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3648" r:id="rId1"/>
  </p:sldMasterIdLst>
  <p:notesMasterIdLst>
    <p:notesMasterId r:id="rId27"/>
  </p:notesMasterIdLst>
  <p:sldIdLst>
    <p:sldId id="258" r:id="rId2"/>
    <p:sldId id="690" r:id="rId3"/>
    <p:sldId id="696" r:id="rId4"/>
    <p:sldId id="702" r:id="rId5"/>
    <p:sldId id="706" r:id="rId6"/>
    <p:sldId id="716" r:id="rId7"/>
    <p:sldId id="701" r:id="rId8"/>
    <p:sldId id="718" r:id="rId9"/>
    <p:sldId id="705" r:id="rId10"/>
    <p:sldId id="693" r:id="rId11"/>
    <p:sldId id="707" r:id="rId12"/>
    <p:sldId id="697" r:id="rId13"/>
    <p:sldId id="708" r:id="rId14"/>
    <p:sldId id="709" r:id="rId15"/>
    <p:sldId id="710" r:id="rId16"/>
    <p:sldId id="704" r:id="rId17"/>
    <p:sldId id="703" r:id="rId18"/>
    <p:sldId id="711" r:id="rId19"/>
    <p:sldId id="720" r:id="rId20"/>
    <p:sldId id="713" r:id="rId21"/>
    <p:sldId id="714" r:id="rId22"/>
    <p:sldId id="715" r:id="rId23"/>
    <p:sldId id="719" r:id="rId24"/>
    <p:sldId id="712" r:id="rId25"/>
    <p:sldId id="717" r:id="rId26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" initials="U" lastIdx="1" clrIdx="0">
    <p:extLst>
      <p:ext uri="{19B8F6BF-5375-455C-9EA6-DF929625EA0E}">
        <p15:presenceInfo xmlns:p15="http://schemas.microsoft.com/office/powerpoint/2012/main" userId="USUAR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5B50"/>
    <a:srgbClr val="FC4F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9" autoAdjust="0"/>
    <p:restoredTop sz="94671" autoAdjust="0"/>
  </p:normalViewPr>
  <p:slideViewPr>
    <p:cSldViewPr>
      <p:cViewPr varScale="1">
        <p:scale>
          <a:sx n="74" d="100"/>
          <a:sy n="74" d="100"/>
        </p:scale>
        <p:origin x="145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image" Target="../media/image8.jp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image" Target="../media/image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09398D-844C-4C6B-84F5-76D763B0D37B}" type="doc">
      <dgm:prSet loTypeId="urn:microsoft.com/office/officeart/2008/layout/PictureAccent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585AA021-0DA8-4FDF-936F-4821EE28F03B}">
      <dgm:prSet phldrT="[Texto]"/>
      <dgm:spPr/>
      <dgm:t>
        <a:bodyPr/>
        <a:lstStyle/>
        <a:p>
          <a:r>
            <a:rPr lang="es-CO" dirty="0" err="1" smtClean="0"/>
            <a:t>farmacogenética</a:t>
          </a:r>
          <a:r>
            <a:rPr lang="es-CO" dirty="0" smtClean="0"/>
            <a:t> – </a:t>
          </a:r>
          <a:r>
            <a:rPr lang="es-CO" dirty="0" err="1" smtClean="0"/>
            <a:t>farmacogenómica</a:t>
          </a:r>
          <a:endParaRPr lang="es-CO" dirty="0" smtClean="0"/>
        </a:p>
        <a:p>
          <a:r>
            <a:rPr lang="es-CO" dirty="0" smtClean="0"/>
            <a:t>un solo gen – múltiples genes </a:t>
          </a:r>
          <a:endParaRPr lang="es-CO" dirty="0"/>
        </a:p>
      </dgm:t>
    </dgm:pt>
    <dgm:pt modelId="{F7C496C9-C061-4FA8-A0E2-022F5784FD32}" type="parTrans" cxnId="{683134E5-8969-42D3-A8B1-3D3D8D6C76CE}">
      <dgm:prSet/>
      <dgm:spPr/>
      <dgm:t>
        <a:bodyPr/>
        <a:lstStyle/>
        <a:p>
          <a:endParaRPr lang="es-CO"/>
        </a:p>
      </dgm:t>
    </dgm:pt>
    <dgm:pt modelId="{E740513C-4724-4A42-BB92-FC9AA6B40F1F}" type="sibTrans" cxnId="{683134E5-8969-42D3-A8B1-3D3D8D6C76CE}">
      <dgm:prSet/>
      <dgm:spPr/>
      <dgm:t>
        <a:bodyPr/>
        <a:lstStyle/>
        <a:p>
          <a:endParaRPr lang="es-CO"/>
        </a:p>
      </dgm:t>
    </dgm:pt>
    <dgm:pt modelId="{CA83B37B-4AB1-41AE-8EDB-D1E9BDB43E4A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CO" dirty="0" smtClean="0"/>
            <a:t>interacción del genoma con los medicamentos</a:t>
          </a:r>
          <a:endParaRPr lang="es-CO" dirty="0"/>
        </a:p>
      </dgm:t>
    </dgm:pt>
    <dgm:pt modelId="{09199AF7-F75A-45C5-A4CD-5E98E6560E86}" type="parTrans" cxnId="{FA473B49-22FD-4B6E-8440-BACD94612908}">
      <dgm:prSet/>
      <dgm:spPr/>
      <dgm:t>
        <a:bodyPr/>
        <a:lstStyle/>
        <a:p>
          <a:endParaRPr lang="es-CO"/>
        </a:p>
      </dgm:t>
    </dgm:pt>
    <dgm:pt modelId="{A6D389AA-17A9-444C-8331-39AB1D93C3B3}" type="sibTrans" cxnId="{FA473B49-22FD-4B6E-8440-BACD94612908}">
      <dgm:prSet/>
      <dgm:spPr/>
      <dgm:t>
        <a:bodyPr/>
        <a:lstStyle/>
        <a:p>
          <a:endParaRPr lang="es-CO"/>
        </a:p>
      </dgm:t>
    </dgm:pt>
    <dgm:pt modelId="{C4D71F62-2DFB-4008-BE6D-AA019DB67990}">
      <dgm:prSet phldrT="[Texto]"/>
      <dgm:spPr>
        <a:solidFill>
          <a:srgbClr val="00B050"/>
        </a:solidFill>
      </dgm:spPr>
      <dgm:t>
        <a:bodyPr/>
        <a:lstStyle/>
        <a:p>
          <a:r>
            <a:rPr lang="es-CO" dirty="0" smtClean="0"/>
            <a:t>variabilidad de la respuesta al tratamiento y los efectos secundarios</a:t>
          </a:r>
          <a:endParaRPr lang="es-CO" dirty="0"/>
        </a:p>
      </dgm:t>
    </dgm:pt>
    <dgm:pt modelId="{AF9D4D3C-6279-460A-8C28-19DA0010BA78}" type="parTrans" cxnId="{027F2D3A-94EB-4EB5-A0FE-6D9D914FEFEE}">
      <dgm:prSet/>
      <dgm:spPr/>
      <dgm:t>
        <a:bodyPr/>
        <a:lstStyle/>
        <a:p>
          <a:endParaRPr lang="es-CO"/>
        </a:p>
      </dgm:t>
    </dgm:pt>
    <dgm:pt modelId="{4E94BB29-4BCA-4793-A028-A26FFEC314A9}" type="sibTrans" cxnId="{027F2D3A-94EB-4EB5-A0FE-6D9D914FEFEE}">
      <dgm:prSet/>
      <dgm:spPr/>
      <dgm:t>
        <a:bodyPr/>
        <a:lstStyle/>
        <a:p>
          <a:endParaRPr lang="es-CO"/>
        </a:p>
      </dgm:t>
    </dgm:pt>
    <dgm:pt modelId="{5A80AE6A-C49D-4DA0-9BB5-D9E58BC82B35}" type="pres">
      <dgm:prSet presAssocID="{0809398D-844C-4C6B-84F5-76D763B0D37B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O"/>
        </a:p>
      </dgm:t>
    </dgm:pt>
    <dgm:pt modelId="{70ABBD0C-DC68-41A7-A433-80463F4DFC43}" type="pres">
      <dgm:prSet presAssocID="{585AA021-0DA8-4FDF-936F-4821EE28F03B}" presName="root" presStyleCnt="0">
        <dgm:presLayoutVars>
          <dgm:chMax/>
          <dgm:chPref val="4"/>
        </dgm:presLayoutVars>
      </dgm:prSet>
      <dgm:spPr/>
    </dgm:pt>
    <dgm:pt modelId="{9D2721AF-0C38-45AD-AEC3-0092007A5228}" type="pres">
      <dgm:prSet presAssocID="{585AA021-0DA8-4FDF-936F-4821EE28F03B}" presName="rootComposite" presStyleCnt="0">
        <dgm:presLayoutVars/>
      </dgm:prSet>
      <dgm:spPr/>
    </dgm:pt>
    <dgm:pt modelId="{7DB60D16-B080-426F-BCCF-4BDA9BC9ED8A}" type="pres">
      <dgm:prSet presAssocID="{585AA021-0DA8-4FDF-936F-4821EE28F03B}" presName="rootText" presStyleLbl="node0" presStyleIdx="0" presStyleCnt="1" custLinFactNeighborX="2362" custLinFactNeighborY="-19755">
        <dgm:presLayoutVars>
          <dgm:chMax/>
          <dgm:chPref val="4"/>
        </dgm:presLayoutVars>
      </dgm:prSet>
      <dgm:spPr/>
      <dgm:t>
        <a:bodyPr/>
        <a:lstStyle/>
        <a:p>
          <a:endParaRPr lang="es-CO"/>
        </a:p>
      </dgm:t>
    </dgm:pt>
    <dgm:pt modelId="{B5602518-6D1E-45B0-89A0-9C82E87943AB}" type="pres">
      <dgm:prSet presAssocID="{585AA021-0DA8-4FDF-936F-4821EE28F03B}" presName="childShape" presStyleCnt="0">
        <dgm:presLayoutVars>
          <dgm:chMax val="0"/>
          <dgm:chPref val="0"/>
        </dgm:presLayoutVars>
      </dgm:prSet>
      <dgm:spPr/>
    </dgm:pt>
    <dgm:pt modelId="{1991CA0F-F783-443E-B196-C0D4AF481981}" type="pres">
      <dgm:prSet presAssocID="{CA83B37B-4AB1-41AE-8EDB-D1E9BDB43E4A}" presName="childComposite" presStyleCnt="0">
        <dgm:presLayoutVars>
          <dgm:chMax val="0"/>
          <dgm:chPref val="0"/>
        </dgm:presLayoutVars>
      </dgm:prSet>
      <dgm:spPr/>
    </dgm:pt>
    <dgm:pt modelId="{2A3A7C0A-19BA-4F09-B3C8-9557E85EF2E8}" type="pres">
      <dgm:prSet presAssocID="{CA83B37B-4AB1-41AE-8EDB-D1E9BDB43E4A}" presName="Image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  <dgm:t>
        <a:bodyPr/>
        <a:lstStyle/>
        <a:p>
          <a:endParaRPr lang="es-CO"/>
        </a:p>
      </dgm:t>
    </dgm:pt>
    <dgm:pt modelId="{9CAB99C8-5813-4270-A346-924A6544EE15}" type="pres">
      <dgm:prSet presAssocID="{CA83B37B-4AB1-41AE-8EDB-D1E9BDB43E4A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01AF220-93E5-407A-8623-12124019795A}" type="pres">
      <dgm:prSet presAssocID="{C4D71F62-2DFB-4008-BE6D-AA019DB67990}" presName="childComposite" presStyleCnt="0">
        <dgm:presLayoutVars>
          <dgm:chMax val="0"/>
          <dgm:chPref val="0"/>
        </dgm:presLayoutVars>
      </dgm:prSet>
      <dgm:spPr/>
    </dgm:pt>
    <dgm:pt modelId="{BA74B2CC-C41D-4CF2-BE13-3A14E5844D42}" type="pres">
      <dgm:prSet presAssocID="{C4D71F62-2DFB-4008-BE6D-AA019DB67990}" presName="Image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3C270585-B41F-41E5-8411-A0A750ECA15B}" type="pres">
      <dgm:prSet presAssocID="{C4D71F62-2DFB-4008-BE6D-AA019DB67990}" presName="childText" presStyleLbl="l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27CE27AA-134A-45F2-AC08-4A9E0D766D1A}" type="presOf" srcId="{0809398D-844C-4C6B-84F5-76D763B0D37B}" destId="{5A80AE6A-C49D-4DA0-9BB5-D9E58BC82B35}" srcOrd="0" destOrd="0" presId="urn:microsoft.com/office/officeart/2008/layout/PictureAccentList"/>
    <dgm:cxn modelId="{FA473B49-22FD-4B6E-8440-BACD94612908}" srcId="{585AA021-0DA8-4FDF-936F-4821EE28F03B}" destId="{CA83B37B-4AB1-41AE-8EDB-D1E9BDB43E4A}" srcOrd="0" destOrd="0" parTransId="{09199AF7-F75A-45C5-A4CD-5E98E6560E86}" sibTransId="{A6D389AA-17A9-444C-8331-39AB1D93C3B3}"/>
    <dgm:cxn modelId="{683134E5-8969-42D3-A8B1-3D3D8D6C76CE}" srcId="{0809398D-844C-4C6B-84F5-76D763B0D37B}" destId="{585AA021-0DA8-4FDF-936F-4821EE28F03B}" srcOrd="0" destOrd="0" parTransId="{F7C496C9-C061-4FA8-A0E2-022F5784FD32}" sibTransId="{E740513C-4724-4A42-BB92-FC9AA6B40F1F}"/>
    <dgm:cxn modelId="{6B78A3A6-3DF4-4605-89DF-1AF4CB436475}" type="presOf" srcId="{CA83B37B-4AB1-41AE-8EDB-D1E9BDB43E4A}" destId="{9CAB99C8-5813-4270-A346-924A6544EE15}" srcOrd="0" destOrd="0" presId="urn:microsoft.com/office/officeart/2008/layout/PictureAccentList"/>
    <dgm:cxn modelId="{A1AA3F1F-2CAA-47BC-A909-F32D1D37CD9F}" type="presOf" srcId="{C4D71F62-2DFB-4008-BE6D-AA019DB67990}" destId="{3C270585-B41F-41E5-8411-A0A750ECA15B}" srcOrd="0" destOrd="0" presId="urn:microsoft.com/office/officeart/2008/layout/PictureAccentList"/>
    <dgm:cxn modelId="{027F2D3A-94EB-4EB5-A0FE-6D9D914FEFEE}" srcId="{585AA021-0DA8-4FDF-936F-4821EE28F03B}" destId="{C4D71F62-2DFB-4008-BE6D-AA019DB67990}" srcOrd="1" destOrd="0" parTransId="{AF9D4D3C-6279-460A-8C28-19DA0010BA78}" sibTransId="{4E94BB29-4BCA-4793-A028-A26FFEC314A9}"/>
    <dgm:cxn modelId="{61566F83-7A15-41A3-8623-03AB2A0E2503}" type="presOf" srcId="{585AA021-0DA8-4FDF-936F-4821EE28F03B}" destId="{7DB60D16-B080-426F-BCCF-4BDA9BC9ED8A}" srcOrd="0" destOrd="0" presId="urn:microsoft.com/office/officeart/2008/layout/PictureAccentList"/>
    <dgm:cxn modelId="{4B0104EB-C44A-4A35-849C-092FCF1091C5}" type="presParOf" srcId="{5A80AE6A-C49D-4DA0-9BB5-D9E58BC82B35}" destId="{70ABBD0C-DC68-41A7-A433-80463F4DFC43}" srcOrd="0" destOrd="0" presId="urn:microsoft.com/office/officeart/2008/layout/PictureAccentList"/>
    <dgm:cxn modelId="{F26D9D02-DD40-4D6C-8D8B-35A9CE66493B}" type="presParOf" srcId="{70ABBD0C-DC68-41A7-A433-80463F4DFC43}" destId="{9D2721AF-0C38-45AD-AEC3-0092007A5228}" srcOrd="0" destOrd="0" presId="urn:microsoft.com/office/officeart/2008/layout/PictureAccentList"/>
    <dgm:cxn modelId="{5D9EEEBA-28DA-4282-A44B-89CE1DE43B23}" type="presParOf" srcId="{9D2721AF-0C38-45AD-AEC3-0092007A5228}" destId="{7DB60D16-B080-426F-BCCF-4BDA9BC9ED8A}" srcOrd="0" destOrd="0" presId="urn:microsoft.com/office/officeart/2008/layout/PictureAccentList"/>
    <dgm:cxn modelId="{77AB6045-DCB8-4195-ABE8-793975FF756B}" type="presParOf" srcId="{70ABBD0C-DC68-41A7-A433-80463F4DFC43}" destId="{B5602518-6D1E-45B0-89A0-9C82E87943AB}" srcOrd="1" destOrd="0" presId="urn:microsoft.com/office/officeart/2008/layout/PictureAccentList"/>
    <dgm:cxn modelId="{678CC373-1060-4004-8A6D-22D82E6ECECD}" type="presParOf" srcId="{B5602518-6D1E-45B0-89A0-9C82E87943AB}" destId="{1991CA0F-F783-443E-B196-C0D4AF481981}" srcOrd="0" destOrd="0" presId="urn:microsoft.com/office/officeart/2008/layout/PictureAccentList"/>
    <dgm:cxn modelId="{3153FDAC-3230-4775-90C8-291B49621965}" type="presParOf" srcId="{1991CA0F-F783-443E-B196-C0D4AF481981}" destId="{2A3A7C0A-19BA-4F09-B3C8-9557E85EF2E8}" srcOrd="0" destOrd="0" presId="urn:microsoft.com/office/officeart/2008/layout/PictureAccentList"/>
    <dgm:cxn modelId="{4C6A9648-AC65-4898-B0E5-49494BCA70DF}" type="presParOf" srcId="{1991CA0F-F783-443E-B196-C0D4AF481981}" destId="{9CAB99C8-5813-4270-A346-924A6544EE15}" srcOrd="1" destOrd="0" presId="urn:microsoft.com/office/officeart/2008/layout/PictureAccentList"/>
    <dgm:cxn modelId="{F30AE448-F7FB-45F8-B1ED-179C02C8FFA8}" type="presParOf" srcId="{B5602518-6D1E-45B0-89A0-9C82E87943AB}" destId="{201AF220-93E5-407A-8623-12124019795A}" srcOrd="1" destOrd="0" presId="urn:microsoft.com/office/officeart/2008/layout/PictureAccentList"/>
    <dgm:cxn modelId="{298E87D8-54B6-4BC8-9B58-BE90548D6D7D}" type="presParOf" srcId="{201AF220-93E5-407A-8623-12124019795A}" destId="{BA74B2CC-C41D-4CF2-BE13-3A14E5844D42}" srcOrd="0" destOrd="0" presId="urn:microsoft.com/office/officeart/2008/layout/PictureAccentList"/>
    <dgm:cxn modelId="{00F35A7E-019B-4B08-A138-2BE5B575B0ED}" type="presParOf" srcId="{201AF220-93E5-407A-8623-12124019795A}" destId="{3C270585-B41F-41E5-8411-A0A750ECA15B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D8A4F4-7991-43D7-99D9-952A8B41101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8ABD910-7048-427E-9910-D4B2DED0F030}">
      <dgm:prSet phldrT="[Texto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800" b="1" dirty="0" err="1" smtClean="0">
              <a:solidFill>
                <a:schemeClr val="bg1"/>
              </a:solidFill>
            </a:rPr>
            <a:t>Polimorfismos</a:t>
          </a:r>
          <a:r>
            <a:rPr lang="en-US" sz="1800" b="1" dirty="0" smtClean="0">
              <a:solidFill>
                <a:schemeClr val="bg1"/>
              </a:solidFill>
            </a:rPr>
            <a:t> </a:t>
          </a:r>
          <a:r>
            <a:rPr lang="en-US" sz="1800" b="1" dirty="0" err="1" smtClean="0">
              <a:solidFill>
                <a:schemeClr val="bg1"/>
              </a:solidFill>
            </a:rPr>
            <a:t>Genéticos</a:t>
          </a:r>
          <a:endParaRPr lang="en-US" sz="1800" b="1" dirty="0" smtClean="0">
            <a:solidFill>
              <a:schemeClr val="bg1"/>
            </a:solidFill>
          </a:endParaRPr>
        </a:p>
        <a:p>
          <a:r>
            <a:rPr lang="en-US" sz="1800" b="1" dirty="0" smtClean="0">
              <a:solidFill>
                <a:schemeClr val="bg1"/>
              </a:solidFill>
            </a:rPr>
            <a:t>G </a:t>
          </a:r>
          <a:r>
            <a:rPr lang="en-US" sz="1800" b="1" dirty="0" err="1" smtClean="0">
              <a:solidFill>
                <a:schemeClr val="bg1"/>
              </a:solidFill>
            </a:rPr>
            <a:t>afec</a:t>
          </a:r>
          <a:endParaRPr lang="es-CO" sz="1800" dirty="0">
            <a:solidFill>
              <a:schemeClr val="bg1"/>
            </a:solidFill>
          </a:endParaRPr>
        </a:p>
      </dgm:t>
    </dgm:pt>
    <dgm:pt modelId="{10173EC1-CDD6-43D7-AA7D-DB71BDB85F63}" type="parTrans" cxnId="{CF9531B2-7BA0-446B-86DA-F390799F6CF8}">
      <dgm:prSet/>
      <dgm:spPr/>
      <dgm:t>
        <a:bodyPr/>
        <a:lstStyle/>
        <a:p>
          <a:endParaRPr lang="es-CO"/>
        </a:p>
      </dgm:t>
    </dgm:pt>
    <dgm:pt modelId="{AA563253-2181-4557-97A2-0DBC18FABE09}" type="sibTrans" cxnId="{CF9531B2-7BA0-446B-86DA-F390799F6CF8}">
      <dgm:prSet/>
      <dgm:spPr/>
      <dgm:t>
        <a:bodyPr/>
        <a:lstStyle/>
        <a:p>
          <a:endParaRPr lang="es-CO"/>
        </a:p>
      </dgm:t>
    </dgm:pt>
    <dgm:pt modelId="{A4250B1D-721D-48C5-87B0-F49501277E01}">
      <dgm:prSet phldrT="[Texto]" custT="1"/>
      <dgm:spPr/>
      <dgm:t>
        <a:bodyPr/>
        <a:lstStyle/>
        <a:p>
          <a:r>
            <a:rPr lang="en-US" sz="1600" b="1" i="1" dirty="0" err="1" smtClean="0">
              <a:solidFill>
                <a:schemeClr val="bg1"/>
              </a:solidFill>
            </a:rPr>
            <a:t>Farmacocinética</a:t>
          </a:r>
          <a:endParaRPr lang="es-CO" sz="1600" dirty="0">
            <a:solidFill>
              <a:schemeClr val="bg1"/>
            </a:solidFill>
          </a:endParaRPr>
        </a:p>
      </dgm:t>
    </dgm:pt>
    <dgm:pt modelId="{D6324D2B-B2D8-44A0-B5E1-7612262101DD}" type="parTrans" cxnId="{2E3AA972-4D4C-454F-A22E-43B7C84649B9}">
      <dgm:prSet/>
      <dgm:spPr/>
      <dgm:t>
        <a:bodyPr/>
        <a:lstStyle/>
        <a:p>
          <a:endParaRPr lang="es-CO"/>
        </a:p>
      </dgm:t>
    </dgm:pt>
    <dgm:pt modelId="{876A72DE-EDAD-4DC0-AFC0-8F2B4AE8D74C}" type="sibTrans" cxnId="{2E3AA972-4D4C-454F-A22E-43B7C84649B9}">
      <dgm:prSet/>
      <dgm:spPr/>
      <dgm:t>
        <a:bodyPr/>
        <a:lstStyle/>
        <a:p>
          <a:endParaRPr lang="es-CO"/>
        </a:p>
      </dgm:t>
    </dgm:pt>
    <dgm:pt modelId="{936E9776-8B94-4C99-9C9E-F7F0B8AFBFA4}">
      <dgm:prSet phldrT="[Texto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Transportadores</a:t>
          </a:r>
          <a:endParaRPr lang="es-CO" dirty="0"/>
        </a:p>
      </dgm:t>
    </dgm:pt>
    <dgm:pt modelId="{41D3DD75-2861-46C9-812D-070FC17A06EF}" type="parTrans" cxnId="{853D1548-5AD2-4AEB-B283-E5DBD72AB63C}">
      <dgm:prSet/>
      <dgm:spPr/>
      <dgm:t>
        <a:bodyPr/>
        <a:lstStyle/>
        <a:p>
          <a:endParaRPr lang="es-CO"/>
        </a:p>
      </dgm:t>
    </dgm:pt>
    <dgm:pt modelId="{7B3285A1-4A35-49FD-BD77-282B53046E9B}" type="sibTrans" cxnId="{853D1548-5AD2-4AEB-B283-E5DBD72AB63C}">
      <dgm:prSet/>
      <dgm:spPr/>
      <dgm:t>
        <a:bodyPr/>
        <a:lstStyle/>
        <a:p>
          <a:endParaRPr lang="es-CO"/>
        </a:p>
      </dgm:t>
    </dgm:pt>
    <dgm:pt modelId="{CD085854-FCEA-43E9-B93C-C35FF47191FE}">
      <dgm:prSet phldrT="[Texto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Unión con  </a:t>
          </a:r>
          <a:r>
            <a:rPr lang="en-US" dirty="0" err="1" smtClean="0"/>
            <a:t>proteínas</a:t>
          </a:r>
          <a:r>
            <a:rPr lang="en-US" dirty="0" smtClean="0"/>
            <a:t> </a:t>
          </a:r>
          <a:r>
            <a:rPr lang="en-US" dirty="0" err="1" smtClean="0"/>
            <a:t>plasmáticas</a:t>
          </a:r>
          <a:endParaRPr lang="es-CO" dirty="0"/>
        </a:p>
      </dgm:t>
    </dgm:pt>
    <dgm:pt modelId="{0EB07A59-97C6-4D74-A26B-CEBA18B633AA}" type="parTrans" cxnId="{70F8E0F5-BF7B-49AE-AE57-193E90C76FF0}">
      <dgm:prSet/>
      <dgm:spPr/>
      <dgm:t>
        <a:bodyPr/>
        <a:lstStyle/>
        <a:p>
          <a:endParaRPr lang="es-CO"/>
        </a:p>
      </dgm:t>
    </dgm:pt>
    <dgm:pt modelId="{BEF5A2F6-6A7E-4B5A-8C75-CDD239CB2622}" type="sibTrans" cxnId="{70F8E0F5-BF7B-49AE-AE57-193E90C76FF0}">
      <dgm:prSet/>
      <dgm:spPr/>
      <dgm:t>
        <a:bodyPr/>
        <a:lstStyle/>
        <a:p>
          <a:endParaRPr lang="es-CO"/>
        </a:p>
      </dgm:t>
    </dgm:pt>
    <dgm:pt modelId="{3F33F701-6A36-455F-ACFA-0BE6290682C6}">
      <dgm:prSet phldrT="[Texto]" custT="1"/>
      <dgm:spPr/>
      <dgm:t>
        <a:bodyPr/>
        <a:lstStyle/>
        <a:p>
          <a:r>
            <a:rPr lang="en-US" sz="1600" b="1" i="1" dirty="0" err="1" smtClean="0">
              <a:solidFill>
                <a:schemeClr val="bg1"/>
              </a:solidFill>
            </a:rPr>
            <a:t>Farmacodinámica</a:t>
          </a:r>
          <a:endParaRPr lang="es-CO" sz="1600" dirty="0">
            <a:solidFill>
              <a:schemeClr val="bg1"/>
            </a:solidFill>
          </a:endParaRPr>
        </a:p>
      </dgm:t>
    </dgm:pt>
    <dgm:pt modelId="{9AD6F502-F647-4DA7-8569-D4528F7B26E1}" type="parTrans" cxnId="{90C75F45-6E0C-4F2C-8AF1-C26587A532C9}">
      <dgm:prSet/>
      <dgm:spPr/>
      <dgm:t>
        <a:bodyPr/>
        <a:lstStyle/>
        <a:p>
          <a:endParaRPr lang="es-CO"/>
        </a:p>
      </dgm:t>
    </dgm:pt>
    <dgm:pt modelId="{CE87A159-A29D-4B74-930E-14F2BDF26278}" type="sibTrans" cxnId="{90C75F45-6E0C-4F2C-8AF1-C26587A532C9}">
      <dgm:prSet/>
      <dgm:spPr/>
      <dgm:t>
        <a:bodyPr/>
        <a:lstStyle/>
        <a:p>
          <a:endParaRPr lang="es-CO"/>
        </a:p>
      </dgm:t>
    </dgm:pt>
    <dgm:pt modelId="{3064355B-68C8-4467-B08C-E617C0B2C0FE}">
      <dgm:prSet phldrT="[Texto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Receptores</a:t>
          </a:r>
          <a:endParaRPr lang="es-CO" dirty="0"/>
        </a:p>
      </dgm:t>
    </dgm:pt>
    <dgm:pt modelId="{98262F85-4148-4A57-B367-55BB5FC318B2}" type="parTrans" cxnId="{6C949089-D487-42F6-9AE8-5519F8E136B4}">
      <dgm:prSet/>
      <dgm:spPr/>
      <dgm:t>
        <a:bodyPr/>
        <a:lstStyle/>
        <a:p>
          <a:endParaRPr lang="es-CO"/>
        </a:p>
      </dgm:t>
    </dgm:pt>
    <dgm:pt modelId="{1F54744D-90B0-4865-A305-842DC977C267}" type="sibTrans" cxnId="{6C949089-D487-42F6-9AE8-5519F8E136B4}">
      <dgm:prSet/>
      <dgm:spPr/>
      <dgm:t>
        <a:bodyPr/>
        <a:lstStyle/>
        <a:p>
          <a:endParaRPr lang="es-CO"/>
        </a:p>
      </dgm:t>
    </dgm:pt>
    <dgm:pt modelId="{714F8E11-E943-4ED5-8DFE-0F02DFE9E0CD}">
      <dgm:prSet phldrT="[Texto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Metabolismo</a:t>
          </a:r>
          <a:endParaRPr lang="es-CO" dirty="0"/>
        </a:p>
      </dgm:t>
    </dgm:pt>
    <dgm:pt modelId="{D5FE3C6C-97B9-48DC-88F7-5E5FEDEC3C64}" type="parTrans" cxnId="{0B19F37A-F319-41C5-AD7E-036AEE981A4C}">
      <dgm:prSet/>
      <dgm:spPr/>
      <dgm:t>
        <a:bodyPr/>
        <a:lstStyle/>
        <a:p>
          <a:endParaRPr lang="es-CO"/>
        </a:p>
      </dgm:t>
    </dgm:pt>
    <dgm:pt modelId="{A74A1B2A-9F8C-44E3-9861-4B7BEB1D6C4E}" type="sibTrans" cxnId="{0B19F37A-F319-41C5-AD7E-036AEE981A4C}">
      <dgm:prSet/>
      <dgm:spPr/>
      <dgm:t>
        <a:bodyPr/>
        <a:lstStyle/>
        <a:p>
          <a:endParaRPr lang="es-CO"/>
        </a:p>
      </dgm:t>
    </dgm:pt>
    <dgm:pt modelId="{B5B28643-CF3E-4D5C-8595-137598EFA7C7}">
      <dgm:prSet phldrT="[Texto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Canal de </a:t>
          </a:r>
          <a:r>
            <a:rPr lang="en-US" dirty="0" err="1" smtClean="0"/>
            <a:t>íones</a:t>
          </a:r>
          <a:endParaRPr lang="es-CO" dirty="0"/>
        </a:p>
      </dgm:t>
    </dgm:pt>
    <dgm:pt modelId="{61ABA9A7-839A-4530-9EF3-8D7A63BADE10}" type="parTrans" cxnId="{E8F47ABD-8DA0-4623-96FE-14390E2200B5}">
      <dgm:prSet/>
      <dgm:spPr/>
      <dgm:t>
        <a:bodyPr/>
        <a:lstStyle/>
        <a:p>
          <a:endParaRPr lang="es-CO"/>
        </a:p>
      </dgm:t>
    </dgm:pt>
    <dgm:pt modelId="{AD76BFE0-1381-422F-A394-79A2DE04B1A2}" type="sibTrans" cxnId="{E8F47ABD-8DA0-4623-96FE-14390E2200B5}">
      <dgm:prSet/>
      <dgm:spPr/>
      <dgm:t>
        <a:bodyPr/>
        <a:lstStyle/>
        <a:p>
          <a:endParaRPr lang="es-CO"/>
        </a:p>
      </dgm:t>
    </dgm:pt>
    <dgm:pt modelId="{8B2911BA-DD0A-44C7-ACC6-04D13FD0FA0E}">
      <dgm:prSet phldrT="[Texto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Enzimas</a:t>
          </a:r>
          <a:r>
            <a:rPr lang="en-US" dirty="0" smtClean="0"/>
            <a:t> y </a:t>
          </a:r>
          <a:r>
            <a:rPr lang="en-US" dirty="0" err="1" smtClean="0"/>
            <a:t>anticuerpos</a:t>
          </a:r>
          <a:endParaRPr lang="es-CO" dirty="0"/>
        </a:p>
      </dgm:t>
    </dgm:pt>
    <dgm:pt modelId="{C3E74DA5-3B9D-4D65-913C-9EEEFCB60A83}" type="parTrans" cxnId="{8782CF55-99D7-4C03-A806-21831DDD486B}">
      <dgm:prSet/>
      <dgm:spPr/>
      <dgm:t>
        <a:bodyPr/>
        <a:lstStyle/>
        <a:p>
          <a:endParaRPr lang="es-CO"/>
        </a:p>
      </dgm:t>
    </dgm:pt>
    <dgm:pt modelId="{0B8CDFFF-8D0C-47BF-8CEA-9C431C7E00B6}" type="sibTrans" cxnId="{8782CF55-99D7-4C03-A806-21831DDD486B}">
      <dgm:prSet/>
      <dgm:spPr/>
      <dgm:t>
        <a:bodyPr/>
        <a:lstStyle/>
        <a:p>
          <a:endParaRPr lang="es-CO"/>
        </a:p>
      </dgm:t>
    </dgm:pt>
    <dgm:pt modelId="{DCC4242A-1E30-4066-906B-CB20F2A35212}" type="pres">
      <dgm:prSet presAssocID="{DAD8A4F4-7991-43D7-99D9-952A8B41101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9459061-5C79-4292-8D30-7501788DE3CC}" type="pres">
      <dgm:prSet presAssocID="{68ABD910-7048-427E-9910-D4B2DED0F030}" presName="root1" presStyleCnt="0"/>
      <dgm:spPr/>
    </dgm:pt>
    <dgm:pt modelId="{0F5E938C-1C1D-4905-B822-BA2768321403}" type="pres">
      <dgm:prSet presAssocID="{68ABD910-7048-427E-9910-D4B2DED0F030}" presName="LevelOneTextNode" presStyleLbl="node0" presStyleIdx="0" presStyleCnt="1" custScaleX="131122" custScaleY="172912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5B432936-4713-460B-9220-2F82EB2117C8}" type="pres">
      <dgm:prSet presAssocID="{68ABD910-7048-427E-9910-D4B2DED0F030}" presName="level2hierChild" presStyleCnt="0"/>
      <dgm:spPr/>
    </dgm:pt>
    <dgm:pt modelId="{5188DFC9-B782-44D0-B4AF-4D9DE495EFBD}" type="pres">
      <dgm:prSet presAssocID="{D6324D2B-B2D8-44A0-B5E1-7612262101DD}" presName="conn2-1" presStyleLbl="parChTrans1D2" presStyleIdx="0" presStyleCnt="2"/>
      <dgm:spPr/>
      <dgm:t>
        <a:bodyPr/>
        <a:lstStyle/>
        <a:p>
          <a:endParaRPr lang="es-CO"/>
        </a:p>
      </dgm:t>
    </dgm:pt>
    <dgm:pt modelId="{E5AF911B-A5E6-41E8-8A07-71F9F03163F4}" type="pres">
      <dgm:prSet presAssocID="{D6324D2B-B2D8-44A0-B5E1-7612262101DD}" presName="connTx" presStyleLbl="parChTrans1D2" presStyleIdx="0" presStyleCnt="2"/>
      <dgm:spPr/>
      <dgm:t>
        <a:bodyPr/>
        <a:lstStyle/>
        <a:p>
          <a:endParaRPr lang="es-CO"/>
        </a:p>
      </dgm:t>
    </dgm:pt>
    <dgm:pt modelId="{CAD38CDD-CD7C-4D66-A59C-429D16C590E5}" type="pres">
      <dgm:prSet presAssocID="{A4250B1D-721D-48C5-87B0-F49501277E01}" presName="root2" presStyleCnt="0"/>
      <dgm:spPr/>
    </dgm:pt>
    <dgm:pt modelId="{56248398-5A17-42AA-B862-D5A61EF933A3}" type="pres">
      <dgm:prSet presAssocID="{A4250B1D-721D-48C5-87B0-F49501277E01}" presName="LevelTwoTextNode" presStyleLbl="node2" presStyleIdx="0" presStyleCnt="2" custScaleX="125965" custScaleY="195894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1D3C265E-B5EE-4D31-97F4-990C5D5FA081}" type="pres">
      <dgm:prSet presAssocID="{A4250B1D-721D-48C5-87B0-F49501277E01}" presName="level3hierChild" presStyleCnt="0"/>
      <dgm:spPr/>
    </dgm:pt>
    <dgm:pt modelId="{68CD0A5F-33EE-4AB6-8C01-1EF01D4F42B1}" type="pres">
      <dgm:prSet presAssocID="{41D3DD75-2861-46C9-812D-070FC17A06EF}" presName="conn2-1" presStyleLbl="parChTrans1D3" presStyleIdx="0" presStyleCnt="6"/>
      <dgm:spPr/>
      <dgm:t>
        <a:bodyPr/>
        <a:lstStyle/>
        <a:p>
          <a:endParaRPr lang="es-CO"/>
        </a:p>
      </dgm:t>
    </dgm:pt>
    <dgm:pt modelId="{358F6984-2D3F-4A79-BB73-31C35B089015}" type="pres">
      <dgm:prSet presAssocID="{41D3DD75-2861-46C9-812D-070FC17A06EF}" presName="connTx" presStyleLbl="parChTrans1D3" presStyleIdx="0" presStyleCnt="6"/>
      <dgm:spPr/>
      <dgm:t>
        <a:bodyPr/>
        <a:lstStyle/>
        <a:p>
          <a:endParaRPr lang="es-CO"/>
        </a:p>
      </dgm:t>
    </dgm:pt>
    <dgm:pt modelId="{89A6925A-C1AB-4A71-996B-0E487504F779}" type="pres">
      <dgm:prSet presAssocID="{936E9776-8B94-4C99-9C9E-F7F0B8AFBFA4}" presName="root2" presStyleCnt="0"/>
      <dgm:spPr/>
    </dgm:pt>
    <dgm:pt modelId="{CF556424-1987-4CBC-A09E-F3054507DAF2}" type="pres">
      <dgm:prSet presAssocID="{936E9776-8B94-4C99-9C9E-F7F0B8AFBFA4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0DD19657-EFE9-475C-BF1F-7E815E181A14}" type="pres">
      <dgm:prSet presAssocID="{936E9776-8B94-4C99-9C9E-F7F0B8AFBFA4}" presName="level3hierChild" presStyleCnt="0"/>
      <dgm:spPr/>
    </dgm:pt>
    <dgm:pt modelId="{6D680185-8264-425B-A59C-30694A36B238}" type="pres">
      <dgm:prSet presAssocID="{0EB07A59-97C6-4D74-A26B-CEBA18B633AA}" presName="conn2-1" presStyleLbl="parChTrans1D3" presStyleIdx="1" presStyleCnt="6"/>
      <dgm:spPr/>
      <dgm:t>
        <a:bodyPr/>
        <a:lstStyle/>
        <a:p>
          <a:endParaRPr lang="es-CO"/>
        </a:p>
      </dgm:t>
    </dgm:pt>
    <dgm:pt modelId="{5B1D4458-E0BF-4653-B3A9-39479081197F}" type="pres">
      <dgm:prSet presAssocID="{0EB07A59-97C6-4D74-A26B-CEBA18B633AA}" presName="connTx" presStyleLbl="parChTrans1D3" presStyleIdx="1" presStyleCnt="6"/>
      <dgm:spPr/>
      <dgm:t>
        <a:bodyPr/>
        <a:lstStyle/>
        <a:p>
          <a:endParaRPr lang="es-CO"/>
        </a:p>
      </dgm:t>
    </dgm:pt>
    <dgm:pt modelId="{6B956E08-B2C9-48F0-A10C-0C44BCD342E8}" type="pres">
      <dgm:prSet presAssocID="{CD085854-FCEA-43E9-B93C-C35FF47191FE}" presName="root2" presStyleCnt="0"/>
      <dgm:spPr/>
    </dgm:pt>
    <dgm:pt modelId="{169CF0FD-6990-4CD5-AC90-AA4383288278}" type="pres">
      <dgm:prSet presAssocID="{CD085854-FCEA-43E9-B93C-C35FF47191FE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7265D8D0-2513-4424-8C0B-3A288311960E}" type="pres">
      <dgm:prSet presAssocID="{CD085854-FCEA-43E9-B93C-C35FF47191FE}" presName="level3hierChild" presStyleCnt="0"/>
      <dgm:spPr/>
    </dgm:pt>
    <dgm:pt modelId="{2C31BBF5-7D8B-4DAF-80AD-0710AA9F3A03}" type="pres">
      <dgm:prSet presAssocID="{D5FE3C6C-97B9-48DC-88F7-5E5FEDEC3C64}" presName="conn2-1" presStyleLbl="parChTrans1D3" presStyleIdx="2" presStyleCnt="6"/>
      <dgm:spPr/>
      <dgm:t>
        <a:bodyPr/>
        <a:lstStyle/>
        <a:p>
          <a:endParaRPr lang="es-CO"/>
        </a:p>
      </dgm:t>
    </dgm:pt>
    <dgm:pt modelId="{FEDCB701-EB94-438F-ACEE-187D923E1139}" type="pres">
      <dgm:prSet presAssocID="{D5FE3C6C-97B9-48DC-88F7-5E5FEDEC3C64}" presName="connTx" presStyleLbl="parChTrans1D3" presStyleIdx="2" presStyleCnt="6"/>
      <dgm:spPr/>
      <dgm:t>
        <a:bodyPr/>
        <a:lstStyle/>
        <a:p>
          <a:endParaRPr lang="es-CO"/>
        </a:p>
      </dgm:t>
    </dgm:pt>
    <dgm:pt modelId="{C720776C-933E-4884-AF8C-28D191884B82}" type="pres">
      <dgm:prSet presAssocID="{714F8E11-E943-4ED5-8DFE-0F02DFE9E0CD}" presName="root2" presStyleCnt="0"/>
      <dgm:spPr/>
    </dgm:pt>
    <dgm:pt modelId="{8FD0EE65-14C1-4B4B-B866-F710FF36F38C}" type="pres">
      <dgm:prSet presAssocID="{714F8E11-E943-4ED5-8DFE-0F02DFE9E0CD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A56F295D-BDA9-4F1E-84A9-606D8F93465D}" type="pres">
      <dgm:prSet presAssocID="{714F8E11-E943-4ED5-8DFE-0F02DFE9E0CD}" presName="level3hierChild" presStyleCnt="0"/>
      <dgm:spPr/>
    </dgm:pt>
    <dgm:pt modelId="{AA381EEA-B3E2-48CC-AA42-FA513A823C6B}" type="pres">
      <dgm:prSet presAssocID="{9AD6F502-F647-4DA7-8569-D4528F7B26E1}" presName="conn2-1" presStyleLbl="parChTrans1D2" presStyleIdx="1" presStyleCnt="2"/>
      <dgm:spPr/>
      <dgm:t>
        <a:bodyPr/>
        <a:lstStyle/>
        <a:p>
          <a:endParaRPr lang="es-CO"/>
        </a:p>
      </dgm:t>
    </dgm:pt>
    <dgm:pt modelId="{17AD4E48-1045-408F-BB57-D34AEFC14572}" type="pres">
      <dgm:prSet presAssocID="{9AD6F502-F647-4DA7-8569-D4528F7B26E1}" presName="connTx" presStyleLbl="parChTrans1D2" presStyleIdx="1" presStyleCnt="2"/>
      <dgm:spPr/>
      <dgm:t>
        <a:bodyPr/>
        <a:lstStyle/>
        <a:p>
          <a:endParaRPr lang="es-CO"/>
        </a:p>
      </dgm:t>
    </dgm:pt>
    <dgm:pt modelId="{E03E1275-2705-4987-80D6-90FBEBA0C1FD}" type="pres">
      <dgm:prSet presAssocID="{3F33F701-6A36-455F-ACFA-0BE6290682C6}" presName="root2" presStyleCnt="0"/>
      <dgm:spPr/>
    </dgm:pt>
    <dgm:pt modelId="{EA4A21CA-0E89-41CB-92EC-B7888FB5839C}" type="pres">
      <dgm:prSet presAssocID="{3F33F701-6A36-455F-ACFA-0BE6290682C6}" presName="LevelTwoTextNode" presStyleLbl="node2" presStyleIdx="1" presStyleCnt="2" custScaleX="135962" custScaleY="182424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A21B1C59-BEDF-41A7-93A8-414C2D850CD8}" type="pres">
      <dgm:prSet presAssocID="{3F33F701-6A36-455F-ACFA-0BE6290682C6}" presName="level3hierChild" presStyleCnt="0"/>
      <dgm:spPr/>
    </dgm:pt>
    <dgm:pt modelId="{332FA267-0DBE-4399-B37B-D07872E995C7}" type="pres">
      <dgm:prSet presAssocID="{98262F85-4148-4A57-B367-55BB5FC318B2}" presName="conn2-1" presStyleLbl="parChTrans1D3" presStyleIdx="3" presStyleCnt="6"/>
      <dgm:spPr/>
      <dgm:t>
        <a:bodyPr/>
        <a:lstStyle/>
        <a:p>
          <a:endParaRPr lang="es-CO"/>
        </a:p>
      </dgm:t>
    </dgm:pt>
    <dgm:pt modelId="{5BF13E57-A3A9-4540-BC77-A57315715946}" type="pres">
      <dgm:prSet presAssocID="{98262F85-4148-4A57-B367-55BB5FC318B2}" presName="connTx" presStyleLbl="parChTrans1D3" presStyleIdx="3" presStyleCnt="6"/>
      <dgm:spPr/>
      <dgm:t>
        <a:bodyPr/>
        <a:lstStyle/>
        <a:p>
          <a:endParaRPr lang="es-CO"/>
        </a:p>
      </dgm:t>
    </dgm:pt>
    <dgm:pt modelId="{3A414B6B-0611-46F9-883E-D68EB4BED484}" type="pres">
      <dgm:prSet presAssocID="{3064355B-68C8-4467-B08C-E617C0B2C0FE}" presName="root2" presStyleCnt="0"/>
      <dgm:spPr/>
    </dgm:pt>
    <dgm:pt modelId="{B05F04F7-5527-44F1-9173-4E59212DC28B}" type="pres">
      <dgm:prSet presAssocID="{3064355B-68C8-4467-B08C-E617C0B2C0FE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20FD5035-F49A-48EC-BF25-2C2F0534CCAD}" type="pres">
      <dgm:prSet presAssocID="{3064355B-68C8-4467-B08C-E617C0B2C0FE}" presName="level3hierChild" presStyleCnt="0"/>
      <dgm:spPr/>
    </dgm:pt>
    <dgm:pt modelId="{2CA00824-8B84-4B13-9A60-06AC82EC4676}" type="pres">
      <dgm:prSet presAssocID="{61ABA9A7-839A-4530-9EF3-8D7A63BADE10}" presName="conn2-1" presStyleLbl="parChTrans1D3" presStyleIdx="4" presStyleCnt="6"/>
      <dgm:spPr/>
      <dgm:t>
        <a:bodyPr/>
        <a:lstStyle/>
        <a:p>
          <a:endParaRPr lang="es-CO"/>
        </a:p>
      </dgm:t>
    </dgm:pt>
    <dgm:pt modelId="{464E1584-3349-495D-870D-2CDBD2B717DE}" type="pres">
      <dgm:prSet presAssocID="{61ABA9A7-839A-4530-9EF3-8D7A63BADE10}" presName="connTx" presStyleLbl="parChTrans1D3" presStyleIdx="4" presStyleCnt="6"/>
      <dgm:spPr/>
      <dgm:t>
        <a:bodyPr/>
        <a:lstStyle/>
        <a:p>
          <a:endParaRPr lang="es-CO"/>
        </a:p>
      </dgm:t>
    </dgm:pt>
    <dgm:pt modelId="{C1B7C8C0-BB99-47C1-A86C-52500A96EE35}" type="pres">
      <dgm:prSet presAssocID="{B5B28643-CF3E-4D5C-8595-137598EFA7C7}" presName="root2" presStyleCnt="0"/>
      <dgm:spPr/>
    </dgm:pt>
    <dgm:pt modelId="{037AA5C3-D186-46AC-8601-13E1454B58EA}" type="pres">
      <dgm:prSet presAssocID="{B5B28643-CF3E-4D5C-8595-137598EFA7C7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F849A38C-3559-4C9F-B57E-CE305BB1A7C8}" type="pres">
      <dgm:prSet presAssocID="{B5B28643-CF3E-4D5C-8595-137598EFA7C7}" presName="level3hierChild" presStyleCnt="0"/>
      <dgm:spPr/>
    </dgm:pt>
    <dgm:pt modelId="{88AEF9A1-FE31-4209-8CBD-77A50E1EBA79}" type="pres">
      <dgm:prSet presAssocID="{C3E74DA5-3B9D-4D65-913C-9EEEFCB60A83}" presName="conn2-1" presStyleLbl="parChTrans1D3" presStyleIdx="5" presStyleCnt="6"/>
      <dgm:spPr/>
      <dgm:t>
        <a:bodyPr/>
        <a:lstStyle/>
        <a:p>
          <a:endParaRPr lang="es-CO"/>
        </a:p>
      </dgm:t>
    </dgm:pt>
    <dgm:pt modelId="{A96C11CB-FD98-4567-A560-32437E8ABFA2}" type="pres">
      <dgm:prSet presAssocID="{C3E74DA5-3B9D-4D65-913C-9EEEFCB60A83}" presName="connTx" presStyleLbl="parChTrans1D3" presStyleIdx="5" presStyleCnt="6"/>
      <dgm:spPr/>
      <dgm:t>
        <a:bodyPr/>
        <a:lstStyle/>
        <a:p>
          <a:endParaRPr lang="es-CO"/>
        </a:p>
      </dgm:t>
    </dgm:pt>
    <dgm:pt modelId="{45A02C82-D720-4856-B574-6F0CCA6B5F66}" type="pres">
      <dgm:prSet presAssocID="{8B2911BA-DD0A-44C7-ACC6-04D13FD0FA0E}" presName="root2" presStyleCnt="0"/>
      <dgm:spPr/>
    </dgm:pt>
    <dgm:pt modelId="{AE86989B-40F0-4C7F-BF8C-DC28724B2EF4}" type="pres">
      <dgm:prSet presAssocID="{8B2911BA-DD0A-44C7-ACC6-04D13FD0FA0E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5853BD48-BFE8-4B66-8B45-2C357258FB48}" type="pres">
      <dgm:prSet presAssocID="{8B2911BA-DD0A-44C7-ACC6-04D13FD0FA0E}" presName="level3hierChild" presStyleCnt="0"/>
      <dgm:spPr/>
    </dgm:pt>
  </dgm:ptLst>
  <dgm:cxnLst>
    <dgm:cxn modelId="{B53C0102-E55C-4022-9B3D-C5FCEFF08CD3}" type="presOf" srcId="{9AD6F502-F647-4DA7-8569-D4528F7B26E1}" destId="{AA381EEA-B3E2-48CC-AA42-FA513A823C6B}" srcOrd="0" destOrd="0" presId="urn:microsoft.com/office/officeart/2005/8/layout/hierarchy2"/>
    <dgm:cxn modelId="{CCF833A9-765E-4C21-89D2-4270D4E75AF6}" type="presOf" srcId="{3F33F701-6A36-455F-ACFA-0BE6290682C6}" destId="{EA4A21CA-0E89-41CB-92EC-B7888FB5839C}" srcOrd="0" destOrd="0" presId="urn:microsoft.com/office/officeart/2005/8/layout/hierarchy2"/>
    <dgm:cxn modelId="{A8A3CD90-5BCB-4243-BD45-665470907829}" type="presOf" srcId="{A4250B1D-721D-48C5-87B0-F49501277E01}" destId="{56248398-5A17-42AA-B862-D5A61EF933A3}" srcOrd="0" destOrd="0" presId="urn:microsoft.com/office/officeart/2005/8/layout/hierarchy2"/>
    <dgm:cxn modelId="{8EEC1917-0837-4EDD-92AA-7CE37AF5A4E2}" type="presOf" srcId="{0EB07A59-97C6-4D74-A26B-CEBA18B633AA}" destId="{5B1D4458-E0BF-4653-B3A9-39479081197F}" srcOrd="1" destOrd="0" presId="urn:microsoft.com/office/officeart/2005/8/layout/hierarchy2"/>
    <dgm:cxn modelId="{9832CA04-107D-4E7B-8323-C55822C569B4}" type="presOf" srcId="{3064355B-68C8-4467-B08C-E617C0B2C0FE}" destId="{B05F04F7-5527-44F1-9173-4E59212DC28B}" srcOrd="0" destOrd="0" presId="urn:microsoft.com/office/officeart/2005/8/layout/hierarchy2"/>
    <dgm:cxn modelId="{6C949089-D487-42F6-9AE8-5519F8E136B4}" srcId="{3F33F701-6A36-455F-ACFA-0BE6290682C6}" destId="{3064355B-68C8-4467-B08C-E617C0B2C0FE}" srcOrd="0" destOrd="0" parTransId="{98262F85-4148-4A57-B367-55BB5FC318B2}" sibTransId="{1F54744D-90B0-4865-A305-842DC977C267}"/>
    <dgm:cxn modelId="{A0E062D9-166F-4157-9B08-FD091ED502ED}" type="presOf" srcId="{D6324D2B-B2D8-44A0-B5E1-7612262101DD}" destId="{5188DFC9-B782-44D0-B4AF-4D9DE495EFBD}" srcOrd="0" destOrd="0" presId="urn:microsoft.com/office/officeart/2005/8/layout/hierarchy2"/>
    <dgm:cxn modelId="{DD970F6F-E2F2-465A-ACE5-9EF61083332F}" type="presOf" srcId="{98262F85-4148-4A57-B367-55BB5FC318B2}" destId="{332FA267-0DBE-4399-B37B-D07872E995C7}" srcOrd="0" destOrd="0" presId="urn:microsoft.com/office/officeart/2005/8/layout/hierarchy2"/>
    <dgm:cxn modelId="{0B19F37A-F319-41C5-AD7E-036AEE981A4C}" srcId="{A4250B1D-721D-48C5-87B0-F49501277E01}" destId="{714F8E11-E943-4ED5-8DFE-0F02DFE9E0CD}" srcOrd="2" destOrd="0" parTransId="{D5FE3C6C-97B9-48DC-88F7-5E5FEDEC3C64}" sibTransId="{A74A1B2A-9F8C-44E3-9861-4B7BEB1D6C4E}"/>
    <dgm:cxn modelId="{55FABF57-BAB3-4961-9048-F8377188612F}" type="presOf" srcId="{D5FE3C6C-97B9-48DC-88F7-5E5FEDEC3C64}" destId="{FEDCB701-EB94-438F-ACEE-187D923E1139}" srcOrd="1" destOrd="0" presId="urn:microsoft.com/office/officeart/2005/8/layout/hierarchy2"/>
    <dgm:cxn modelId="{853D1548-5AD2-4AEB-B283-E5DBD72AB63C}" srcId="{A4250B1D-721D-48C5-87B0-F49501277E01}" destId="{936E9776-8B94-4C99-9C9E-F7F0B8AFBFA4}" srcOrd="0" destOrd="0" parTransId="{41D3DD75-2861-46C9-812D-070FC17A06EF}" sibTransId="{7B3285A1-4A35-49FD-BD77-282B53046E9B}"/>
    <dgm:cxn modelId="{69B29FE8-CBE8-4DD4-B041-7E662112A206}" type="presOf" srcId="{98262F85-4148-4A57-B367-55BB5FC318B2}" destId="{5BF13E57-A3A9-4540-BC77-A57315715946}" srcOrd="1" destOrd="0" presId="urn:microsoft.com/office/officeart/2005/8/layout/hierarchy2"/>
    <dgm:cxn modelId="{DF75A423-8628-462C-81C2-2E2D2B8A0D57}" type="presOf" srcId="{C3E74DA5-3B9D-4D65-913C-9EEEFCB60A83}" destId="{88AEF9A1-FE31-4209-8CBD-77A50E1EBA79}" srcOrd="0" destOrd="0" presId="urn:microsoft.com/office/officeart/2005/8/layout/hierarchy2"/>
    <dgm:cxn modelId="{E78CDB8A-7A54-4F50-A4CC-4243C290319F}" type="presOf" srcId="{41D3DD75-2861-46C9-812D-070FC17A06EF}" destId="{68CD0A5F-33EE-4AB6-8C01-1EF01D4F42B1}" srcOrd="0" destOrd="0" presId="urn:microsoft.com/office/officeart/2005/8/layout/hierarchy2"/>
    <dgm:cxn modelId="{C2D436FB-4FCD-4328-AAAD-49E371EC9DD6}" type="presOf" srcId="{41D3DD75-2861-46C9-812D-070FC17A06EF}" destId="{358F6984-2D3F-4A79-BB73-31C35B089015}" srcOrd="1" destOrd="0" presId="urn:microsoft.com/office/officeart/2005/8/layout/hierarchy2"/>
    <dgm:cxn modelId="{3FB922ED-690D-4083-A2A1-7E4DB7648BF4}" type="presOf" srcId="{CD085854-FCEA-43E9-B93C-C35FF47191FE}" destId="{169CF0FD-6990-4CD5-AC90-AA4383288278}" srcOrd="0" destOrd="0" presId="urn:microsoft.com/office/officeart/2005/8/layout/hierarchy2"/>
    <dgm:cxn modelId="{B6BF4D38-A05C-4C0F-B6E2-6CDB5B3D4AA6}" type="presOf" srcId="{C3E74DA5-3B9D-4D65-913C-9EEEFCB60A83}" destId="{A96C11CB-FD98-4567-A560-32437E8ABFA2}" srcOrd="1" destOrd="0" presId="urn:microsoft.com/office/officeart/2005/8/layout/hierarchy2"/>
    <dgm:cxn modelId="{CF9531B2-7BA0-446B-86DA-F390799F6CF8}" srcId="{DAD8A4F4-7991-43D7-99D9-952A8B41101B}" destId="{68ABD910-7048-427E-9910-D4B2DED0F030}" srcOrd="0" destOrd="0" parTransId="{10173EC1-CDD6-43D7-AA7D-DB71BDB85F63}" sibTransId="{AA563253-2181-4557-97A2-0DBC18FABE09}"/>
    <dgm:cxn modelId="{E6726058-5B4C-4768-9E77-DAF65AF693E9}" type="presOf" srcId="{8B2911BA-DD0A-44C7-ACC6-04D13FD0FA0E}" destId="{AE86989B-40F0-4C7F-BF8C-DC28724B2EF4}" srcOrd="0" destOrd="0" presId="urn:microsoft.com/office/officeart/2005/8/layout/hierarchy2"/>
    <dgm:cxn modelId="{0B58E234-23BA-4376-98DF-965F99DCF567}" type="presOf" srcId="{D5FE3C6C-97B9-48DC-88F7-5E5FEDEC3C64}" destId="{2C31BBF5-7D8B-4DAF-80AD-0710AA9F3A03}" srcOrd="0" destOrd="0" presId="urn:microsoft.com/office/officeart/2005/8/layout/hierarchy2"/>
    <dgm:cxn modelId="{2E3AA972-4D4C-454F-A22E-43B7C84649B9}" srcId="{68ABD910-7048-427E-9910-D4B2DED0F030}" destId="{A4250B1D-721D-48C5-87B0-F49501277E01}" srcOrd="0" destOrd="0" parTransId="{D6324D2B-B2D8-44A0-B5E1-7612262101DD}" sibTransId="{876A72DE-EDAD-4DC0-AFC0-8F2B4AE8D74C}"/>
    <dgm:cxn modelId="{D940ABE2-78CA-4056-8393-B1A7A659227D}" type="presOf" srcId="{61ABA9A7-839A-4530-9EF3-8D7A63BADE10}" destId="{464E1584-3349-495D-870D-2CDBD2B717DE}" srcOrd="1" destOrd="0" presId="urn:microsoft.com/office/officeart/2005/8/layout/hierarchy2"/>
    <dgm:cxn modelId="{DF863715-B2B7-4DCE-9E00-9FE5FA17FDD3}" type="presOf" srcId="{714F8E11-E943-4ED5-8DFE-0F02DFE9E0CD}" destId="{8FD0EE65-14C1-4B4B-B866-F710FF36F38C}" srcOrd="0" destOrd="0" presId="urn:microsoft.com/office/officeart/2005/8/layout/hierarchy2"/>
    <dgm:cxn modelId="{E8F47ABD-8DA0-4623-96FE-14390E2200B5}" srcId="{3F33F701-6A36-455F-ACFA-0BE6290682C6}" destId="{B5B28643-CF3E-4D5C-8595-137598EFA7C7}" srcOrd="1" destOrd="0" parTransId="{61ABA9A7-839A-4530-9EF3-8D7A63BADE10}" sibTransId="{AD76BFE0-1381-422F-A394-79A2DE04B1A2}"/>
    <dgm:cxn modelId="{8782CF55-99D7-4C03-A806-21831DDD486B}" srcId="{3F33F701-6A36-455F-ACFA-0BE6290682C6}" destId="{8B2911BA-DD0A-44C7-ACC6-04D13FD0FA0E}" srcOrd="2" destOrd="0" parTransId="{C3E74DA5-3B9D-4D65-913C-9EEEFCB60A83}" sibTransId="{0B8CDFFF-8D0C-47BF-8CEA-9C431C7E00B6}"/>
    <dgm:cxn modelId="{DAA8B52B-9D14-4485-88ED-ACE1508D17C8}" type="presOf" srcId="{9AD6F502-F647-4DA7-8569-D4528F7B26E1}" destId="{17AD4E48-1045-408F-BB57-D34AEFC14572}" srcOrd="1" destOrd="0" presId="urn:microsoft.com/office/officeart/2005/8/layout/hierarchy2"/>
    <dgm:cxn modelId="{8209D521-1B0F-4044-A66F-7F48CFE8944E}" type="presOf" srcId="{61ABA9A7-839A-4530-9EF3-8D7A63BADE10}" destId="{2CA00824-8B84-4B13-9A60-06AC82EC4676}" srcOrd="0" destOrd="0" presId="urn:microsoft.com/office/officeart/2005/8/layout/hierarchy2"/>
    <dgm:cxn modelId="{FA806DD1-81AA-45E8-9F97-4C6183E4C894}" type="presOf" srcId="{936E9776-8B94-4C99-9C9E-F7F0B8AFBFA4}" destId="{CF556424-1987-4CBC-A09E-F3054507DAF2}" srcOrd="0" destOrd="0" presId="urn:microsoft.com/office/officeart/2005/8/layout/hierarchy2"/>
    <dgm:cxn modelId="{7E4B47AE-2DBC-44BC-B4F6-2533B35E1E57}" type="presOf" srcId="{DAD8A4F4-7991-43D7-99D9-952A8B41101B}" destId="{DCC4242A-1E30-4066-906B-CB20F2A35212}" srcOrd="0" destOrd="0" presId="urn:microsoft.com/office/officeart/2005/8/layout/hierarchy2"/>
    <dgm:cxn modelId="{70F8E0F5-BF7B-49AE-AE57-193E90C76FF0}" srcId="{A4250B1D-721D-48C5-87B0-F49501277E01}" destId="{CD085854-FCEA-43E9-B93C-C35FF47191FE}" srcOrd="1" destOrd="0" parTransId="{0EB07A59-97C6-4D74-A26B-CEBA18B633AA}" sibTransId="{BEF5A2F6-6A7E-4B5A-8C75-CDD239CB2622}"/>
    <dgm:cxn modelId="{B64F2570-FC45-40FD-83B1-B6B81216BBAE}" type="presOf" srcId="{D6324D2B-B2D8-44A0-B5E1-7612262101DD}" destId="{E5AF911B-A5E6-41E8-8A07-71F9F03163F4}" srcOrd="1" destOrd="0" presId="urn:microsoft.com/office/officeart/2005/8/layout/hierarchy2"/>
    <dgm:cxn modelId="{C70D35C7-9289-4BF3-B93B-746A1B40F758}" type="presOf" srcId="{B5B28643-CF3E-4D5C-8595-137598EFA7C7}" destId="{037AA5C3-D186-46AC-8601-13E1454B58EA}" srcOrd="0" destOrd="0" presId="urn:microsoft.com/office/officeart/2005/8/layout/hierarchy2"/>
    <dgm:cxn modelId="{90C75F45-6E0C-4F2C-8AF1-C26587A532C9}" srcId="{68ABD910-7048-427E-9910-D4B2DED0F030}" destId="{3F33F701-6A36-455F-ACFA-0BE6290682C6}" srcOrd="1" destOrd="0" parTransId="{9AD6F502-F647-4DA7-8569-D4528F7B26E1}" sibTransId="{CE87A159-A29D-4B74-930E-14F2BDF26278}"/>
    <dgm:cxn modelId="{D1C591F4-35E9-4138-9149-EEC61B552548}" type="presOf" srcId="{68ABD910-7048-427E-9910-D4B2DED0F030}" destId="{0F5E938C-1C1D-4905-B822-BA2768321403}" srcOrd="0" destOrd="0" presId="urn:microsoft.com/office/officeart/2005/8/layout/hierarchy2"/>
    <dgm:cxn modelId="{5A46E0D0-9C56-4C3B-9125-0042041D284E}" type="presOf" srcId="{0EB07A59-97C6-4D74-A26B-CEBA18B633AA}" destId="{6D680185-8264-425B-A59C-30694A36B238}" srcOrd="0" destOrd="0" presId="urn:microsoft.com/office/officeart/2005/8/layout/hierarchy2"/>
    <dgm:cxn modelId="{3C0893A5-A41F-478D-A553-04F33C007BBA}" type="presParOf" srcId="{DCC4242A-1E30-4066-906B-CB20F2A35212}" destId="{F9459061-5C79-4292-8D30-7501788DE3CC}" srcOrd="0" destOrd="0" presId="urn:microsoft.com/office/officeart/2005/8/layout/hierarchy2"/>
    <dgm:cxn modelId="{AF959D0D-F1C5-4862-98B3-88C4D1FAB210}" type="presParOf" srcId="{F9459061-5C79-4292-8D30-7501788DE3CC}" destId="{0F5E938C-1C1D-4905-B822-BA2768321403}" srcOrd="0" destOrd="0" presId="urn:microsoft.com/office/officeart/2005/8/layout/hierarchy2"/>
    <dgm:cxn modelId="{46C2FD2D-79E0-411C-9570-4CED3EE61737}" type="presParOf" srcId="{F9459061-5C79-4292-8D30-7501788DE3CC}" destId="{5B432936-4713-460B-9220-2F82EB2117C8}" srcOrd="1" destOrd="0" presId="urn:microsoft.com/office/officeart/2005/8/layout/hierarchy2"/>
    <dgm:cxn modelId="{E6D71426-1EC2-4F6E-B672-6565F4D57B64}" type="presParOf" srcId="{5B432936-4713-460B-9220-2F82EB2117C8}" destId="{5188DFC9-B782-44D0-B4AF-4D9DE495EFBD}" srcOrd="0" destOrd="0" presId="urn:microsoft.com/office/officeart/2005/8/layout/hierarchy2"/>
    <dgm:cxn modelId="{B0145522-C5E1-4149-B344-CD20BF3FD014}" type="presParOf" srcId="{5188DFC9-B782-44D0-B4AF-4D9DE495EFBD}" destId="{E5AF911B-A5E6-41E8-8A07-71F9F03163F4}" srcOrd="0" destOrd="0" presId="urn:microsoft.com/office/officeart/2005/8/layout/hierarchy2"/>
    <dgm:cxn modelId="{A5176FE2-EA66-4841-AEBA-1CF5374A2631}" type="presParOf" srcId="{5B432936-4713-460B-9220-2F82EB2117C8}" destId="{CAD38CDD-CD7C-4D66-A59C-429D16C590E5}" srcOrd="1" destOrd="0" presId="urn:microsoft.com/office/officeart/2005/8/layout/hierarchy2"/>
    <dgm:cxn modelId="{3028327B-00E2-4697-9F3E-2E3FBA8F8BFD}" type="presParOf" srcId="{CAD38CDD-CD7C-4D66-A59C-429D16C590E5}" destId="{56248398-5A17-42AA-B862-D5A61EF933A3}" srcOrd="0" destOrd="0" presId="urn:microsoft.com/office/officeart/2005/8/layout/hierarchy2"/>
    <dgm:cxn modelId="{22615A1E-5FFA-4D7C-AC19-5E8518604A39}" type="presParOf" srcId="{CAD38CDD-CD7C-4D66-A59C-429D16C590E5}" destId="{1D3C265E-B5EE-4D31-97F4-990C5D5FA081}" srcOrd="1" destOrd="0" presId="urn:microsoft.com/office/officeart/2005/8/layout/hierarchy2"/>
    <dgm:cxn modelId="{0E74A24E-2ED0-47D4-9F56-9EE4EDD15D68}" type="presParOf" srcId="{1D3C265E-B5EE-4D31-97F4-990C5D5FA081}" destId="{68CD0A5F-33EE-4AB6-8C01-1EF01D4F42B1}" srcOrd="0" destOrd="0" presId="urn:microsoft.com/office/officeart/2005/8/layout/hierarchy2"/>
    <dgm:cxn modelId="{2C7FE501-EE32-4682-9DCD-00841B9C1CDE}" type="presParOf" srcId="{68CD0A5F-33EE-4AB6-8C01-1EF01D4F42B1}" destId="{358F6984-2D3F-4A79-BB73-31C35B089015}" srcOrd="0" destOrd="0" presId="urn:microsoft.com/office/officeart/2005/8/layout/hierarchy2"/>
    <dgm:cxn modelId="{EAF8DBCF-BD69-46A1-AB58-50749F834258}" type="presParOf" srcId="{1D3C265E-B5EE-4D31-97F4-990C5D5FA081}" destId="{89A6925A-C1AB-4A71-996B-0E487504F779}" srcOrd="1" destOrd="0" presId="urn:microsoft.com/office/officeart/2005/8/layout/hierarchy2"/>
    <dgm:cxn modelId="{0D489C6A-BD1F-410B-B404-76A2A7E17948}" type="presParOf" srcId="{89A6925A-C1AB-4A71-996B-0E487504F779}" destId="{CF556424-1987-4CBC-A09E-F3054507DAF2}" srcOrd="0" destOrd="0" presId="urn:microsoft.com/office/officeart/2005/8/layout/hierarchy2"/>
    <dgm:cxn modelId="{A5486013-0F1E-46CB-860F-08824785B591}" type="presParOf" srcId="{89A6925A-C1AB-4A71-996B-0E487504F779}" destId="{0DD19657-EFE9-475C-BF1F-7E815E181A14}" srcOrd="1" destOrd="0" presId="urn:microsoft.com/office/officeart/2005/8/layout/hierarchy2"/>
    <dgm:cxn modelId="{69C0B08E-E097-4D28-8036-28D9E65C6B4D}" type="presParOf" srcId="{1D3C265E-B5EE-4D31-97F4-990C5D5FA081}" destId="{6D680185-8264-425B-A59C-30694A36B238}" srcOrd="2" destOrd="0" presId="urn:microsoft.com/office/officeart/2005/8/layout/hierarchy2"/>
    <dgm:cxn modelId="{E817EE9D-4A49-439A-8FBA-F9F825967383}" type="presParOf" srcId="{6D680185-8264-425B-A59C-30694A36B238}" destId="{5B1D4458-E0BF-4653-B3A9-39479081197F}" srcOrd="0" destOrd="0" presId="urn:microsoft.com/office/officeart/2005/8/layout/hierarchy2"/>
    <dgm:cxn modelId="{C5216C96-D676-4F20-8944-B7A410832ABD}" type="presParOf" srcId="{1D3C265E-B5EE-4D31-97F4-990C5D5FA081}" destId="{6B956E08-B2C9-48F0-A10C-0C44BCD342E8}" srcOrd="3" destOrd="0" presId="urn:microsoft.com/office/officeart/2005/8/layout/hierarchy2"/>
    <dgm:cxn modelId="{809B17B3-283C-46EA-810E-081C58FAD88A}" type="presParOf" srcId="{6B956E08-B2C9-48F0-A10C-0C44BCD342E8}" destId="{169CF0FD-6990-4CD5-AC90-AA4383288278}" srcOrd="0" destOrd="0" presId="urn:microsoft.com/office/officeart/2005/8/layout/hierarchy2"/>
    <dgm:cxn modelId="{4F0FC21D-5AAB-45F0-B4DB-DD86A73E2FA0}" type="presParOf" srcId="{6B956E08-B2C9-48F0-A10C-0C44BCD342E8}" destId="{7265D8D0-2513-4424-8C0B-3A288311960E}" srcOrd="1" destOrd="0" presId="urn:microsoft.com/office/officeart/2005/8/layout/hierarchy2"/>
    <dgm:cxn modelId="{C82817FF-C056-4D34-BEE6-8B63D150356E}" type="presParOf" srcId="{1D3C265E-B5EE-4D31-97F4-990C5D5FA081}" destId="{2C31BBF5-7D8B-4DAF-80AD-0710AA9F3A03}" srcOrd="4" destOrd="0" presId="urn:microsoft.com/office/officeart/2005/8/layout/hierarchy2"/>
    <dgm:cxn modelId="{2AEB8A94-7F39-4B91-88F1-46543595A36F}" type="presParOf" srcId="{2C31BBF5-7D8B-4DAF-80AD-0710AA9F3A03}" destId="{FEDCB701-EB94-438F-ACEE-187D923E1139}" srcOrd="0" destOrd="0" presId="urn:microsoft.com/office/officeart/2005/8/layout/hierarchy2"/>
    <dgm:cxn modelId="{5B74B773-E26E-4FB6-964D-FE9FCF42A00F}" type="presParOf" srcId="{1D3C265E-B5EE-4D31-97F4-990C5D5FA081}" destId="{C720776C-933E-4884-AF8C-28D191884B82}" srcOrd="5" destOrd="0" presId="urn:microsoft.com/office/officeart/2005/8/layout/hierarchy2"/>
    <dgm:cxn modelId="{4DCE3B67-F3E1-4DB7-A7E2-17EE564B63F0}" type="presParOf" srcId="{C720776C-933E-4884-AF8C-28D191884B82}" destId="{8FD0EE65-14C1-4B4B-B866-F710FF36F38C}" srcOrd="0" destOrd="0" presId="urn:microsoft.com/office/officeart/2005/8/layout/hierarchy2"/>
    <dgm:cxn modelId="{225AD581-382D-4B13-BB1D-624D8F34E13E}" type="presParOf" srcId="{C720776C-933E-4884-AF8C-28D191884B82}" destId="{A56F295D-BDA9-4F1E-84A9-606D8F93465D}" srcOrd="1" destOrd="0" presId="urn:microsoft.com/office/officeart/2005/8/layout/hierarchy2"/>
    <dgm:cxn modelId="{398A18B7-D723-4D72-AD8D-4BC822724741}" type="presParOf" srcId="{5B432936-4713-460B-9220-2F82EB2117C8}" destId="{AA381EEA-B3E2-48CC-AA42-FA513A823C6B}" srcOrd="2" destOrd="0" presId="urn:microsoft.com/office/officeart/2005/8/layout/hierarchy2"/>
    <dgm:cxn modelId="{81854763-2CC4-409B-B6F0-D94C098B435B}" type="presParOf" srcId="{AA381EEA-B3E2-48CC-AA42-FA513A823C6B}" destId="{17AD4E48-1045-408F-BB57-D34AEFC14572}" srcOrd="0" destOrd="0" presId="urn:microsoft.com/office/officeart/2005/8/layout/hierarchy2"/>
    <dgm:cxn modelId="{078AB7CF-93E3-471A-8FB0-EB6441998CE5}" type="presParOf" srcId="{5B432936-4713-460B-9220-2F82EB2117C8}" destId="{E03E1275-2705-4987-80D6-90FBEBA0C1FD}" srcOrd="3" destOrd="0" presId="urn:microsoft.com/office/officeart/2005/8/layout/hierarchy2"/>
    <dgm:cxn modelId="{FC2A855F-E93B-4E3B-84F2-547197A80911}" type="presParOf" srcId="{E03E1275-2705-4987-80D6-90FBEBA0C1FD}" destId="{EA4A21CA-0E89-41CB-92EC-B7888FB5839C}" srcOrd="0" destOrd="0" presId="urn:microsoft.com/office/officeart/2005/8/layout/hierarchy2"/>
    <dgm:cxn modelId="{A49305EF-FF21-4DEB-A780-EC596C814035}" type="presParOf" srcId="{E03E1275-2705-4987-80D6-90FBEBA0C1FD}" destId="{A21B1C59-BEDF-41A7-93A8-414C2D850CD8}" srcOrd="1" destOrd="0" presId="urn:microsoft.com/office/officeart/2005/8/layout/hierarchy2"/>
    <dgm:cxn modelId="{F162EDA5-FBB0-4DB3-B3DA-1C259F186CE2}" type="presParOf" srcId="{A21B1C59-BEDF-41A7-93A8-414C2D850CD8}" destId="{332FA267-0DBE-4399-B37B-D07872E995C7}" srcOrd="0" destOrd="0" presId="urn:microsoft.com/office/officeart/2005/8/layout/hierarchy2"/>
    <dgm:cxn modelId="{576BC481-5EE9-49BA-900D-53AFDE5143A9}" type="presParOf" srcId="{332FA267-0DBE-4399-B37B-D07872E995C7}" destId="{5BF13E57-A3A9-4540-BC77-A57315715946}" srcOrd="0" destOrd="0" presId="urn:microsoft.com/office/officeart/2005/8/layout/hierarchy2"/>
    <dgm:cxn modelId="{EA429A47-F5B1-4118-8F4D-71D6362E5C5C}" type="presParOf" srcId="{A21B1C59-BEDF-41A7-93A8-414C2D850CD8}" destId="{3A414B6B-0611-46F9-883E-D68EB4BED484}" srcOrd="1" destOrd="0" presId="urn:microsoft.com/office/officeart/2005/8/layout/hierarchy2"/>
    <dgm:cxn modelId="{C9512F68-9169-4BC8-9A40-E00F6A5D31B8}" type="presParOf" srcId="{3A414B6B-0611-46F9-883E-D68EB4BED484}" destId="{B05F04F7-5527-44F1-9173-4E59212DC28B}" srcOrd="0" destOrd="0" presId="urn:microsoft.com/office/officeart/2005/8/layout/hierarchy2"/>
    <dgm:cxn modelId="{3725A8F6-89C8-4485-8ECD-5DA4D325C663}" type="presParOf" srcId="{3A414B6B-0611-46F9-883E-D68EB4BED484}" destId="{20FD5035-F49A-48EC-BF25-2C2F0534CCAD}" srcOrd="1" destOrd="0" presId="urn:microsoft.com/office/officeart/2005/8/layout/hierarchy2"/>
    <dgm:cxn modelId="{CA92A241-C598-479C-9DC1-F464876D6A18}" type="presParOf" srcId="{A21B1C59-BEDF-41A7-93A8-414C2D850CD8}" destId="{2CA00824-8B84-4B13-9A60-06AC82EC4676}" srcOrd="2" destOrd="0" presId="urn:microsoft.com/office/officeart/2005/8/layout/hierarchy2"/>
    <dgm:cxn modelId="{13FC3D1D-E7FC-4B46-ADBE-D4A105891B18}" type="presParOf" srcId="{2CA00824-8B84-4B13-9A60-06AC82EC4676}" destId="{464E1584-3349-495D-870D-2CDBD2B717DE}" srcOrd="0" destOrd="0" presId="urn:microsoft.com/office/officeart/2005/8/layout/hierarchy2"/>
    <dgm:cxn modelId="{18F029EE-C49E-4114-9916-A3F71D384F18}" type="presParOf" srcId="{A21B1C59-BEDF-41A7-93A8-414C2D850CD8}" destId="{C1B7C8C0-BB99-47C1-A86C-52500A96EE35}" srcOrd="3" destOrd="0" presId="urn:microsoft.com/office/officeart/2005/8/layout/hierarchy2"/>
    <dgm:cxn modelId="{82EEFE8E-515C-4AD4-AC03-265428EEDA8C}" type="presParOf" srcId="{C1B7C8C0-BB99-47C1-A86C-52500A96EE35}" destId="{037AA5C3-D186-46AC-8601-13E1454B58EA}" srcOrd="0" destOrd="0" presId="urn:microsoft.com/office/officeart/2005/8/layout/hierarchy2"/>
    <dgm:cxn modelId="{FEBEC7D7-F03D-48C1-9E43-822D5C43FAB7}" type="presParOf" srcId="{C1B7C8C0-BB99-47C1-A86C-52500A96EE35}" destId="{F849A38C-3559-4C9F-B57E-CE305BB1A7C8}" srcOrd="1" destOrd="0" presId="urn:microsoft.com/office/officeart/2005/8/layout/hierarchy2"/>
    <dgm:cxn modelId="{E5495B7E-66C3-4378-91B9-CB9DD0F19C4B}" type="presParOf" srcId="{A21B1C59-BEDF-41A7-93A8-414C2D850CD8}" destId="{88AEF9A1-FE31-4209-8CBD-77A50E1EBA79}" srcOrd="4" destOrd="0" presId="urn:microsoft.com/office/officeart/2005/8/layout/hierarchy2"/>
    <dgm:cxn modelId="{4AEDED6D-CFF0-4C02-8A72-672D6A2BBEA6}" type="presParOf" srcId="{88AEF9A1-FE31-4209-8CBD-77A50E1EBA79}" destId="{A96C11CB-FD98-4567-A560-32437E8ABFA2}" srcOrd="0" destOrd="0" presId="urn:microsoft.com/office/officeart/2005/8/layout/hierarchy2"/>
    <dgm:cxn modelId="{BBD05722-232D-4A88-8ED6-230ADD782A45}" type="presParOf" srcId="{A21B1C59-BEDF-41A7-93A8-414C2D850CD8}" destId="{45A02C82-D720-4856-B574-6F0CCA6B5F66}" srcOrd="5" destOrd="0" presId="urn:microsoft.com/office/officeart/2005/8/layout/hierarchy2"/>
    <dgm:cxn modelId="{2C76F010-2DE2-4B37-88BD-524341A6E041}" type="presParOf" srcId="{45A02C82-D720-4856-B574-6F0CCA6B5F66}" destId="{AE86989B-40F0-4C7F-BF8C-DC28724B2EF4}" srcOrd="0" destOrd="0" presId="urn:microsoft.com/office/officeart/2005/8/layout/hierarchy2"/>
    <dgm:cxn modelId="{D2D52663-75FE-4B26-BC12-7EC91ED1F0CF}" type="presParOf" srcId="{45A02C82-D720-4856-B574-6F0CCA6B5F66}" destId="{5853BD48-BFE8-4B66-8B45-2C357258FB4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B55DD1-D72D-4DD2-ADE5-6B2A8205F389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256F8B23-DB43-498C-B1A8-C443AE425ACD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sz="3600" dirty="0" smtClean="0"/>
            <a:t>WARFARINA</a:t>
          </a:r>
        </a:p>
        <a:p>
          <a:r>
            <a:rPr lang="es-CO" sz="2800" dirty="0" smtClean="0"/>
            <a:t>Gen CYP2C9</a:t>
          </a:r>
          <a:endParaRPr lang="es-CO" sz="2800" dirty="0"/>
        </a:p>
      </dgm:t>
    </dgm:pt>
    <dgm:pt modelId="{40BB3956-5683-4083-9316-B7C7A9AE33B1}" type="parTrans" cxnId="{7393EB0E-4A3A-44BE-98AD-5069896632D2}">
      <dgm:prSet/>
      <dgm:spPr/>
      <dgm:t>
        <a:bodyPr/>
        <a:lstStyle/>
        <a:p>
          <a:endParaRPr lang="es-CO"/>
        </a:p>
      </dgm:t>
    </dgm:pt>
    <dgm:pt modelId="{A19FF708-E405-455C-B78F-AC794C59F3B0}" type="sibTrans" cxnId="{7393EB0E-4A3A-44BE-98AD-5069896632D2}">
      <dgm:prSet/>
      <dgm:spPr/>
      <dgm:t>
        <a:bodyPr/>
        <a:lstStyle/>
        <a:p>
          <a:endParaRPr lang="es-CO"/>
        </a:p>
      </dgm:t>
    </dgm:pt>
    <dgm:pt modelId="{0BBBD5A9-268A-41CB-AB48-528834609863}">
      <dgm:prSet phldrT="[Texto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sz="2400" dirty="0" smtClean="0"/>
            <a:t>ALELO C430T</a:t>
          </a:r>
        </a:p>
        <a:p>
          <a:r>
            <a:rPr lang="es-CO" sz="1200" dirty="0" smtClean="0"/>
            <a:t>Sustitución del </a:t>
          </a:r>
          <a:r>
            <a:rPr lang="es-CO" sz="1200" dirty="0" err="1" smtClean="0"/>
            <a:t>aa</a:t>
          </a:r>
          <a:r>
            <a:rPr lang="es-CO" sz="1200" dirty="0" smtClean="0"/>
            <a:t> arginina por una cisteína posición 144 de la enzima </a:t>
          </a:r>
          <a:endParaRPr lang="es-CO" sz="1200" dirty="0"/>
        </a:p>
      </dgm:t>
    </dgm:pt>
    <dgm:pt modelId="{FEA32406-111B-4ED6-BD61-20ECDB3A7511}" type="parTrans" cxnId="{121CA8E7-1C93-4E4A-90AD-CB409C612C75}">
      <dgm:prSet/>
      <dgm:spPr/>
      <dgm:t>
        <a:bodyPr/>
        <a:lstStyle/>
        <a:p>
          <a:endParaRPr lang="es-CO"/>
        </a:p>
      </dgm:t>
    </dgm:pt>
    <dgm:pt modelId="{8F038710-6F37-46B0-851B-BCCEFB8F1779}" type="sibTrans" cxnId="{121CA8E7-1C93-4E4A-90AD-CB409C612C75}">
      <dgm:prSet/>
      <dgm:spPr/>
      <dgm:t>
        <a:bodyPr/>
        <a:lstStyle/>
        <a:p>
          <a:endParaRPr lang="es-CO"/>
        </a:p>
      </dgm:t>
    </dgm:pt>
    <dgm:pt modelId="{17EBABBD-3748-42DE-BE5F-ACCE83687913}">
      <dgm:prSet phldrT="[Texto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dirty="0" smtClean="0"/>
            <a:t>Mayor susceptibilidad a complicaciones hemorrágicas estas variantes determinan reducción en la actividad enzimática</a:t>
          </a:r>
          <a:endParaRPr lang="es-CO" dirty="0"/>
        </a:p>
      </dgm:t>
    </dgm:pt>
    <dgm:pt modelId="{D3EA6C66-3078-4C59-B8C2-7AAA04DA9445}" type="parTrans" cxnId="{26B32F11-D667-4D98-85D5-34F983415D99}">
      <dgm:prSet/>
      <dgm:spPr/>
      <dgm:t>
        <a:bodyPr/>
        <a:lstStyle/>
        <a:p>
          <a:endParaRPr lang="es-CO"/>
        </a:p>
      </dgm:t>
    </dgm:pt>
    <dgm:pt modelId="{AE892759-23F8-4334-9024-D0158BD7230F}" type="sibTrans" cxnId="{26B32F11-D667-4D98-85D5-34F983415D99}">
      <dgm:prSet/>
      <dgm:spPr/>
      <dgm:t>
        <a:bodyPr/>
        <a:lstStyle/>
        <a:p>
          <a:endParaRPr lang="es-CO"/>
        </a:p>
      </dgm:t>
    </dgm:pt>
    <dgm:pt modelId="{FFB26452-3751-4938-B13C-79554C36B13F}">
      <dgm:prSet phldrT="[Texto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sz="2400" dirty="0" smtClean="0"/>
            <a:t>ALELO A1075C</a:t>
          </a:r>
        </a:p>
        <a:p>
          <a:r>
            <a:rPr lang="es-CO" sz="1200" dirty="0" smtClean="0"/>
            <a:t>Sustitución del </a:t>
          </a:r>
          <a:r>
            <a:rPr lang="es-CO" sz="1200" dirty="0" err="1" smtClean="0"/>
            <a:t>aa</a:t>
          </a:r>
          <a:r>
            <a:rPr lang="es-CO" sz="1200" dirty="0" smtClean="0"/>
            <a:t> isoleucina por una leucina posición 359 de la enzima </a:t>
          </a:r>
          <a:endParaRPr lang="es-CO" sz="1200" dirty="0"/>
        </a:p>
      </dgm:t>
    </dgm:pt>
    <dgm:pt modelId="{BF78715A-D9AD-412E-B216-EB236E823421}" type="parTrans" cxnId="{0E75AAF8-1FCE-4596-B024-CF1E1F3E53CA}">
      <dgm:prSet/>
      <dgm:spPr/>
      <dgm:t>
        <a:bodyPr/>
        <a:lstStyle/>
        <a:p>
          <a:endParaRPr lang="es-CO"/>
        </a:p>
      </dgm:t>
    </dgm:pt>
    <dgm:pt modelId="{2BAEAA97-0336-43C2-B6F5-E516EB5D665E}" type="sibTrans" cxnId="{0E75AAF8-1FCE-4596-B024-CF1E1F3E53CA}">
      <dgm:prSet/>
      <dgm:spPr/>
      <dgm:t>
        <a:bodyPr/>
        <a:lstStyle/>
        <a:p>
          <a:endParaRPr lang="es-CO"/>
        </a:p>
      </dgm:t>
    </dgm:pt>
    <dgm:pt modelId="{EB27CDFB-8A48-485F-959A-F4695E926A3C}" type="pres">
      <dgm:prSet presAssocID="{21B55DD1-D72D-4DD2-ADE5-6B2A8205F389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39B50D8-7328-4E86-9BE0-CD9FAF691D3E}" type="pres">
      <dgm:prSet presAssocID="{256F8B23-DB43-498C-B1A8-C443AE425ACD}" presName="roof" presStyleLbl="dkBgShp" presStyleIdx="0" presStyleCnt="2"/>
      <dgm:spPr/>
      <dgm:t>
        <a:bodyPr/>
        <a:lstStyle/>
        <a:p>
          <a:endParaRPr lang="es-CO"/>
        </a:p>
      </dgm:t>
    </dgm:pt>
    <dgm:pt modelId="{E5D72101-9E60-49E1-9764-65C364AB2732}" type="pres">
      <dgm:prSet presAssocID="{256F8B23-DB43-498C-B1A8-C443AE425ACD}" presName="pillars" presStyleCnt="0"/>
      <dgm:spPr/>
    </dgm:pt>
    <dgm:pt modelId="{AA7AF1C2-8AC3-4239-A7D5-AA9A1049712E}" type="pres">
      <dgm:prSet presAssocID="{256F8B23-DB43-498C-B1A8-C443AE425ACD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CF488D9-9D30-4B08-8FC7-D0290F12037B}" type="pres">
      <dgm:prSet presAssocID="{17EBABBD-3748-42DE-BE5F-ACCE83687913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5EBA54-3E4E-4AD0-82C5-3808114014F3}" type="pres">
      <dgm:prSet presAssocID="{FFB26452-3751-4938-B13C-79554C36B13F}" presName="pillarX" presStyleLbl="node1" presStyleIdx="2" presStyleCnt="3" custLinFactNeighborX="-1505" custLinFactNeighborY="19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5AC8123-46AC-4975-A73B-7441C3C2FB01}" type="pres">
      <dgm:prSet presAssocID="{256F8B23-DB43-498C-B1A8-C443AE425ACD}" presName="base" presStyleLbl="dkBgShp" presStyleIdx="1" presStyleCnt="2"/>
      <dgm:spPr/>
    </dgm:pt>
  </dgm:ptLst>
  <dgm:cxnLst>
    <dgm:cxn modelId="{7393EB0E-4A3A-44BE-98AD-5069896632D2}" srcId="{21B55DD1-D72D-4DD2-ADE5-6B2A8205F389}" destId="{256F8B23-DB43-498C-B1A8-C443AE425ACD}" srcOrd="0" destOrd="0" parTransId="{40BB3956-5683-4083-9316-B7C7A9AE33B1}" sibTransId="{A19FF708-E405-455C-B78F-AC794C59F3B0}"/>
    <dgm:cxn modelId="{26B32F11-D667-4D98-85D5-34F983415D99}" srcId="{256F8B23-DB43-498C-B1A8-C443AE425ACD}" destId="{17EBABBD-3748-42DE-BE5F-ACCE83687913}" srcOrd="1" destOrd="0" parTransId="{D3EA6C66-3078-4C59-B8C2-7AAA04DA9445}" sibTransId="{AE892759-23F8-4334-9024-D0158BD7230F}"/>
    <dgm:cxn modelId="{78A023F3-B7FF-41B8-8B20-49D3E75E78CD}" type="presOf" srcId="{0BBBD5A9-268A-41CB-AB48-528834609863}" destId="{AA7AF1C2-8AC3-4239-A7D5-AA9A1049712E}" srcOrd="0" destOrd="0" presId="urn:microsoft.com/office/officeart/2005/8/layout/hList3"/>
    <dgm:cxn modelId="{121CA8E7-1C93-4E4A-90AD-CB409C612C75}" srcId="{256F8B23-DB43-498C-B1A8-C443AE425ACD}" destId="{0BBBD5A9-268A-41CB-AB48-528834609863}" srcOrd="0" destOrd="0" parTransId="{FEA32406-111B-4ED6-BD61-20ECDB3A7511}" sibTransId="{8F038710-6F37-46B0-851B-BCCEFB8F1779}"/>
    <dgm:cxn modelId="{D6482068-7C34-4548-81FF-32E17B4F3DCE}" type="presOf" srcId="{FFB26452-3751-4938-B13C-79554C36B13F}" destId="{5B5EBA54-3E4E-4AD0-82C5-3808114014F3}" srcOrd="0" destOrd="0" presId="urn:microsoft.com/office/officeart/2005/8/layout/hList3"/>
    <dgm:cxn modelId="{0E75AAF8-1FCE-4596-B024-CF1E1F3E53CA}" srcId="{256F8B23-DB43-498C-B1A8-C443AE425ACD}" destId="{FFB26452-3751-4938-B13C-79554C36B13F}" srcOrd="2" destOrd="0" parTransId="{BF78715A-D9AD-412E-B216-EB236E823421}" sibTransId="{2BAEAA97-0336-43C2-B6F5-E516EB5D665E}"/>
    <dgm:cxn modelId="{A7912313-0F74-4C39-BF86-783592F3E95E}" type="presOf" srcId="{17EBABBD-3748-42DE-BE5F-ACCE83687913}" destId="{4CF488D9-9D30-4B08-8FC7-D0290F12037B}" srcOrd="0" destOrd="0" presId="urn:microsoft.com/office/officeart/2005/8/layout/hList3"/>
    <dgm:cxn modelId="{BBADF9A5-4B1A-4595-9822-64B0439EF884}" type="presOf" srcId="{21B55DD1-D72D-4DD2-ADE5-6B2A8205F389}" destId="{EB27CDFB-8A48-485F-959A-F4695E926A3C}" srcOrd="0" destOrd="0" presId="urn:microsoft.com/office/officeart/2005/8/layout/hList3"/>
    <dgm:cxn modelId="{E8BDF19F-EB7D-4C64-825C-C2608694EA64}" type="presOf" srcId="{256F8B23-DB43-498C-B1A8-C443AE425ACD}" destId="{F39B50D8-7328-4E86-9BE0-CD9FAF691D3E}" srcOrd="0" destOrd="0" presId="urn:microsoft.com/office/officeart/2005/8/layout/hList3"/>
    <dgm:cxn modelId="{28351171-43FC-4376-9FD1-760FE96D86BC}" type="presParOf" srcId="{EB27CDFB-8A48-485F-959A-F4695E926A3C}" destId="{F39B50D8-7328-4E86-9BE0-CD9FAF691D3E}" srcOrd="0" destOrd="0" presId="urn:microsoft.com/office/officeart/2005/8/layout/hList3"/>
    <dgm:cxn modelId="{94B47F94-32DB-47AE-B591-7E46AB4BE982}" type="presParOf" srcId="{EB27CDFB-8A48-485F-959A-F4695E926A3C}" destId="{E5D72101-9E60-49E1-9764-65C364AB2732}" srcOrd="1" destOrd="0" presId="urn:microsoft.com/office/officeart/2005/8/layout/hList3"/>
    <dgm:cxn modelId="{B8FE847A-245E-4839-8E99-50711683B142}" type="presParOf" srcId="{E5D72101-9E60-49E1-9764-65C364AB2732}" destId="{AA7AF1C2-8AC3-4239-A7D5-AA9A1049712E}" srcOrd="0" destOrd="0" presId="urn:microsoft.com/office/officeart/2005/8/layout/hList3"/>
    <dgm:cxn modelId="{CF8D5C58-DAE8-44DF-8D30-7AF63AE71F10}" type="presParOf" srcId="{E5D72101-9E60-49E1-9764-65C364AB2732}" destId="{4CF488D9-9D30-4B08-8FC7-D0290F12037B}" srcOrd="1" destOrd="0" presId="urn:microsoft.com/office/officeart/2005/8/layout/hList3"/>
    <dgm:cxn modelId="{7124D424-D974-4B86-B9DE-8D8EE6A4ABED}" type="presParOf" srcId="{E5D72101-9E60-49E1-9764-65C364AB2732}" destId="{5B5EBA54-3E4E-4AD0-82C5-3808114014F3}" srcOrd="2" destOrd="0" presId="urn:microsoft.com/office/officeart/2005/8/layout/hList3"/>
    <dgm:cxn modelId="{62291C94-6C07-44CA-9CE8-87656F17A742}" type="presParOf" srcId="{EB27CDFB-8A48-485F-959A-F4695E926A3C}" destId="{45AC8123-46AC-4975-A73B-7441C3C2FB01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6D3569-A864-47C5-8CEC-69EDBFFAB1E4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BA2A789D-ABBF-4363-9258-2806170A9986}">
      <dgm:prSet phldrT="[Texto]" custT="1"/>
      <dgm:spPr>
        <a:solidFill>
          <a:srgbClr val="00B050"/>
        </a:solidFill>
      </dgm:spPr>
      <dgm:t>
        <a:bodyPr/>
        <a:lstStyle/>
        <a:p>
          <a:r>
            <a:rPr lang="es-CO" sz="1400" dirty="0" smtClean="0"/>
            <a:t>Medicina personalizada</a:t>
          </a:r>
          <a:endParaRPr lang="es-CO" sz="1400" dirty="0"/>
        </a:p>
      </dgm:t>
    </dgm:pt>
    <dgm:pt modelId="{3363DE3E-1CCF-4EF3-B5BB-9A5C88AC8B44}" type="parTrans" cxnId="{F4C08FF1-0478-43D2-B834-AF81A88F67F5}">
      <dgm:prSet/>
      <dgm:spPr/>
      <dgm:t>
        <a:bodyPr/>
        <a:lstStyle/>
        <a:p>
          <a:endParaRPr lang="es-CO"/>
        </a:p>
      </dgm:t>
    </dgm:pt>
    <dgm:pt modelId="{9098E6BF-9629-4A30-954F-E6557E110F5F}" type="sibTrans" cxnId="{F4C08FF1-0478-43D2-B834-AF81A88F67F5}">
      <dgm:prSet/>
      <dgm:spPr/>
      <dgm:t>
        <a:bodyPr/>
        <a:lstStyle/>
        <a:p>
          <a:endParaRPr lang="es-CO"/>
        </a:p>
      </dgm:t>
    </dgm:pt>
    <dgm:pt modelId="{7F676753-B09B-4022-A539-9BEE767CEA98}">
      <dgm:prSet phldrT="[Texto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CO" sz="1400" dirty="0" err="1" smtClean="0"/>
            <a:t>Famacogenómica</a:t>
          </a:r>
          <a:endParaRPr lang="es-CO" sz="1400" dirty="0"/>
        </a:p>
      </dgm:t>
    </dgm:pt>
    <dgm:pt modelId="{FFCF89FE-31AC-4E1F-A7CC-9AA8D1C952ED}" type="parTrans" cxnId="{D400055A-881A-4D51-AD35-F1DFA6A47D9A}">
      <dgm:prSet/>
      <dgm:spPr/>
      <dgm:t>
        <a:bodyPr/>
        <a:lstStyle/>
        <a:p>
          <a:endParaRPr lang="es-CO"/>
        </a:p>
      </dgm:t>
    </dgm:pt>
    <dgm:pt modelId="{C1779EDE-062A-4F3B-83C5-0C79410AA99E}" type="sibTrans" cxnId="{D400055A-881A-4D51-AD35-F1DFA6A47D9A}">
      <dgm:prSet/>
      <dgm:spPr/>
      <dgm:t>
        <a:bodyPr/>
        <a:lstStyle/>
        <a:p>
          <a:endParaRPr lang="es-CO"/>
        </a:p>
      </dgm:t>
    </dgm:pt>
    <dgm:pt modelId="{0F2B1C58-F854-437F-820C-A93F786D581F}">
      <dgm:prSet phldrT="[Texto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s-CO" sz="1400" dirty="0" err="1" smtClean="0"/>
            <a:t>Farmacoge</a:t>
          </a:r>
          <a:endParaRPr lang="es-CO" sz="1400" dirty="0" smtClean="0"/>
        </a:p>
        <a:p>
          <a:r>
            <a:rPr lang="es-CO" sz="1400" dirty="0" err="1" smtClean="0"/>
            <a:t>nética</a:t>
          </a:r>
          <a:endParaRPr lang="es-CO" sz="1400" dirty="0"/>
        </a:p>
      </dgm:t>
    </dgm:pt>
    <dgm:pt modelId="{FBDE7D57-4EF4-4D11-BDF5-4DEE9377A19C}" type="parTrans" cxnId="{AB4508AB-3E47-415B-A3E3-E1F9E9A1911E}">
      <dgm:prSet/>
      <dgm:spPr/>
      <dgm:t>
        <a:bodyPr/>
        <a:lstStyle/>
        <a:p>
          <a:endParaRPr lang="es-CO"/>
        </a:p>
      </dgm:t>
    </dgm:pt>
    <dgm:pt modelId="{ADC83C3C-CACD-43B2-A3F1-6DE38D316320}" type="sibTrans" cxnId="{AB4508AB-3E47-415B-A3E3-E1F9E9A1911E}">
      <dgm:prSet/>
      <dgm:spPr/>
      <dgm:t>
        <a:bodyPr/>
        <a:lstStyle/>
        <a:p>
          <a:endParaRPr lang="es-CO"/>
        </a:p>
      </dgm:t>
    </dgm:pt>
    <dgm:pt modelId="{951F8964-7293-48BB-902E-FAF5C8927A09}" type="pres">
      <dgm:prSet presAssocID="{CE6D3569-A864-47C5-8CEC-69EDBFFAB1E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F6E6AA1-1545-4F43-851B-8B6A24CDC465}" type="pres">
      <dgm:prSet presAssocID="{BA2A789D-ABBF-4363-9258-2806170A9986}" presName="gear1" presStyleLbl="node1" presStyleIdx="0" presStyleCnt="3" custScaleX="88694" custScaleY="72927" custLinFactNeighborX="-15" custLinFactNeighborY="-128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945B046-D31D-4C44-9370-16C2B596C915}" type="pres">
      <dgm:prSet presAssocID="{BA2A789D-ABBF-4363-9258-2806170A9986}" presName="gear1srcNode" presStyleLbl="node1" presStyleIdx="0" presStyleCnt="3"/>
      <dgm:spPr/>
      <dgm:t>
        <a:bodyPr/>
        <a:lstStyle/>
        <a:p>
          <a:endParaRPr lang="es-CO"/>
        </a:p>
      </dgm:t>
    </dgm:pt>
    <dgm:pt modelId="{B3E5EEC1-57E4-408A-8323-AC937BD5C2B4}" type="pres">
      <dgm:prSet presAssocID="{BA2A789D-ABBF-4363-9258-2806170A9986}" presName="gear1dstNode" presStyleLbl="node1" presStyleIdx="0" presStyleCnt="3"/>
      <dgm:spPr/>
      <dgm:t>
        <a:bodyPr/>
        <a:lstStyle/>
        <a:p>
          <a:endParaRPr lang="es-CO"/>
        </a:p>
      </dgm:t>
    </dgm:pt>
    <dgm:pt modelId="{F8D83AD5-2872-4E2F-8F5E-48A79D74F78C}" type="pres">
      <dgm:prSet presAssocID="{7F676753-B09B-4022-A539-9BEE767CEA98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BAE1961-F75D-44B6-9369-7DFA530FE4E9}" type="pres">
      <dgm:prSet presAssocID="{7F676753-B09B-4022-A539-9BEE767CEA98}" presName="gear2srcNode" presStyleLbl="node1" presStyleIdx="1" presStyleCnt="3"/>
      <dgm:spPr/>
      <dgm:t>
        <a:bodyPr/>
        <a:lstStyle/>
        <a:p>
          <a:endParaRPr lang="es-CO"/>
        </a:p>
      </dgm:t>
    </dgm:pt>
    <dgm:pt modelId="{779D8981-2F07-4A68-886C-DDC85258091A}" type="pres">
      <dgm:prSet presAssocID="{7F676753-B09B-4022-A539-9BEE767CEA98}" presName="gear2dstNode" presStyleLbl="node1" presStyleIdx="1" presStyleCnt="3"/>
      <dgm:spPr/>
      <dgm:t>
        <a:bodyPr/>
        <a:lstStyle/>
        <a:p>
          <a:endParaRPr lang="es-CO"/>
        </a:p>
      </dgm:t>
    </dgm:pt>
    <dgm:pt modelId="{5574897E-AADC-4F2C-9BF7-A83491804BA8}" type="pres">
      <dgm:prSet presAssocID="{0F2B1C58-F854-437F-820C-A93F786D581F}" presName="gear3" presStyleLbl="node1" presStyleIdx="2" presStyleCnt="3"/>
      <dgm:spPr/>
      <dgm:t>
        <a:bodyPr/>
        <a:lstStyle/>
        <a:p>
          <a:endParaRPr lang="es-CO"/>
        </a:p>
      </dgm:t>
    </dgm:pt>
    <dgm:pt modelId="{CB404765-4CFB-406F-9BB2-044872B19F7C}" type="pres">
      <dgm:prSet presAssocID="{0F2B1C58-F854-437F-820C-A93F786D581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0E249F5-0F2D-424D-9BE4-B0B117095C7B}" type="pres">
      <dgm:prSet presAssocID="{0F2B1C58-F854-437F-820C-A93F786D581F}" presName="gear3srcNode" presStyleLbl="node1" presStyleIdx="2" presStyleCnt="3"/>
      <dgm:spPr/>
      <dgm:t>
        <a:bodyPr/>
        <a:lstStyle/>
        <a:p>
          <a:endParaRPr lang="es-CO"/>
        </a:p>
      </dgm:t>
    </dgm:pt>
    <dgm:pt modelId="{D89E7B7D-4666-48EA-9F69-19E95FF55F48}" type="pres">
      <dgm:prSet presAssocID="{0F2B1C58-F854-437F-820C-A93F786D581F}" presName="gear3dstNode" presStyleLbl="node1" presStyleIdx="2" presStyleCnt="3"/>
      <dgm:spPr/>
      <dgm:t>
        <a:bodyPr/>
        <a:lstStyle/>
        <a:p>
          <a:endParaRPr lang="es-CO"/>
        </a:p>
      </dgm:t>
    </dgm:pt>
    <dgm:pt modelId="{1C504C9E-9156-481C-B7DE-3BDA110F4BFD}" type="pres">
      <dgm:prSet presAssocID="{9098E6BF-9629-4A30-954F-E6557E110F5F}" presName="connector1" presStyleLbl="sibTrans2D1" presStyleIdx="0" presStyleCnt="3"/>
      <dgm:spPr/>
      <dgm:t>
        <a:bodyPr/>
        <a:lstStyle/>
        <a:p>
          <a:endParaRPr lang="es-CO"/>
        </a:p>
      </dgm:t>
    </dgm:pt>
    <dgm:pt modelId="{CDD3B583-7CF9-4CAD-BD74-A5367549737E}" type="pres">
      <dgm:prSet presAssocID="{C1779EDE-062A-4F3B-83C5-0C79410AA99E}" presName="connector2" presStyleLbl="sibTrans2D1" presStyleIdx="1" presStyleCnt="3"/>
      <dgm:spPr/>
      <dgm:t>
        <a:bodyPr/>
        <a:lstStyle/>
        <a:p>
          <a:endParaRPr lang="es-CO"/>
        </a:p>
      </dgm:t>
    </dgm:pt>
    <dgm:pt modelId="{B1B4FC6D-C2B3-41F5-80ED-3FC68F92BA7C}" type="pres">
      <dgm:prSet presAssocID="{ADC83C3C-CACD-43B2-A3F1-6DE38D316320}" presName="connector3" presStyleLbl="sibTrans2D1" presStyleIdx="2" presStyleCnt="3"/>
      <dgm:spPr/>
      <dgm:t>
        <a:bodyPr/>
        <a:lstStyle/>
        <a:p>
          <a:endParaRPr lang="es-CO"/>
        </a:p>
      </dgm:t>
    </dgm:pt>
  </dgm:ptLst>
  <dgm:cxnLst>
    <dgm:cxn modelId="{F09299A8-2AB0-4315-A94F-D65FCF39D7CB}" type="presOf" srcId="{7F676753-B09B-4022-A539-9BEE767CEA98}" destId="{F8D83AD5-2872-4E2F-8F5E-48A79D74F78C}" srcOrd="0" destOrd="0" presId="urn:microsoft.com/office/officeart/2005/8/layout/gear1"/>
    <dgm:cxn modelId="{9A1E8185-4474-488B-AF6F-3402D2998F30}" type="presOf" srcId="{0F2B1C58-F854-437F-820C-A93F786D581F}" destId="{40E249F5-0F2D-424D-9BE4-B0B117095C7B}" srcOrd="2" destOrd="0" presId="urn:microsoft.com/office/officeart/2005/8/layout/gear1"/>
    <dgm:cxn modelId="{2EEAC73D-8446-4E5F-A60B-15E72146B7F7}" type="presOf" srcId="{7F676753-B09B-4022-A539-9BEE767CEA98}" destId="{ABAE1961-F75D-44B6-9369-7DFA530FE4E9}" srcOrd="1" destOrd="0" presId="urn:microsoft.com/office/officeart/2005/8/layout/gear1"/>
    <dgm:cxn modelId="{AB4508AB-3E47-415B-A3E3-E1F9E9A1911E}" srcId="{CE6D3569-A864-47C5-8CEC-69EDBFFAB1E4}" destId="{0F2B1C58-F854-437F-820C-A93F786D581F}" srcOrd="2" destOrd="0" parTransId="{FBDE7D57-4EF4-4D11-BDF5-4DEE9377A19C}" sibTransId="{ADC83C3C-CACD-43B2-A3F1-6DE38D316320}"/>
    <dgm:cxn modelId="{5280E581-1239-4980-9661-6F962F3951B9}" type="presOf" srcId="{0F2B1C58-F854-437F-820C-A93F786D581F}" destId="{D89E7B7D-4666-48EA-9F69-19E95FF55F48}" srcOrd="3" destOrd="0" presId="urn:microsoft.com/office/officeart/2005/8/layout/gear1"/>
    <dgm:cxn modelId="{BBB33A90-9B12-4C31-BA9B-D728728118FB}" type="presOf" srcId="{CE6D3569-A864-47C5-8CEC-69EDBFFAB1E4}" destId="{951F8964-7293-48BB-902E-FAF5C8927A09}" srcOrd="0" destOrd="0" presId="urn:microsoft.com/office/officeart/2005/8/layout/gear1"/>
    <dgm:cxn modelId="{07564F22-EF94-4C0E-A474-362ED9FC0422}" type="presOf" srcId="{C1779EDE-062A-4F3B-83C5-0C79410AA99E}" destId="{CDD3B583-7CF9-4CAD-BD74-A5367549737E}" srcOrd="0" destOrd="0" presId="urn:microsoft.com/office/officeart/2005/8/layout/gear1"/>
    <dgm:cxn modelId="{A692DF86-A9E7-4034-B93A-898D409C2484}" type="presOf" srcId="{0F2B1C58-F854-437F-820C-A93F786D581F}" destId="{CB404765-4CFB-406F-9BB2-044872B19F7C}" srcOrd="1" destOrd="0" presId="urn:microsoft.com/office/officeart/2005/8/layout/gear1"/>
    <dgm:cxn modelId="{F4C08FF1-0478-43D2-B834-AF81A88F67F5}" srcId="{CE6D3569-A864-47C5-8CEC-69EDBFFAB1E4}" destId="{BA2A789D-ABBF-4363-9258-2806170A9986}" srcOrd="0" destOrd="0" parTransId="{3363DE3E-1CCF-4EF3-B5BB-9A5C88AC8B44}" sibTransId="{9098E6BF-9629-4A30-954F-E6557E110F5F}"/>
    <dgm:cxn modelId="{B8583355-3978-49C2-B2BB-2E7B652A15F7}" type="presOf" srcId="{BA2A789D-ABBF-4363-9258-2806170A9986}" destId="{A945B046-D31D-4C44-9370-16C2B596C915}" srcOrd="1" destOrd="0" presId="urn:microsoft.com/office/officeart/2005/8/layout/gear1"/>
    <dgm:cxn modelId="{E75D35FF-0B6A-45E6-A8F3-1A1E825F6824}" type="presOf" srcId="{9098E6BF-9629-4A30-954F-E6557E110F5F}" destId="{1C504C9E-9156-481C-B7DE-3BDA110F4BFD}" srcOrd="0" destOrd="0" presId="urn:microsoft.com/office/officeart/2005/8/layout/gear1"/>
    <dgm:cxn modelId="{B8793805-BAEF-4FBE-94E8-2D06EFA66C66}" type="presOf" srcId="{7F676753-B09B-4022-A539-9BEE767CEA98}" destId="{779D8981-2F07-4A68-886C-DDC85258091A}" srcOrd="2" destOrd="0" presId="urn:microsoft.com/office/officeart/2005/8/layout/gear1"/>
    <dgm:cxn modelId="{520F5962-B300-4AC0-98F2-3850D2AADDB5}" type="presOf" srcId="{BA2A789D-ABBF-4363-9258-2806170A9986}" destId="{B3E5EEC1-57E4-408A-8323-AC937BD5C2B4}" srcOrd="2" destOrd="0" presId="urn:microsoft.com/office/officeart/2005/8/layout/gear1"/>
    <dgm:cxn modelId="{0680EC94-2C88-4B97-B0E0-9EE211D93786}" type="presOf" srcId="{ADC83C3C-CACD-43B2-A3F1-6DE38D316320}" destId="{B1B4FC6D-C2B3-41F5-80ED-3FC68F92BA7C}" srcOrd="0" destOrd="0" presId="urn:microsoft.com/office/officeart/2005/8/layout/gear1"/>
    <dgm:cxn modelId="{B20DA512-9164-4223-800A-DB3D0E78CF50}" type="presOf" srcId="{BA2A789D-ABBF-4363-9258-2806170A9986}" destId="{1F6E6AA1-1545-4F43-851B-8B6A24CDC465}" srcOrd="0" destOrd="0" presId="urn:microsoft.com/office/officeart/2005/8/layout/gear1"/>
    <dgm:cxn modelId="{D400055A-881A-4D51-AD35-F1DFA6A47D9A}" srcId="{CE6D3569-A864-47C5-8CEC-69EDBFFAB1E4}" destId="{7F676753-B09B-4022-A539-9BEE767CEA98}" srcOrd="1" destOrd="0" parTransId="{FFCF89FE-31AC-4E1F-A7CC-9AA8D1C952ED}" sibTransId="{C1779EDE-062A-4F3B-83C5-0C79410AA99E}"/>
    <dgm:cxn modelId="{E113D2B1-61C6-466B-87A9-E389093DCEEF}" type="presOf" srcId="{0F2B1C58-F854-437F-820C-A93F786D581F}" destId="{5574897E-AADC-4F2C-9BF7-A83491804BA8}" srcOrd="0" destOrd="0" presId="urn:microsoft.com/office/officeart/2005/8/layout/gear1"/>
    <dgm:cxn modelId="{6EC3570D-8DC3-4F58-8258-A73E2D502CC2}" type="presParOf" srcId="{951F8964-7293-48BB-902E-FAF5C8927A09}" destId="{1F6E6AA1-1545-4F43-851B-8B6A24CDC465}" srcOrd="0" destOrd="0" presId="urn:microsoft.com/office/officeart/2005/8/layout/gear1"/>
    <dgm:cxn modelId="{6146EFE3-B132-4E9E-9C94-91DD6B2C23C8}" type="presParOf" srcId="{951F8964-7293-48BB-902E-FAF5C8927A09}" destId="{A945B046-D31D-4C44-9370-16C2B596C915}" srcOrd="1" destOrd="0" presId="urn:microsoft.com/office/officeart/2005/8/layout/gear1"/>
    <dgm:cxn modelId="{7EBFFA0D-CB55-4CD0-8D64-5CD089B4434B}" type="presParOf" srcId="{951F8964-7293-48BB-902E-FAF5C8927A09}" destId="{B3E5EEC1-57E4-408A-8323-AC937BD5C2B4}" srcOrd="2" destOrd="0" presId="urn:microsoft.com/office/officeart/2005/8/layout/gear1"/>
    <dgm:cxn modelId="{F602641B-6681-477E-9E86-445FEE49EA65}" type="presParOf" srcId="{951F8964-7293-48BB-902E-FAF5C8927A09}" destId="{F8D83AD5-2872-4E2F-8F5E-48A79D74F78C}" srcOrd="3" destOrd="0" presId="urn:microsoft.com/office/officeart/2005/8/layout/gear1"/>
    <dgm:cxn modelId="{C4B7A3B8-EBEB-418D-8896-3015784FAB9F}" type="presParOf" srcId="{951F8964-7293-48BB-902E-FAF5C8927A09}" destId="{ABAE1961-F75D-44B6-9369-7DFA530FE4E9}" srcOrd="4" destOrd="0" presId="urn:microsoft.com/office/officeart/2005/8/layout/gear1"/>
    <dgm:cxn modelId="{2FA66044-59BC-4FE7-A596-EFBE5F05D0C3}" type="presParOf" srcId="{951F8964-7293-48BB-902E-FAF5C8927A09}" destId="{779D8981-2F07-4A68-886C-DDC85258091A}" srcOrd="5" destOrd="0" presId="urn:microsoft.com/office/officeart/2005/8/layout/gear1"/>
    <dgm:cxn modelId="{9B1FFBD6-CCF5-4195-9E70-2303ED68498A}" type="presParOf" srcId="{951F8964-7293-48BB-902E-FAF5C8927A09}" destId="{5574897E-AADC-4F2C-9BF7-A83491804BA8}" srcOrd="6" destOrd="0" presId="urn:microsoft.com/office/officeart/2005/8/layout/gear1"/>
    <dgm:cxn modelId="{F4F5BFB5-6290-4ECC-8689-99EB46690972}" type="presParOf" srcId="{951F8964-7293-48BB-902E-FAF5C8927A09}" destId="{CB404765-4CFB-406F-9BB2-044872B19F7C}" srcOrd="7" destOrd="0" presId="urn:microsoft.com/office/officeart/2005/8/layout/gear1"/>
    <dgm:cxn modelId="{ADCC6D22-5FB6-461C-B4CE-A9B62D330C16}" type="presParOf" srcId="{951F8964-7293-48BB-902E-FAF5C8927A09}" destId="{40E249F5-0F2D-424D-9BE4-B0B117095C7B}" srcOrd="8" destOrd="0" presId="urn:microsoft.com/office/officeart/2005/8/layout/gear1"/>
    <dgm:cxn modelId="{54086331-1377-41E6-A006-A837B89E478A}" type="presParOf" srcId="{951F8964-7293-48BB-902E-FAF5C8927A09}" destId="{D89E7B7D-4666-48EA-9F69-19E95FF55F48}" srcOrd="9" destOrd="0" presId="urn:microsoft.com/office/officeart/2005/8/layout/gear1"/>
    <dgm:cxn modelId="{0C1E4D4F-9447-42AB-938F-96D8F9A5BB91}" type="presParOf" srcId="{951F8964-7293-48BB-902E-FAF5C8927A09}" destId="{1C504C9E-9156-481C-B7DE-3BDA110F4BFD}" srcOrd="10" destOrd="0" presId="urn:microsoft.com/office/officeart/2005/8/layout/gear1"/>
    <dgm:cxn modelId="{512C2210-FCD9-4B0A-BC2B-AB982CA74B45}" type="presParOf" srcId="{951F8964-7293-48BB-902E-FAF5C8927A09}" destId="{CDD3B583-7CF9-4CAD-BD74-A5367549737E}" srcOrd="11" destOrd="0" presId="urn:microsoft.com/office/officeart/2005/8/layout/gear1"/>
    <dgm:cxn modelId="{BDBFA329-5643-42A1-AE7D-2F49A1BEF424}" type="presParOf" srcId="{951F8964-7293-48BB-902E-FAF5C8927A09}" destId="{B1B4FC6D-C2B3-41F5-80ED-3FC68F92BA7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B60D16-B080-426F-BCCF-4BDA9BC9ED8A}">
      <dsp:nvSpPr>
        <dsp:cNvPr id="0" name=""/>
        <dsp:cNvSpPr/>
      </dsp:nvSpPr>
      <dsp:spPr>
        <a:xfrm>
          <a:off x="0" y="154889"/>
          <a:ext cx="6095999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600" kern="1200" dirty="0" err="1" smtClean="0"/>
            <a:t>farmacogenética</a:t>
          </a:r>
          <a:r>
            <a:rPr lang="es-CO" sz="2600" kern="1200" dirty="0" smtClean="0"/>
            <a:t> – </a:t>
          </a:r>
          <a:r>
            <a:rPr lang="es-CO" sz="2600" kern="1200" dirty="0" err="1" smtClean="0"/>
            <a:t>farmacogenómica</a:t>
          </a:r>
          <a:endParaRPr lang="es-CO" sz="2600" kern="1200" dirty="0" smtClean="0"/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600" kern="1200" dirty="0" smtClean="0"/>
            <a:t>un solo gen – múltiples genes </a:t>
          </a:r>
          <a:endParaRPr lang="es-CO" sz="2600" kern="1200" dirty="0"/>
        </a:p>
      </dsp:txBody>
      <dsp:txXfrm>
        <a:off x="29758" y="184647"/>
        <a:ext cx="6036483" cy="956484"/>
      </dsp:txXfrm>
    </dsp:sp>
    <dsp:sp modelId="{2A3A7C0A-19BA-4F09-B3C8-9557E85EF2E8}">
      <dsp:nvSpPr>
        <dsp:cNvPr id="0" name=""/>
        <dsp:cNvSpPr/>
      </dsp:nvSpPr>
      <dsp:spPr>
        <a:xfrm>
          <a:off x="0" y="1554480"/>
          <a:ext cx="1016000" cy="1016000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B99C8-5813-4270-A346-924A6544EE15}">
      <dsp:nvSpPr>
        <dsp:cNvPr id="0" name=""/>
        <dsp:cNvSpPr/>
      </dsp:nvSpPr>
      <dsp:spPr>
        <a:xfrm>
          <a:off x="1076960" y="1554480"/>
          <a:ext cx="5019040" cy="1016000"/>
        </a:xfrm>
        <a:prstGeom prst="roundRect">
          <a:avLst>
            <a:gd name="adj" fmla="val 1667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100" kern="1200" dirty="0" smtClean="0"/>
            <a:t>interacción del genoma con los medicamentos</a:t>
          </a:r>
          <a:endParaRPr lang="es-CO" sz="2100" kern="1200" dirty="0"/>
        </a:p>
      </dsp:txBody>
      <dsp:txXfrm>
        <a:off x="1126566" y="1604086"/>
        <a:ext cx="4919828" cy="916788"/>
      </dsp:txXfrm>
    </dsp:sp>
    <dsp:sp modelId="{BA74B2CC-C41D-4CF2-BE13-3A14E5844D42}">
      <dsp:nvSpPr>
        <dsp:cNvPr id="0" name=""/>
        <dsp:cNvSpPr/>
      </dsp:nvSpPr>
      <dsp:spPr>
        <a:xfrm>
          <a:off x="0" y="2692400"/>
          <a:ext cx="1016000" cy="1016000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70585-B41F-41E5-8411-A0A750ECA15B}">
      <dsp:nvSpPr>
        <dsp:cNvPr id="0" name=""/>
        <dsp:cNvSpPr/>
      </dsp:nvSpPr>
      <dsp:spPr>
        <a:xfrm>
          <a:off x="1076960" y="2692400"/>
          <a:ext cx="5019040" cy="1016000"/>
        </a:xfrm>
        <a:prstGeom prst="roundRect">
          <a:avLst>
            <a:gd name="adj" fmla="val 1667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100" kern="1200" dirty="0" smtClean="0"/>
            <a:t>variabilidad de la respuesta al tratamiento y los efectos secundarios</a:t>
          </a:r>
          <a:endParaRPr lang="es-CO" sz="2100" kern="1200" dirty="0"/>
        </a:p>
      </dsp:txBody>
      <dsp:txXfrm>
        <a:off x="1126566" y="2742006"/>
        <a:ext cx="4919828" cy="9167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5E938C-1C1D-4905-B822-BA2768321403}">
      <dsp:nvSpPr>
        <dsp:cNvPr id="0" name=""/>
        <dsp:cNvSpPr/>
      </dsp:nvSpPr>
      <dsp:spPr>
        <a:xfrm>
          <a:off x="362462" y="1492449"/>
          <a:ext cx="1575243" cy="1038645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solidFill>
                <a:schemeClr val="bg1"/>
              </a:solidFill>
            </a:rPr>
            <a:t>Polimorfismos</a:t>
          </a:r>
          <a:r>
            <a:rPr lang="en-US" sz="1800" b="1" kern="1200" dirty="0" smtClean="0">
              <a:solidFill>
                <a:schemeClr val="bg1"/>
              </a:solidFill>
            </a:rPr>
            <a:t> </a:t>
          </a:r>
          <a:r>
            <a:rPr lang="en-US" sz="1800" b="1" kern="1200" dirty="0" err="1" smtClean="0">
              <a:solidFill>
                <a:schemeClr val="bg1"/>
              </a:solidFill>
            </a:rPr>
            <a:t>Genéticos</a:t>
          </a:r>
          <a:endParaRPr lang="en-US" sz="1800" b="1" kern="1200" dirty="0" smtClean="0">
            <a:solidFill>
              <a:schemeClr val="bg1"/>
            </a:solidFill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G </a:t>
          </a:r>
          <a:r>
            <a:rPr lang="en-US" sz="1800" b="1" kern="1200" dirty="0" err="1" smtClean="0">
              <a:solidFill>
                <a:schemeClr val="bg1"/>
              </a:solidFill>
            </a:rPr>
            <a:t>afec</a:t>
          </a:r>
          <a:endParaRPr lang="es-CO" sz="1800" kern="1200" dirty="0">
            <a:solidFill>
              <a:schemeClr val="bg1"/>
            </a:solidFill>
          </a:endParaRPr>
        </a:p>
      </dsp:txBody>
      <dsp:txXfrm>
        <a:off x="392883" y="1522870"/>
        <a:ext cx="1514401" cy="977803"/>
      </dsp:txXfrm>
    </dsp:sp>
    <dsp:sp modelId="{5188DFC9-B782-44D0-B4AF-4D9DE495EFBD}">
      <dsp:nvSpPr>
        <dsp:cNvPr id="0" name=""/>
        <dsp:cNvSpPr/>
      </dsp:nvSpPr>
      <dsp:spPr>
        <a:xfrm rot="17718854">
          <a:off x="1616047" y="1490498"/>
          <a:ext cx="1123859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123859" y="13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2149880" y="1475704"/>
        <a:ext cx="56192" cy="56192"/>
      </dsp:txXfrm>
    </dsp:sp>
    <dsp:sp modelId="{56248398-5A17-42AA-B862-D5A61EF933A3}">
      <dsp:nvSpPr>
        <dsp:cNvPr id="0" name=""/>
        <dsp:cNvSpPr/>
      </dsp:nvSpPr>
      <dsp:spPr>
        <a:xfrm>
          <a:off x="2418248" y="407483"/>
          <a:ext cx="1513289" cy="11766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1" kern="1200" dirty="0" err="1" smtClean="0">
              <a:solidFill>
                <a:schemeClr val="bg1"/>
              </a:solidFill>
            </a:rPr>
            <a:t>Farmacocinética</a:t>
          </a:r>
          <a:endParaRPr lang="es-CO" sz="1600" kern="1200" dirty="0">
            <a:solidFill>
              <a:schemeClr val="bg1"/>
            </a:solidFill>
          </a:endParaRPr>
        </a:p>
      </dsp:txBody>
      <dsp:txXfrm>
        <a:off x="2452712" y="441947"/>
        <a:ext cx="1444361" cy="1107765"/>
      </dsp:txXfrm>
    </dsp:sp>
    <dsp:sp modelId="{68CD0A5F-33EE-4AB6-8C01-1EF01D4F42B1}">
      <dsp:nvSpPr>
        <dsp:cNvPr id="0" name=""/>
        <dsp:cNvSpPr/>
      </dsp:nvSpPr>
      <dsp:spPr>
        <a:xfrm rot="18289469">
          <a:off x="3751066" y="637137"/>
          <a:ext cx="841485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841485" y="133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4150772" y="629402"/>
        <a:ext cx="42074" cy="42074"/>
      </dsp:txXfrm>
    </dsp:sp>
    <dsp:sp modelId="{CF556424-1987-4CBC-A09E-F3054507DAF2}">
      <dsp:nvSpPr>
        <dsp:cNvPr id="0" name=""/>
        <dsp:cNvSpPr/>
      </dsp:nvSpPr>
      <dsp:spPr>
        <a:xfrm>
          <a:off x="4412080" y="4710"/>
          <a:ext cx="1201356" cy="6006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Transportadores</a:t>
          </a:r>
          <a:endParaRPr lang="es-CO" sz="1300" kern="1200" dirty="0"/>
        </a:p>
      </dsp:txBody>
      <dsp:txXfrm>
        <a:off x="4429673" y="22303"/>
        <a:ext cx="1166170" cy="565492"/>
      </dsp:txXfrm>
    </dsp:sp>
    <dsp:sp modelId="{6D680185-8264-425B-A59C-30694A36B238}">
      <dsp:nvSpPr>
        <dsp:cNvPr id="0" name=""/>
        <dsp:cNvSpPr/>
      </dsp:nvSpPr>
      <dsp:spPr>
        <a:xfrm>
          <a:off x="3931537" y="982527"/>
          <a:ext cx="480542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480542" y="133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4159795" y="983816"/>
        <a:ext cx="24027" cy="24027"/>
      </dsp:txXfrm>
    </dsp:sp>
    <dsp:sp modelId="{169CF0FD-6990-4CD5-AC90-AA4383288278}">
      <dsp:nvSpPr>
        <dsp:cNvPr id="0" name=""/>
        <dsp:cNvSpPr/>
      </dsp:nvSpPr>
      <dsp:spPr>
        <a:xfrm>
          <a:off x="4412080" y="695490"/>
          <a:ext cx="1201356" cy="6006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Unión con  </a:t>
          </a:r>
          <a:r>
            <a:rPr lang="en-US" sz="1300" kern="1200" dirty="0" err="1" smtClean="0"/>
            <a:t>proteínas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plasmáticas</a:t>
          </a:r>
          <a:endParaRPr lang="es-CO" sz="1300" kern="1200" dirty="0"/>
        </a:p>
      </dsp:txBody>
      <dsp:txXfrm>
        <a:off x="4429673" y="713083"/>
        <a:ext cx="1166170" cy="565492"/>
      </dsp:txXfrm>
    </dsp:sp>
    <dsp:sp modelId="{2C31BBF5-7D8B-4DAF-80AD-0710AA9F3A03}">
      <dsp:nvSpPr>
        <dsp:cNvPr id="0" name=""/>
        <dsp:cNvSpPr/>
      </dsp:nvSpPr>
      <dsp:spPr>
        <a:xfrm rot="3310531">
          <a:off x="3751066" y="1327917"/>
          <a:ext cx="841485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841485" y="133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4150772" y="1320182"/>
        <a:ext cx="42074" cy="42074"/>
      </dsp:txXfrm>
    </dsp:sp>
    <dsp:sp modelId="{8FD0EE65-14C1-4B4B-B866-F710FF36F38C}">
      <dsp:nvSpPr>
        <dsp:cNvPr id="0" name=""/>
        <dsp:cNvSpPr/>
      </dsp:nvSpPr>
      <dsp:spPr>
        <a:xfrm>
          <a:off x="4412080" y="1386270"/>
          <a:ext cx="1201356" cy="6006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Metabolismo</a:t>
          </a:r>
          <a:endParaRPr lang="es-CO" sz="1300" kern="1200" dirty="0"/>
        </a:p>
      </dsp:txBody>
      <dsp:txXfrm>
        <a:off x="4429673" y="1403863"/>
        <a:ext cx="1166170" cy="565492"/>
      </dsp:txXfrm>
    </dsp:sp>
    <dsp:sp modelId="{AA381EEA-B3E2-48CC-AA42-FA513A823C6B}">
      <dsp:nvSpPr>
        <dsp:cNvPr id="0" name=""/>
        <dsp:cNvSpPr/>
      </dsp:nvSpPr>
      <dsp:spPr>
        <a:xfrm rot="3932387">
          <a:off x="1597697" y="2526668"/>
          <a:ext cx="1160559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160559" y="13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2148963" y="2510957"/>
        <a:ext cx="58027" cy="58027"/>
      </dsp:txXfrm>
    </dsp:sp>
    <dsp:sp modelId="{EA4A21CA-0E89-41CB-92EC-B7888FB5839C}">
      <dsp:nvSpPr>
        <dsp:cNvPr id="0" name=""/>
        <dsp:cNvSpPr/>
      </dsp:nvSpPr>
      <dsp:spPr>
        <a:xfrm>
          <a:off x="2418248" y="2520279"/>
          <a:ext cx="1633388" cy="1095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1" kern="1200" dirty="0" err="1" smtClean="0">
              <a:solidFill>
                <a:schemeClr val="bg1"/>
              </a:solidFill>
            </a:rPr>
            <a:t>Farmacodinámica</a:t>
          </a:r>
          <a:endParaRPr lang="es-CO" sz="1600" kern="1200" dirty="0">
            <a:solidFill>
              <a:schemeClr val="bg1"/>
            </a:solidFill>
          </a:endParaRPr>
        </a:p>
      </dsp:txBody>
      <dsp:txXfrm>
        <a:off x="2450342" y="2552373"/>
        <a:ext cx="1569200" cy="1031593"/>
      </dsp:txXfrm>
    </dsp:sp>
    <dsp:sp modelId="{332FA267-0DBE-4399-B37B-D07872E995C7}">
      <dsp:nvSpPr>
        <dsp:cNvPr id="0" name=""/>
        <dsp:cNvSpPr/>
      </dsp:nvSpPr>
      <dsp:spPr>
        <a:xfrm rot="18289469">
          <a:off x="3871165" y="2709477"/>
          <a:ext cx="841485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841485" y="133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4270871" y="2701743"/>
        <a:ext cx="42074" cy="42074"/>
      </dsp:txXfrm>
    </dsp:sp>
    <dsp:sp modelId="{B05F04F7-5527-44F1-9173-4E59212DC28B}">
      <dsp:nvSpPr>
        <dsp:cNvPr id="0" name=""/>
        <dsp:cNvSpPr/>
      </dsp:nvSpPr>
      <dsp:spPr>
        <a:xfrm>
          <a:off x="4532180" y="2077050"/>
          <a:ext cx="1201356" cy="6006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Receptores</a:t>
          </a:r>
          <a:endParaRPr lang="es-CO" sz="1300" kern="1200" dirty="0"/>
        </a:p>
      </dsp:txBody>
      <dsp:txXfrm>
        <a:off x="4549773" y="2094643"/>
        <a:ext cx="1166170" cy="565492"/>
      </dsp:txXfrm>
    </dsp:sp>
    <dsp:sp modelId="{2CA00824-8B84-4B13-9A60-06AC82EC4676}">
      <dsp:nvSpPr>
        <dsp:cNvPr id="0" name=""/>
        <dsp:cNvSpPr/>
      </dsp:nvSpPr>
      <dsp:spPr>
        <a:xfrm>
          <a:off x="4051637" y="3054867"/>
          <a:ext cx="480542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480542" y="133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4279895" y="3056156"/>
        <a:ext cx="24027" cy="24027"/>
      </dsp:txXfrm>
    </dsp:sp>
    <dsp:sp modelId="{037AA5C3-D186-46AC-8601-13E1454B58EA}">
      <dsp:nvSpPr>
        <dsp:cNvPr id="0" name=""/>
        <dsp:cNvSpPr/>
      </dsp:nvSpPr>
      <dsp:spPr>
        <a:xfrm>
          <a:off x="4532180" y="2767831"/>
          <a:ext cx="1201356" cy="6006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Canal de </a:t>
          </a:r>
          <a:r>
            <a:rPr lang="en-US" sz="1300" kern="1200" dirty="0" err="1" smtClean="0"/>
            <a:t>íones</a:t>
          </a:r>
          <a:endParaRPr lang="es-CO" sz="1300" kern="1200" dirty="0"/>
        </a:p>
      </dsp:txBody>
      <dsp:txXfrm>
        <a:off x="4549773" y="2785424"/>
        <a:ext cx="1166170" cy="565492"/>
      </dsp:txXfrm>
    </dsp:sp>
    <dsp:sp modelId="{88AEF9A1-FE31-4209-8CBD-77A50E1EBA79}">
      <dsp:nvSpPr>
        <dsp:cNvPr id="0" name=""/>
        <dsp:cNvSpPr/>
      </dsp:nvSpPr>
      <dsp:spPr>
        <a:xfrm rot="3310531">
          <a:off x="3871165" y="3400258"/>
          <a:ext cx="841485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841485" y="133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4270871" y="3392523"/>
        <a:ext cx="42074" cy="42074"/>
      </dsp:txXfrm>
    </dsp:sp>
    <dsp:sp modelId="{AE86989B-40F0-4C7F-BF8C-DC28724B2EF4}">
      <dsp:nvSpPr>
        <dsp:cNvPr id="0" name=""/>
        <dsp:cNvSpPr/>
      </dsp:nvSpPr>
      <dsp:spPr>
        <a:xfrm>
          <a:off x="4532180" y="3458611"/>
          <a:ext cx="1201356" cy="6006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Enzimas</a:t>
          </a:r>
          <a:r>
            <a:rPr lang="en-US" sz="1300" kern="1200" dirty="0" smtClean="0"/>
            <a:t> y </a:t>
          </a:r>
          <a:r>
            <a:rPr lang="en-US" sz="1300" kern="1200" dirty="0" err="1" smtClean="0"/>
            <a:t>anticuerpos</a:t>
          </a:r>
          <a:endParaRPr lang="es-CO" sz="1300" kern="1200" dirty="0"/>
        </a:p>
      </dsp:txBody>
      <dsp:txXfrm>
        <a:off x="4549773" y="3476204"/>
        <a:ext cx="1166170" cy="5654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9B50D8-7328-4E86-9BE0-CD9FAF691D3E}">
      <dsp:nvSpPr>
        <dsp:cNvPr id="0" name=""/>
        <dsp:cNvSpPr/>
      </dsp:nvSpPr>
      <dsp:spPr>
        <a:xfrm>
          <a:off x="0" y="0"/>
          <a:ext cx="5879975" cy="1151130"/>
        </a:xfrm>
        <a:prstGeom prst="rect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600" kern="1200" dirty="0" smtClean="0"/>
            <a:t>WARFARINA</a:t>
          </a: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/>
            <a:t>Gen CYP2C9</a:t>
          </a:r>
          <a:endParaRPr lang="es-CO" sz="2800" kern="1200" dirty="0"/>
        </a:p>
      </dsp:txBody>
      <dsp:txXfrm>
        <a:off x="0" y="0"/>
        <a:ext cx="5879975" cy="1151130"/>
      </dsp:txXfrm>
    </dsp:sp>
    <dsp:sp modelId="{AA7AF1C2-8AC3-4239-A7D5-AA9A1049712E}">
      <dsp:nvSpPr>
        <dsp:cNvPr id="0" name=""/>
        <dsp:cNvSpPr/>
      </dsp:nvSpPr>
      <dsp:spPr>
        <a:xfrm>
          <a:off x="2871" y="1151130"/>
          <a:ext cx="1958077" cy="2417374"/>
        </a:xfrm>
        <a:prstGeom prst="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ALELO C430T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Sustitución del </a:t>
          </a:r>
          <a:r>
            <a:rPr lang="es-CO" sz="1200" kern="1200" dirty="0" err="1" smtClean="0"/>
            <a:t>aa</a:t>
          </a:r>
          <a:r>
            <a:rPr lang="es-CO" sz="1200" kern="1200" dirty="0" smtClean="0"/>
            <a:t> arginina por una cisteína posición 144 de la enzima </a:t>
          </a:r>
          <a:endParaRPr lang="es-CO" sz="1200" kern="1200" dirty="0"/>
        </a:p>
      </dsp:txBody>
      <dsp:txXfrm>
        <a:off x="2871" y="1151130"/>
        <a:ext cx="1958077" cy="2417374"/>
      </dsp:txXfrm>
    </dsp:sp>
    <dsp:sp modelId="{4CF488D9-9D30-4B08-8FC7-D0290F12037B}">
      <dsp:nvSpPr>
        <dsp:cNvPr id="0" name=""/>
        <dsp:cNvSpPr/>
      </dsp:nvSpPr>
      <dsp:spPr>
        <a:xfrm>
          <a:off x="1960949" y="1151130"/>
          <a:ext cx="1958077" cy="2417374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Mayor susceptibilidad a complicaciones hemorrágicas estas variantes determinan reducción en la actividad enzimática</a:t>
          </a:r>
          <a:endParaRPr lang="es-CO" sz="1800" kern="1200" dirty="0"/>
        </a:p>
      </dsp:txBody>
      <dsp:txXfrm>
        <a:off x="1960949" y="1151130"/>
        <a:ext cx="1958077" cy="2417374"/>
      </dsp:txXfrm>
    </dsp:sp>
    <dsp:sp modelId="{5B5EBA54-3E4E-4AD0-82C5-3808114014F3}">
      <dsp:nvSpPr>
        <dsp:cNvPr id="0" name=""/>
        <dsp:cNvSpPr/>
      </dsp:nvSpPr>
      <dsp:spPr>
        <a:xfrm>
          <a:off x="3889557" y="1155796"/>
          <a:ext cx="1958077" cy="2417374"/>
        </a:xfrm>
        <a:prstGeom prst="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ALELO A1075C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Sustitución del </a:t>
          </a:r>
          <a:r>
            <a:rPr lang="es-CO" sz="1200" kern="1200" dirty="0" err="1" smtClean="0"/>
            <a:t>aa</a:t>
          </a:r>
          <a:r>
            <a:rPr lang="es-CO" sz="1200" kern="1200" dirty="0" smtClean="0"/>
            <a:t> isoleucina por una leucina posición 359 de la enzima </a:t>
          </a:r>
          <a:endParaRPr lang="es-CO" sz="1200" kern="1200" dirty="0"/>
        </a:p>
      </dsp:txBody>
      <dsp:txXfrm>
        <a:off x="3889557" y="1155796"/>
        <a:ext cx="1958077" cy="2417374"/>
      </dsp:txXfrm>
    </dsp:sp>
    <dsp:sp modelId="{45AC8123-46AC-4975-A73B-7441C3C2FB01}">
      <dsp:nvSpPr>
        <dsp:cNvPr id="0" name=""/>
        <dsp:cNvSpPr/>
      </dsp:nvSpPr>
      <dsp:spPr>
        <a:xfrm>
          <a:off x="0" y="3568504"/>
          <a:ext cx="5879975" cy="26859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E6AA1-1545-4F43-851B-8B6A24CDC465}">
      <dsp:nvSpPr>
        <dsp:cNvPr id="0" name=""/>
        <dsp:cNvSpPr/>
      </dsp:nvSpPr>
      <dsp:spPr>
        <a:xfrm>
          <a:off x="2997212" y="2186357"/>
          <a:ext cx="1758348" cy="1630064"/>
        </a:xfrm>
        <a:prstGeom prst="gear9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 smtClean="0"/>
            <a:t>Medicina personalizada</a:t>
          </a:r>
          <a:endParaRPr lang="es-CO" sz="1400" kern="1200" dirty="0"/>
        </a:p>
      </dsp:txBody>
      <dsp:txXfrm>
        <a:off x="3341130" y="2568192"/>
        <a:ext cx="1070512" cy="837886"/>
      </dsp:txXfrm>
    </dsp:sp>
    <dsp:sp modelId="{F8D83AD5-2872-4E2F-8F5E-48A79D74F78C}">
      <dsp:nvSpPr>
        <dsp:cNvPr id="0" name=""/>
        <dsp:cNvSpPr/>
      </dsp:nvSpPr>
      <dsp:spPr>
        <a:xfrm>
          <a:off x="1584960" y="1384080"/>
          <a:ext cx="1625600" cy="1625600"/>
        </a:xfrm>
        <a:prstGeom prst="gear6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 err="1" smtClean="0"/>
            <a:t>Famacogenómica</a:t>
          </a:r>
          <a:endParaRPr lang="es-CO" sz="1400" kern="1200" dirty="0"/>
        </a:p>
      </dsp:txBody>
      <dsp:txXfrm>
        <a:off x="1994210" y="1795803"/>
        <a:ext cx="807100" cy="802154"/>
      </dsp:txXfrm>
    </dsp:sp>
    <dsp:sp modelId="{5574897E-AADC-4F2C-9BF7-A83491804BA8}">
      <dsp:nvSpPr>
        <dsp:cNvPr id="0" name=""/>
        <dsp:cNvSpPr/>
      </dsp:nvSpPr>
      <dsp:spPr>
        <a:xfrm rot="20700000">
          <a:off x="2495461" y="262581"/>
          <a:ext cx="1592756" cy="1592756"/>
        </a:xfrm>
        <a:prstGeom prst="gear6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 err="1" smtClean="0"/>
            <a:t>Farmacoge</a:t>
          </a:r>
          <a:endParaRPr lang="es-CO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 err="1" smtClean="0"/>
            <a:t>nética</a:t>
          </a:r>
          <a:endParaRPr lang="es-CO" sz="1400" kern="1200" dirty="0"/>
        </a:p>
      </dsp:txBody>
      <dsp:txXfrm rot="-20700000">
        <a:off x="2844800" y="611920"/>
        <a:ext cx="894080" cy="894080"/>
      </dsp:txXfrm>
    </dsp:sp>
    <dsp:sp modelId="{1C504C9E-9156-481C-B7DE-3BDA110F4BFD}">
      <dsp:nvSpPr>
        <dsp:cNvPr id="0" name=""/>
        <dsp:cNvSpPr/>
      </dsp:nvSpPr>
      <dsp:spPr>
        <a:xfrm>
          <a:off x="2712145" y="1575920"/>
          <a:ext cx="2861056" cy="2861056"/>
        </a:xfrm>
        <a:prstGeom prst="circularArrow">
          <a:avLst>
            <a:gd name="adj1" fmla="val 4687"/>
            <a:gd name="adj2" fmla="val 299029"/>
            <a:gd name="adj3" fmla="val 2513083"/>
            <a:gd name="adj4" fmla="val 15867933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3B583-7CF9-4CAD-BD74-A5367549737E}">
      <dsp:nvSpPr>
        <dsp:cNvPr id="0" name=""/>
        <dsp:cNvSpPr/>
      </dsp:nvSpPr>
      <dsp:spPr>
        <a:xfrm>
          <a:off x="1297069" y="1024955"/>
          <a:ext cx="2078736" cy="207873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B4FC6D-C2B3-41F5-80ED-3FC68F92BA7C}">
      <dsp:nvSpPr>
        <dsp:cNvPr id="0" name=""/>
        <dsp:cNvSpPr/>
      </dsp:nvSpPr>
      <dsp:spPr>
        <a:xfrm>
          <a:off x="2127040" y="-85732"/>
          <a:ext cx="2241296" cy="224129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AA464-2C60-416D-A1FE-AD15F77C3EE1}" type="datetimeFigureOut">
              <a:rPr lang="es-CO" smtClean="0"/>
              <a:pPr/>
              <a:t>15/11/2015</a:t>
            </a:fld>
            <a:endParaRPr lang="es-CO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9B1B9-076E-45E1-91DA-50DEBFC15F3F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88124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F506-7534-4FDE-A429-821C7E599144}" type="datetimeFigureOut">
              <a:rPr lang="es-CO" smtClean="0"/>
              <a:pPr/>
              <a:t>15/11/2015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BBC0-AD1C-4654-AF09-6852880F6289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42215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F506-7534-4FDE-A429-821C7E599144}" type="datetimeFigureOut">
              <a:rPr lang="es-CO" smtClean="0"/>
              <a:pPr/>
              <a:t>15/11/2015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BBC0-AD1C-4654-AF09-6852880F6289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1964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F506-7534-4FDE-A429-821C7E599144}" type="datetimeFigureOut">
              <a:rPr lang="es-CO" smtClean="0"/>
              <a:pPr/>
              <a:t>15/11/2015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BBC0-AD1C-4654-AF09-6852880F6289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610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F506-7534-4FDE-A429-821C7E599144}" type="datetimeFigureOut">
              <a:rPr lang="es-CO" smtClean="0"/>
              <a:pPr/>
              <a:t>15/11/2015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BBC0-AD1C-4654-AF09-6852880F6289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5090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F506-7534-4FDE-A429-821C7E599144}" type="datetimeFigureOut">
              <a:rPr lang="es-CO" smtClean="0"/>
              <a:pPr/>
              <a:t>15/11/2015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BBC0-AD1C-4654-AF09-6852880F6289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5786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F506-7534-4FDE-A429-821C7E599144}" type="datetimeFigureOut">
              <a:rPr lang="es-CO" smtClean="0"/>
              <a:pPr/>
              <a:t>15/11/2015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BBC0-AD1C-4654-AF09-6852880F6289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8599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F506-7534-4FDE-A429-821C7E599144}" type="datetimeFigureOut">
              <a:rPr lang="es-CO" smtClean="0"/>
              <a:pPr/>
              <a:t>15/11/2015</a:t>
            </a:fld>
            <a:endParaRPr lang="es-CO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BBC0-AD1C-4654-AF09-6852880F6289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97781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F506-7534-4FDE-A429-821C7E599144}" type="datetimeFigureOut">
              <a:rPr lang="es-CO" smtClean="0"/>
              <a:pPr/>
              <a:t>15/11/2015</a:t>
            </a:fld>
            <a:endParaRPr lang="es-CO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BBC0-AD1C-4654-AF09-6852880F6289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0180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F506-7534-4FDE-A429-821C7E599144}" type="datetimeFigureOut">
              <a:rPr lang="es-CO" smtClean="0"/>
              <a:pPr/>
              <a:t>15/11/2015</a:t>
            </a:fld>
            <a:endParaRPr lang="es-CO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BBC0-AD1C-4654-AF09-6852880F6289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57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F506-7534-4FDE-A429-821C7E599144}" type="datetimeFigureOut">
              <a:rPr lang="es-CO" smtClean="0"/>
              <a:pPr/>
              <a:t>15/11/2015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BBC0-AD1C-4654-AF09-6852880F6289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2009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F506-7534-4FDE-A429-821C7E599144}" type="datetimeFigureOut">
              <a:rPr lang="es-CO" smtClean="0"/>
              <a:pPr/>
              <a:t>15/11/2015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BBC0-AD1C-4654-AF09-6852880F6289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9049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1F506-7534-4FDE-A429-821C7E599144}" type="datetimeFigureOut">
              <a:rPr lang="es-CO" smtClean="0"/>
              <a:pPr/>
              <a:t>15/11/2015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1BBC0-AD1C-4654-AF09-6852880F6289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3931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://2.bp.blogspot.com/-LnNUwEehZww/Tl7bcFjjvuI/AAAAAAAAAB8/2twkJelxn-4/s1600/a.pn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://2.bp.blogspot.com/-LnNUwEehZww/Tl7bcFjjvuI/AAAAAAAAAB8/2twkJelxn-4/s1600/a.pn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gif"/><Relationship Id="rId7" Type="http://schemas.openxmlformats.org/officeDocument/2006/relationships/diagramColors" Target="../diagrams/colors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gif"/><Relationship Id="rId7" Type="http://schemas.openxmlformats.org/officeDocument/2006/relationships/diagramColors" Target="../diagrams/colors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1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gif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5" y="6165304"/>
            <a:ext cx="2160240" cy="55490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655677" y="1811725"/>
            <a:ext cx="62646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200" b="1" i="1" dirty="0">
                <a:solidFill>
                  <a:srgbClr val="333333"/>
                </a:solidFill>
                <a:latin typeface="Droid Serif"/>
              </a:rPr>
              <a:t>III </a:t>
            </a:r>
            <a:r>
              <a:rPr lang="es-CO" sz="3200" b="1" i="1" dirty="0" smtClean="0">
                <a:solidFill>
                  <a:srgbClr val="333333"/>
                </a:solidFill>
                <a:latin typeface="Droid Serif"/>
              </a:rPr>
              <a:t>Congreso </a:t>
            </a:r>
            <a:r>
              <a:rPr lang="es-CO" sz="3200" b="1" i="1" dirty="0">
                <a:solidFill>
                  <a:srgbClr val="333333"/>
                </a:solidFill>
                <a:latin typeface="Droid Serif"/>
              </a:rPr>
              <a:t>I</a:t>
            </a:r>
            <a:r>
              <a:rPr lang="es-CO" sz="3200" b="1" i="1" dirty="0" smtClean="0">
                <a:solidFill>
                  <a:srgbClr val="333333"/>
                </a:solidFill>
                <a:latin typeface="Droid Serif"/>
              </a:rPr>
              <a:t>nternacional </a:t>
            </a:r>
            <a:r>
              <a:rPr lang="es-CO" sz="3200" b="1" i="1" dirty="0">
                <a:solidFill>
                  <a:srgbClr val="333333"/>
                </a:solidFill>
                <a:latin typeface="Droid Serif"/>
              </a:rPr>
              <a:t>de Tecnología en Regencia de Farmacia</a:t>
            </a:r>
            <a:endParaRPr lang="es-CO" sz="3200" i="1" dirty="0"/>
          </a:p>
        </p:txBody>
      </p:sp>
      <p:sp>
        <p:nvSpPr>
          <p:cNvPr id="6" name="Rectángulo 5"/>
          <p:cNvSpPr/>
          <p:nvPr/>
        </p:nvSpPr>
        <p:spPr>
          <a:xfrm>
            <a:off x="2466021" y="3573016"/>
            <a:ext cx="46440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400" i="1" dirty="0">
                <a:solidFill>
                  <a:srgbClr val="09126D"/>
                </a:solidFill>
                <a:latin typeface="Droid Serif"/>
              </a:rPr>
              <a:t>"La seguridad del paciente, un compromiso de todos"</a:t>
            </a:r>
            <a:endParaRPr lang="es-CO" sz="2400" b="0" i="0" dirty="0">
              <a:solidFill>
                <a:srgbClr val="09126D"/>
              </a:solidFill>
              <a:effectLst/>
              <a:latin typeface="Droid Serif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992339" y="5085184"/>
            <a:ext cx="2956259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>
                <a:solidFill>
                  <a:srgbClr val="09126D"/>
                </a:solidFill>
                <a:latin typeface="Droid Serif"/>
              </a:rPr>
              <a:t>Montería </a:t>
            </a:r>
            <a:r>
              <a:rPr lang="es-CO" dirty="0" smtClean="0">
                <a:solidFill>
                  <a:srgbClr val="09126D"/>
                </a:solidFill>
                <a:latin typeface="Droid Serif"/>
              </a:rPr>
              <a:t>– Córdoba</a:t>
            </a:r>
          </a:p>
          <a:p>
            <a:r>
              <a:rPr lang="es-CO" sz="1600" dirty="0" smtClean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14 - 15 </a:t>
            </a:r>
            <a:r>
              <a:rPr lang="es-CO" sz="1600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de Noviembre de 2015</a:t>
            </a:r>
            <a:endParaRPr lang="es-CO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00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5" y="6165304"/>
            <a:ext cx="2160240" cy="554902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294995646"/>
              </p:ext>
            </p:extLst>
          </p:nvPr>
        </p:nvGraphicFramePr>
        <p:xfrm>
          <a:off x="971600" y="14127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672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67544" y="1621686"/>
            <a:ext cx="8316416" cy="6617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POLIMORFISMOS GENETICOS QUE AFECTAN EL METABOLISMO DEL MEDICAMENTO</a:t>
            </a:r>
            <a:r>
              <a:rPr kumimoji="0" lang="es-CO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11560" y="2763943"/>
            <a:ext cx="7200800" cy="19851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Polimorfismos en los genes de enzimas que participan en el metabolismo pueden afectar las reacciones: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dirty="0" smtClean="0">
              <a:solidFill>
                <a:srgbClr val="212121"/>
              </a:solidFill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dirty="0">
              <a:solidFill>
                <a:srgbClr val="212121"/>
              </a:solidFill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Fase I: oxidación, reducción, hidrolisis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cap="none" normalizeH="0" baseline="0" dirty="0" smtClean="0">
              <a:ln>
                <a:noFill/>
              </a:ln>
              <a:solidFill>
                <a:srgbClr val="212121"/>
              </a:solidFill>
              <a:effectLst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smtClean="0">
                <a:solidFill>
                  <a:srgbClr val="21212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Fa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se II:</a:t>
            </a:r>
            <a:r>
              <a:rPr kumimoji="0" lang="es-ES" b="0" i="1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s-CO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Glucuronidación</a:t>
            </a:r>
            <a:r>
              <a:rPr kumimoji="0" lang="es-CO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, Acetilación, Conjugación</a:t>
            </a:r>
            <a:endParaRPr kumimoji="0" lang="es-CO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2450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5" y="6165304"/>
            <a:ext cx="2160240" cy="554902"/>
          </a:xfrm>
          <a:prstGeom prst="rect">
            <a:avLst/>
          </a:prstGeom>
        </p:spPr>
      </p:pic>
      <p:pic>
        <p:nvPicPr>
          <p:cNvPr id="4" name="Picture 2" descr="DMEScience19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7545660" cy="389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58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5" y="6165304"/>
            <a:ext cx="2160240" cy="55490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655677" y="1628800"/>
            <a:ext cx="62646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CO" sz="3200" dirty="0"/>
          </a:p>
        </p:txBody>
      </p:sp>
      <p:sp>
        <p:nvSpPr>
          <p:cNvPr id="2" name="CuadroTexto 1"/>
          <p:cNvSpPr txBox="1"/>
          <p:nvPr/>
        </p:nvSpPr>
        <p:spPr>
          <a:xfrm>
            <a:off x="6231127" y="6491909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 err="1" smtClean="0"/>
              <a:t>Metzger</a:t>
            </a:r>
            <a:r>
              <a:rPr lang="es-CO" sz="1400" i="1" dirty="0" smtClean="0"/>
              <a:t> et al., 2006</a:t>
            </a:r>
            <a:endParaRPr lang="es-CO" sz="1400" i="1" dirty="0"/>
          </a:p>
        </p:txBody>
      </p:sp>
      <p:pic>
        <p:nvPicPr>
          <p:cNvPr id="6" name="Picture 7187" descr="ADN_animatio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468" y="254225"/>
            <a:ext cx="925947" cy="1601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342306" y="1136357"/>
            <a:ext cx="5652120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1600" b="0" i="1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Muchos medicamentos son metabolizados por enzimas cuyos genes exhiben polimorfismos genéticos particularmente varias </a:t>
            </a:r>
            <a:r>
              <a:rPr kumimoji="0" lang="es-CO" sz="1600" b="0" i="1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isoformas</a:t>
            </a:r>
            <a:r>
              <a:rPr kumimoji="0" lang="es-CO" sz="1600" b="0" i="1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del </a:t>
            </a:r>
            <a:r>
              <a:rPr kumimoji="0" lang="es-CO" sz="1600" b="1" i="1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CITOCROMO P450.</a:t>
            </a:r>
            <a:r>
              <a:rPr kumimoji="0" lang="es-CO" sz="16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</a:p>
        </p:txBody>
      </p:sp>
      <p:pic>
        <p:nvPicPr>
          <p:cNvPr id="8" name="Imagen 7" descr="http://2.bp.blogspot.com/-LnNUwEehZww/Tl7bcFjjvuI/AAAAAAAAAB8/2twkJelxn-4/s320/a.png">
            <a:hlinkClick r:id="rId4"/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77" y="2187402"/>
            <a:ext cx="4693365" cy="39427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uadroTexto 3"/>
          <p:cNvSpPr txBox="1"/>
          <p:nvPr/>
        </p:nvSpPr>
        <p:spPr>
          <a:xfrm>
            <a:off x="6318737" y="4725144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Intervalo terapéutico</a:t>
            </a:r>
            <a:endParaRPr lang="es-CO" sz="14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6349042" y="5390337"/>
            <a:ext cx="2399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d</a:t>
            </a:r>
            <a:r>
              <a:rPr lang="es-CO" sz="1400" dirty="0" smtClean="0"/>
              <a:t>isminución o ausencia EM</a:t>
            </a:r>
            <a:endParaRPr lang="es-CO" sz="14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67544" y="6003258"/>
            <a:ext cx="2615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 a</a:t>
            </a:r>
            <a:r>
              <a:rPr lang="es-CO" sz="1400" dirty="0" smtClean="0"/>
              <a:t>umento en la producción  EM</a:t>
            </a:r>
            <a:endParaRPr lang="es-CO" sz="14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3203848" y="5993845"/>
            <a:ext cx="2399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m</a:t>
            </a:r>
            <a:r>
              <a:rPr lang="es-CO" sz="1400" dirty="0" smtClean="0"/>
              <a:t>etabolismo normal 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242065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5" y="6165304"/>
            <a:ext cx="2160240" cy="55490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655677" y="1628800"/>
            <a:ext cx="62646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CO" sz="3200" dirty="0"/>
          </a:p>
        </p:txBody>
      </p:sp>
      <p:sp>
        <p:nvSpPr>
          <p:cNvPr id="2" name="CuadroTexto 1"/>
          <p:cNvSpPr txBox="1"/>
          <p:nvPr/>
        </p:nvSpPr>
        <p:spPr>
          <a:xfrm>
            <a:off x="6231127" y="6491909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 err="1" smtClean="0"/>
              <a:t>Metzger</a:t>
            </a:r>
            <a:r>
              <a:rPr lang="es-CO" sz="1400" i="1" dirty="0" smtClean="0"/>
              <a:t> et al., 2006</a:t>
            </a:r>
            <a:endParaRPr lang="es-CO" sz="1400" i="1" dirty="0"/>
          </a:p>
        </p:txBody>
      </p:sp>
      <p:pic>
        <p:nvPicPr>
          <p:cNvPr id="6" name="Picture 7187" descr="ADN_animatio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468" y="254225"/>
            <a:ext cx="925947" cy="1601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7" descr="http://2.bp.blogspot.com/-LnNUwEehZww/Tl7bcFjjvuI/AAAAAAAAAB8/2twkJelxn-4/s320/a.png">
            <a:hlinkClick r:id="rId4"/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267" y="887398"/>
            <a:ext cx="4693365" cy="394276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uadroTexto 9"/>
          <p:cNvSpPr txBox="1"/>
          <p:nvPr/>
        </p:nvSpPr>
        <p:spPr>
          <a:xfrm>
            <a:off x="6441812" y="5839066"/>
            <a:ext cx="2399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d</a:t>
            </a:r>
            <a:r>
              <a:rPr lang="es-CO" sz="1400" dirty="0" smtClean="0"/>
              <a:t>isminución o ausencia EM</a:t>
            </a:r>
            <a:endParaRPr lang="es-CO" sz="14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67544" y="6003258"/>
            <a:ext cx="2615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 a</a:t>
            </a:r>
            <a:r>
              <a:rPr lang="es-CO" sz="1400" dirty="0" smtClean="0"/>
              <a:t>umento en la producción  EM</a:t>
            </a:r>
            <a:endParaRPr lang="es-CO" sz="14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3203848" y="5993845"/>
            <a:ext cx="2399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m</a:t>
            </a:r>
            <a:r>
              <a:rPr lang="es-CO" sz="1400" dirty="0" smtClean="0"/>
              <a:t>etabolismo normal </a:t>
            </a:r>
            <a:endParaRPr lang="es-CO" sz="14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441812" y="4715004"/>
            <a:ext cx="23994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chemeClr val="accent6">
                    <a:lumMod val="75000"/>
                  </a:schemeClr>
                </a:solidFill>
              </a:rPr>
              <a:t>Una menor tasa metabólica</a:t>
            </a:r>
          </a:p>
          <a:p>
            <a:r>
              <a:rPr lang="es-CO" sz="1400" dirty="0" smtClean="0">
                <a:solidFill>
                  <a:schemeClr val="accent6">
                    <a:lumMod val="75000"/>
                  </a:schemeClr>
                </a:solidFill>
              </a:rPr>
              <a:t>Aumento de la [] del fármaco en el torrente sanguíneo</a:t>
            </a:r>
            <a:endParaRPr lang="es-CO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179512" y="4659981"/>
            <a:ext cx="23994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chemeClr val="accent6">
                    <a:lumMod val="75000"/>
                  </a:schemeClr>
                </a:solidFill>
              </a:rPr>
              <a:t>Una mayor tasa metabólica</a:t>
            </a:r>
          </a:p>
          <a:p>
            <a:r>
              <a:rPr lang="es-CO" sz="1400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s-CO" sz="1400" dirty="0" smtClean="0">
                <a:solidFill>
                  <a:schemeClr val="accent6">
                    <a:lumMod val="75000"/>
                  </a:schemeClr>
                </a:solidFill>
              </a:rPr>
              <a:t>l fármaco se degrada más rápidamente disminución de la [] en el torrente sanguíneo</a:t>
            </a:r>
          </a:p>
          <a:p>
            <a:r>
              <a:rPr lang="es-CO" sz="1400" dirty="0" smtClean="0">
                <a:solidFill>
                  <a:schemeClr val="accent6">
                    <a:lumMod val="75000"/>
                  </a:schemeClr>
                </a:solidFill>
              </a:rPr>
              <a:t>Medicamento es menos eficaz</a:t>
            </a:r>
            <a:endParaRPr lang="es-CO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998204" y="5011860"/>
            <a:ext cx="3024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i="1" dirty="0" smtClean="0">
                <a:solidFill>
                  <a:srgbClr val="FF0000"/>
                </a:solidFill>
              </a:rPr>
              <a:t>Codeína</a:t>
            </a:r>
          </a:p>
        </p:txBody>
      </p:sp>
    </p:spTree>
    <p:extLst>
      <p:ext uri="{BB962C8B-B14F-4D97-AF65-F5344CB8AC3E}">
        <p14:creationId xmlns:p14="http://schemas.microsoft.com/office/powerpoint/2010/main" val="229229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5" y="6165304"/>
            <a:ext cx="2160240" cy="554902"/>
          </a:xfrm>
          <a:prstGeom prst="rect">
            <a:avLst/>
          </a:prstGeom>
        </p:spPr>
      </p:pic>
      <p:pic>
        <p:nvPicPr>
          <p:cNvPr id="20" name="Picture 7187" descr="ADN_animatio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468" y="254225"/>
            <a:ext cx="925947" cy="1601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2711092" y="1248192"/>
            <a:ext cx="37475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Medicina Cardiovascular</a:t>
            </a:r>
            <a:endParaRPr lang="es-CO" sz="2800" dirty="0"/>
          </a:p>
        </p:txBody>
      </p:sp>
      <p:sp>
        <p:nvSpPr>
          <p:cNvPr id="5" name="Rectángulo 4"/>
          <p:cNvSpPr/>
          <p:nvPr/>
        </p:nvSpPr>
        <p:spPr>
          <a:xfrm>
            <a:off x="971600" y="2194133"/>
            <a:ext cx="64807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dirty="0" err="1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genotipificación</a:t>
            </a:r>
            <a:r>
              <a:rPr lang="es-ES" sz="2000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es de vital importancia ya que puede identificar polimorfismos genéticos que ayudan a la dosificación de los medicamentos</a:t>
            </a:r>
            <a:endParaRPr lang="es-CO" sz="2000" dirty="0"/>
          </a:p>
        </p:txBody>
      </p:sp>
      <p:sp>
        <p:nvSpPr>
          <p:cNvPr id="6" name="Rectángulo 5"/>
          <p:cNvSpPr/>
          <p:nvPr/>
        </p:nvSpPr>
        <p:spPr>
          <a:xfrm>
            <a:off x="3843227" y="3292694"/>
            <a:ext cx="1447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warfarina</a:t>
            </a:r>
            <a:r>
              <a:rPr lang="es-ES" sz="240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s-CO" sz="2400" dirty="0">
              <a:solidFill>
                <a:srgbClr val="FF0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48240" y="3994365"/>
            <a:ext cx="63040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hidrolizada a un metabolito inactivo por una enzima hepática del citocromo P450 la CYP2C9</a:t>
            </a:r>
            <a:endParaRPr lang="es-CO" sz="2000" dirty="0"/>
          </a:p>
        </p:txBody>
      </p:sp>
      <p:sp>
        <p:nvSpPr>
          <p:cNvPr id="8" name="Rectángulo 7"/>
          <p:cNvSpPr/>
          <p:nvPr/>
        </p:nvSpPr>
        <p:spPr>
          <a:xfrm>
            <a:off x="1475657" y="5003812"/>
            <a:ext cx="66247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Más de 50 polimorfismos de nucleótidos de bases única SNP han sido descritos en las regiones reguladoras y codificadoras de este gen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41794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5" y="6165304"/>
            <a:ext cx="2160240" cy="554902"/>
          </a:xfrm>
          <a:prstGeom prst="rect">
            <a:avLst/>
          </a:prstGeom>
        </p:spPr>
      </p:pic>
      <p:pic>
        <p:nvPicPr>
          <p:cNvPr id="20" name="Picture 7187" descr="ADN_animatio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468" y="254225"/>
            <a:ext cx="925947" cy="1601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254668154"/>
              </p:ext>
            </p:extLst>
          </p:nvPr>
        </p:nvGraphicFramePr>
        <p:xfrm>
          <a:off x="1187624" y="1855698"/>
          <a:ext cx="5879976" cy="3837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6152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 txBox="1">
            <a:spLocks noChangeArrowheads="1"/>
          </p:cNvSpPr>
          <p:nvPr/>
        </p:nvSpPr>
        <p:spPr bwMode="auto">
          <a:xfrm>
            <a:off x="395288" y="1341438"/>
            <a:ext cx="8302625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s-CO" sz="2500" b="1" dirty="0">
                <a:solidFill>
                  <a:srgbClr val="17375E"/>
                </a:solidFill>
                <a:cs typeface="Arial" panose="020B0604020202020204" pitchFamily="34" charset="0"/>
              </a:rPr>
              <a:t>	</a:t>
            </a:r>
            <a:r>
              <a:rPr lang="en-US" altLang="es-CO" sz="3200" b="1" u="sng" dirty="0" err="1">
                <a:solidFill>
                  <a:srgbClr val="FF0000"/>
                </a:solidFill>
                <a:cs typeface="Arial" panose="020B0604020202020204" pitchFamily="34" charset="0"/>
              </a:rPr>
              <a:t>Alelo</a:t>
            </a:r>
            <a:r>
              <a:rPr lang="en-US" altLang="es-CO" sz="3200" b="1" u="sng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es-CO" sz="3200" b="1" u="sng" dirty="0" smtClean="0">
                <a:solidFill>
                  <a:srgbClr val="FF0000"/>
                </a:solidFill>
                <a:cs typeface="Arial" panose="020B0604020202020204" pitchFamily="34" charset="0"/>
              </a:rPr>
              <a:t>Normal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en-US" altLang="es-CO" sz="3000" b="1" u="sng" dirty="0" smtClean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s-CO" sz="2300" dirty="0" smtClean="0">
                <a:solidFill>
                  <a:srgbClr val="17375E"/>
                </a:solidFill>
                <a:cs typeface="Arial" panose="020B0604020202020204" pitchFamily="34" charset="0"/>
              </a:rPr>
              <a:t>	</a:t>
            </a:r>
            <a:r>
              <a:rPr lang="en-US" altLang="es-CO" sz="2300" u="sng" dirty="0" smtClean="0">
                <a:solidFill>
                  <a:srgbClr val="FF6600"/>
                </a:solidFill>
                <a:cs typeface="Arial" panose="020B0604020202020204" pitchFamily="34" charset="0"/>
              </a:rPr>
              <a:t>CYP2D6*1</a:t>
            </a:r>
            <a:r>
              <a:rPr lang="en-US" altLang="es-CO" sz="2300" dirty="0" smtClean="0">
                <a:solidFill>
                  <a:srgbClr val="17375E"/>
                </a:solidFill>
                <a:cs typeface="Arial" panose="020B0604020202020204" pitchFamily="34" charset="0"/>
              </a:rPr>
              <a:t>              </a:t>
            </a:r>
            <a:r>
              <a:rPr lang="es-ES" altLang="es-CO" sz="2300" dirty="0" smtClean="0">
                <a:solidFill>
                  <a:srgbClr val="17375E"/>
                </a:solidFill>
                <a:cs typeface="Arial" panose="020B0604020202020204" pitchFamily="34" charset="0"/>
              </a:rPr>
              <a:t>enzima con actividad catalítica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s-ES" altLang="es-CO" sz="2300" b="1" dirty="0">
                <a:solidFill>
                  <a:srgbClr val="17375E"/>
                </a:solidFill>
                <a:cs typeface="Arial" panose="020B0604020202020204" pitchFamily="34" charset="0"/>
              </a:rPr>
              <a:t>	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s-ES" altLang="es-CO" sz="2300" b="1" dirty="0">
                <a:solidFill>
                  <a:srgbClr val="17375E"/>
                </a:solidFill>
                <a:cs typeface="Arial" panose="020B0604020202020204" pitchFamily="34" charset="0"/>
              </a:rPr>
              <a:t>	</a:t>
            </a:r>
            <a:r>
              <a:rPr lang="es-ES" altLang="es-CO" sz="3000" b="1" u="sng" dirty="0">
                <a:solidFill>
                  <a:srgbClr val="FF0000"/>
                </a:solidFill>
                <a:cs typeface="Arial" panose="020B0604020202020204" pitchFamily="34" charset="0"/>
              </a:rPr>
              <a:t>Alelos mutantes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es-ES" altLang="es-CO" sz="3000" b="1" u="sng" dirty="0">
              <a:solidFill>
                <a:srgbClr val="17375E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s-ES" altLang="es-CO" sz="2300" dirty="0">
                <a:solidFill>
                  <a:srgbClr val="17375E"/>
                </a:solidFill>
                <a:cs typeface="Arial" panose="020B0604020202020204" pitchFamily="34" charset="0"/>
              </a:rPr>
              <a:t>	</a:t>
            </a:r>
            <a:r>
              <a:rPr lang="es-ES" altLang="es-CO" sz="2300" u="sng" dirty="0">
                <a:solidFill>
                  <a:srgbClr val="FF6600"/>
                </a:solidFill>
                <a:cs typeface="Arial" panose="020B0604020202020204" pitchFamily="34" charset="0"/>
              </a:rPr>
              <a:t>CYP2D6*2, *33,*35</a:t>
            </a:r>
            <a:r>
              <a:rPr lang="es-ES" altLang="es-CO" sz="2300" dirty="0">
                <a:solidFill>
                  <a:srgbClr val="17375E"/>
                </a:solidFill>
                <a:cs typeface="Arial" panose="020B0604020202020204" pitchFamily="34" charset="0"/>
              </a:rPr>
              <a:t>              Normal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s-ES" altLang="es-CO" sz="2300" dirty="0">
                <a:solidFill>
                  <a:srgbClr val="17375E"/>
                </a:solidFill>
                <a:cs typeface="Arial" panose="020B0604020202020204" pitchFamily="34" charset="0"/>
              </a:rPr>
              <a:t>	</a:t>
            </a:r>
            <a:r>
              <a:rPr lang="es-ES" altLang="es-CO" sz="2300" u="sng" dirty="0">
                <a:solidFill>
                  <a:srgbClr val="FF6600"/>
                </a:solidFill>
                <a:cs typeface="Arial" panose="020B0604020202020204" pitchFamily="34" charset="0"/>
              </a:rPr>
              <a:t>CYP2D6*4, *10</a:t>
            </a:r>
            <a:r>
              <a:rPr lang="es-ES" altLang="es-CO" sz="2300" dirty="0">
                <a:solidFill>
                  <a:srgbClr val="17375E"/>
                </a:solidFill>
                <a:cs typeface="Arial" panose="020B0604020202020204" pitchFamily="34" charset="0"/>
              </a:rPr>
              <a:t>               </a:t>
            </a:r>
            <a:r>
              <a:rPr lang="es-ES" altLang="es-CO" sz="2300" dirty="0" smtClean="0">
                <a:solidFill>
                  <a:srgbClr val="17375E"/>
                </a:solidFill>
                <a:cs typeface="Arial" panose="020B0604020202020204" pitchFamily="34" charset="0"/>
              </a:rPr>
              <a:t>Reducido</a:t>
            </a:r>
            <a:endParaRPr lang="es-ES" altLang="es-CO" sz="2300" dirty="0">
              <a:solidFill>
                <a:srgbClr val="17375E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s-ES" altLang="es-CO" sz="2300" dirty="0">
                <a:solidFill>
                  <a:srgbClr val="17375E"/>
                </a:solidFill>
                <a:cs typeface="Arial" panose="020B0604020202020204" pitchFamily="34" charset="0"/>
              </a:rPr>
              <a:t>	</a:t>
            </a:r>
            <a:r>
              <a:rPr lang="es-ES" altLang="es-CO" sz="2300" u="sng" dirty="0">
                <a:solidFill>
                  <a:srgbClr val="FF6600"/>
                </a:solidFill>
                <a:cs typeface="Arial" panose="020B0604020202020204" pitchFamily="34" charset="0"/>
              </a:rPr>
              <a:t>CYP2D6*3, *5, *6</a:t>
            </a:r>
            <a:r>
              <a:rPr lang="es-ES" altLang="es-CO" sz="2300" dirty="0">
                <a:solidFill>
                  <a:srgbClr val="17375E"/>
                </a:solidFill>
                <a:cs typeface="Arial" panose="020B0604020202020204" pitchFamily="34" charset="0"/>
              </a:rPr>
              <a:t>                  </a:t>
            </a:r>
            <a:r>
              <a:rPr lang="es-ES" altLang="es-CO" sz="2300" dirty="0" smtClean="0">
                <a:solidFill>
                  <a:srgbClr val="17375E"/>
                </a:solidFill>
                <a:cs typeface="Arial" panose="020B0604020202020204" pitchFamily="34" charset="0"/>
              </a:rPr>
              <a:t>No </a:t>
            </a:r>
            <a:r>
              <a:rPr lang="es-ES" altLang="es-CO" sz="2300" dirty="0">
                <a:solidFill>
                  <a:srgbClr val="17375E"/>
                </a:solidFill>
                <a:cs typeface="Arial" panose="020B0604020202020204" pitchFamily="34" charset="0"/>
              </a:rPr>
              <a:t>funcional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s-ES" altLang="es-CO" sz="2300" dirty="0">
                <a:solidFill>
                  <a:srgbClr val="17375E"/>
                </a:solidFill>
                <a:cs typeface="Arial" panose="020B0604020202020204" pitchFamily="34" charset="0"/>
              </a:rPr>
              <a:t>	</a:t>
            </a:r>
            <a:r>
              <a:rPr lang="es-ES" altLang="es-CO" sz="2300" u="sng" dirty="0">
                <a:solidFill>
                  <a:srgbClr val="FF6600"/>
                </a:solidFill>
                <a:cs typeface="Arial" panose="020B0604020202020204" pitchFamily="34" charset="0"/>
              </a:rPr>
              <a:t>CYP2D6 2X, </a:t>
            </a:r>
            <a:r>
              <a:rPr lang="es-ES" altLang="es-CO" sz="2300" dirty="0">
                <a:solidFill>
                  <a:srgbClr val="17375E"/>
                </a:solidFill>
                <a:cs typeface="Arial" panose="020B0604020202020204" pitchFamily="34" charset="0"/>
              </a:rPr>
              <a:t>                       Aumentada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endParaRPr lang="es-ES" altLang="es-CO" sz="2000" dirty="0">
              <a:solidFill>
                <a:srgbClr val="17375E"/>
              </a:solidFill>
              <a:cs typeface="Arial" panose="020B0604020202020204" pitchFamily="34" charset="0"/>
            </a:endParaRPr>
          </a:p>
        </p:txBody>
      </p:sp>
      <p:sp>
        <p:nvSpPr>
          <p:cNvPr id="5" name="7 Flecha derecha"/>
          <p:cNvSpPr>
            <a:spLocks noChangeArrowheads="1"/>
          </p:cNvSpPr>
          <p:nvPr/>
        </p:nvSpPr>
        <p:spPr bwMode="auto">
          <a:xfrm>
            <a:off x="3132138" y="2420938"/>
            <a:ext cx="642937" cy="21431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7 Flecha derecha"/>
          <p:cNvSpPr>
            <a:spLocks noChangeArrowheads="1"/>
          </p:cNvSpPr>
          <p:nvPr/>
        </p:nvSpPr>
        <p:spPr bwMode="auto">
          <a:xfrm>
            <a:off x="4284663" y="4221163"/>
            <a:ext cx="642937" cy="21431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7 Flecha derecha"/>
          <p:cNvSpPr>
            <a:spLocks noChangeArrowheads="1"/>
          </p:cNvSpPr>
          <p:nvPr/>
        </p:nvSpPr>
        <p:spPr bwMode="auto">
          <a:xfrm>
            <a:off x="3708400" y="4581525"/>
            <a:ext cx="642938" cy="2143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7 Flecha derecha"/>
          <p:cNvSpPr>
            <a:spLocks noChangeArrowheads="1"/>
          </p:cNvSpPr>
          <p:nvPr/>
        </p:nvSpPr>
        <p:spPr bwMode="auto">
          <a:xfrm>
            <a:off x="4284663" y="5013325"/>
            <a:ext cx="642937" cy="2143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7 Flecha derecha"/>
          <p:cNvSpPr>
            <a:spLocks noChangeArrowheads="1"/>
          </p:cNvSpPr>
          <p:nvPr/>
        </p:nvSpPr>
        <p:spPr bwMode="auto">
          <a:xfrm>
            <a:off x="3924300" y="5445125"/>
            <a:ext cx="642938" cy="2143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0728" name="Rectangle 1"/>
          <p:cNvSpPr>
            <a:spLocks noChangeArrowheads="1"/>
          </p:cNvSpPr>
          <p:nvPr/>
        </p:nvSpPr>
        <p:spPr bwMode="auto">
          <a:xfrm>
            <a:off x="3439006" y="818218"/>
            <a:ext cx="15824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s-ES" altLang="es-CO" sz="2800" u="sng" dirty="0">
                <a:solidFill>
                  <a:schemeClr val="tx2"/>
                </a:solidFill>
              </a:rPr>
              <a:t>CYP2D6</a:t>
            </a:r>
          </a:p>
        </p:txBody>
      </p:sp>
    </p:spTree>
    <p:extLst>
      <p:ext uri="{BB962C8B-B14F-4D97-AF65-F5344CB8AC3E}">
        <p14:creationId xmlns:p14="http://schemas.microsoft.com/office/powerpoint/2010/main" val="421978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5" y="6165304"/>
            <a:ext cx="2160240" cy="554902"/>
          </a:xfrm>
          <a:prstGeom prst="rect">
            <a:avLst/>
          </a:prstGeom>
        </p:spPr>
      </p:pic>
      <p:pic>
        <p:nvPicPr>
          <p:cNvPr id="20" name="Picture 7187" descr="ADN_animatio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468" y="254225"/>
            <a:ext cx="925947" cy="1601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743307" y="1149428"/>
            <a:ext cx="3403432" cy="4154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Que se está haciendo???</a:t>
            </a:r>
            <a:r>
              <a:rPr kumimoji="0" lang="es-CO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6632" y="2072463"/>
            <a:ext cx="7456783" cy="34932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Consorcios identificando los genes VIP </a:t>
            </a:r>
            <a:r>
              <a:rPr kumimoji="0" lang="es-CO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Very</a:t>
            </a:r>
            <a:r>
              <a:rPr kumimoji="0" lang="es-CO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s-CO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Important</a:t>
            </a:r>
            <a:r>
              <a:rPr kumimoji="0" lang="es-CO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s-CO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Pharmacogen</a:t>
            </a:r>
            <a:r>
              <a:rPr kumimoji="0" lang="es-CO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rgbClr val="21212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Consorcio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Farmacogenético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Internacional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Warfarina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 IWPC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rgbClr val="21212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 capaz de identificar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polimorfismos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fenotipos correspondientes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determinar la dosis exacta que se debe administrar de medicamento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analizar el impacto de las diferencias étnicas en la dosificación de la </a:t>
            </a:r>
            <a:r>
              <a:rPr lang="es-ES" sz="1600" dirty="0" err="1">
                <a:solidFill>
                  <a:srgbClr val="2121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arfarina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rgbClr val="21212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rgbClr val="21212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En la actualidad hay cerca de 43 genes VIP en una base de datos disponible en Internet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PHarmaGKB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. Las plantillas en las que estos genes están escritos tienen su nombre, sus alias, información preliminar, las principales publicaciones, "vías metabólicas clave" , fármacos asociados , fenotipos relacionados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s-CO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17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26740" y="-826135"/>
            <a:ext cx="2890520" cy="85102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125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5" y="6165304"/>
            <a:ext cx="2160240" cy="55490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655677" y="1628800"/>
            <a:ext cx="62646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CO" sz="3200" dirty="0"/>
          </a:p>
        </p:txBody>
      </p:sp>
      <p:sp>
        <p:nvSpPr>
          <p:cNvPr id="8" name="Rectángulo 7"/>
          <p:cNvSpPr/>
          <p:nvPr/>
        </p:nvSpPr>
        <p:spPr>
          <a:xfrm>
            <a:off x="6017422" y="5099992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rgbClr val="09126D"/>
                </a:solidFill>
                <a:latin typeface="Droid Serif"/>
              </a:rPr>
              <a:t>Montería </a:t>
            </a:r>
            <a:r>
              <a:rPr lang="es-CO" dirty="0" smtClean="0">
                <a:solidFill>
                  <a:srgbClr val="09126D"/>
                </a:solidFill>
                <a:latin typeface="Droid Serif"/>
              </a:rPr>
              <a:t>– Córdoba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187624" y="2268836"/>
            <a:ext cx="64087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800" i="1" dirty="0" err="1">
                <a:solidFill>
                  <a:schemeClr val="accent2">
                    <a:lumMod val="75000"/>
                  </a:schemeClr>
                </a:solidFill>
                <a:latin typeface="Open Sans"/>
              </a:rPr>
              <a:t>Farmacogenómica</a:t>
            </a:r>
            <a:r>
              <a:rPr lang="es-CO" sz="2800" i="1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 en la seguridad del paciente</a:t>
            </a:r>
            <a:endParaRPr lang="es-CO" sz="28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771800" y="3933056"/>
            <a:ext cx="5040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2800" i="1" dirty="0" smtClean="0">
                <a:solidFill>
                  <a:schemeClr val="accent2">
                    <a:lumMod val="75000"/>
                  </a:schemeClr>
                </a:solidFill>
              </a:rPr>
              <a:t>Luz Mery Bernal Parra </a:t>
            </a:r>
            <a:r>
              <a:rPr lang="es-CO" sz="2800" i="1" dirty="0" err="1" smtClean="0">
                <a:solidFill>
                  <a:schemeClr val="accent2">
                    <a:lumMod val="75000"/>
                  </a:schemeClr>
                </a:solidFill>
              </a:rPr>
              <a:t>Ph.D</a:t>
            </a:r>
            <a:r>
              <a:rPr lang="es-CO" sz="2800" i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algn="r"/>
            <a:r>
              <a:rPr lang="es-CO" sz="2800" i="1" dirty="0" smtClean="0">
                <a:solidFill>
                  <a:schemeClr val="accent2">
                    <a:lumMod val="75000"/>
                  </a:schemeClr>
                </a:solidFill>
              </a:rPr>
              <a:t>Docente ECISALUD UNAD</a:t>
            </a:r>
            <a:endParaRPr lang="es-CO" sz="28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716057" y="5469324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2">
                    <a:lumMod val="75000"/>
                  </a:schemeClr>
                </a:solidFill>
                <a:latin typeface="Open Sans"/>
              </a:rPr>
              <a:t>15 de Noviembre de 2015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7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5" y="6165304"/>
            <a:ext cx="2160240" cy="554902"/>
          </a:xfrm>
          <a:prstGeom prst="rect">
            <a:avLst/>
          </a:prstGeom>
        </p:spPr>
      </p:pic>
      <p:pic>
        <p:nvPicPr>
          <p:cNvPr id="20" name="Picture 7187" descr="ADN_animatio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468" y="254225"/>
            <a:ext cx="925947" cy="1601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743307" y="1149428"/>
            <a:ext cx="3403432" cy="4154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Que se está haciendo???</a:t>
            </a:r>
            <a:r>
              <a:rPr kumimoji="0" lang="es-CO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 flipV="1">
            <a:off x="5463123" y="6688007"/>
            <a:ext cx="2817796" cy="254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 rot="10800000" flipV="1">
            <a:off x="702653" y="2414349"/>
            <a:ext cx="7488832" cy="22621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Algunos hospitales un servicio de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Farmacogenética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clínica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que ofrece a los pacientes pruebas específicas de diagnóstico molecular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para luego iniciar su tratamiento con los medicamentos especiales a cada tipo de paciente.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sz="1600" dirty="0">
              <a:solidFill>
                <a:srgbClr val="212121"/>
              </a:solidFill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El desarrollo e implementación de este servicio ilustra la maduración de la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farmacogenética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como disciplina y la creciente conciencia del valor de la incorporación de las pruebas de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farmacogenética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en las mejores prácticas clínicas y las iniciativas de calidad. </a:t>
            </a:r>
            <a:endParaRPr kumimoji="0" lang="es-CO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8068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5" y="6165304"/>
            <a:ext cx="2160240" cy="554902"/>
          </a:xfrm>
          <a:prstGeom prst="rect">
            <a:avLst/>
          </a:prstGeom>
        </p:spPr>
      </p:pic>
      <p:pic>
        <p:nvPicPr>
          <p:cNvPr id="20" name="Picture 7187" descr="ADN_animatio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468" y="254225"/>
            <a:ext cx="925947" cy="1601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743307" y="1149428"/>
            <a:ext cx="3403432" cy="4154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Que se está haciendo???</a:t>
            </a:r>
            <a:r>
              <a:rPr kumimoji="0" lang="es-CO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 flipV="1">
            <a:off x="5463123" y="6688007"/>
            <a:ext cx="2817796" cy="254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n 6" descr="An external file that holds a picture, illustration, etc.&#10;Object name is nihms338060f1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059" y="1779983"/>
            <a:ext cx="5902409" cy="42240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210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5" y="6165304"/>
            <a:ext cx="2160240" cy="554902"/>
          </a:xfrm>
          <a:prstGeom prst="rect">
            <a:avLst/>
          </a:prstGeom>
        </p:spPr>
      </p:pic>
      <p:pic>
        <p:nvPicPr>
          <p:cNvPr id="20" name="Picture 7187" descr="ADN_animatio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468" y="254225"/>
            <a:ext cx="925947" cy="1601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55643" y="1149428"/>
            <a:ext cx="3178755" cy="4154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Consideraciones finales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6632" y="3657512"/>
            <a:ext cx="7456783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16632" y="2199928"/>
            <a:ext cx="7229707" cy="2754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Esta forma de individualización terapéutica es todavía una idea futurista???.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sz="1600" dirty="0">
              <a:solidFill>
                <a:srgbClr val="212121"/>
              </a:solidFill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Este concepto está directamente relacionada con la seguridad del paciente en sí. Una vez que se tiene un medicamento diseñado de acuerdo a la información genética del paciente, que puede reducir los riesgos para su salud y suprimir las reacciones adversas y fomentar el uso racional ???</a:t>
            </a:r>
            <a:r>
              <a:rPr kumimoji="0" lang="es-CO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CO" sz="16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600" dirty="0"/>
              <a:t>Parece película de ficción. Primero hacemos la caracterización de la enfermedad, y luego identificamos la información genética del paciente para comprender mejor cómo tratar su </a:t>
            </a:r>
            <a:r>
              <a:rPr lang="es-ES" sz="1600" dirty="0" smtClean="0"/>
              <a:t>enfermedad…conocer esta información puede prevenir esta enfermedad en otras personas???</a:t>
            </a:r>
            <a:endParaRPr kumimoji="0" lang="es-CO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8394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5" y="6165304"/>
            <a:ext cx="2160240" cy="554902"/>
          </a:xfrm>
          <a:prstGeom prst="rect">
            <a:avLst/>
          </a:prstGeom>
        </p:spPr>
      </p:pic>
      <p:pic>
        <p:nvPicPr>
          <p:cNvPr id="20" name="Picture 7187" descr="ADN_animatio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468" y="254225"/>
            <a:ext cx="925947" cy="1601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742107" y="989156"/>
            <a:ext cx="3178755" cy="4154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Consideraciones finales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6632" y="3657512"/>
            <a:ext cx="7456783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16632" y="2064768"/>
            <a:ext cx="7229707" cy="38318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ES" sz="1600" dirty="0"/>
              <a:t>En un tiempo relativamente corto, será posible secuenciar genomas enteros de personas a precios muy bajos. El almacenamiento de toda esta información y su relación con sus registros médicos serían aceptados en general por la población????</a:t>
            </a:r>
            <a:endParaRPr lang="es-CO" sz="1600" dirty="0"/>
          </a:p>
          <a:p>
            <a:r>
              <a:rPr lang="es-CO" sz="1600" dirty="0"/>
              <a:t> </a:t>
            </a:r>
          </a:p>
          <a:p>
            <a:r>
              <a:rPr lang="es-ES" sz="1600" dirty="0"/>
              <a:t>Debe haber consentimiento de la persona que su información genómica este disponible en las bases de datos</a:t>
            </a:r>
            <a:r>
              <a:rPr lang="es-ES" sz="1600" dirty="0" smtClean="0"/>
              <a:t>??? </a:t>
            </a:r>
            <a:r>
              <a:rPr lang="es-ES" sz="1600" dirty="0"/>
              <a:t>¿Qué tipo de información debe incluirse</a:t>
            </a:r>
            <a:r>
              <a:rPr lang="es-ES" sz="1600" dirty="0" smtClean="0"/>
              <a:t>??? </a:t>
            </a:r>
            <a:endParaRPr lang="es-CO" sz="1600" dirty="0"/>
          </a:p>
          <a:p>
            <a:r>
              <a:rPr lang="es-CO" sz="1600" dirty="0"/>
              <a:t> </a:t>
            </a:r>
          </a:p>
          <a:p>
            <a:r>
              <a:rPr lang="es-ES" sz="1600" dirty="0"/>
              <a:t>Dilema ético que preocupa a los investigadores, el desarrollo de las llamadas " drogas raciales" y el riesgo de tener una discriminación farmacológica de los pacientes</a:t>
            </a:r>
            <a:r>
              <a:rPr lang="es-ES" sz="1600" dirty="0" smtClean="0"/>
              <a:t>….</a:t>
            </a:r>
          </a:p>
          <a:p>
            <a:endParaRPr lang="es-ES" sz="1400" i="1" dirty="0" smtClean="0"/>
          </a:p>
          <a:p>
            <a:r>
              <a:rPr lang="es-ES" sz="1400" i="1" dirty="0" smtClean="0"/>
              <a:t>CYP2D6</a:t>
            </a:r>
            <a:r>
              <a:rPr lang="es-ES" sz="1400" i="1" dirty="0"/>
              <a:t>, el fenotipo </a:t>
            </a:r>
            <a:r>
              <a:rPr lang="es-ES" sz="1400" i="1" dirty="0" err="1"/>
              <a:t>metabolizador</a:t>
            </a:r>
            <a:r>
              <a:rPr lang="es-ES" sz="1400" i="1" dirty="0"/>
              <a:t> lento </a:t>
            </a:r>
            <a:r>
              <a:rPr lang="es-ES" sz="1400" i="1" dirty="0" smtClean="0"/>
              <a:t>tiene </a:t>
            </a:r>
            <a:r>
              <a:rPr lang="es-ES" sz="1400" i="1" dirty="0"/>
              <a:t>una tasa de incidencia entre el 5-10% en los americanos blancos y europeos , pasando sólo por el 1% entre japoneses y egipcios. El fenotipo </a:t>
            </a:r>
            <a:r>
              <a:rPr lang="es-ES" sz="1400" i="1" dirty="0" err="1"/>
              <a:t>metabolizador</a:t>
            </a:r>
            <a:r>
              <a:rPr lang="es-ES" sz="1400" i="1" dirty="0"/>
              <a:t> rápido se presenta en un mayor porcentaje en etíope y árabes (entre el </a:t>
            </a:r>
            <a:r>
              <a:rPr lang="es-ES" sz="1400" i="1" dirty="0" smtClean="0"/>
              <a:t>13 -20 %) </a:t>
            </a:r>
            <a:r>
              <a:rPr lang="es-ES" sz="1400" i="1" dirty="0"/>
              <a:t>que en Europa (de 1 % -2 % )</a:t>
            </a:r>
            <a:endParaRPr lang="es-CO" sz="1400" i="1" dirty="0"/>
          </a:p>
          <a:p>
            <a:endParaRPr lang="es-CO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2492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5" y="6165304"/>
            <a:ext cx="2160240" cy="554902"/>
          </a:xfrm>
          <a:prstGeom prst="rect">
            <a:avLst/>
          </a:prstGeom>
        </p:spPr>
      </p:pic>
      <p:pic>
        <p:nvPicPr>
          <p:cNvPr id="20" name="Picture 7187" descr="ADN_animatio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468" y="254225"/>
            <a:ext cx="925947" cy="1601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4208641188"/>
              </p:ext>
            </p:extLst>
          </p:nvPr>
        </p:nvGraphicFramePr>
        <p:xfrm>
          <a:off x="323528" y="134076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8194" name="Picture 2" descr="http://www.pharmacogeneticsinpsychiatry.com/PharmMain_files/tb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741" y="3139818"/>
            <a:ext cx="30289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70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5" y="6165304"/>
            <a:ext cx="2160240" cy="554902"/>
          </a:xfrm>
          <a:prstGeom prst="rect">
            <a:avLst/>
          </a:prstGeom>
        </p:spPr>
      </p:pic>
      <p:pic>
        <p:nvPicPr>
          <p:cNvPr id="20" name="Picture 7187" descr="ADN_animatio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468" y="254225"/>
            <a:ext cx="925947" cy="1601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 descr="&#10;&#10;49% of drugs causing ADRs are metabolized by&#10;polymorphic enzymes&#10;&#10;&#10;&#10;7-22% of other randomly selected drugs are&#10;substra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6630321" y="518490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i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GRACIAS</a:t>
            </a:r>
            <a:endParaRPr lang="es-CO" sz="3600" i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725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5" y="6165304"/>
            <a:ext cx="2160240" cy="554902"/>
          </a:xfrm>
          <a:prstGeom prst="rect">
            <a:avLst/>
          </a:prstGeom>
        </p:spPr>
      </p:pic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043609" y="953475"/>
            <a:ext cx="7901816" cy="4707302"/>
            <a:chOff x="819" y="693"/>
            <a:chExt cx="5873" cy="3464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819" y="978"/>
              <a:ext cx="2391" cy="1536"/>
            </a:xfrm>
            <a:prstGeom prst="rect">
              <a:avLst/>
            </a:prstGeom>
            <a:solidFill>
              <a:srgbClr val="9FD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433" y="1380"/>
              <a:ext cx="105" cy="236"/>
              <a:chOff x="2704" y="915"/>
              <a:chExt cx="122" cy="262"/>
            </a:xfrm>
          </p:grpSpPr>
          <p:sp>
            <p:nvSpPr>
              <p:cNvPr id="433" name="Freeform 7"/>
              <p:cNvSpPr>
                <a:spLocks/>
              </p:cNvSpPr>
              <p:nvPr/>
            </p:nvSpPr>
            <p:spPr bwMode="auto">
              <a:xfrm>
                <a:off x="2704" y="915"/>
                <a:ext cx="122" cy="262"/>
              </a:xfrm>
              <a:custGeom>
                <a:avLst/>
                <a:gdLst>
                  <a:gd name="T0" fmla="*/ 1 w 243"/>
                  <a:gd name="T1" fmla="*/ 0 h 525"/>
                  <a:gd name="T2" fmla="*/ 1 w 243"/>
                  <a:gd name="T3" fmla="*/ 0 h 525"/>
                  <a:gd name="T4" fmla="*/ 1 w 243"/>
                  <a:gd name="T5" fmla="*/ 0 h 525"/>
                  <a:gd name="T6" fmla="*/ 1 w 243"/>
                  <a:gd name="T7" fmla="*/ 0 h 525"/>
                  <a:gd name="T8" fmla="*/ 1 w 243"/>
                  <a:gd name="T9" fmla="*/ 0 h 525"/>
                  <a:gd name="T10" fmla="*/ 1 w 243"/>
                  <a:gd name="T11" fmla="*/ 0 h 525"/>
                  <a:gd name="T12" fmla="*/ 1 w 243"/>
                  <a:gd name="T13" fmla="*/ 0 h 525"/>
                  <a:gd name="T14" fmla="*/ 1 w 243"/>
                  <a:gd name="T15" fmla="*/ 0 h 525"/>
                  <a:gd name="T16" fmla="*/ 1 w 243"/>
                  <a:gd name="T17" fmla="*/ 0 h 525"/>
                  <a:gd name="T18" fmla="*/ 1 w 243"/>
                  <a:gd name="T19" fmla="*/ 0 h 525"/>
                  <a:gd name="T20" fmla="*/ 1 w 243"/>
                  <a:gd name="T21" fmla="*/ 0 h 525"/>
                  <a:gd name="T22" fmla="*/ 1 w 243"/>
                  <a:gd name="T23" fmla="*/ 0 h 525"/>
                  <a:gd name="T24" fmla="*/ 1 w 243"/>
                  <a:gd name="T25" fmla="*/ 0 h 525"/>
                  <a:gd name="T26" fmla="*/ 1 w 243"/>
                  <a:gd name="T27" fmla="*/ 0 h 525"/>
                  <a:gd name="T28" fmla="*/ 1 w 243"/>
                  <a:gd name="T29" fmla="*/ 0 h 525"/>
                  <a:gd name="T30" fmla="*/ 1 w 243"/>
                  <a:gd name="T31" fmla="*/ 0 h 525"/>
                  <a:gd name="T32" fmla="*/ 1 w 243"/>
                  <a:gd name="T33" fmla="*/ 0 h 525"/>
                  <a:gd name="T34" fmla="*/ 1 w 243"/>
                  <a:gd name="T35" fmla="*/ 0 h 525"/>
                  <a:gd name="T36" fmla="*/ 1 w 243"/>
                  <a:gd name="T37" fmla="*/ 0 h 525"/>
                  <a:gd name="T38" fmla="*/ 1 w 243"/>
                  <a:gd name="T39" fmla="*/ 0 h 525"/>
                  <a:gd name="T40" fmla="*/ 1 w 243"/>
                  <a:gd name="T41" fmla="*/ 0 h 525"/>
                  <a:gd name="T42" fmla="*/ 1 w 243"/>
                  <a:gd name="T43" fmla="*/ 0 h 525"/>
                  <a:gd name="T44" fmla="*/ 1 w 243"/>
                  <a:gd name="T45" fmla="*/ 0 h 525"/>
                  <a:gd name="T46" fmla="*/ 1 w 243"/>
                  <a:gd name="T47" fmla="*/ 0 h 525"/>
                  <a:gd name="T48" fmla="*/ 1 w 243"/>
                  <a:gd name="T49" fmla="*/ 0 h 525"/>
                  <a:gd name="T50" fmla="*/ 1 w 243"/>
                  <a:gd name="T51" fmla="*/ 0 h 525"/>
                  <a:gd name="T52" fmla="*/ 1 w 243"/>
                  <a:gd name="T53" fmla="*/ 0 h 525"/>
                  <a:gd name="T54" fmla="*/ 0 w 243"/>
                  <a:gd name="T55" fmla="*/ 0 h 525"/>
                  <a:gd name="T56" fmla="*/ 0 w 243"/>
                  <a:gd name="T57" fmla="*/ 0 h 525"/>
                  <a:gd name="T58" fmla="*/ 1 w 243"/>
                  <a:gd name="T59" fmla="*/ 0 h 525"/>
                  <a:gd name="T60" fmla="*/ 1 w 243"/>
                  <a:gd name="T61" fmla="*/ 0 h 525"/>
                  <a:gd name="T62" fmla="*/ 1 w 243"/>
                  <a:gd name="T63" fmla="*/ 0 h 525"/>
                  <a:gd name="T64" fmla="*/ 1 w 243"/>
                  <a:gd name="T65" fmla="*/ 0 h 525"/>
                  <a:gd name="T66" fmla="*/ 1 w 243"/>
                  <a:gd name="T67" fmla="*/ 0 h 525"/>
                  <a:gd name="T68" fmla="*/ 1 w 243"/>
                  <a:gd name="T69" fmla="*/ 0 h 525"/>
                  <a:gd name="T70" fmla="*/ 1 w 243"/>
                  <a:gd name="T71" fmla="*/ 0 h 525"/>
                  <a:gd name="T72" fmla="*/ 1 w 243"/>
                  <a:gd name="T73" fmla="*/ 0 h 525"/>
                  <a:gd name="T74" fmla="*/ 1 w 243"/>
                  <a:gd name="T75" fmla="*/ 0 h 525"/>
                  <a:gd name="T76" fmla="*/ 1 w 243"/>
                  <a:gd name="T77" fmla="*/ 0 h 525"/>
                  <a:gd name="T78" fmla="*/ 1 w 243"/>
                  <a:gd name="T79" fmla="*/ 0 h 525"/>
                  <a:gd name="T80" fmla="*/ 1 w 243"/>
                  <a:gd name="T81" fmla="*/ 0 h 525"/>
                  <a:gd name="T82" fmla="*/ 1 w 243"/>
                  <a:gd name="T83" fmla="*/ 0 h 525"/>
                  <a:gd name="T84" fmla="*/ 1 w 243"/>
                  <a:gd name="T85" fmla="*/ 0 h 525"/>
                  <a:gd name="T86" fmla="*/ 1 w 243"/>
                  <a:gd name="T87" fmla="*/ 0 h 525"/>
                  <a:gd name="T88" fmla="*/ 1 w 243"/>
                  <a:gd name="T89" fmla="*/ 0 h 525"/>
                  <a:gd name="T90" fmla="*/ 1 w 243"/>
                  <a:gd name="T91" fmla="*/ 0 h 525"/>
                  <a:gd name="T92" fmla="*/ 1 w 243"/>
                  <a:gd name="T93" fmla="*/ 0 h 525"/>
                  <a:gd name="T94" fmla="*/ 1 w 243"/>
                  <a:gd name="T95" fmla="*/ 0 h 525"/>
                  <a:gd name="T96" fmla="*/ 1 w 243"/>
                  <a:gd name="T97" fmla="*/ 0 h 525"/>
                  <a:gd name="T98" fmla="*/ 1 w 243"/>
                  <a:gd name="T99" fmla="*/ 0 h 525"/>
                  <a:gd name="T100" fmla="*/ 1 w 243"/>
                  <a:gd name="T101" fmla="*/ 0 h 525"/>
                  <a:gd name="T102" fmla="*/ 1 w 243"/>
                  <a:gd name="T103" fmla="*/ 0 h 525"/>
                  <a:gd name="T104" fmla="*/ 1 w 243"/>
                  <a:gd name="T105" fmla="*/ 0 h 525"/>
                  <a:gd name="T106" fmla="*/ 1 w 243"/>
                  <a:gd name="T107" fmla="*/ 0 h 525"/>
                  <a:gd name="T108" fmla="*/ 1 w 243"/>
                  <a:gd name="T109" fmla="*/ 0 h 525"/>
                  <a:gd name="T110" fmla="*/ 1 w 243"/>
                  <a:gd name="T111" fmla="*/ 0 h 525"/>
                  <a:gd name="T112" fmla="*/ 1 w 243"/>
                  <a:gd name="T113" fmla="*/ 0 h 525"/>
                  <a:gd name="T114" fmla="*/ 1 w 243"/>
                  <a:gd name="T115" fmla="*/ 0 h 525"/>
                  <a:gd name="T116" fmla="*/ 1 w 243"/>
                  <a:gd name="T117" fmla="*/ 0 h 525"/>
                  <a:gd name="T118" fmla="*/ 1 w 243"/>
                  <a:gd name="T119" fmla="*/ 0 h 525"/>
                  <a:gd name="T120" fmla="*/ 1 w 243"/>
                  <a:gd name="T121" fmla="*/ 0 h 525"/>
                  <a:gd name="T122" fmla="*/ 1 w 243"/>
                  <a:gd name="T123" fmla="*/ 0 h 52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3" h="525">
                    <a:moveTo>
                      <a:pt x="201" y="146"/>
                    </a:moveTo>
                    <a:lnTo>
                      <a:pt x="201" y="146"/>
                    </a:lnTo>
                    <a:lnTo>
                      <a:pt x="191" y="146"/>
                    </a:lnTo>
                    <a:lnTo>
                      <a:pt x="186" y="138"/>
                    </a:lnTo>
                    <a:lnTo>
                      <a:pt x="177" y="138"/>
                    </a:lnTo>
                    <a:lnTo>
                      <a:pt x="167" y="132"/>
                    </a:lnTo>
                    <a:lnTo>
                      <a:pt x="158" y="124"/>
                    </a:lnTo>
                    <a:lnTo>
                      <a:pt x="158" y="116"/>
                    </a:lnTo>
                    <a:lnTo>
                      <a:pt x="158" y="110"/>
                    </a:lnTo>
                    <a:lnTo>
                      <a:pt x="167" y="110"/>
                    </a:lnTo>
                    <a:lnTo>
                      <a:pt x="167" y="102"/>
                    </a:lnTo>
                    <a:lnTo>
                      <a:pt x="177" y="95"/>
                    </a:lnTo>
                    <a:lnTo>
                      <a:pt x="186" y="87"/>
                    </a:lnTo>
                    <a:lnTo>
                      <a:pt x="186" y="81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1"/>
                    </a:lnTo>
                    <a:lnTo>
                      <a:pt x="186" y="44"/>
                    </a:lnTo>
                    <a:lnTo>
                      <a:pt x="177" y="36"/>
                    </a:lnTo>
                    <a:lnTo>
                      <a:pt x="177" y="28"/>
                    </a:lnTo>
                    <a:lnTo>
                      <a:pt x="167" y="22"/>
                    </a:lnTo>
                    <a:lnTo>
                      <a:pt x="158" y="16"/>
                    </a:lnTo>
                    <a:lnTo>
                      <a:pt x="151" y="8"/>
                    </a:lnTo>
                    <a:lnTo>
                      <a:pt x="143" y="8"/>
                    </a:lnTo>
                    <a:lnTo>
                      <a:pt x="134" y="0"/>
                    </a:lnTo>
                    <a:lnTo>
                      <a:pt x="125" y="0"/>
                    </a:lnTo>
                    <a:lnTo>
                      <a:pt x="108" y="0"/>
                    </a:lnTo>
                    <a:lnTo>
                      <a:pt x="101" y="8"/>
                    </a:lnTo>
                    <a:lnTo>
                      <a:pt x="92" y="8"/>
                    </a:lnTo>
                    <a:lnTo>
                      <a:pt x="85" y="16"/>
                    </a:lnTo>
                    <a:lnTo>
                      <a:pt x="75" y="22"/>
                    </a:lnTo>
                    <a:lnTo>
                      <a:pt x="66" y="28"/>
                    </a:lnTo>
                    <a:lnTo>
                      <a:pt x="66" y="36"/>
                    </a:lnTo>
                    <a:lnTo>
                      <a:pt x="59" y="44"/>
                    </a:lnTo>
                    <a:lnTo>
                      <a:pt x="59" y="51"/>
                    </a:lnTo>
                    <a:lnTo>
                      <a:pt x="59" y="65"/>
                    </a:lnTo>
                    <a:lnTo>
                      <a:pt x="59" y="73"/>
                    </a:lnTo>
                    <a:lnTo>
                      <a:pt x="59" y="81"/>
                    </a:lnTo>
                    <a:lnTo>
                      <a:pt x="66" y="87"/>
                    </a:lnTo>
                    <a:lnTo>
                      <a:pt x="66" y="95"/>
                    </a:lnTo>
                    <a:lnTo>
                      <a:pt x="75" y="102"/>
                    </a:lnTo>
                    <a:lnTo>
                      <a:pt x="85" y="110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5" y="138"/>
                    </a:lnTo>
                    <a:lnTo>
                      <a:pt x="66" y="138"/>
                    </a:lnTo>
                    <a:lnTo>
                      <a:pt x="59" y="146"/>
                    </a:lnTo>
                    <a:lnTo>
                      <a:pt x="51" y="146"/>
                    </a:lnTo>
                    <a:lnTo>
                      <a:pt x="33" y="152"/>
                    </a:lnTo>
                    <a:lnTo>
                      <a:pt x="24" y="160"/>
                    </a:lnTo>
                    <a:lnTo>
                      <a:pt x="16" y="160"/>
                    </a:lnTo>
                    <a:lnTo>
                      <a:pt x="9" y="168"/>
                    </a:lnTo>
                    <a:lnTo>
                      <a:pt x="9" y="175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0" y="307"/>
                    </a:lnTo>
                    <a:lnTo>
                      <a:pt x="9" y="313"/>
                    </a:lnTo>
                    <a:lnTo>
                      <a:pt x="16" y="319"/>
                    </a:lnTo>
                    <a:lnTo>
                      <a:pt x="16" y="335"/>
                    </a:lnTo>
                    <a:lnTo>
                      <a:pt x="24" y="335"/>
                    </a:lnTo>
                    <a:lnTo>
                      <a:pt x="33" y="343"/>
                    </a:lnTo>
                    <a:lnTo>
                      <a:pt x="42" y="350"/>
                    </a:lnTo>
                    <a:lnTo>
                      <a:pt x="51" y="350"/>
                    </a:lnTo>
                    <a:lnTo>
                      <a:pt x="51" y="356"/>
                    </a:lnTo>
                    <a:lnTo>
                      <a:pt x="51" y="218"/>
                    </a:lnTo>
                    <a:lnTo>
                      <a:pt x="51" y="372"/>
                    </a:lnTo>
                    <a:lnTo>
                      <a:pt x="51" y="488"/>
                    </a:lnTo>
                    <a:lnTo>
                      <a:pt x="51" y="496"/>
                    </a:lnTo>
                    <a:lnTo>
                      <a:pt x="51" y="502"/>
                    </a:lnTo>
                    <a:lnTo>
                      <a:pt x="59" y="509"/>
                    </a:lnTo>
                    <a:lnTo>
                      <a:pt x="59" y="517"/>
                    </a:lnTo>
                    <a:lnTo>
                      <a:pt x="66" y="517"/>
                    </a:lnTo>
                    <a:lnTo>
                      <a:pt x="66" y="525"/>
                    </a:lnTo>
                    <a:lnTo>
                      <a:pt x="75" y="525"/>
                    </a:lnTo>
                    <a:lnTo>
                      <a:pt x="85" y="525"/>
                    </a:lnTo>
                    <a:lnTo>
                      <a:pt x="92" y="525"/>
                    </a:lnTo>
                    <a:lnTo>
                      <a:pt x="101" y="525"/>
                    </a:lnTo>
                    <a:lnTo>
                      <a:pt x="108" y="517"/>
                    </a:lnTo>
                    <a:lnTo>
                      <a:pt x="118" y="509"/>
                    </a:lnTo>
                    <a:lnTo>
                      <a:pt x="118" y="502"/>
                    </a:lnTo>
                    <a:lnTo>
                      <a:pt x="118" y="496"/>
                    </a:lnTo>
                    <a:lnTo>
                      <a:pt x="125" y="488"/>
                    </a:lnTo>
                    <a:lnTo>
                      <a:pt x="125" y="291"/>
                    </a:lnTo>
                    <a:lnTo>
                      <a:pt x="125" y="488"/>
                    </a:lnTo>
                    <a:lnTo>
                      <a:pt x="125" y="496"/>
                    </a:lnTo>
                    <a:lnTo>
                      <a:pt x="125" y="502"/>
                    </a:lnTo>
                    <a:lnTo>
                      <a:pt x="125" y="509"/>
                    </a:lnTo>
                    <a:lnTo>
                      <a:pt x="134" y="509"/>
                    </a:lnTo>
                    <a:lnTo>
                      <a:pt x="134" y="517"/>
                    </a:lnTo>
                    <a:lnTo>
                      <a:pt x="143" y="525"/>
                    </a:lnTo>
                    <a:lnTo>
                      <a:pt x="151" y="525"/>
                    </a:lnTo>
                    <a:lnTo>
                      <a:pt x="158" y="525"/>
                    </a:lnTo>
                    <a:lnTo>
                      <a:pt x="167" y="525"/>
                    </a:lnTo>
                    <a:lnTo>
                      <a:pt x="177" y="525"/>
                    </a:lnTo>
                    <a:lnTo>
                      <a:pt x="177" y="517"/>
                    </a:lnTo>
                    <a:lnTo>
                      <a:pt x="186" y="517"/>
                    </a:lnTo>
                    <a:lnTo>
                      <a:pt x="186" y="509"/>
                    </a:lnTo>
                    <a:lnTo>
                      <a:pt x="191" y="509"/>
                    </a:lnTo>
                    <a:lnTo>
                      <a:pt x="191" y="502"/>
                    </a:lnTo>
                    <a:lnTo>
                      <a:pt x="191" y="496"/>
                    </a:lnTo>
                    <a:lnTo>
                      <a:pt x="191" y="488"/>
                    </a:lnTo>
                    <a:lnTo>
                      <a:pt x="191" y="372"/>
                    </a:lnTo>
                    <a:lnTo>
                      <a:pt x="191" y="218"/>
                    </a:lnTo>
                    <a:lnTo>
                      <a:pt x="191" y="356"/>
                    </a:lnTo>
                    <a:lnTo>
                      <a:pt x="201" y="350"/>
                    </a:lnTo>
                    <a:lnTo>
                      <a:pt x="210" y="350"/>
                    </a:lnTo>
                    <a:lnTo>
                      <a:pt x="210" y="343"/>
                    </a:lnTo>
                    <a:lnTo>
                      <a:pt x="219" y="335"/>
                    </a:lnTo>
                    <a:lnTo>
                      <a:pt x="226" y="327"/>
                    </a:lnTo>
                    <a:lnTo>
                      <a:pt x="234" y="319"/>
                    </a:lnTo>
                    <a:lnTo>
                      <a:pt x="243" y="313"/>
                    </a:lnTo>
                    <a:lnTo>
                      <a:pt x="243" y="307"/>
                    </a:lnTo>
                    <a:lnTo>
                      <a:pt x="243" y="291"/>
                    </a:lnTo>
                    <a:lnTo>
                      <a:pt x="243" y="197"/>
                    </a:lnTo>
                    <a:lnTo>
                      <a:pt x="243" y="189"/>
                    </a:lnTo>
                    <a:lnTo>
                      <a:pt x="243" y="181"/>
                    </a:lnTo>
                    <a:lnTo>
                      <a:pt x="243" y="175"/>
                    </a:lnTo>
                    <a:lnTo>
                      <a:pt x="243" y="168"/>
                    </a:lnTo>
                    <a:lnTo>
                      <a:pt x="234" y="160"/>
                    </a:lnTo>
                    <a:lnTo>
                      <a:pt x="226" y="160"/>
                    </a:lnTo>
                    <a:lnTo>
                      <a:pt x="219" y="152"/>
                    </a:lnTo>
                    <a:lnTo>
                      <a:pt x="201" y="1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34" name="Freeform 8"/>
              <p:cNvSpPr>
                <a:spLocks/>
              </p:cNvSpPr>
              <p:nvPr/>
            </p:nvSpPr>
            <p:spPr bwMode="auto">
              <a:xfrm>
                <a:off x="2704" y="915"/>
                <a:ext cx="122" cy="262"/>
              </a:xfrm>
              <a:custGeom>
                <a:avLst/>
                <a:gdLst>
                  <a:gd name="T0" fmla="*/ 1 w 243"/>
                  <a:gd name="T1" fmla="*/ 0 h 525"/>
                  <a:gd name="T2" fmla="*/ 1 w 243"/>
                  <a:gd name="T3" fmla="*/ 0 h 525"/>
                  <a:gd name="T4" fmla="*/ 1 w 243"/>
                  <a:gd name="T5" fmla="*/ 0 h 525"/>
                  <a:gd name="T6" fmla="*/ 1 w 243"/>
                  <a:gd name="T7" fmla="*/ 0 h 525"/>
                  <a:gd name="T8" fmla="*/ 1 w 243"/>
                  <a:gd name="T9" fmla="*/ 0 h 525"/>
                  <a:gd name="T10" fmla="*/ 1 w 243"/>
                  <a:gd name="T11" fmla="*/ 0 h 525"/>
                  <a:gd name="T12" fmla="*/ 1 w 243"/>
                  <a:gd name="T13" fmla="*/ 0 h 525"/>
                  <a:gd name="T14" fmla="*/ 1 w 243"/>
                  <a:gd name="T15" fmla="*/ 0 h 525"/>
                  <a:gd name="T16" fmla="*/ 1 w 243"/>
                  <a:gd name="T17" fmla="*/ 0 h 525"/>
                  <a:gd name="T18" fmla="*/ 1 w 243"/>
                  <a:gd name="T19" fmla="*/ 0 h 525"/>
                  <a:gd name="T20" fmla="*/ 1 w 243"/>
                  <a:gd name="T21" fmla="*/ 0 h 525"/>
                  <a:gd name="T22" fmla="*/ 1 w 243"/>
                  <a:gd name="T23" fmla="*/ 0 h 525"/>
                  <a:gd name="T24" fmla="*/ 1 w 243"/>
                  <a:gd name="T25" fmla="*/ 0 h 525"/>
                  <a:gd name="T26" fmla="*/ 1 w 243"/>
                  <a:gd name="T27" fmla="*/ 0 h 525"/>
                  <a:gd name="T28" fmla="*/ 1 w 243"/>
                  <a:gd name="T29" fmla="*/ 0 h 525"/>
                  <a:gd name="T30" fmla="*/ 1 w 243"/>
                  <a:gd name="T31" fmla="*/ 0 h 525"/>
                  <a:gd name="T32" fmla="*/ 1 w 243"/>
                  <a:gd name="T33" fmla="*/ 0 h 525"/>
                  <a:gd name="T34" fmla="*/ 1 w 243"/>
                  <a:gd name="T35" fmla="*/ 0 h 525"/>
                  <a:gd name="T36" fmla="*/ 1 w 243"/>
                  <a:gd name="T37" fmla="*/ 0 h 525"/>
                  <a:gd name="T38" fmla="*/ 1 w 243"/>
                  <a:gd name="T39" fmla="*/ 0 h 525"/>
                  <a:gd name="T40" fmla="*/ 1 w 243"/>
                  <a:gd name="T41" fmla="*/ 0 h 525"/>
                  <a:gd name="T42" fmla="*/ 1 w 243"/>
                  <a:gd name="T43" fmla="*/ 0 h 525"/>
                  <a:gd name="T44" fmla="*/ 1 w 243"/>
                  <a:gd name="T45" fmla="*/ 0 h 525"/>
                  <a:gd name="T46" fmla="*/ 1 w 243"/>
                  <a:gd name="T47" fmla="*/ 0 h 525"/>
                  <a:gd name="T48" fmla="*/ 1 w 243"/>
                  <a:gd name="T49" fmla="*/ 0 h 525"/>
                  <a:gd name="T50" fmla="*/ 1 w 243"/>
                  <a:gd name="T51" fmla="*/ 0 h 525"/>
                  <a:gd name="T52" fmla="*/ 1 w 243"/>
                  <a:gd name="T53" fmla="*/ 0 h 525"/>
                  <a:gd name="T54" fmla="*/ 0 w 243"/>
                  <a:gd name="T55" fmla="*/ 0 h 525"/>
                  <a:gd name="T56" fmla="*/ 0 w 243"/>
                  <a:gd name="T57" fmla="*/ 0 h 525"/>
                  <a:gd name="T58" fmla="*/ 1 w 243"/>
                  <a:gd name="T59" fmla="*/ 0 h 525"/>
                  <a:gd name="T60" fmla="*/ 1 w 243"/>
                  <a:gd name="T61" fmla="*/ 0 h 525"/>
                  <a:gd name="T62" fmla="*/ 1 w 243"/>
                  <a:gd name="T63" fmla="*/ 0 h 525"/>
                  <a:gd name="T64" fmla="*/ 1 w 243"/>
                  <a:gd name="T65" fmla="*/ 0 h 525"/>
                  <a:gd name="T66" fmla="*/ 1 w 243"/>
                  <a:gd name="T67" fmla="*/ 0 h 525"/>
                  <a:gd name="T68" fmla="*/ 1 w 243"/>
                  <a:gd name="T69" fmla="*/ 0 h 525"/>
                  <a:gd name="T70" fmla="*/ 1 w 243"/>
                  <a:gd name="T71" fmla="*/ 0 h 525"/>
                  <a:gd name="T72" fmla="*/ 1 w 243"/>
                  <a:gd name="T73" fmla="*/ 0 h 525"/>
                  <a:gd name="T74" fmla="*/ 1 w 243"/>
                  <a:gd name="T75" fmla="*/ 0 h 525"/>
                  <a:gd name="T76" fmla="*/ 1 w 243"/>
                  <a:gd name="T77" fmla="*/ 0 h 525"/>
                  <a:gd name="T78" fmla="*/ 1 w 243"/>
                  <a:gd name="T79" fmla="*/ 0 h 525"/>
                  <a:gd name="T80" fmla="*/ 1 w 243"/>
                  <a:gd name="T81" fmla="*/ 0 h 525"/>
                  <a:gd name="T82" fmla="*/ 1 w 243"/>
                  <a:gd name="T83" fmla="*/ 0 h 525"/>
                  <a:gd name="T84" fmla="*/ 1 w 243"/>
                  <a:gd name="T85" fmla="*/ 0 h 525"/>
                  <a:gd name="T86" fmla="*/ 1 w 243"/>
                  <a:gd name="T87" fmla="*/ 0 h 525"/>
                  <a:gd name="T88" fmla="*/ 1 w 243"/>
                  <a:gd name="T89" fmla="*/ 0 h 525"/>
                  <a:gd name="T90" fmla="*/ 1 w 243"/>
                  <a:gd name="T91" fmla="*/ 0 h 525"/>
                  <a:gd name="T92" fmla="*/ 1 w 243"/>
                  <a:gd name="T93" fmla="*/ 0 h 525"/>
                  <a:gd name="T94" fmla="*/ 1 w 243"/>
                  <a:gd name="T95" fmla="*/ 0 h 525"/>
                  <a:gd name="T96" fmla="*/ 1 w 243"/>
                  <a:gd name="T97" fmla="*/ 0 h 525"/>
                  <a:gd name="T98" fmla="*/ 1 w 243"/>
                  <a:gd name="T99" fmla="*/ 0 h 525"/>
                  <a:gd name="T100" fmla="*/ 1 w 243"/>
                  <a:gd name="T101" fmla="*/ 0 h 525"/>
                  <a:gd name="T102" fmla="*/ 1 w 243"/>
                  <a:gd name="T103" fmla="*/ 0 h 525"/>
                  <a:gd name="T104" fmla="*/ 1 w 243"/>
                  <a:gd name="T105" fmla="*/ 0 h 525"/>
                  <a:gd name="T106" fmla="*/ 1 w 243"/>
                  <a:gd name="T107" fmla="*/ 0 h 525"/>
                  <a:gd name="T108" fmla="*/ 1 w 243"/>
                  <a:gd name="T109" fmla="*/ 0 h 525"/>
                  <a:gd name="T110" fmla="*/ 1 w 243"/>
                  <a:gd name="T111" fmla="*/ 0 h 525"/>
                  <a:gd name="T112" fmla="*/ 1 w 243"/>
                  <a:gd name="T113" fmla="*/ 0 h 525"/>
                  <a:gd name="T114" fmla="*/ 1 w 243"/>
                  <a:gd name="T115" fmla="*/ 0 h 525"/>
                  <a:gd name="T116" fmla="*/ 1 w 243"/>
                  <a:gd name="T117" fmla="*/ 0 h 525"/>
                  <a:gd name="T118" fmla="*/ 1 w 243"/>
                  <a:gd name="T119" fmla="*/ 0 h 525"/>
                  <a:gd name="T120" fmla="*/ 1 w 243"/>
                  <a:gd name="T121" fmla="*/ 0 h 525"/>
                  <a:gd name="T122" fmla="*/ 1 w 243"/>
                  <a:gd name="T123" fmla="*/ 0 h 52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3" h="525">
                    <a:moveTo>
                      <a:pt x="201" y="146"/>
                    </a:moveTo>
                    <a:lnTo>
                      <a:pt x="201" y="146"/>
                    </a:lnTo>
                    <a:lnTo>
                      <a:pt x="191" y="146"/>
                    </a:lnTo>
                    <a:lnTo>
                      <a:pt x="186" y="138"/>
                    </a:lnTo>
                    <a:lnTo>
                      <a:pt x="177" y="138"/>
                    </a:lnTo>
                    <a:lnTo>
                      <a:pt x="167" y="132"/>
                    </a:lnTo>
                    <a:lnTo>
                      <a:pt x="158" y="124"/>
                    </a:lnTo>
                    <a:lnTo>
                      <a:pt x="158" y="116"/>
                    </a:lnTo>
                    <a:lnTo>
                      <a:pt x="158" y="110"/>
                    </a:lnTo>
                    <a:lnTo>
                      <a:pt x="167" y="110"/>
                    </a:lnTo>
                    <a:lnTo>
                      <a:pt x="167" y="102"/>
                    </a:lnTo>
                    <a:lnTo>
                      <a:pt x="177" y="95"/>
                    </a:lnTo>
                    <a:lnTo>
                      <a:pt x="186" y="87"/>
                    </a:lnTo>
                    <a:lnTo>
                      <a:pt x="186" y="81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1"/>
                    </a:lnTo>
                    <a:lnTo>
                      <a:pt x="186" y="44"/>
                    </a:lnTo>
                    <a:lnTo>
                      <a:pt x="177" y="36"/>
                    </a:lnTo>
                    <a:lnTo>
                      <a:pt x="177" y="28"/>
                    </a:lnTo>
                    <a:lnTo>
                      <a:pt x="167" y="22"/>
                    </a:lnTo>
                    <a:lnTo>
                      <a:pt x="158" y="16"/>
                    </a:lnTo>
                    <a:lnTo>
                      <a:pt x="151" y="8"/>
                    </a:lnTo>
                    <a:lnTo>
                      <a:pt x="143" y="8"/>
                    </a:lnTo>
                    <a:lnTo>
                      <a:pt x="134" y="0"/>
                    </a:lnTo>
                    <a:lnTo>
                      <a:pt x="125" y="0"/>
                    </a:lnTo>
                    <a:lnTo>
                      <a:pt x="108" y="0"/>
                    </a:lnTo>
                    <a:lnTo>
                      <a:pt x="101" y="8"/>
                    </a:lnTo>
                    <a:lnTo>
                      <a:pt x="92" y="8"/>
                    </a:lnTo>
                    <a:lnTo>
                      <a:pt x="85" y="16"/>
                    </a:lnTo>
                    <a:lnTo>
                      <a:pt x="75" y="22"/>
                    </a:lnTo>
                    <a:lnTo>
                      <a:pt x="66" y="28"/>
                    </a:lnTo>
                    <a:lnTo>
                      <a:pt x="66" y="36"/>
                    </a:lnTo>
                    <a:lnTo>
                      <a:pt x="59" y="44"/>
                    </a:lnTo>
                    <a:lnTo>
                      <a:pt x="59" y="51"/>
                    </a:lnTo>
                    <a:lnTo>
                      <a:pt x="59" y="65"/>
                    </a:lnTo>
                    <a:lnTo>
                      <a:pt x="59" y="73"/>
                    </a:lnTo>
                    <a:lnTo>
                      <a:pt x="59" y="81"/>
                    </a:lnTo>
                    <a:lnTo>
                      <a:pt x="66" y="87"/>
                    </a:lnTo>
                    <a:lnTo>
                      <a:pt x="66" y="95"/>
                    </a:lnTo>
                    <a:lnTo>
                      <a:pt x="75" y="102"/>
                    </a:lnTo>
                    <a:lnTo>
                      <a:pt x="85" y="110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5" y="138"/>
                    </a:lnTo>
                    <a:lnTo>
                      <a:pt x="66" y="138"/>
                    </a:lnTo>
                    <a:lnTo>
                      <a:pt x="59" y="146"/>
                    </a:lnTo>
                    <a:lnTo>
                      <a:pt x="51" y="146"/>
                    </a:lnTo>
                    <a:lnTo>
                      <a:pt x="33" y="152"/>
                    </a:lnTo>
                    <a:lnTo>
                      <a:pt x="24" y="160"/>
                    </a:lnTo>
                    <a:lnTo>
                      <a:pt x="16" y="160"/>
                    </a:lnTo>
                    <a:lnTo>
                      <a:pt x="9" y="168"/>
                    </a:lnTo>
                    <a:lnTo>
                      <a:pt x="9" y="175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0" y="307"/>
                    </a:lnTo>
                    <a:lnTo>
                      <a:pt x="9" y="313"/>
                    </a:lnTo>
                    <a:lnTo>
                      <a:pt x="16" y="319"/>
                    </a:lnTo>
                    <a:lnTo>
                      <a:pt x="16" y="335"/>
                    </a:lnTo>
                    <a:lnTo>
                      <a:pt x="24" y="335"/>
                    </a:lnTo>
                    <a:lnTo>
                      <a:pt x="33" y="343"/>
                    </a:lnTo>
                    <a:lnTo>
                      <a:pt x="42" y="350"/>
                    </a:lnTo>
                    <a:lnTo>
                      <a:pt x="51" y="350"/>
                    </a:lnTo>
                    <a:lnTo>
                      <a:pt x="51" y="356"/>
                    </a:lnTo>
                    <a:lnTo>
                      <a:pt x="51" y="218"/>
                    </a:lnTo>
                    <a:lnTo>
                      <a:pt x="51" y="372"/>
                    </a:lnTo>
                    <a:lnTo>
                      <a:pt x="51" y="488"/>
                    </a:lnTo>
                    <a:lnTo>
                      <a:pt x="51" y="496"/>
                    </a:lnTo>
                    <a:lnTo>
                      <a:pt x="51" y="502"/>
                    </a:lnTo>
                    <a:lnTo>
                      <a:pt x="59" y="509"/>
                    </a:lnTo>
                    <a:lnTo>
                      <a:pt x="59" y="517"/>
                    </a:lnTo>
                    <a:lnTo>
                      <a:pt x="66" y="517"/>
                    </a:lnTo>
                    <a:lnTo>
                      <a:pt x="66" y="525"/>
                    </a:lnTo>
                    <a:lnTo>
                      <a:pt x="75" y="525"/>
                    </a:lnTo>
                    <a:lnTo>
                      <a:pt x="85" y="525"/>
                    </a:lnTo>
                    <a:lnTo>
                      <a:pt x="92" y="525"/>
                    </a:lnTo>
                    <a:lnTo>
                      <a:pt x="101" y="525"/>
                    </a:lnTo>
                    <a:lnTo>
                      <a:pt x="108" y="517"/>
                    </a:lnTo>
                    <a:lnTo>
                      <a:pt x="118" y="509"/>
                    </a:lnTo>
                    <a:lnTo>
                      <a:pt x="118" y="502"/>
                    </a:lnTo>
                    <a:lnTo>
                      <a:pt x="118" y="496"/>
                    </a:lnTo>
                    <a:lnTo>
                      <a:pt x="125" y="488"/>
                    </a:lnTo>
                    <a:lnTo>
                      <a:pt x="125" y="291"/>
                    </a:lnTo>
                    <a:lnTo>
                      <a:pt x="125" y="488"/>
                    </a:lnTo>
                    <a:lnTo>
                      <a:pt x="125" y="496"/>
                    </a:lnTo>
                    <a:lnTo>
                      <a:pt x="125" y="502"/>
                    </a:lnTo>
                    <a:lnTo>
                      <a:pt x="125" y="509"/>
                    </a:lnTo>
                    <a:lnTo>
                      <a:pt x="134" y="509"/>
                    </a:lnTo>
                    <a:lnTo>
                      <a:pt x="134" y="517"/>
                    </a:lnTo>
                    <a:lnTo>
                      <a:pt x="143" y="525"/>
                    </a:lnTo>
                    <a:lnTo>
                      <a:pt x="151" y="525"/>
                    </a:lnTo>
                    <a:lnTo>
                      <a:pt x="158" y="525"/>
                    </a:lnTo>
                    <a:lnTo>
                      <a:pt x="167" y="525"/>
                    </a:lnTo>
                    <a:lnTo>
                      <a:pt x="177" y="525"/>
                    </a:lnTo>
                    <a:lnTo>
                      <a:pt x="177" y="517"/>
                    </a:lnTo>
                    <a:lnTo>
                      <a:pt x="186" y="517"/>
                    </a:lnTo>
                    <a:lnTo>
                      <a:pt x="186" y="509"/>
                    </a:lnTo>
                    <a:lnTo>
                      <a:pt x="191" y="509"/>
                    </a:lnTo>
                    <a:lnTo>
                      <a:pt x="191" y="502"/>
                    </a:lnTo>
                    <a:lnTo>
                      <a:pt x="191" y="496"/>
                    </a:lnTo>
                    <a:lnTo>
                      <a:pt x="191" y="488"/>
                    </a:lnTo>
                    <a:lnTo>
                      <a:pt x="191" y="372"/>
                    </a:lnTo>
                    <a:lnTo>
                      <a:pt x="191" y="218"/>
                    </a:lnTo>
                    <a:lnTo>
                      <a:pt x="191" y="356"/>
                    </a:lnTo>
                    <a:lnTo>
                      <a:pt x="201" y="350"/>
                    </a:lnTo>
                    <a:lnTo>
                      <a:pt x="210" y="350"/>
                    </a:lnTo>
                    <a:lnTo>
                      <a:pt x="210" y="343"/>
                    </a:lnTo>
                    <a:lnTo>
                      <a:pt x="219" y="335"/>
                    </a:lnTo>
                    <a:lnTo>
                      <a:pt x="226" y="327"/>
                    </a:lnTo>
                    <a:lnTo>
                      <a:pt x="234" y="319"/>
                    </a:lnTo>
                    <a:lnTo>
                      <a:pt x="243" y="313"/>
                    </a:lnTo>
                    <a:lnTo>
                      <a:pt x="243" y="307"/>
                    </a:lnTo>
                    <a:lnTo>
                      <a:pt x="243" y="291"/>
                    </a:lnTo>
                    <a:lnTo>
                      <a:pt x="243" y="197"/>
                    </a:lnTo>
                    <a:lnTo>
                      <a:pt x="243" y="189"/>
                    </a:lnTo>
                    <a:lnTo>
                      <a:pt x="243" y="181"/>
                    </a:lnTo>
                    <a:lnTo>
                      <a:pt x="243" y="175"/>
                    </a:lnTo>
                    <a:lnTo>
                      <a:pt x="243" y="168"/>
                    </a:lnTo>
                    <a:lnTo>
                      <a:pt x="234" y="160"/>
                    </a:lnTo>
                    <a:lnTo>
                      <a:pt x="226" y="160"/>
                    </a:lnTo>
                    <a:lnTo>
                      <a:pt x="219" y="152"/>
                    </a:lnTo>
                    <a:lnTo>
                      <a:pt x="201" y="146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</p:grpSp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959" y="1380"/>
              <a:ext cx="107" cy="236"/>
              <a:chOff x="1047" y="915"/>
              <a:chExt cx="123" cy="262"/>
            </a:xfrm>
          </p:grpSpPr>
          <p:sp>
            <p:nvSpPr>
              <p:cNvPr id="429" name="Freeform 10"/>
              <p:cNvSpPr>
                <a:spLocks/>
              </p:cNvSpPr>
              <p:nvPr/>
            </p:nvSpPr>
            <p:spPr bwMode="auto">
              <a:xfrm>
                <a:off x="1047" y="915"/>
                <a:ext cx="123" cy="262"/>
              </a:xfrm>
              <a:custGeom>
                <a:avLst/>
                <a:gdLst>
                  <a:gd name="T0" fmla="*/ 1 w 245"/>
                  <a:gd name="T1" fmla="*/ 0 h 525"/>
                  <a:gd name="T2" fmla="*/ 1 w 245"/>
                  <a:gd name="T3" fmla="*/ 0 h 525"/>
                  <a:gd name="T4" fmla="*/ 1 w 245"/>
                  <a:gd name="T5" fmla="*/ 0 h 525"/>
                  <a:gd name="T6" fmla="*/ 1 w 245"/>
                  <a:gd name="T7" fmla="*/ 0 h 525"/>
                  <a:gd name="T8" fmla="*/ 1 w 245"/>
                  <a:gd name="T9" fmla="*/ 0 h 525"/>
                  <a:gd name="T10" fmla="*/ 1 w 245"/>
                  <a:gd name="T11" fmla="*/ 0 h 525"/>
                  <a:gd name="T12" fmla="*/ 1 w 245"/>
                  <a:gd name="T13" fmla="*/ 0 h 525"/>
                  <a:gd name="T14" fmla="*/ 1 w 245"/>
                  <a:gd name="T15" fmla="*/ 0 h 525"/>
                  <a:gd name="T16" fmla="*/ 1 w 245"/>
                  <a:gd name="T17" fmla="*/ 0 h 525"/>
                  <a:gd name="T18" fmla="*/ 1 w 245"/>
                  <a:gd name="T19" fmla="*/ 0 h 525"/>
                  <a:gd name="T20" fmla="*/ 1 w 245"/>
                  <a:gd name="T21" fmla="*/ 0 h 525"/>
                  <a:gd name="T22" fmla="*/ 1 w 245"/>
                  <a:gd name="T23" fmla="*/ 0 h 525"/>
                  <a:gd name="T24" fmla="*/ 1 w 245"/>
                  <a:gd name="T25" fmla="*/ 0 h 525"/>
                  <a:gd name="T26" fmla="*/ 1 w 245"/>
                  <a:gd name="T27" fmla="*/ 0 h 525"/>
                  <a:gd name="T28" fmla="*/ 1 w 245"/>
                  <a:gd name="T29" fmla="*/ 0 h 525"/>
                  <a:gd name="T30" fmla="*/ 1 w 245"/>
                  <a:gd name="T31" fmla="*/ 0 h 525"/>
                  <a:gd name="T32" fmla="*/ 1 w 245"/>
                  <a:gd name="T33" fmla="*/ 0 h 525"/>
                  <a:gd name="T34" fmla="*/ 1 w 245"/>
                  <a:gd name="T35" fmla="*/ 0 h 525"/>
                  <a:gd name="T36" fmla="*/ 1 w 245"/>
                  <a:gd name="T37" fmla="*/ 0 h 525"/>
                  <a:gd name="T38" fmla="*/ 1 w 245"/>
                  <a:gd name="T39" fmla="*/ 0 h 525"/>
                  <a:gd name="T40" fmla="*/ 1 w 245"/>
                  <a:gd name="T41" fmla="*/ 0 h 525"/>
                  <a:gd name="T42" fmla="*/ 1 w 245"/>
                  <a:gd name="T43" fmla="*/ 0 h 525"/>
                  <a:gd name="T44" fmla="*/ 1 w 245"/>
                  <a:gd name="T45" fmla="*/ 0 h 525"/>
                  <a:gd name="T46" fmla="*/ 1 w 245"/>
                  <a:gd name="T47" fmla="*/ 0 h 525"/>
                  <a:gd name="T48" fmla="*/ 1 w 245"/>
                  <a:gd name="T49" fmla="*/ 0 h 525"/>
                  <a:gd name="T50" fmla="*/ 1 w 245"/>
                  <a:gd name="T51" fmla="*/ 0 h 525"/>
                  <a:gd name="T52" fmla="*/ 1 w 245"/>
                  <a:gd name="T53" fmla="*/ 0 h 525"/>
                  <a:gd name="T54" fmla="*/ 0 w 245"/>
                  <a:gd name="T55" fmla="*/ 0 h 525"/>
                  <a:gd name="T56" fmla="*/ 0 w 245"/>
                  <a:gd name="T57" fmla="*/ 0 h 525"/>
                  <a:gd name="T58" fmla="*/ 1 w 245"/>
                  <a:gd name="T59" fmla="*/ 0 h 525"/>
                  <a:gd name="T60" fmla="*/ 1 w 245"/>
                  <a:gd name="T61" fmla="*/ 0 h 525"/>
                  <a:gd name="T62" fmla="*/ 1 w 245"/>
                  <a:gd name="T63" fmla="*/ 0 h 525"/>
                  <a:gd name="T64" fmla="*/ 1 w 245"/>
                  <a:gd name="T65" fmla="*/ 0 h 525"/>
                  <a:gd name="T66" fmla="*/ 1 w 245"/>
                  <a:gd name="T67" fmla="*/ 0 h 525"/>
                  <a:gd name="T68" fmla="*/ 1 w 245"/>
                  <a:gd name="T69" fmla="*/ 0 h 525"/>
                  <a:gd name="T70" fmla="*/ 1 w 245"/>
                  <a:gd name="T71" fmla="*/ 0 h 525"/>
                  <a:gd name="T72" fmla="*/ 1 w 245"/>
                  <a:gd name="T73" fmla="*/ 0 h 525"/>
                  <a:gd name="T74" fmla="*/ 1 w 245"/>
                  <a:gd name="T75" fmla="*/ 0 h 525"/>
                  <a:gd name="T76" fmla="*/ 1 w 245"/>
                  <a:gd name="T77" fmla="*/ 0 h 525"/>
                  <a:gd name="T78" fmla="*/ 1 w 245"/>
                  <a:gd name="T79" fmla="*/ 0 h 525"/>
                  <a:gd name="T80" fmla="*/ 1 w 245"/>
                  <a:gd name="T81" fmla="*/ 0 h 525"/>
                  <a:gd name="T82" fmla="*/ 1 w 245"/>
                  <a:gd name="T83" fmla="*/ 0 h 525"/>
                  <a:gd name="T84" fmla="*/ 1 w 245"/>
                  <a:gd name="T85" fmla="*/ 0 h 525"/>
                  <a:gd name="T86" fmla="*/ 1 w 245"/>
                  <a:gd name="T87" fmla="*/ 0 h 525"/>
                  <a:gd name="T88" fmla="*/ 1 w 245"/>
                  <a:gd name="T89" fmla="*/ 0 h 525"/>
                  <a:gd name="T90" fmla="*/ 1 w 245"/>
                  <a:gd name="T91" fmla="*/ 0 h 525"/>
                  <a:gd name="T92" fmla="*/ 1 w 245"/>
                  <a:gd name="T93" fmla="*/ 0 h 525"/>
                  <a:gd name="T94" fmla="*/ 1 w 245"/>
                  <a:gd name="T95" fmla="*/ 0 h 525"/>
                  <a:gd name="T96" fmla="*/ 1 w 245"/>
                  <a:gd name="T97" fmla="*/ 0 h 525"/>
                  <a:gd name="T98" fmla="*/ 1 w 245"/>
                  <a:gd name="T99" fmla="*/ 0 h 525"/>
                  <a:gd name="T100" fmla="*/ 1 w 245"/>
                  <a:gd name="T101" fmla="*/ 0 h 525"/>
                  <a:gd name="T102" fmla="*/ 1 w 245"/>
                  <a:gd name="T103" fmla="*/ 0 h 525"/>
                  <a:gd name="T104" fmla="*/ 1 w 245"/>
                  <a:gd name="T105" fmla="*/ 0 h 525"/>
                  <a:gd name="T106" fmla="*/ 1 w 245"/>
                  <a:gd name="T107" fmla="*/ 0 h 525"/>
                  <a:gd name="T108" fmla="*/ 1 w 245"/>
                  <a:gd name="T109" fmla="*/ 0 h 525"/>
                  <a:gd name="T110" fmla="*/ 1 w 245"/>
                  <a:gd name="T111" fmla="*/ 0 h 525"/>
                  <a:gd name="T112" fmla="*/ 1 w 245"/>
                  <a:gd name="T113" fmla="*/ 0 h 525"/>
                  <a:gd name="T114" fmla="*/ 1 w 245"/>
                  <a:gd name="T115" fmla="*/ 0 h 525"/>
                  <a:gd name="T116" fmla="*/ 1 w 245"/>
                  <a:gd name="T117" fmla="*/ 0 h 525"/>
                  <a:gd name="T118" fmla="*/ 1 w 245"/>
                  <a:gd name="T119" fmla="*/ 0 h 525"/>
                  <a:gd name="T120" fmla="*/ 1 w 245"/>
                  <a:gd name="T121" fmla="*/ 0 h 525"/>
                  <a:gd name="T122" fmla="*/ 1 w 245"/>
                  <a:gd name="T123" fmla="*/ 0 h 52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5" h="525">
                    <a:moveTo>
                      <a:pt x="203" y="146"/>
                    </a:moveTo>
                    <a:lnTo>
                      <a:pt x="203" y="146"/>
                    </a:lnTo>
                    <a:lnTo>
                      <a:pt x="193" y="146"/>
                    </a:lnTo>
                    <a:lnTo>
                      <a:pt x="186" y="138"/>
                    </a:lnTo>
                    <a:lnTo>
                      <a:pt x="177" y="138"/>
                    </a:lnTo>
                    <a:lnTo>
                      <a:pt x="168" y="132"/>
                    </a:lnTo>
                    <a:lnTo>
                      <a:pt x="160" y="124"/>
                    </a:lnTo>
                    <a:lnTo>
                      <a:pt x="160" y="116"/>
                    </a:lnTo>
                    <a:lnTo>
                      <a:pt x="160" y="110"/>
                    </a:lnTo>
                    <a:lnTo>
                      <a:pt x="168" y="110"/>
                    </a:lnTo>
                    <a:lnTo>
                      <a:pt x="177" y="102"/>
                    </a:lnTo>
                    <a:lnTo>
                      <a:pt x="177" y="95"/>
                    </a:lnTo>
                    <a:lnTo>
                      <a:pt x="186" y="87"/>
                    </a:lnTo>
                    <a:lnTo>
                      <a:pt x="186" y="81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1"/>
                    </a:lnTo>
                    <a:lnTo>
                      <a:pt x="186" y="44"/>
                    </a:lnTo>
                    <a:lnTo>
                      <a:pt x="186" y="36"/>
                    </a:lnTo>
                    <a:lnTo>
                      <a:pt x="177" y="28"/>
                    </a:lnTo>
                    <a:lnTo>
                      <a:pt x="168" y="22"/>
                    </a:lnTo>
                    <a:lnTo>
                      <a:pt x="160" y="16"/>
                    </a:lnTo>
                    <a:lnTo>
                      <a:pt x="153" y="8"/>
                    </a:lnTo>
                    <a:lnTo>
                      <a:pt x="144" y="8"/>
                    </a:lnTo>
                    <a:lnTo>
                      <a:pt x="134" y="0"/>
                    </a:lnTo>
                    <a:lnTo>
                      <a:pt x="125" y="0"/>
                    </a:lnTo>
                    <a:lnTo>
                      <a:pt x="120" y="0"/>
                    </a:lnTo>
                    <a:lnTo>
                      <a:pt x="101" y="8"/>
                    </a:lnTo>
                    <a:lnTo>
                      <a:pt x="92" y="8"/>
                    </a:lnTo>
                    <a:lnTo>
                      <a:pt x="85" y="16"/>
                    </a:lnTo>
                    <a:lnTo>
                      <a:pt x="77" y="22"/>
                    </a:lnTo>
                    <a:lnTo>
                      <a:pt x="77" y="28"/>
                    </a:lnTo>
                    <a:lnTo>
                      <a:pt x="68" y="36"/>
                    </a:lnTo>
                    <a:lnTo>
                      <a:pt x="68" y="44"/>
                    </a:lnTo>
                    <a:lnTo>
                      <a:pt x="59" y="51"/>
                    </a:lnTo>
                    <a:lnTo>
                      <a:pt x="59" y="65"/>
                    </a:lnTo>
                    <a:lnTo>
                      <a:pt x="59" y="73"/>
                    </a:lnTo>
                    <a:lnTo>
                      <a:pt x="68" y="81"/>
                    </a:lnTo>
                    <a:lnTo>
                      <a:pt x="68" y="87"/>
                    </a:lnTo>
                    <a:lnTo>
                      <a:pt x="68" y="95"/>
                    </a:lnTo>
                    <a:lnTo>
                      <a:pt x="77" y="102"/>
                    </a:lnTo>
                    <a:lnTo>
                      <a:pt x="85" y="110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7" y="138"/>
                    </a:lnTo>
                    <a:lnTo>
                      <a:pt x="68" y="138"/>
                    </a:lnTo>
                    <a:lnTo>
                      <a:pt x="59" y="146"/>
                    </a:lnTo>
                    <a:lnTo>
                      <a:pt x="52" y="146"/>
                    </a:lnTo>
                    <a:lnTo>
                      <a:pt x="35" y="152"/>
                    </a:lnTo>
                    <a:lnTo>
                      <a:pt x="26" y="160"/>
                    </a:lnTo>
                    <a:lnTo>
                      <a:pt x="16" y="160"/>
                    </a:lnTo>
                    <a:lnTo>
                      <a:pt x="9" y="168"/>
                    </a:lnTo>
                    <a:lnTo>
                      <a:pt x="9" y="175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9" y="307"/>
                    </a:lnTo>
                    <a:lnTo>
                      <a:pt x="9" y="313"/>
                    </a:lnTo>
                    <a:lnTo>
                      <a:pt x="16" y="319"/>
                    </a:lnTo>
                    <a:lnTo>
                      <a:pt x="16" y="335"/>
                    </a:lnTo>
                    <a:lnTo>
                      <a:pt x="26" y="335"/>
                    </a:lnTo>
                    <a:lnTo>
                      <a:pt x="35" y="343"/>
                    </a:lnTo>
                    <a:lnTo>
                      <a:pt x="42" y="350"/>
                    </a:lnTo>
                    <a:lnTo>
                      <a:pt x="52" y="350"/>
                    </a:lnTo>
                    <a:lnTo>
                      <a:pt x="52" y="356"/>
                    </a:lnTo>
                    <a:lnTo>
                      <a:pt x="52" y="218"/>
                    </a:lnTo>
                    <a:lnTo>
                      <a:pt x="52" y="372"/>
                    </a:lnTo>
                    <a:lnTo>
                      <a:pt x="52" y="488"/>
                    </a:lnTo>
                    <a:lnTo>
                      <a:pt x="52" y="496"/>
                    </a:lnTo>
                    <a:lnTo>
                      <a:pt x="52" y="502"/>
                    </a:lnTo>
                    <a:lnTo>
                      <a:pt x="59" y="509"/>
                    </a:lnTo>
                    <a:lnTo>
                      <a:pt x="59" y="517"/>
                    </a:lnTo>
                    <a:lnTo>
                      <a:pt x="68" y="517"/>
                    </a:lnTo>
                    <a:lnTo>
                      <a:pt x="68" y="525"/>
                    </a:lnTo>
                    <a:lnTo>
                      <a:pt x="77" y="525"/>
                    </a:lnTo>
                    <a:lnTo>
                      <a:pt x="85" y="525"/>
                    </a:lnTo>
                    <a:lnTo>
                      <a:pt x="92" y="525"/>
                    </a:lnTo>
                    <a:lnTo>
                      <a:pt x="101" y="525"/>
                    </a:lnTo>
                    <a:lnTo>
                      <a:pt x="110" y="517"/>
                    </a:lnTo>
                    <a:lnTo>
                      <a:pt x="120" y="509"/>
                    </a:lnTo>
                    <a:lnTo>
                      <a:pt x="125" y="502"/>
                    </a:lnTo>
                    <a:lnTo>
                      <a:pt x="125" y="496"/>
                    </a:lnTo>
                    <a:lnTo>
                      <a:pt x="125" y="488"/>
                    </a:lnTo>
                    <a:lnTo>
                      <a:pt x="125" y="291"/>
                    </a:lnTo>
                    <a:lnTo>
                      <a:pt x="125" y="488"/>
                    </a:lnTo>
                    <a:lnTo>
                      <a:pt x="125" y="496"/>
                    </a:lnTo>
                    <a:lnTo>
                      <a:pt x="125" y="502"/>
                    </a:lnTo>
                    <a:lnTo>
                      <a:pt x="125" y="509"/>
                    </a:lnTo>
                    <a:lnTo>
                      <a:pt x="134" y="509"/>
                    </a:lnTo>
                    <a:lnTo>
                      <a:pt x="134" y="517"/>
                    </a:lnTo>
                    <a:lnTo>
                      <a:pt x="144" y="517"/>
                    </a:lnTo>
                    <a:lnTo>
                      <a:pt x="144" y="525"/>
                    </a:lnTo>
                    <a:lnTo>
                      <a:pt x="153" y="525"/>
                    </a:lnTo>
                    <a:lnTo>
                      <a:pt x="160" y="525"/>
                    </a:lnTo>
                    <a:lnTo>
                      <a:pt x="168" y="525"/>
                    </a:lnTo>
                    <a:lnTo>
                      <a:pt x="177" y="525"/>
                    </a:lnTo>
                    <a:lnTo>
                      <a:pt x="186" y="517"/>
                    </a:lnTo>
                    <a:lnTo>
                      <a:pt x="193" y="509"/>
                    </a:lnTo>
                    <a:lnTo>
                      <a:pt x="193" y="502"/>
                    </a:lnTo>
                    <a:lnTo>
                      <a:pt x="193" y="496"/>
                    </a:lnTo>
                    <a:lnTo>
                      <a:pt x="193" y="488"/>
                    </a:lnTo>
                    <a:lnTo>
                      <a:pt x="193" y="372"/>
                    </a:lnTo>
                    <a:lnTo>
                      <a:pt x="193" y="218"/>
                    </a:lnTo>
                    <a:lnTo>
                      <a:pt x="193" y="356"/>
                    </a:lnTo>
                    <a:lnTo>
                      <a:pt x="203" y="350"/>
                    </a:lnTo>
                    <a:lnTo>
                      <a:pt x="210" y="350"/>
                    </a:lnTo>
                    <a:lnTo>
                      <a:pt x="210" y="343"/>
                    </a:lnTo>
                    <a:lnTo>
                      <a:pt x="219" y="335"/>
                    </a:lnTo>
                    <a:lnTo>
                      <a:pt x="227" y="327"/>
                    </a:lnTo>
                    <a:lnTo>
                      <a:pt x="236" y="319"/>
                    </a:lnTo>
                    <a:lnTo>
                      <a:pt x="245" y="313"/>
                    </a:lnTo>
                    <a:lnTo>
                      <a:pt x="245" y="307"/>
                    </a:lnTo>
                    <a:lnTo>
                      <a:pt x="245" y="291"/>
                    </a:lnTo>
                    <a:lnTo>
                      <a:pt x="245" y="197"/>
                    </a:lnTo>
                    <a:lnTo>
                      <a:pt x="245" y="189"/>
                    </a:lnTo>
                    <a:lnTo>
                      <a:pt x="245" y="181"/>
                    </a:lnTo>
                    <a:lnTo>
                      <a:pt x="245" y="175"/>
                    </a:lnTo>
                    <a:lnTo>
                      <a:pt x="245" y="168"/>
                    </a:lnTo>
                    <a:lnTo>
                      <a:pt x="236" y="160"/>
                    </a:lnTo>
                    <a:lnTo>
                      <a:pt x="227" y="160"/>
                    </a:lnTo>
                    <a:lnTo>
                      <a:pt x="219" y="152"/>
                    </a:lnTo>
                    <a:lnTo>
                      <a:pt x="203" y="146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430" name="Group 11"/>
              <p:cNvGrpSpPr>
                <a:grpSpLocks/>
              </p:cNvGrpSpPr>
              <p:nvPr/>
            </p:nvGrpSpPr>
            <p:grpSpPr bwMode="auto">
              <a:xfrm>
                <a:off x="1047" y="915"/>
                <a:ext cx="123" cy="262"/>
                <a:chOff x="1047" y="915"/>
                <a:chExt cx="123" cy="262"/>
              </a:xfrm>
            </p:grpSpPr>
            <p:sp>
              <p:nvSpPr>
                <p:cNvPr id="431" name="Freeform 12"/>
                <p:cNvSpPr>
                  <a:spLocks/>
                </p:cNvSpPr>
                <p:nvPr/>
              </p:nvSpPr>
              <p:spPr bwMode="auto">
                <a:xfrm>
                  <a:off x="1047" y="915"/>
                  <a:ext cx="123" cy="262"/>
                </a:xfrm>
                <a:custGeom>
                  <a:avLst/>
                  <a:gdLst>
                    <a:gd name="T0" fmla="*/ 1 w 245"/>
                    <a:gd name="T1" fmla="*/ 0 h 525"/>
                    <a:gd name="T2" fmla="*/ 1 w 245"/>
                    <a:gd name="T3" fmla="*/ 0 h 525"/>
                    <a:gd name="T4" fmla="*/ 1 w 245"/>
                    <a:gd name="T5" fmla="*/ 0 h 525"/>
                    <a:gd name="T6" fmla="*/ 1 w 245"/>
                    <a:gd name="T7" fmla="*/ 0 h 525"/>
                    <a:gd name="T8" fmla="*/ 1 w 245"/>
                    <a:gd name="T9" fmla="*/ 0 h 525"/>
                    <a:gd name="T10" fmla="*/ 1 w 245"/>
                    <a:gd name="T11" fmla="*/ 0 h 525"/>
                    <a:gd name="T12" fmla="*/ 1 w 245"/>
                    <a:gd name="T13" fmla="*/ 0 h 525"/>
                    <a:gd name="T14" fmla="*/ 1 w 245"/>
                    <a:gd name="T15" fmla="*/ 0 h 525"/>
                    <a:gd name="T16" fmla="*/ 1 w 245"/>
                    <a:gd name="T17" fmla="*/ 0 h 525"/>
                    <a:gd name="T18" fmla="*/ 1 w 245"/>
                    <a:gd name="T19" fmla="*/ 0 h 525"/>
                    <a:gd name="T20" fmla="*/ 1 w 245"/>
                    <a:gd name="T21" fmla="*/ 0 h 525"/>
                    <a:gd name="T22" fmla="*/ 1 w 245"/>
                    <a:gd name="T23" fmla="*/ 0 h 525"/>
                    <a:gd name="T24" fmla="*/ 1 w 245"/>
                    <a:gd name="T25" fmla="*/ 0 h 525"/>
                    <a:gd name="T26" fmla="*/ 1 w 245"/>
                    <a:gd name="T27" fmla="*/ 0 h 525"/>
                    <a:gd name="T28" fmla="*/ 1 w 245"/>
                    <a:gd name="T29" fmla="*/ 0 h 525"/>
                    <a:gd name="T30" fmla="*/ 1 w 245"/>
                    <a:gd name="T31" fmla="*/ 0 h 525"/>
                    <a:gd name="T32" fmla="*/ 1 w 245"/>
                    <a:gd name="T33" fmla="*/ 0 h 525"/>
                    <a:gd name="T34" fmla="*/ 1 w 245"/>
                    <a:gd name="T35" fmla="*/ 0 h 525"/>
                    <a:gd name="T36" fmla="*/ 1 w 245"/>
                    <a:gd name="T37" fmla="*/ 0 h 525"/>
                    <a:gd name="T38" fmla="*/ 1 w 245"/>
                    <a:gd name="T39" fmla="*/ 0 h 525"/>
                    <a:gd name="T40" fmla="*/ 1 w 245"/>
                    <a:gd name="T41" fmla="*/ 0 h 525"/>
                    <a:gd name="T42" fmla="*/ 1 w 245"/>
                    <a:gd name="T43" fmla="*/ 0 h 525"/>
                    <a:gd name="T44" fmla="*/ 1 w 245"/>
                    <a:gd name="T45" fmla="*/ 0 h 525"/>
                    <a:gd name="T46" fmla="*/ 1 w 245"/>
                    <a:gd name="T47" fmla="*/ 0 h 525"/>
                    <a:gd name="T48" fmla="*/ 1 w 245"/>
                    <a:gd name="T49" fmla="*/ 0 h 525"/>
                    <a:gd name="T50" fmla="*/ 1 w 245"/>
                    <a:gd name="T51" fmla="*/ 0 h 525"/>
                    <a:gd name="T52" fmla="*/ 1 w 245"/>
                    <a:gd name="T53" fmla="*/ 0 h 525"/>
                    <a:gd name="T54" fmla="*/ 0 w 245"/>
                    <a:gd name="T55" fmla="*/ 0 h 525"/>
                    <a:gd name="T56" fmla="*/ 0 w 245"/>
                    <a:gd name="T57" fmla="*/ 0 h 525"/>
                    <a:gd name="T58" fmla="*/ 1 w 245"/>
                    <a:gd name="T59" fmla="*/ 0 h 525"/>
                    <a:gd name="T60" fmla="*/ 1 w 245"/>
                    <a:gd name="T61" fmla="*/ 0 h 525"/>
                    <a:gd name="T62" fmla="*/ 1 w 245"/>
                    <a:gd name="T63" fmla="*/ 0 h 525"/>
                    <a:gd name="T64" fmla="*/ 1 w 245"/>
                    <a:gd name="T65" fmla="*/ 0 h 525"/>
                    <a:gd name="T66" fmla="*/ 1 w 245"/>
                    <a:gd name="T67" fmla="*/ 0 h 525"/>
                    <a:gd name="T68" fmla="*/ 1 w 245"/>
                    <a:gd name="T69" fmla="*/ 0 h 525"/>
                    <a:gd name="T70" fmla="*/ 1 w 245"/>
                    <a:gd name="T71" fmla="*/ 0 h 525"/>
                    <a:gd name="T72" fmla="*/ 1 w 245"/>
                    <a:gd name="T73" fmla="*/ 0 h 525"/>
                    <a:gd name="T74" fmla="*/ 1 w 245"/>
                    <a:gd name="T75" fmla="*/ 0 h 525"/>
                    <a:gd name="T76" fmla="*/ 1 w 245"/>
                    <a:gd name="T77" fmla="*/ 0 h 525"/>
                    <a:gd name="T78" fmla="*/ 1 w 245"/>
                    <a:gd name="T79" fmla="*/ 0 h 525"/>
                    <a:gd name="T80" fmla="*/ 1 w 245"/>
                    <a:gd name="T81" fmla="*/ 0 h 525"/>
                    <a:gd name="T82" fmla="*/ 1 w 245"/>
                    <a:gd name="T83" fmla="*/ 0 h 525"/>
                    <a:gd name="T84" fmla="*/ 1 w 245"/>
                    <a:gd name="T85" fmla="*/ 0 h 525"/>
                    <a:gd name="T86" fmla="*/ 1 w 245"/>
                    <a:gd name="T87" fmla="*/ 0 h 525"/>
                    <a:gd name="T88" fmla="*/ 1 w 245"/>
                    <a:gd name="T89" fmla="*/ 0 h 525"/>
                    <a:gd name="T90" fmla="*/ 1 w 245"/>
                    <a:gd name="T91" fmla="*/ 0 h 525"/>
                    <a:gd name="T92" fmla="*/ 1 w 245"/>
                    <a:gd name="T93" fmla="*/ 0 h 525"/>
                    <a:gd name="T94" fmla="*/ 1 w 245"/>
                    <a:gd name="T95" fmla="*/ 0 h 525"/>
                    <a:gd name="T96" fmla="*/ 1 w 245"/>
                    <a:gd name="T97" fmla="*/ 0 h 525"/>
                    <a:gd name="T98" fmla="*/ 1 w 245"/>
                    <a:gd name="T99" fmla="*/ 0 h 525"/>
                    <a:gd name="T100" fmla="*/ 1 w 245"/>
                    <a:gd name="T101" fmla="*/ 0 h 525"/>
                    <a:gd name="T102" fmla="*/ 1 w 245"/>
                    <a:gd name="T103" fmla="*/ 0 h 525"/>
                    <a:gd name="T104" fmla="*/ 1 w 245"/>
                    <a:gd name="T105" fmla="*/ 0 h 525"/>
                    <a:gd name="T106" fmla="*/ 1 w 245"/>
                    <a:gd name="T107" fmla="*/ 0 h 525"/>
                    <a:gd name="T108" fmla="*/ 1 w 245"/>
                    <a:gd name="T109" fmla="*/ 0 h 525"/>
                    <a:gd name="T110" fmla="*/ 1 w 245"/>
                    <a:gd name="T111" fmla="*/ 0 h 525"/>
                    <a:gd name="T112" fmla="*/ 1 w 245"/>
                    <a:gd name="T113" fmla="*/ 0 h 525"/>
                    <a:gd name="T114" fmla="*/ 1 w 245"/>
                    <a:gd name="T115" fmla="*/ 0 h 525"/>
                    <a:gd name="T116" fmla="*/ 1 w 245"/>
                    <a:gd name="T117" fmla="*/ 0 h 525"/>
                    <a:gd name="T118" fmla="*/ 1 w 245"/>
                    <a:gd name="T119" fmla="*/ 0 h 525"/>
                    <a:gd name="T120" fmla="*/ 1 w 245"/>
                    <a:gd name="T121" fmla="*/ 0 h 525"/>
                    <a:gd name="T122" fmla="*/ 1 w 245"/>
                    <a:gd name="T123" fmla="*/ 0 h 525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5">
                      <a:moveTo>
                        <a:pt x="203" y="146"/>
                      </a:moveTo>
                      <a:lnTo>
                        <a:pt x="203" y="146"/>
                      </a:lnTo>
                      <a:lnTo>
                        <a:pt x="193" y="146"/>
                      </a:lnTo>
                      <a:lnTo>
                        <a:pt x="186" y="138"/>
                      </a:lnTo>
                      <a:lnTo>
                        <a:pt x="177" y="138"/>
                      </a:lnTo>
                      <a:lnTo>
                        <a:pt x="168" y="132"/>
                      </a:lnTo>
                      <a:lnTo>
                        <a:pt x="160" y="124"/>
                      </a:lnTo>
                      <a:lnTo>
                        <a:pt x="160" y="116"/>
                      </a:lnTo>
                      <a:lnTo>
                        <a:pt x="160" y="110"/>
                      </a:lnTo>
                      <a:lnTo>
                        <a:pt x="168" y="110"/>
                      </a:lnTo>
                      <a:lnTo>
                        <a:pt x="177" y="102"/>
                      </a:lnTo>
                      <a:lnTo>
                        <a:pt x="177" y="95"/>
                      </a:lnTo>
                      <a:lnTo>
                        <a:pt x="186" y="87"/>
                      </a:lnTo>
                      <a:lnTo>
                        <a:pt x="186" y="81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4"/>
                      </a:lnTo>
                      <a:lnTo>
                        <a:pt x="186" y="36"/>
                      </a:lnTo>
                      <a:lnTo>
                        <a:pt x="177" y="28"/>
                      </a:lnTo>
                      <a:lnTo>
                        <a:pt x="168" y="22"/>
                      </a:lnTo>
                      <a:lnTo>
                        <a:pt x="160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4" y="0"/>
                      </a:lnTo>
                      <a:lnTo>
                        <a:pt x="125" y="0"/>
                      </a:lnTo>
                      <a:lnTo>
                        <a:pt x="120" y="0"/>
                      </a:lnTo>
                      <a:lnTo>
                        <a:pt x="101" y="8"/>
                      </a:lnTo>
                      <a:lnTo>
                        <a:pt x="92" y="8"/>
                      </a:lnTo>
                      <a:lnTo>
                        <a:pt x="85" y="16"/>
                      </a:lnTo>
                      <a:lnTo>
                        <a:pt x="77" y="22"/>
                      </a:lnTo>
                      <a:lnTo>
                        <a:pt x="77" y="28"/>
                      </a:lnTo>
                      <a:lnTo>
                        <a:pt x="68" y="36"/>
                      </a:lnTo>
                      <a:lnTo>
                        <a:pt x="68" y="44"/>
                      </a:lnTo>
                      <a:lnTo>
                        <a:pt x="59" y="51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8" y="81"/>
                      </a:lnTo>
                      <a:lnTo>
                        <a:pt x="68" y="87"/>
                      </a:lnTo>
                      <a:lnTo>
                        <a:pt x="68" y="95"/>
                      </a:lnTo>
                      <a:lnTo>
                        <a:pt x="77" y="102"/>
                      </a:lnTo>
                      <a:lnTo>
                        <a:pt x="85" y="110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7" y="138"/>
                      </a:lnTo>
                      <a:lnTo>
                        <a:pt x="68" y="138"/>
                      </a:lnTo>
                      <a:lnTo>
                        <a:pt x="59" y="146"/>
                      </a:lnTo>
                      <a:lnTo>
                        <a:pt x="52" y="146"/>
                      </a:lnTo>
                      <a:lnTo>
                        <a:pt x="35" y="152"/>
                      </a:lnTo>
                      <a:lnTo>
                        <a:pt x="26" y="160"/>
                      </a:lnTo>
                      <a:lnTo>
                        <a:pt x="16" y="160"/>
                      </a:lnTo>
                      <a:lnTo>
                        <a:pt x="9" y="168"/>
                      </a:lnTo>
                      <a:lnTo>
                        <a:pt x="9" y="175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7"/>
                      </a:lnTo>
                      <a:lnTo>
                        <a:pt x="9" y="313"/>
                      </a:lnTo>
                      <a:lnTo>
                        <a:pt x="16" y="319"/>
                      </a:lnTo>
                      <a:lnTo>
                        <a:pt x="16" y="335"/>
                      </a:lnTo>
                      <a:lnTo>
                        <a:pt x="26" y="335"/>
                      </a:lnTo>
                      <a:lnTo>
                        <a:pt x="35" y="343"/>
                      </a:lnTo>
                      <a:lnTo>
                        <a:pt x="42" y="350"/>
                      </a:lnTo>
                      <a:lnTo>
                        <a:pt x="52" y="350"/>
                      </a:lnTo>
                      <a:lnTo>
                        <a:pt x="52" y="356"/>
                      </a:lnTo>
                      <a:lnTo>
                        <a:pt x="52" y="218"/>
                      </a:lnTo>
                      <a:lnTo>
                        <a:pt x="52" y="372"/>
                      </a:lnTo>
                      <a:lnTo>
                        <a:pt x="52" y="488"/>
                      </a:lnTo>
                      <a:lnTo>
                        <a:pt x="52" y="496"/>
                      </a:lnTo>
                      <a:lnTo>
                        <a:pt x="52" y="502"/>
                      </a:lnTo>
                      <a:lnTo>
                        <a:pt x="59" y="509"/>
                      </a:lnTo>
                      <a:lnTo>
                        <a:pt x="59" y="517"/>
                      </a:lnTo>
                      <a:lnTo>
                        <a:pt x="68" y="517"/>
                      </a:lnTo>
                      <a:lnTo>
                        <a:pt x="68" y="525"/>
                      </a:lnTo>
                      <a:lnTo>
                        <a:pt x="77" y="525"/>
                      </a:lnTo>
                      <a:lnTo>
                        <a:pt x="85" y="525"/>
                      </a:lnTo>
                      <a:lnTo>
                        <a:pt x="92" y="525"/>
                      </a:lnTo>
                      <a:lnTo>
                        <a:pt x="101" y="525"/>
                      </a:lnTo>
                      <a:lnTo>
                        <a:pt x="110" y="517"/>
                      </a:lnTo>
                      <a:lnTo>
                        <a:pt x="120" y="509"/>
                      </a:lnTo>
                      <a:lnTo>
                        <a:pt x="125" y="502"/>
                      </a:lnTo>
                      <a:lnTo>
                        <a:pt x="125" y="496"/>
                      </a:lnTo>
                      <a:lnTo>
                        <a:pt x="125" y="488"/>
                      </a:lnTo>
                      <a:lnTo>
                        <a:pt x="125" y="291"/>
                      </a:lnTo>
                      <a:lnTo>
                        <a:pt x="125" y="488"/>
                      </a:lnTo>
                      <a:lnTo>
                        <a:pt x="125" y="496"/>
                      </a:lnTo>
                      <a:lnTo>
                        <a:pt x="125" y="502"/>
                      </a:lnTo>
                      <a:lnTo>
                        <a:pt x="125" y="509"/>
                      </a:lnTo>
                      <a:lnTo>
                        <a:pt x="134" y="509"/>
                      </a:lnTo>
                      <a:lnTo>
                        <a:pt x="134" y="517"/>
                      </a:lnTo>
                      <a:lnTo>
                        <a:pt x="144" y="517"/>
                      </a:lnTo>
                      <a:lnTo>
                        <a:pt x="144" y="525"/>
                      </a:lnTo>
                      <a:lnTo>
                        <a:pt x="153" y="525"/>
                      </a:lnTo>
                      <a:lnTo>
                        <a:pt x="160" y="525"/>
                      </a:lnTo>
                      <a:lnTo>
                        <a:pt x="168" y="525"/>
                      </a:lnTo>
                      <a:lnTo>
                        <a:pt x="177" y="525"/>
                      </a:lnTo>
                      <a:lnTo>
                        <a:pt x="186" y="517"/>
                      </a:lnTo>
                      <a:lnTo>
                        <a:pt x="193" y="509"/>
                      </a:lnTo>
                      <a:lnTo>
                        <a:pt x="193" y="502"/>
                      </a:lnTo>
                      <a:lnTo>
                        <a:pt x="193" y="496"/>
                      </a:lnTo>
                      <a:lnTo>
                        <a:pt x="193" y="488"/>
                      </a:lnTo>
                      <a:lnTo>
                        <a:pt x="193" y="372"/>
                      </a:lnTo>
                      <a:lnTo>
                        <a:pt x="193" y="218"/>
                      </a:lnTo>
                      <a:lnTo>
                        <a:pt x="193" y="356"/>
                      </a:lnTo>
                      <a:lnTo>
                        <a:pt x="203" y="350"/>
                      </a:lnTo>
                      <a:lnTo>
                        <a:pt x="210" y="350"/>
                      </a:lnTo>
                      <a:lnTo>
                        <a:pt x="210" y="343"/>
                      </a:lnTo>
                      <a:lnTo>
                        <a:pt x="219" y="335"/>
                      </a:lnTo>
                      <a:lnTo>
                        <a:pt x="227" y="327"/>
                      </a:lnTo>
                      <a:lnTo>
                        <a:pt x="236" y="319"/>
                      </a:lnTo>
                      <a:lnTo>
                        <a:pt x="245" y="313"/>
                      </a:lnTo>
                      <a:lnTo>
                        <a:pt x="245" y="307"/>
                      </a:lnTo>
                      <a:lnTo>
                        <a:pt x="245" y="291"/>
                      </a:lnTo>
                      <a:lnTo>
                        <a:pt x="245" y="197"/>
                      </a:lnTo>
                      <a:lnTo>
                        <a:pt x="245" y="189"/>
                      </a:lnTo>
                      <a:lnTo>
                        <a:pt x="245" y="181"/>
                      </a:lnTo>
                      <a:lnTo>
                        <a:pt x="245" y="175"/>
                      </a:lnTo>
                      <a:lnTo>
                        <a:pt x="245" y="168"/>
                      </a:lnTo>
                      <a:lnTo>
                        <a:pt x="236" y="160"/>
                      </a:lnTo>
                      <a:lnTo>
                        <a:pt x="227" y="160"/>
                      </a:lnTo>
                      <a:lnTo>
                        <a:pt x="219" y="152"/>
                      </a:lnTo>
                      <a:lnTo>
                        <a:pt x="203" y="146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432" name="Freeform 13"/>
                <p:cNvSpPr>
                  <a:spLocks/>
                </p:cNvSpPr>
                <p:nvPr/>
              </p:nvSpPr>
              <p:spPr bwMode="auto">
                <a:xfrm>
                  <a:off x="1047" y="915"/>
                  <a:ext cx="123" cy="262"/>
                </a:xfrm>
                <a:custGeom>
                  <a:avLst/>
                  <a:gdLst>
                    <a:gd name="T0" fmla="*/ 1 w 245"/>
                    <a:gd name="T1" fmla="*/ 0 h 525"/>
                    <a:gd name="T2" fmla="*/ 1 w 245"/>
                    <a:gd name="T3" fmla="*/ 0 h 525"/>
                    <a:gd name="T4" fmla="*/ 1 w 245"/>
                    <a:gd name="T5" fmla="*/ 0 h 525"/>
                    <a:gd name="T6" fmla="*/ 1 w 245"/>
                    <a:gd name="T7" fmla="*/ 0 h 525"/>
                    <a:gd name="T8" fmla="*/ 1 w 245"/>
                    <a:gd name="T9" fmla="*/ 0 h 525"/>
                    <a:gd name="T10" fmla="*/ 1 w 245"/>
                    <a:gd name="T11" fmla="*/ 0 h 525"/>
                    <a:gd name="T12" fmla="*/ 1 w 245"/>
                    <a:gd name="T13" fmla="*/ 0 h 525"/>
                    <a:gd name="T14" fmla="*/ 1 w 245"/>
                    <a:gd name="T15" fmla="*/ 0 h 525"/>
                    <a:gd name="T16" fmla="*/ 1 w 245"/>
                    <a:gd name="T17" fmla="*/ 0 h 525"/>
                    <a:gd name="T18" fmla="*/ 1 w 245"/>
                    <a:gd name="T19" fmla="*/ 0 h 525"/>
                    <a:gd name="T20" fmla="*/ 1 w 245"/>
                    <a:gd name="T21" fmla="*/ 0 h 525"/>
                    <a:gd name="T22" fmla="*/ 1 w 245"/>
                    <a:gd name="T23" fmla="*/ 0 h 525"/>
                    <a:gd name="T24" fmla="*/ 1 w 245"/>
                    <a:gd name="T25" fmla="*/ 0 h 525"/>
                    <a:gd name="T26" fmla="*/ 1 w 245"/>
                    <a:gd name="T27" fmla="*/ 0 h 525"/>
                    <a:gd name="T28" fmla="*/ 1 w 245"/>
                    <a:gd name="T29" fmla="*/ 0 h 525"/>
                    <a:gd name="T30" fmla="*/ 1 w 245"/>
                    <a:gd name="T31" fmla="*/ 0 h 525"/>
                    <a:gd name="T32" fmla="*/ 1 w 245"/>
                    <a:gd name="T33" fmla="*/ 0 h 525"/>
                    <a:gd name="T34" fmla="*/ 1 w 245"/>
                    <a:gd name="T35" fmla="*/ 0 h 525"/>
                    <a:gd name="T36" fmla="*/ 1 w 245"/>
                    <a:gd name="T37" fmla="*/ 0 h 525"/>
                    <a:gd name="T38" fmla="*/ 1 w 245"/>
                    <a:gd name="T39" fmla="*/ 0 h 525"/>
                    <a:gd name="T40" fmla="*/ 1 w 245"/>
                    <a:gd name="T41" fmla="*/ 0 h 525"/>
                    <a:gd name="T42" fmla="*/ 1 w 245"/>
                    <a:gd name="T43" fmla="*/ 0 h 525"/>
                    <a:gd name="T44" fmla="*/ 1 w 245"/>
                    <a:gd name="T45" fmla="*/ 0 h 525"/>
                    <a:gd name="T46" fmla="*/ 1 w 245"/>
                    <a:gd name="T47" fmla="*/ 0 h 525"/>
                    <a:gd name="T48" fmla="*/ 1 w 245"/>
                    <a:gd name="T49" fmla="*/ 0 h 525"/>
                    <a:gd name="T50" fmla="*/ 1 w 245"/>
                    <a:gd name="T51" fmla="*/ 0 h 525"/>
                    <a:gd name="T52" fmla="*/ 1 w 245"/>
                    <a:gd name="T53" fmla="*/ 0 h 525"/>
                    <a:gd name="T54" fmla="*/ 0 w 245"/>
                    <a:gd name="T55" fmla="*/ 0 h 525"/>
                    <a:gd name="T56" fmla="*/ 0 w 245"/>
                    <a:gd name="T57" fmla="*/ 0 h 525"/>
                    <a:gd name="T58" fmla="*/ 1 w 245"/>
                    <a:gd name="T59" fmla="*/ 0 h 525"/>
                    <a:gd name="T60" fmla="*/ 1 w 245"/>
                    <a:gd name="T61" fmla="*/ 0 h 525"/>
                    <a:gd name="T62" fmla="*/ 1 w 245"/>
                    <a:gd name="T63" fmla="*/ 0 h 525"/>
                    <a:gd name="T64" fmla="*/ 1 w 245"/>
                    <a:gd name="T65" fmla="*/ 0 h 525"/>
                    <a:gd name="T66" fmla="*/ 1 w 245"/>
                    <a:gd name="T67" fmla="*/ 0 h 525"/>
                    <a:gd name="T68" fmla="*/ 1 w 245"/>
                    <a:gd name="T69" fmla="*/ 0 h 525"/>
                    <a:gd name="T70" fmla="*/ 1 w 245"/>
                    <a:gd name="T71" fmla="*/ 0 h 525"/>
                    <a:gd name="T72" fmla="*/ 1 w 245"/>
                    <a:gd name="T73" fmla="*/ 0 h 525"/>
                    <a:gd name="T74" fmla="*/ 1 w 245"/>
                    <a:gd name="T75" fmla="*/ 0 h 525"/>
                    <a:gd name="T76" fmla="*/ 1 w 245"/>
                    <a:gd name="T77" fmla="*/ 0 h 525"/>
                    <a:gd name="T78" fmla="*/ 1 w 245"/>
                    <a:gd name="T79" fmla="*/ 0 h 525"/>
                    <a:gd name="T80" fmla="*/ 1 w 245"/>
                    <a:gd name="T81" fmla="*/ 0 h 525"/>
                    <a:gd name="T82" fmla="*/ 1 w 245"/>
                    <a:gd name="T83" fmla="*/ 0 h 525"/>
                    <a:gd name="T84" fmla="*/ 1 w 245"/>
                    <a:gd name="T85" fmla="*/ 0 h 525"/>
                    <a:gd name="T86" fmla="*/ 1 w 245"/>
                    <a:gd name="T87" fmla="*/ 0 h 525"/>
                    <a:gd name="T88" fmla="*/ 1 w 245"/>
                    <a:gd name="T89" fmla="*/ 0 h 525"/>
                    <a:gd name="T90" fmla="*/ 1 w 245"/>
                    <a:gd name="T91" fmla="*/ 0 h 525"/>
                    <a:gd name="T92" fmla="*/ 1 w 245"/>
                    <a:gd name="T93" fmla="*/ 0 h 525"/>
                    <a:gd name="T94" fmla="*/ 1 w 245"/>
                    <a:gd name="T95" fmla="*/ 0 h 525"/>
                    <a:gd name="T96" fmla="*/ 1 w 245"/>
                    <a:gd name="T97" fmla="*/ 0 h 525"/>
                    <a:gd name="T98" fmla="*/ 1 w 245"/>
                    <a:gd name="T99" fmla="*/ 0 h 525"/>
                    <a:gd name="T100" fmla="*/ 1 w 245"/>
                    <a:gd name="T101" fmla="*/ 0 h 525"/>
                    <a:gd name="T102" fmla="*/ 1 w 245"/>
                    <a:gd name="T103" fmla="*/ 0 h 525"/>
                    <a:gd name="T104" fmla="*/ 1 w 245"/>
                    <a:gd name="T105" fmla="*/ 0 h 525"/>
                    <a:gd name="T106" fmla="*/ 1 w 245"/>
                    <a:gd name="T107" fmla="*/ 0 h 525"/>
                    <a:gd name="T108" fmla="*/ 1 w 245"/>
                    <a:gd name="T109" fmla="*/ 0 h 525"/>
                    <a:gd name="T110" fmla="*/ 1 w 245"/>
                    <a:gd name="T111" fmla="*/ 0 h 525"/>
                    <a:gd name="T112" fmla="*/ 1 w 245"/>
                    <a:gd name="T113" fmla="*/ 0 h 525"/>
                    <a:gd name="T114" fmla="*/ 1 w 245"/>
                    <a:gd name="T115" fmla="*/ 0 h 525"/>
                    <a:gd name="T116" fmla="*/ 1 w 245"/>
                    <a:gd name="T117" fmla="*/ 0 h 525"/>
                    <a:gd name="T118" fmla="*/ 1 w 245"/>
                    <a:gd name="T119" fmla="*/ 0 h 525"/>
                    <a:gd name="T120" fmla="*/ 1 w 245"/>
                    <a:gd name="T121" fmla="*/ 0 h 525"/>
                    <a:gd name="T122" fmla="*/ 1 w 245"/>
                    <a:gd name="T123" fmla="*/ 0 h 525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5">
                      <a:moveTo>
                        <a:pt x="203" y="146"/>
                      </a:moveTo>
                      <a:lnTo>
                        <a:pt x="203" y="146"/>
                      </a:lnTo>
                      <a:lnTo>
                        <a:pt x="193" y="146"/>
                      </a:lnTo>
                      <a:lnTo>
                        <a:pt x="186" y="138"/>
                      </a:lnTo>
                      <a:lnTo>
                        <a:pt x="177" y="138"/>
                      </a:lnTo>
                      <a:lnTo>
                        <a:pt x="168" y="132"/>
                      </a:lnTo>
                      <a:lnTo>
                        <a:pt x="160" y="124"/>
                      </a:lnTo>
                      <a:lnTo>
                        <a:pt x="160" y="116"/>
                      </a:lnTo>
                      <a:lnTo>
                        <a:pt x="160" y="110"/>
                      </a:lnTo>
                      <a:lnTo>
                        <a:pt x="168" y="110"/>
                      </a:lnTo>
                      <a:lnTo>
                        <a:pt x="177" y="102"/>
                      </a:lnTo>
                      <a:lnTo>
                        <a:pt x="177" y="95"/>
                      </a:lnTo>
                      <a:lnTo>
                        <a:pt x="186" y="87"/>
                      </a:lnTo>
                      <a:lnTo>
                        <a:pt x="186" y="81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4"/>
                      </a:lnTo>
                      <a:lnTo>
                        <a:pt x="186" y="36"/>
                      </a:lnTo>
                      <a:lnTo>
                        <a:pt x="177" y="28"/>
                      </a:lnTo>
                      <a:lnTo>
                        <a:pt x="168" y="22"/>
                      </a:lnTo>
                      <a:lnTo>
                        <a:pt x="160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4" y="0"/>
                      </a:lnTo>
                      <a:lnTo>
                        <a:pt x="125" y="0"/>
                      </a:lnTo>
                      <a:lnTo>
                        <a:pt x="120" y="0"/>
                      </a:lnTo>
                      <a:lnTo>
                        <a:pt x="101" y="8"/>
                      </a:lnTo>
                      <a:lnTo>
                        <a:pt x="92" y="8"/>
                      </a:lnTo>
                      <a:lnTo>
                        <a:pt x="85" y="16"/>
                      </a:lnTo>
                      <a:lnTo>
                        <a:pt x="77" y="22"/>
                      </a:lnTo>
                      <a:lnTo>
                        <a:pt x="77" y="28"/>
                      </a:lnTo>
                      <a:lnTo>
                        <a:pt x="68" y="36"/>
                      </a:lnTo>
                      <a:lnTo>
                        <a:pt x="68" y="44"/>
                      </a:lnTo>
                      <a:lnTo>
                        <a:pt x="59" y="51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8" y="81"/>
                      </a:lnTo>
                      <a:lnTo>
                        <a:pt x="68" y="87"/>
                      </a:lnTo>
                      <a:lnTo>
                        <a:pt x="68" y="95"/>
                      </a:lnTo>
                      <a:lnTo>
                        <a:pt x="77" y="102"/>
                      </a:lnTo>
                      <a:lnTo>
                        <a:pt x="85" y="110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7" y="138"/>
                      </a:lnTo>
                      <a:lnTo>
                        <a:pt x="68" y="138"/>
                      </a:lnTo>
                      <a:lnTo>
                        <a:pt x="59" y="146"/>
                      </a:lnTo>
                      <a:lnTo>
                        <a:pt x="52" y="146"/>
                      </a:lnTo>
                      <a:lnTo>
                        <a:pt x="35" y="152"/>
                      </a:lnTo>
                      <a:lnTo>
                        <a:pt x="26" y="160"/>
                      </a:lnTo>
                      <a:lnTo>
                        <a:pt x="16" y="160"/>
                      </a:lnTo>
                      <a:lnTo>
                        <a:pt x="9" y="168"/>
                      </a:lnTo>
                      <a:lnTo>
                        <a:pt x="9" y="175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7"/>
                      </a:lnTo>
                      <a:lnTo>
                        <a:pt x="9" y="313"/>
                      </a:lnTo>
                      <a:lnTo>
                        <a:pt x="16" y="319"/>
                      </a:lnTo>
                      <a:lnTo>
                        <a:pt x="16" y="335"/>
                      </a:lnTo>
                      <a:lnTo>
                        <a:pt x="26" y="335"/>
                      </a:lnTo>
                      <a:lnTo>
                        <a:pt x="35" y="343"/>
                      </a:lnTo>
                      <a:lnTo>
                        <a:pt x="42" y="350"/>
                      </a:lnTo>
                      <a:lnTo>
                        <a:pt x="52" y="350"/>
                      </a:lnTo>
                      <a:lnTo>
                        <a:pt x="52" y="356"/>
                      </a:lnTo>
                      <a:lnTo>
                        <a:pt x="52" y="218"/>
                      </a:lnTo>
                      <a:lnTo>
                        <a:pt x="52" y="372"/>
                      </a:lnTo>
                      <a:lnTo>
                        <a:pt x="52" y="488"/>
                      </a:lnTo>
                      <a:lnTo>
                        <a:pt x="52" y="496"/>
                      </a:lnTo>
                      <a:lnTo>
                        <a:pt x="52" y="502"/>
                      </a:lnTo>
                      <a:lnTo>
                        <a:pt x="59" y="509"/>
                      </a:lnTo>
                      <a:lnTo>
                        <a:pt x="59" y="517"/>
                      </a:lnTo>
                      <a:lnTo>
                        <a:pt x="68" y="517"/>
                      </a:lnTo>
                      <a:lnTo>
                        <a:pt x="68" y="525"/>
                      </a:lnTo>
                      <a:lnTo>
                        <a:pt x="77" y="525"/>
                      </a:lnTo>
                      <a:lnTo>
                        <a:pt x="85" y="525"/>
                      </a:lnTo>
                      <a:lnTo>
                        <a:pt x="92" y="525"/>
                      </a:lnTo>
                      <a:lnTo>
                        <a:pt x="101" y="525"/>
                      </a:lnTo>
                      <a:lnTo>
                        <a:pt x="110" y="517"/>
                      </a:lnTo>
                      <a:lnTo>
                        <a:pt x="120" y="509"/>
                      </a:lnTo>
                      <a:lnTo>
                        <a:pt x="125" y="502"/>
                      </a:lnTo>
                      <a:lnTo>
                        <a:pt x="125" y="496"/>
                      </a:lnTo>
                      <a:lnTo>
                        <a:pt x="125" y="488"/>
                      </a:lnTo>
                      <a:lnTo>
                        <a:pt x="125" y="291"/>
                      </a:lnTo>
                      <a:lnTo>
                        <a:pt x="125" y="488"/>
                      </a:lnTo>
                      <a:lnTo>
                        <a:pt x="125" y="496"/>
                      </a:lnTo>
                      <a:lnTo>
                        <a:pt x="125" y="502"/>
                      </a:lnTo>
                      <a:lnTo>
                        <a:pt x="125" y="509"/>
                      </a:lnTo>
                      <a:lnTo>
                        <a:pt x="134" y="509"/>
                      </a:lnTo>
                      <a:lnTo>
                        <a:pt x="134" y="517"/>
                      </a:lnTo>
                      <a:lnTo>
                        <a:pt x="144" y="517"/>
                      </a:lnTo>
                      <a:lnTo>
                        <a:pt x="144" y="525"/>
                      </a:lnTo>
                      <a:lnTo>
                        <a:pt x="153" y="525"/>
                      </a:lnTo>
                      <a:lnTo>
                        <a:pt x="160" y="525"/>
                      </a:lnTo>
                      <a:lnTo>
                        <a:pt x="168" y="525"/>
                      </a:lnTo>
                      <a:lnTo>
                        <a:pt x="177" y="525"/>
                      </a:lnTo>
                      <a:lnTo>
                        <a:pt x="186" y="517"/>
                      </a:lnTo>
                      <a:lnTo>
                        <a:pt x="193" y="509"/>
                      </a:lnTo>
                      <a:lnTo>
                        <a:pt x="193" y="502"/>
                      </a:lnTo>
                      <a:lnTo>
                        <a:pt x="193" y="496"/>
                      </a:lnTo>
                      <a:lnTo>
                        <a:pt x="193" y="488"/>
                      </a:lnTo>
                      <a:lnTo>
                        <a:pt x="193" y="372"/>
                      </a:lnTo>
                      <a:lnTo>
                        <a:pt x="193" y="218"/>
                      </a:lnTo>
                      <a:lnTo>
                        <a:pt x="193" y="356"/>
                      </a:lnTo>
                      <a:lnTo>
                        <a:pt x="203" y="350"/>
                      </a:lnTo>
                      <a:lnTo>
                        <a:pt x="210" y="350"/>
                      </a:lnTo>
                      <a:lnTo>
                        <a:pt x="210" y="343"/>
                      </a:lnTo>
                      <a:lnTo>
                        <a:pt x="219" y="335"/>
                      </a:lnTo>
                      <a:lnTo>
                        <a:pt x="227" y="327"/>
                      </a:lnTo>
                      <a:lnTo>
                        <a:pt x="236" y="319"/>
                      </a:lnTo>
                      <a:lnTo>
                        <a:pt x="245" y="313"/>
                      </a:lnTo>
                      <a:lnTo>
                        <a:pt x="245" y="307"/>
                      </a:lnTo>
                      <a:lnTo>
                        <a:pt x="245" y="291"/>
                      </a:lnTo>
                      <a:lnTo>
                        <a:pt x="245" y="197"/>
                      </a:lnTo>
                      <a:lnTo>
                        <a:pt x="245" y="189"/>
                      </a:lnTo>
                      <a:lnTo>
                        <a:pt x="245" y="181"/>
                      </a:lnTo>
                      <a:lnTo>
                        <a:pt x="245" y="175"/>
                      </a:lnTo>
                      <a:lnTo>
                        <a:pt x="245" y="168"/>
                      </a:lnTo>
                      <a:lnTo>
                        <a:pt x="236" y="160"/>
                      </a:lnTo>
                      <a:lnTo>
                        <a:pt x="227" y="160"/>
                      </a:lnTo>
                      <a:lnTo>
                        <a:pt x="219" y="152"/>
                      </a:lnTo>
                      <a:lnTo>
                        <a:pt x="203" y="146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  <p:grpSp>
          <p:nvGrpSpPr>
            <p:cNvPr id="10" name="Group 14"/>
            <p:cNvGrpSpPr>
              <a:grpSpLocks/>
            </p:cNvGrpSpPr>
            <p:nvPr/>
          </p:nvGrpSpPr>
          <p:grpSpPr bwMode="auto">
            <a:xfrm>
              <a:off x="2027" y="1125"/>
              <a:ext cx="105" cy="237"/>
              <a:chOff x="2248" y="660"/>
              <a:chExt cx="122" cy="263"/>
            </a:xfrm>
          </p:grpSpPr>
          <p:sp>
            <p:nvSpPr>
              <p:cNvPr id="425" name="Freeform 15"/>
              <p:cNvSpPr>
                <a:spLocks/>
              </p:cNvSpPr>
              <p:nvPr/>
            </p:nvSpPr>
            <p:spPr bwMode="auto">
              <a:xfrm>
                <a:off x="2248" y="660"/>
                <a:ext cx="122" cy="263"/>
              </a:xfrm>
              <a:custGeom>
                <a:avLst/>
                <a:gdLst>
                  <a:gd name="T0" fmla="*/ 0 w 246"/>
                  <a:gd name="T1" fmla="*/ 1 h 525"/>
                  <a:gd name="T2" fmla="*/ 0 w 246"/>
                  <a:gd name="T3" fmla="*/ 1 h 525"/>
                  <a:gd name="T4" fmla="*/ 0 w 246"/>
                  <a:gd name="T5" fmla="*/ 1 h 525"/>
                  <a:gd name="T6" fmla="*/ 0 w 246"/>
                  <a:gd name="T7" fmla="*/ 1 h 525"/>
                  <a:gd name="T8" fmla="*/ 0 w 246"/>
                  <a:gd name="T9" fmla="*/ 1 h 525"/>
                  <a:gd name="T10" fmla="*/ 0 w 246"/>
                  <a:gd name="T11" fmla="*/ 1 h 525"/>
                  <a:gd name="T12" fmla="*/ 0 w 246"/>
                  <a:gd name="T13" fmla="*/ 1 h 525"/>
                  <a:gd name="T14" fmla="*/ 0 w 246"/>
                  <a:gd name="T15" fmla="*/ 1 h 525"/>
                  <a:gd name="T16" fmla="*/ 0 w 246"/>
                  <a:gd name="T17" fmla="*/ 1 h 525"/>
                  <a:gd name="T18" fmla="*/ 0 w 246"/>
                  <a:gd name="T19" fmla="*/ 1 h 525"/>
                  <a:gd name="T20" fmla="*/ 0 w 246"/>
                  <a:gd name="T21" fmla="*/ 1 h 525"/>
                  <a:gd name="T22" fmla="*/ 0 w 246"/>
                  <a:gd name="T23" fmla="*/ 1 h 525"/>
                  <a:gd name="T24" fmla="*/ 0 w 246"/>
                  <a:gd name="T25" fmla="*/ 0 h 525"/>
                  <a:gd name="T26" fmla="*/ 0 w 246"/>
                  <a:gd name="T27" fmla="*/ 1 h 525"/>
                  <a:gd name="T28" fmla="*/ 0 w 246"/>
                  <a:gd name="T29" fmla="*/ 1 h 525"/>
                  <a:gd name="T30" fmla="*/ 0 w 246"/>
                  <a:gd name="T31" fmla="*/ 1 h 525"/>
                  <a:gd name="T32" fmla="*/ 0 w 246"/>
                  <a:gd name="T33" fmla="*/ 1 h 525"/>
                  <a:gd name="T34" fmla="*/ 0 w 246"/>
                  <a:gd name="T35" fmla="*/ 1 h 525"/>
                  <a:gd name="T36" fmla="*/ 0 w 246"/>
                  <a:gd name="T37" fmla="*/ 1 h 525"/>
                  <a:gd name="T38" fmla="*/ 0 w 246"/>
                  <a:gd name="T39" fmla="*/ 1 h 525"/>
                  <a:gd name="T40" fmla="*/ 0 w 246"/>
                  <a:gd name="T41" fmla="*/ 1 h 525"/>
                  <a:gd name="T42" fmla="*/ 0 w 246"/>
                  <a:gd name="T43" fmla="*/ 1 h 525"/>
                  <a:gd name="T44" fmla="*/ 0 w 246"/>
                  <a:gd name="T45" fmla="*/ 1 h 525"/>
                  <a:gd name="T46" fmla="*/ 0 w 246"/>
                  <a:gd name="T47" fmla="*/ 1 h 525"/>
                  <a:gd name="T48" fmla="*/ 0 w 246"/>
                  <a:gd name="T49" fmla="*/ 1 h 525"/>
                  <a:gd name="T50" fmla="*/ 0 w 246"/>
                  <a:gd name="T51" fmla="*/ 1 h 525"/>
                  <a:gd name="T52" fmla="*/ 0 w 246"/>
                  <a:gd name="T53" fmla="*/ 1 h 525"/>
                  <a:gd name="T54" fmla="*/ 0 w 246"/>
                  <a:gd name="T55" fmla="*/ 1 h 525"/>
                  <a:gd name="T56" fmla="*/ 0 w 246"/>
                  <a:gd name="T57" fmla="*/ 1 h 525"/>
                  <a:gd name="T58" fmla="*/ 0 w 246"/>
                  <a:gd name="T59" fmla="*/ 1 h 525"/>
                  <a:gd name="T60" fmla="*/ 0 w 246"/>
                  <a:gd name="T61" fmla="*/ 1 h 525"/>
                  <a:gd name="T62" fmla="*/ 0 w 246"/>
                  <a:gd name="T63" fmla="*/ 1 h 525"/>
                  <a:gd name="T64" fmla="*/ 0 w 246"/>
                  <a:gd name="T65" fmla="*/ 1 h 525"/>
                  <a:gd name="T66" fmla="*/ 0 w 246"/>
                  <a:gd name="T67" fmla="*/ 1 h 525"/>
                  <a:gd name="T68" fmla="*/ 0 w 246"/>
                  <a:gd name="T69" fmla="*/ 1 h 525"/>
                  <a:gd name="T70" fmla="*/ 0 w 246"/>
                  <a:gd name="T71" fmla="*/ 1 h 525"/>
                  <a:gd name="T72" fmla="*/ 0 w 246"/>
                  <a:gd name="T73" fmla="*/ 1 h 525"/>
                  <a:gd name="T74" fmla="*/ 0 w 246"/>
                  <a:gd name="T75" fmla="*/ 1 h 525"/>
                  <a:gd name="T76" fmla="*/ 0 w 246"/>
                  <a:gd name="T77" fmla="*/ 1 h 525"/>
                  <a:gd name="T78" fmla="*/ 0 w 246"/>
                  <a:gd name="T79" fmla="*/ 1 h 525"/>
                  <a:gd name="T80" fmla="*/ 0 w 246"/>
                  <a:gd name="T81" fmla="*/ 1 h 525"/>
                  <a:gd name="T82" fmla="*/ 0 w 246"/>
                  <a:gd name="T83" fmla="*/ 1 h 525"/>
                  <a:gd name="T84" fmla="*/ 0 w 246"/>
                  <a:gd name="T85" fmla="*/ 1 h 525"/>
                  <a:gd name="T86" fmla="*/ 0 w 246"/>
                  <a:gd name="T87" fmla="*/ 1 h 525"/>
                  <a:gd name="T88" fmla="*/ 0 w 246"/>
                  <a:gd name="T89" fmla="*/ 1 h 525"/>
                  <a:gd name="T90" fmla="*/ 0 w 246"/>
                  <a:gd name="T91" fmla="*/ 1 h 525"/>
                  <a:gd name="T92" fmla="*/ 0 w 246"/>
                  <a:gd name="T93" fmla="*/ 1 h 525"/>
                  <a:gd name="T94" fmla="*/ 0 w 246"/>
                  <a:gd name="T95" fmla="*/ 1 h 525"/>
                  <a:gd name="T96" fmla="*/ 0 w 246"/>
                  <a:gd name="T97" fmla="*/ 1 h 525"/>
                  <a:gd name="T98" fmla="*/ 0 w 246"/>
                  <a:gd name="T99" fmla="*/ 1 h 525"/>
                  <a:gd name="T100" fmla="*/ 0 w 246"/>
                  <a:gd name="T101" fmla="*/ 1 h 525"/>
                  <a:gd name="T102" fmla="*/ 0 w 246"/>
                  <a:gd name="T103" fmla="*/ 1 h 525"/>
                  <a:gd name="T104" fmla="*/ 0 w 246"/>
                  <a:gd name="T105" fmla="*/ 1 h 525"/>
                  <a:gd name="T106" fmla="*/ 0 w 246"/>
                  <a:gd name="T107" fmla="*/ 1 h 525"/>
                  <a:gd name="T108" fmla="*/ 0 w 246"/>
                  <a:gd name="T109" fmla="*/ 1 h 525"/>
                  <a:gd name="T110" fmla="*/ 0 w 246"/>
                  <a:gd name="T111" fmla="*/ 1 h 525"/>
                  <a:gd name="T112" fmla="*/ 0 w 246"/>
                  <a:gd name="T113" fmla="*/ 1 h 525"/>
                  <a:gd name="T114" fmla="*/ 0 w 246"/>
                  <a:gd name="T115" fmla="*/ 1 h 525"/>
                  <a:gd name="T116" fmla="*/ 0 w 246"/>
                  <a:gd name="T117" fmla="*/ 1 h 525"/>
                  <a:gd name="T118" fmla="*/ 0 w 246"/>
                  <a:gd name="T119" fmla="*/ 1 h 525"/>
                  <a:gd name="T120" fmla="*/ 0 w 246"/>
                  <a:gd name="T121" fmla="*/ 1 h 525"/>
                  <a:gd name="T122" fmla="*/ 0 w 246"/>
                  <a:gd name="T123" fmla="*/ 1 h 52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6" h="525">
                    <a:moveTo>
                      <a:pt x="203" y="146"/>
                    </a:moveTo>
                    <a:lnTo>
                      <a:pt x="203" y="146"/>
                    </a:lnTo>
                    <a:lnTo>
                      <a:pt x="194" y="146"/>
                    </a:lnTo>
                    <a:lnTo>
                      <a:pt x="187" y="138"/>
                    </a:lnTo>
                    <a:lnTo>
                      <a:pt x="177" y="138"/>
                    </a:lnTo>
                    <a:lnTo>
                      <a:pt x="168" y="132"/>
                    </a:lnTo>
                    <a:lnTo>
                      <a:pt x="161" y="124"/>
                    </a:lnTo>
                    <a:lnTo>
                      <a:pt x="161" y="116"/>
                    </a:lnTo>
                    <a:lnTo>
                      <a:pt x="161" y="110"/>
                    </a:lnTo>
                    <a:lnTo>
                      <a:pt x="168" y="110"/>
                    </a:lnTo>
                    <a:lnTo>
                      <a:pt x="177" y="102"/>
                    </a:lnTo>
                    <a:lnTo>
                      <a:pt x="177" y="95"/>
                    </a:lnTo>
                    <a:lnTo>
                      <a:pt x="187" y="87"/>
                    </a:lnTo>
                    <a:lnTo>
                      <a:pt x="187" y="81"/>
                    </a:lnTo>
                    <a:lnTo>
                      <a:pt x="187" y="73"/>
                    </a:lnTo>
                    <a:lnTo>
                      <a:pt x="187" y="65"/>
                    </a:lnTo>
                    <a:lnTo>
                      <a:pt x="187" y="51"/>
                    </a:lnTo>
                    <a:lnTo>
                      <a:pt x="187" y="44"/>
                    </a:lnTo>
                    <a:lnTo>
                      <a:pt x="187" y="37"/>
                    </a:lnTo>
                    <a:lnTo>
                      <a:pt x="177" y="29"/>
                    </a:lnTo>
                    <a:lnTo>
                      <a:pt x="168" y="22"/>
                    </a:lnTo>
                    <a:lnTo>
                      <a:pt x="161" y="16"/>
                    </a:lnTo>
                    <a:lnTo>
                      <a:pt x="153" y="8"/>
                    </a:lnTo>
                    <a:lnTo>
                      <a:pt x="144" y="8"/>
                    </a:lnTo>
                    <a:lnTo>
                      <a:pt x="135" y="0"/>
                    </a:lnTo>
                    <a:lnTo>
                      <a:pt x="126" y="0"/>
                    </a:lnTo>
                    <a:lnTo>
                      <a:pt x="120" y="0"/>
                    </a:lnTo>
                    <a:lnTo>
                      <a:pt x="102" y="8"/>
                    </a:lnTo>
                    <a:lnTo>
                      <a:pt x="93" y="8"/>
                    </a:lnTo>
                    <a:lnTo>
                      <a:pt x="85" y="16"/>
                    </a:lnTo>
                    <a:lnTo>
                      <a:pt x="78" y="22"/>
                    </a:lnTo>
                    <a:lnTo>
                      <a:pt x="78" y="29"/>
                    </a:lnTo>
                    <a:lnTo>
                      <a:pt x="69" y="37"/>
                    </a:lnTo>
                    <a:lnTo>
                      <a:pt x="69" y="44"/>
                    </a:lnTo>
                    <a:lnTo>
                      <a:pt x="59" y="51"/>
                    </a:lnTo>
                    <a:lnTo>
                      <a:pt x="59" y="65"/>
                    </a:lnTo>
                    <a:lnTo>
                      <a:pt x="59" y="73"/>
                    </a:lnTo>
                    <a:lnTo>
                      <a:pt x="69" y="81"/>
                    </a:lnTo>
                    <a:lnTo>
                      <a:pt x="69" y="87"/>
                    </a:lnTo>
                    <a:lnTo>
                      <a:pt x="69" y="95"/>
                    </a:lnTo>
                    <a:lnTo>
                      <a:pt x="78" y="102"/>
                    </a:lnTo>
                    <a:lnTo>
                      <a:pt x="85" y="110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8" y="138"/>
                    </a:lnTo>
                    <a:lnTo>
                      <a:pt x="69" y="138"/>
                    </a:lnTo>
                    <a:lnTo>
                      <a:pt x="59" y="146"/>
                    </a:lnTo>
                    <a:lnTo>
                      <a:pt x="52" y="146"/>
                    </a:lnTo>
                    <a:lnTo>
                      <a:pt x="35" y="153"/>
                    </a:lnTo>
                    <a:lnTo>
                      <a:pt x="26" y="161"/>
                    </a:lnTo>
                    <a:lnTo>
                      <a:pt x="17" y="161"/>
                    </a:lnTo>
                    <a:lnTo>
                      <a:pt x="10" y="169"/>
                    </a:lnTo>
                    <a:lnTo>
                      <a:pt x="10" y="175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10" y="307"/>
                    </a:lnTo>
                    <a:lnTo>
                      <a:pt x="10" y="313"/>
                    </a:lnTo>
                    <a:lnTo>
                      <a:pt x="17" y="320"/>
                    </a:lnTo>
                    <a:lnTo>
                      <a:pt x="17" y="335"/>
                    </a:lnTo>
                    <a:lnTo>
                      <a:pt x="26" y="335"/>
                    </a:lnTo>
                    <a:lnTo>
                      <a:pt x="35" y="343"/>
                    </a:lnTo>
                    <a:lnTo>
                      <a:pt x="43" y="350"/>
                    </a:lnTo>
                    <a:lnTo>
                      <a:pt x="52" y="350"/>
                    </a:lnTo>
                    <a:lnTo>
                      <a:pt x="52" y="356"/>
                    </a:lnTo>
                    <a:lnTo>
                      <a:pt x="52" y="218"/>
                    </a:lnTo>
                    <a:lnTo>
                      <a:pt x="52" y="372"/>
                    </a:lnTo>
                    <a:lnTo>
                      <a:pt x="52" y="488"/>
                    </a:lnTo>
                    <a:lnTo>
                      <a:pt x="52" y="496"/>
                    </a:lnTo>
                    <a:lnTo>
                      <a:pt x="52" y="502"/>
                    </a:lnTo>
                    <a:lnTo>
                      <a:pt x="59" y="509"/>
                    </a:lnTo>
                    <a:lnTo>
                      <a:pt x="59" y="517"/>
                    </a:lnTo>
                    <a:lnTo>
                      <a:pt x="69" y="517"/>
                    </a:lnTo>
                    <a:lnTo>
                      <a:pt x="69" y="525"/>
                    </a:lnTo>
                    <a:lnTo>
                      <a:pt x="78" y="525"/>
                    </a:lnTo>
                    <a:lnTo>
                      <a:pt x="85" y="525"/>
                    </a:lnTo>
                    <a:lnTo>
                      <a:pt x="93" y="525"/>
                    </a:lnTo>
                    <a:lnTo>
                      <a:pt x="102" y="525"/>
                    </a:lnTo>
                    <a:lnTo>
                      <a:pt x="111" y="517"/>
                    </a:lnTo>
                    <a:lnTo>
                      <a:pt x="120" y="509"/>
                    </a:lnTo>
                    <a:lnTo>
                      <a:pt x="126" y="502"/>
                    </a:lnTo>
                    <a:lnTo>
                      <a:pt x="126" y="496"/>
                    </a:lnTo>
                    <a:lnTo>
                      <a:pt x="126" y="488"/>
                    </a:lnTo>
                    <a:lnTo>
                      <a:pt x="126" y="291"/>
                    </a:lnTo>
                    <a:lnTo>
                      <a:pt x="126" y="488"/>
                    </a:lnTo>
                    <a:lnTo>
                      <a:pt x="126" y="496"/>
                    </a:lnTo>
                    <a:lnTo>
                      <a:pt x="126" y="502"/>
                    </a:lnTo>
                    <a:lnTo>
                      <a:pt x="126" y="509"/>
                    </a:lnTo>
                    <a:lnTo>
                      <a:pt x="135" y="509"/>
                    </a:lnTo>
                    <a:lnTo>
                      <a:pt x="135" y="517"/>
                    </a:lnTo>
                    <a:lnTo>
                      <a:pt x="144" y="517"/>
                    </a:lnTo>
                    <a:lnTo>
                      <a:pt x="144" y="525"/>
                    </a:lnTo>
                    <a:lnTo>
                      <a:pt x="153" y="525"/>
                    </a:lnTo>
                    <a:lnTo>
                      <a:pt x="161" y="525"/>
                    </a:lnTo>
                    <a:lnTo>
                      <a:pt x="168" y="525"/>
                    </a:lnTo>
                    <a:lnTo>
                      <a:pt x="177" y="525"/>
                    </a:lnTo>
                    <a:lnTo>
                      <a:pt x="187" y="517"/>
                    </a:lnTo>
                    <a:lnTo>
                      <a:pt x="194" y="509"/>
                    </a:lnTo>
                    <a:lnTo>
                      <a:pt x="194" y="502"/>
                    </a:lnTo>
                    <a:lnTo>
                      <a:pt x="194" y="496"/>
                    </a:lnTo>
                    <a:lnTo>
                      <a:pt x="194" y="488"/>
                    </a:lnTo>
                    <a:lnTo>
                      <a:pt x="194" y="372"/>
                    </a:lnTo>
                    <a:lnTo>
                      <a:pt x="194" y="218"/>
                    </a:lnTo>
                    <a:lnTo>
                      <a:pt x="194" y="356"/>
                    </a:lnTo>
                    <a:lnTo>
                      <a:pt x="203" y="350"/>
                    </a:lnTo>
                    <a:lnTo>
                      <a:pt x="211" y="350"/>
                    </a:lnTo>
                    <a:lnTo>
                      <a:pt x="211" y="343"/>
                    </a:lnTo>
                    <a:lnTo>
                      <a:pt x="220" y="335"/>
                    </a:lnTo>
                    <a:lnTo>
                      <a:pt x="227" y="328"/>
                    </a:lnTo>
                    <a:lnTo>
                      <a:pt x="236" y="320"/>
                    </a:lnTo>
                    <a:lnTo>
                      <a:pt x="246" y="313"/>
                    </a:lnTo>
                    <a:lnTo>
                      <a:pt x="246" y="307"/>
                    </a:lnTo>
                    <a:lnTo>
                      <a:pt x="246" y="291"/>
                    </a:lnTo>
                    <a:lnTo>
                      <a:pt x="246" y="197"/>
                    </a:lnTo>
                    <a:lnTo>
                      <a:pt x="246" y="189"/>
                    </a:lnTo>
                    <a:lnTo>
                      <a:pt x="246" y="181"/>
                    </a:lnTo>
                    <a:lnTo>
                      <a:pt x="246" y="175"/>
                    </a:lnTo>
                    <a:lnTo>
                      <a:pt x="246" y="169"/>
                    </a:lnTo>
                    <a:lnTo>
                      <a:pt x="236" y="161"/>
                    </a:lnTo>
                    <a:lnTo>
                      <a:pt x="227" y="161"/>
                    </a:lnTo>
                    <a:lnTo>
                      <a:pt x="220" y="153"/>
                    </a:lnTo>
                    <a:lnTo>
                      <a:pt x="203" y="146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426" name="Group 16"/>
              <p:cNvGrpSpPr>
                <a:grpSpLocks/>
              </p:cNvGrpSpPr>
              <p:nvPr/>
            </p:nvGrpSpPr>
            <p:grpSpPr bwMode="auto">
              <a:xfrm>
                <a:off x="2248" y="660"/>
                <a:ext cx="122" cy="263"/>
                <a:chOff x="2248" y="660"/>
                <a:chExt cx="122" cy="263"/>
              </a:xfrm>
            </p:grpSpPr>
            <p:sp>
              <p:nvSpPr>
                <p:cNvPr id="427" name="Freeform 17"/>
                <p:cNvSpPr>
                  <a:spLocks/>
                </p:cNvSpPr>
                <p:nvPr/>
              </p:nvSpPr>
              <p:spPr bwMode="auto">
                <a:xfrm>
                  <a:off x="2248" y="660"/>
                  <a:ext cx="122" cy="263"/>
                </a:xfrm>
                <a:custGeom>
                  <a:avLst/>
                  <a:gdLst>
                    <a:gd name="T0" fmla="*/ 0 w 246"/>
                    <a:gd name="T1" fmla="*/ 1 h 525"/>
                    <a:gd name="T2" fmla="*/ 0 w 246"/>
                    <a:gd name="T3" fmla="*/ 1 h 525"/>
                    <a:gd name="T4" fmla="*/ 0 w 246"/>
                    <a:gd name="T5" fmla="*/ 1 h 525"/>
                    <a:gd name="T6" fmla="*/ 0 w 246"/>
                    <a:gd name="T7" fmla="*/ 1 h 525"/>
                    <a:gd name="T8" fmla="*/ 0 w 246"/>
                    <a:gd name="T9" fmla="*/ 1 h 525"/>
                    <a:gd name="T10" fmla="*/ 0 w 246"/>
                    <a:gd name="T11" fmla="*/ 1 h 525"/>
                    <a:gd name="T12" fmla="*/ 0 w 246"/>
                    <a:gd name="T13" fmla="*/ 1 h 525"/>
                    <a:gd name="T14" fmla="*/ 0 w 246"/>
                    <a:gd name="T15" fmla="*/ 1 h 525"/>
                    <a:gd name="T16" fmla="*/ 0 w 246"/>
                    <a:gd name="T17" fmla="*/ 1 h 525"/>
                    <a:gd name="T18" fmla="*/ 0 w 246"/>
                    <a:gd name="T19" fmla="*/ 1 h 525"/>
                    <a:gd name="T20" fmla="*/ 0 w 246"/>
                    <a:gd name="T21" fmla="*/ 1 h 525"/>
                    <a:gd name="T22" fmla="*/ 0 w 246"/>
                    <a:gd name="T23" fmla="*/ 1 h 525"/>
                    <a:gd name="T24" fmla="*/ 0 w 246"/>
                    <a:gd name="T25" fmla="*/ 0 h 525"/>
                    <a:gd name="T26" fmla="*/ 0 w 246"/>
                    <a:gd name="T27" fmla="*/ 1 h 525"/>
                    <a:gd name="T28" fmla="*/ 0 w 246"/>
                    <a:gd name="T29" fmla="*/ 1 h 525"/>
                    <a:gd name="T30" fmla="*/ 0 w 246"/>
                    <a:gd name="T31" fmla="*/ 1 h 525"/>
                    <a:gd name="T32" fmla="*/ 0 w 246"/>
                    <a:gd name="T33" fmla="*/ 1 h 525"/>
                    <a:gd name="T34" fmla="*/ 0 w 246"/>
                    <a:gd name="T35" fmla="*/ 1 h 525"/>
                    <a:gd name="T36" fmla="*/ 0 w 246"/>
                    <a:gd name="T37" fmla="*/ 1 h 525"/>
                    <a:gd name="T38" fmla="*/ 0 w 246"/>
                    <a:gd name="T39" fmla="*/ 1 h 525"/>
                    <a:gd name="T40" fmla="*/ 0 w 246"/>
                    <a:gd name="T41" fmla="*/ 1 h 525"/>
                    <a:gd name="T42" fmla="*/ 0 w 246"/>
                    <a:gd name="T43" fmla="*/ 1 h 525"/>
                    <a:gd name="T44" fmla="*/ 0 w 246"/>
                    <a:gd name="T45" fmla="*/ 1 h 525"/>
                    <a:gd name="T46" fmla="*/ 0 w 246"/>
                    <a:gd name="T47" fmla="*/ 1 h 525"/>
                    <a:gd name="T48" fmla="*/ 0 w 246"/>
                    <a:gd name="T49" fmla="*/ 1 h 525"/>
                    <a:gd name="T50" fmla="*/ 0 w 246"/>
                    <a:gd name="T51" fmla="*/ 1 h 525"/>
                    <a:gd name="T52" fmla="*/ 0 w 246"/>
                    <a:gd name="T53" fmla="*/ 1 h 525"/>
                    <a:gd name="T54" fmla="*/ 0 w 246"/>
                    <a:gd name="T55" fmla="*/ 1 h 525"/>
                    <a:gd name="T56" fmla="*/ 0 w 246"/>
                    <a:gd name="T57" fmla="*/ 1 h 525"/>
                    <a:gd name="T58" fmla="*/ 0 w 246"/>
                    <a:gd name="T59" fmla="*/ 1 h 525"/>
                    <a:gd name="T60" fmla="*/ 0 w 246"/>
                    <a:gd name="T61" fmla="*/ 1 h 525"/>
                    <a:gd name="T62" fmla="*/ 0 w 246"/>
                    <a:gd name="T63" fmla="*/ 1 h 525"/>
                    <a:gd name="T64" fmla="*/ 0 w 246"/>
                    <a:gd name="T65" fmla="*/ 1 h 525"/>
                    <a:gd name="T66" fmla="*/ 0 w 246"/>
                    <a:gd name="T67" fmla="*/ 1 h 525"/>
                    <a:gd name="T68" fmla="*/ 0 w 246"/>
                    <a:gd name="T69" fmla="*/ 1 h 525"/>
                    <a:gd name="T70" fmla="*/ 0 w 246"/>
                    <a:gd name="T71" fmla="*/ 1 h 525"/>
                    <a:gd name="T72" fmla="*/ 0 w 246"/>
                    <a:gd name="T73" fmla="*/ 1 h 525"/>
                    <a:gd name="T74" fmla="*/ 0 w 246"/>
                    <a:gd name="T75" fmla="*/ 1 h 525"/>
                    <a:gd name="T76" fmla="*/ 0 w 246"/>
                    <a:gd name="T77" fmla="*/ 1 h 525"/>
                    <a:gd name="T78" fmla="*/ 0 w 246"/>
                    <a:gd name="T79" fmla="*/ 1 h 525"/>
                    <a:gd name="T80" fmla="*/ 0 w 246"/>
                    <a:gd name="T81" fmla="*/ 1 h 525"/>
                    <a:gd name="T82" fmla="*/ 0 w 246"/>
                    <a:gd name="T83" fmla="*/ 1 h 525"/>
                    <a:gd name="T84" fmla="*/ 0 w 246"/>
                    <a:gd name="T85" fmla="*/ 1 h 525"/>
                    <a:gd name="T86" fmla="*/ 0 w 246"/>
                    <a:gd name="T87" fmla="*/ 1 h 525"/>
                    <a:gd name="T88" fmla="*/ 0 w 246"/>
                    <a:gd name="T89" fmla="*/ 1 h 525"/>
                    <a:gd name="T90" fmla="*/ 0 w 246"/>
                    <a:gd name="T91" fmla="*/ 1 h 525"/>
                    <a:gd name="T92" fmla="*/ 0 w 246"/>
                    <a:gd name="T93" fmla="*/ 1 h 525"/>
                    <a:gd name="T94" fmla="*/ 0 w 246"/>
                    <a:gd name="T95" fmla="*/ 1 h 525"/>
                    <a:gd name="T96" fmla="*/ 0 w 246"/>
                    <a:gd name="T97" fmla="*/ 1 h 525"/>
                    <a:gd name="T98" fmla="*/ 0 w 246"/>
                    <a:gd name="T99" fmla="*/ 1 h 525"/>
                    <a:gd name="T100" fmla="*/ 0 w 246"/>
                    <a:gd name="T101" fmla="*/ 1 h 525"/>
                    <a:gd name="T102" fmla="*/ 0 w 246"/>
                    <a:gd name="T103" fmla="*/ 1 h 525"/>
                    <a:gd name="T104" fmla="*/ 0 w 246"/>
                    <a:gd name="T105" fmla="*/ 1 h 525"/>
                    <a:gd name="T106" fmla="*/ 0 w 246"/>
                    <a:gd name="T107" fmla="*/ 1 h 525"/>
                    <a:gd name="T108" fmla="*/ 0 w 246"/>
                    <a:gd name="T109" fmla="*/ 1 h 525"/>
                    <a:gd name="T110" fmla="*/ 0 w 246"/>
                    <a:gd name="T111" fmla="*/ 1 h 525"/>
                    <a:gd name="T112" fmla="*/ 0 w 246"/>
                    <a:gd name="T113" fmla="*/ 1 h 525"/>
                    <a:gd name="T114" fmla="*/ 0 w 246"/>
                    <a:gd name="T115" fmla="*/ 1 h 525"/>
                    <a:gd name="T116" fmla="*/ 0 w 246"/>
                    <a:gd name="T117" fmla="*/ 1 h 525"/>
                    <a:gd name="T118" fmla="*/ 0 w 246"/>
                    <a:gd name="T119" fmla="*/ 1 h 525"/>
                    <a:gd name="T120" fmla="*/ 0 w 246"/>
                    <a:gd name="T121" fmla="*/ 1 h 525"/>
                    <a:gd name="T122" fmla="*/ 0 w 246"/>
                    <a:gd name="T123" fmla="*/ 1 h 525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6" h="525">
                      <a:moveTo>
                        <a:pt x="203" y="146"/>
                      </a:moveTo>
                      <a:lnTo>
                        <a:pt x="203" y="146"/>
                      </a:lnTo>
                      <a:lnTo>
                        <a:pt x="194" y="146"/>
                      </a:lnTo>
                      <a:lnTo>
                        <a:pt x="187" y="138"/>
                      </a:lnTo>
                      <a:lnTo>
                        <a:pt x="177" y="138"/>
                      </a:lnTo>
                      <a:lnTo>
                        <a:pt x="168" y="132"/>
                      </a:lnTo>
                      <a:lnTo>
                        <a:pt x="161" y="124"/>
                      </a:lnTo>
                      <a:lnTo>
                        <a:pt x="161" y="116"/>
                      </a:lnTo>
                      <a:lnTo>
                        <a:pt x="161" y="110"/>
                      </a:lnTo>
                      <a:lnTo>
                        <a:pt x="168" y="110"/>
                      </a:lnTo>
                      <a:lnTo>
                        <a:pt x="177" y="102"/>
                      </a:lnTo>
                      <a:lnTo>
                        <a:pt x="177" y="95"/>
                      </a:lnTo>
                      <a:lnTo>
                        <a:pt x="187" y="87"/>
                      </a:lnTo>
                      <a:lnTo>
                        <a:pt x="187" y="81"/>
                      </a:lnTo>
                      <a:lnTo>
                        <a:pt x="187" y="73"/>
                      </a:lnTo>
                      <a:lnTo>
                        <a:pt x="187" y="65"/>
                      </a:lnTo>
                      <a:lnTo>
                        <a:pt x="187" y="51"/>
                      </a:lnTo>
                      <a:lnTo>
                        <a:pt x="187" y="44"/>
                      </a:lnTo>
                      <a:lnTo>
                        <a:pt x="187" y="37"/>
                      </a:lnTo>
                      <a:lnTo>
                        <a:pt x="177" y="29"/>
                      </a:lnTo>
                      <a:lnTo>
                        <a:pt x="168" y="22"/>
                      </a:lnTo>
                      <a:lnTo>
                        <a:pt x="161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5" y="0"/>
                      </a:lnTo>
                      <a:lnTo>
                        <a:pt x="126" y="0"/>
                      </a:lnTo>
                      <a:lnTo>
                        <a:pt x="120" y="0"/>
                      </a:lnTo>
                      <a:lnTo>
                        <a:pt x="102" y="8"/>
                      </a:lnTo>
                      <a:lnTo>
                        <a:pt x="93" y="8"/>
                      </a:lnTo>
                      <a:lnTo>
                        <a:pt x="85" y="16"/>
                      </a:lnTo>
                      <a:lnTo>
                        <a:pt x="78" y="22"/>
                      </a:lnTo>
                      <a:lnTo>
                        <a:pt x="78" y="29"/>
                      </a:lnTo>
                      <a:lnTo>
                        <a:pt x="69" y="37"/>
                      </a:lnTo>
                      <a:lnTo>
                        <a:pt x="69" y="44"/>
                      </a:lnTo>
                      <a:lnTo>
                        <a:pt x="59" y="51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9" y="81"/>
                      </a:lnTo>
                      <a:lnTo>
                        <a:pt x="69" y="87"/>
                      </a:lnTo>
                      <a:lnTo>
                        <a:pt x="69" y="95"/>
                      </a:lnTo>
                      <a:lnTo>
                        <a:pt x="78" y="102"/>
                      </a:lnTo>
                      <a:lnTo>
                        <a:pt x="85" y="110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8" y="138"/>
                      </a:lnTo>
                      <a:lnTo>
                        <a:pt x="69" y="138"/>
                      </a:lnTo>
                      <a:lnTo>
                        <a:pt x="59" y="146"/>
                      </a:lnTo>
                      <a:lnTo>
                        <a:pt x="52" y="146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7" y="161"/>
                      </a:lnTo>
                      <a:lnTo>
                        <a:pt x="10" y="169"/>
                      </a:lnTo>
                      <a:lnTo>
                        <a:pt x="10" y="175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10" y="307"/>
                      </a:lnTo>
                      <a:lnTo>
                        <a:pt x="10" y="313"/>
                      </a:lnTo>
                      <a:lnTo>
                        <a:pt x="17" y="320"/>
                      </a:lnTo>
                      <a:lnTo>
                        <a:pt x="17" y="335"/>
                      </a:lnTo>
                      <a:lnTo>
                        <a:pt x="26" y="335"/>
                      </a:lnTo>
                      <a:lnTo>
                        <a:pt x="35" y="343"/>
                      </a:lnTo>
                      <a:lnTo>
                        <a:pt x="43" y="350"/>
                      </a:lnTo>
                      <a:lnTo>
                        <a:pt x="52" y="350"/>
                      </a:lnTo>
                      <a:lnTo>
                        <a:pt x="52" y="356"/>
                      </a:lnTo>
                      <a:lnTo>
                        <a:pt x="52" y="218"/>
                      </a:lnTo>
                      <a:lnTo>
                        <a:pt x="52" y="372"/>
                      </a:lnTo>
                      <a:lnTo>
                        <a:pt x="52" y="488"/>
                      </a:lnTo>
                      <a:lnTo>
                        <a:pt x="52" y="496"/>
                      </a:lnTo>
                      <a:lnTo>
                        <a:pt x="52" y="502"/>
                      </a:lnTo>
                      <a:lnTo>
                        <a:pt x="59" y="509"/>
                      </a:lnTo>
                      <a:lnTo>
                        <a:pt x="59" y="517"/>
                      </a:lnTo>
                      <a:lnTo>
                        <a:pt x="69" y="517"/>
                      </a:lnTo>
                      <a:lnTo>
                        <a:pt x="69" y="525"/>
                      </a:lnTo>
                      <a:lnTo>
                        <a:pt x="78" y="525"/>
                      </a:lnTo>
                      <a:lnTo>
                        <a:pt x="85" y="525"/>
                      </a:lnTo>
                      <a:lnTo>
                        <a:pt x="93" y="525"/>
                      </a:lnTo>
                      <a:lnTo>
                        <a:pt x="102" y="525"/>
                      </a:lnTo>
                      <a:lnTo>
                        <a:pt x="111" y="517"/>
                      </a:lnTo>
                      <a:lnTo>
                        <a:pt x="120" y="509"/>
                      </a:lnTo>
                      <a:lnTo>
                        <a:pt x="126" y="502"/>
                      </a:lnTo>
                      <a:lnTo>
                        <a:pt x="126" y="496"/>
                      </a:lnTo>
                      <a:lnTo>
                        <a:pt x="126" y="488"/>
                      </a:lnTo>
                      <a:lnTo>
                        <a:pt x="126" y="291"/>
                      </a:lnTo>
                      <a:lnTo>
                        <a:pt x="126" y="488"/>
                      </a:lnTo>
                      <a:lnTo>
                        <a:pt x="126" y="496"/>
                      </a:lnTo>
                      <a:lnTo>
                        <a:pt x="126" y="502"/>
                      </a:lnTo>
                      <a:lnTo>
                        <a:pt x="126" y="509"/>
                      </a:lnTo>
                      <a:lnTo>
                        <a:pt x="135" y="509"/>
                      </a:lnTo>
                      <a:lnTo>
                        <a:pt x="135" y="517"/>
                      </a:lnTo>
                      <a:lnTo>
                        <a:pt x="144" y="517"/>
                      </a:lnTo>
                      <a:lnTo>
                        <a:pt x="144" y="525"/>
                      </a:lnTo>
                      <a:lnTo>
                        <a:pt x="153" y="525"/>
                      </a:lnTo>
                      <a:lnTo>
                        <a:pt x="161" y="525"/>
                      </a:lnTo>
                      <a:lnTo>
                        <a:pt x="168" y="525"/>
                      </a:lnTo>
                      <a:lnTo>
                        <a:pt x="177" y="525"/>
                      </a:lnTo>
                      <a:lnTo>
                        <a:pt x="187" y="517"/>
                      </a:lnTo>
                      <a:lnTo>
                        <a:pt x="194" y="509"/>
                      </a:lnTo>
                      <a:lnTo>
                        <a:pt x="194" y="502"/>
                      </a:lnTo>
                      <a:lnTo>
                        <a:pt x="194" y="496"/>
                      </a:lnTo>
                      <a:lnTo>
                        <a:pt x="194" y="488"/>
                      </a:lnTo>
                      <a:lnTo>
                        <a:pt x="194" y="372"/>
                      </a:lnTo>
                      <a:lnTo>
                        <a:pt x="194" y="218"/>
                      </a:lnTo>
                      <a:lnTo>
                        <a:pt x="194" y="356"/>
                      </a:lnTo>
                      <a:lnTo>
                        <a:pt x="203" y="350"/>
                      </a:lnTo>
                      <a:lnTo>
                        <a:pt x="211" y="350"/>
                      </a:lnTo>
                      <a:lnTo>
                        <a:pt x="211" y="343"/>
                      </a:lnTo>
                      <a:lnTo>
                        <a:pt x="220" y="335"/>
                      </a:lnTo>
                      <a:lnTo>
                        <a:pt x="227" y="328"/>
                      </a:lnTo>
                      <a:lnTo>
                        <a:pt x="236" y="320"/>
                      </a:lnTo>
                      <a:lnTo>
                        <a:pt x="246" y="313"/>
                      </a:lnTo>
                      <a:lnTo>
                        <a:pt x="246" y="307"/>
                      </a:lnTo>
                      <a:lnTo>
                        <a:pt x="246" y="291"/>
                      </a:lnTo>
                      <a:lnTo>
                        <a:pt x="246" y="197"/>
                      </a:lnTo>
                      <a:lnTo>
                        <a:pt x="246" y="189"/>
                      </a:lnTo>
                      <a:lnTo>
                        <a:pt x="246" y="181"/>
                      </a:lnTo>
                      <a:lnTo>
                        <a:pt x="246" y="175"/>
                      </a:lnTo>
                      <a:lnTo>
                        <a:pt x="246" y="169"/>
                      </a:lnTo>
                      <a:lnTo>
                        <a:pt x="236" y="161"/>
                      </a:lnTo>
                      <a:lnTo>
                        <a:pt x="227" y="161"/>
                      </a:lnTo>
                      <a:lnTo>
                        <a:pt x="220" y="153"/>
                      </a:lnTo>
                      <a:lnTo>
                        <a:pt x="203" y="146"/>
                      </a:lnTo>
                      <a:close/>
                    </a:path>
                  </a:pathLst>
                </a:custGeom>
                <a:solidFill>
                  <a:srgbClr val="FF99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428" name="Freeform 18"/>
                <p:cNvSpPr>
                  <a:spLocks/>
                </p:cNvSpPr>
                <p:nvPr/>
              </p:nvSpPr>
              <p:spPr bwMode="auto">
                <a:xfrm>
                  <a:off x="2248" y="660"/>
                  <a:ext cx="122" cy="263"/>
                </a:xfrm>
                <a:custGeom>
                  <a:avLst/>
                  <a:gdLst>
                    <a:gd name="T0" fmla="*/ 0 w 246"/>
                    <a:gd name="T1" fmla="*/ 1 h 525"/>
                    <a:gd name="T2" fmla="*/ 0 w 246"/>
                    <a:gd name="T3" fmla="*/ 1 h 525"/>
                    <a:gd name="T4" fmla="*/ 0 w 246"/>
                    <a:gd name="T5" fmla="*/ 1 h 525"/>
                    <a:gd name="T6" fmla="*/ 0 w 246"/>
                    <a:gd name="T7" fmla="*/ 1 h 525"/>
                    <a:gd name="T8" fmla="*/ 0 w 246"/>
                    <a:gd name="T9" fmla="*/ 1 h 525"/>
                    <a:gd name="T10" fmla="*/ 0 w 246"/>
                    <a:gd name="T11" fmla="*/ 1 h 525"/>
                    <a:gd name="T12" fmla="*/ 0 w 246"/>
                    <a:gd name="T13" fmla="*/ 1 h 525"/>
                    <a:gd name="T14" fmla="*/ 0 w 246"/>
                    <a:gd name="T15" fmla="*/ 1 h 525"/>
                    <a:gd name="T16" fmla="*/ 0 w 246"/>
                    <a:gd name="T17" fmla="*/ 1 h 525"/>
                    <a:gd name="T18" fmla="*/ 0 w 246"/>
                    <a:gd name="T19" fmla="*/ 1 h 525"/>
                    <a:gd name="T20" fmla="*/ 0 w 246"/>
                    <a:gd name="T21" fmla="*/ 1 h 525"/>
                    <a:gd name="T22" fmla="*/ 0 w 246"/>
                    <a:gd name="T23" fmla="*/ 1 h 525"/>
                    <a:gd name="T24" fmla="*/ 0 w 246"/>
                    <a:gd name="T25" fmla="*/ 0 h 525"/>
                    <a:gd name="T26" fmla="*/ 0 w 246"/>
                    <a:gd name="T27" fmla="*/ 1 h 525"/>
                    <a:gd name="T28" fmla="*/ 0 w 246"/>
                    <a:gd name="T29" fmla="*/ 1 h 525"/>
                    <a:gd name="T30" fmla="*/ 0 w 246"/>
                    <a:gd name="T31" fmla="*/ 1 h 525"/>
                    <a:gd name="T32" fmla="*/ 0 w 246"/>
                    <a:gd name="T33" fmla="*/ 1 h 525"/>
                    <a:gd name="T34" fmla="*/ 0 w 246"/>
                    <a:gd name="T35" fmla="*/ 1 h 525"/>
                    <a:gd name="T36" fmla="*/ 0 w 246"/>
                    <a:gd name="T37" fmla="*/ 1 h 525"/>
                    <a:gd name="T38" fmla="*/ 0 w 246"/>
                    <a:gd name="T39" fmla="*/ 1 h 525"/>
                    <a:gd name="T40" fmla="*/ 0 w 246"/>
                    <a:gd name="T41" fmla="*/ 1 h 525"/>
                    <a:gd name="T42" fmla="*/ 0 w 246"/>
                    <a:gd name="T43" fmla="*/ 1 h 525"/>
                    <a:gd name="T44" fmla="*/ 0 w 246"/>
                    <a:gd name="T45" fmla="*/ 1 h 525"/>
                    <a:gd name="T46" fmla="*/ 0 w 246"/>
                    <a:gd name="T47" fmla="*/ 1 h 525"/>
                    <a:gd name="T48" fmla="*/ 0 w 246"/>
                    <a:gd name="T49" fmla="*/ 1 h 525"/>
                    <a:gd name="T50" fmla="*/ 0 w 246"/>
                    <a:gd name="T51" fmla="*/ 1 h 525"/>
                    <a:gd name="T52" fmla="*/ 0 w 246"/>
                    <a:gd name="T53" fmla="*/ 1 h 525"/>
                    <a:gd name="T54" fmla="*/ 0 w 246"/>
                    <a:gd name="T55" fmla="*/ 1 h 525"/>
                    <a:gd name="T56" fmla="*/ 0 w 246"/>
                    <a:gd name="T57" fmla="*/ 1 h 525"/>
                    <a:gd name="T58" fmla="*/ 0 w 246"/>
                    <a:gd name="T59" fmla="*/ 1 h 525"/>
                    <a:gd name="T60" fmla="*/ 0 w 246"/>
                    <a:gd name="T61" fmla="*/ 1 h 525"/>
                    <a:gd name="T62" fmla="*/ 0 w 246"/>
                    <a:gd name="T63" fmla="*/ 1 h 525"/>
                    <a:gd name="T64" fmla="*/ 0 w 246"/>
                    <a:gd name="T65" fmla="*/ 1 h 525"/>
                    <a:gd name="T66" fmla="*/ 0 w 246"/>
                    <a:gd name="T67" fmla="*/ 1 h 525"/>
                    <a:gd name="T68" fmla="*/ 0 w 246"/>
                    <a:gd name="T69" fmla="*/ 1 h 525"/>
                    <a:gd name="T70" fmla="*/ 0 w 246"/>
                    <a:gd name="T71" fmla="*/ 1 h 525"/>
                    <a:gd name="T72" fmla="*/ 0 w 246"/>
                    <a:gd name="T73" fmla="*/ 1 h 525"/>
                    <a:gd name="T74" fmla="*/ 0 w 246"/>
                    <a:gd name="T75" fmla="*/ 1 h 525"/>
                    <a:gd name="T76" fmla="*/ 0 w 246"/>
                    <a:gd name="T77" fmla="*/ 1 h 525"/>
                    <a:gd name="T78" fmla="*/ 0 w 246"/>
                    <a:gd name="T79" fmla="*/ 1 h 525"/>
                    <a:gd name="T80" fmla="*/ 0 w 246"/>
                    <a:gd name="T81" fmla="*/ 1 h 525"/>
                    <a:gd name="T82" fmla="*/ 0 w 246"/>
                    <a:gd name="T83" fmla="*/ 1 h 525"/>
                    <a:gd name="T84" fmla="*/ 0 w 246"/>
                    <a:gd name="T85" fmla="*/ 1 h 525"/>
                    <a:gd name="T86" fmla="*/ 0 w 246"/>
                    <a:gd name="T87" fmla="*/ 1 h 525"/>
                    <a:gd name="T88" fmla="*/ 0 w 246"/>
                    <a:gd name="T89" fmla="*/ 1 h 525"/>
                    <a:gd name="T90" fmla="*/ 0 w 246"/>
                    <a:gd name="T91" fmla="*/ 1 h 525"/>
                    <a:gd name="T92" fmla="*/ 0 w 246"/>
                    <a:gd name="T93" fmla="*/ 1 h 525"/>
                    <a:gd name="T94" fmla="*/ 0 w 246"/>
                    <a:gd name="T95" fmla="*/ 1 h 525"/>
                    <a:gd name="T96" fmla="*/ 0 w 246"/>
                    <a:gd name="T97" fmla="*/ 1 h 525"/>
                    <a:gd name="T98" fmla="*/ 0 w 246"/>
                    <a:gd name="T99" fmla="*/ 1 h 525"/>
                    <a:gd name="T100" fmla="*/ 0 w 246"/>
                    <a:gd name="T101" fmla="*/ 1 h 525"/>
                    <a:gd name="T102" fmla="*/ 0 w 246"/>
                    <a:gd name="T103" fmla="*/ 1 h 525"/>
                    <a:gd name="T104" fmla="*/ 0 w 246"/>
                    <a:gd name="T105" fmla="*/ 1 h 525"/>
                    <a:gd name="T106" fmla="*/ 0 w 246"/>
                    <a:gd name="T107" fmla="*/ 1 h 525"/>
                    <a:gd name="T108" fmla="*/ 0 w 246"/>
                    <a:gd name="T109" fmla="*/ 1 h 525"/>
                    <a:gd name="T110" fmla="*/ 0 w 246"/>
                    <a:gd name="T111" fmla="*/ 1 h 525"/>
                    <a:gd name="T112" fmla="*/ 0 w 246"/>
                    <a:gd name="T113" fmla="*/ 1 h 525"/>
                    <a:gd name="T114" fmla="*/ 0 w 246"/>
                    <a:gd name="T115" fmla="*/ 1 h 525"/>
                    <a:gd name="T116" fmla="*/ 0 w 246"/>
                    <a:gd name="T117" fmla="*/ 1 h 525"/>
                    <a:gd name="T118" fmla="*/ 0 w 246"/>
                    <a:gd name="T119" fmla="*/ 1 h 525"/>
                    <a:gd name="T120" fmla="*/ 0 w 246"/>
                    <a:gd name="T121" fmla="*/ 1 h 525"/>
                    <a:gd name="T122" fmla="*/ 0 w 246"/>
                    <a:gd name="T123" fmla="*/ 1 h 525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6" h="525">
                      <a:moveTo>
                        <a:pt x="203" y="146"/>
                      </a:moveTo>
                      <a:lnTo>
                        <a:pt x="203" y="146"/>
                      </a:lnTo>
                      <a:lnTo>
                        <a:pt x="194" y="146"/>
                      </a:lnTo>
                      <a:lnTo>
                        <a:pt x="187" y="138"/>
                      </a:lnTo>
                      <a:lnTo>
                        <a:pt x="177" y="138"/>
                      </a:lnTo>
                      <a:lnTo>
                        <a:pt x="168" y="132"/>
                      </a:lnTo>
                      <a:lnTo>
                        <a:pt x="161" y="124"/>
                      </a:lnTo>
                      <a:lnTo>
                        <a:pt x="161" y="116"/>
                      </a:lnTo>
                      <a:lnTo>
                        <a:pt x="161" y="110"/>
                      </a:lnTo>
                      <a:lnTo>
                        <a:pt x="168" y="110"/>
                      </a:lnTo>
                      <a:lnTo>
                        <a:pt x="177" y="102"/>
                      </a:lnTo>
                      <a:lnTo>
                        <a:pt x="177" y="95"/>
                      </a:lnTo>
                      <a:lnTo>
                        <a:pt x="187" y="87"/>
                      </a:lnTo>
                      <a:lnTo>
                        <a:pt x="187" y="81"/>
                      </a:lnTo>
                      <a:lnTo>
                        <a:pt x="187" y="73"/>
                      </a:lnTo>
                      <a:lnTo>
                        <a:pt x="187" y="65"/>
                      </a:lnTo>
                      <a:lnTo>
                        <a:pt x="187" y="51"/>
                      </a:lnTo>
                      <a:lnTo>
                        <a:pt x="187" y="44"/>
                      </a:lnTo>
                      <a:lnTo>
                        <a:pt x="187" y="37"/>
                      </a:lnTo>
                      <a:lnTo>
                        <a:pt x="177" y="29"/>
                      </a:lnTo>
                      <a:lnTo>
                        <a:pt x="168" y="22"/>
                      </a:lnTo>
                      <a:lnTo>
                        <a:pt x="161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5" y="0"/>
                      </a:lnTo>
                      <a:lnTo>
                        <a:pt x="126" y="0"/>
                      </a:lnTo>
                      <a:lnTo>
                        <a:pt x="120" y="0"/>
                      </a:lnTo>
                      <a:lnTo>
                        <a:pt x="102" y="8"/>
                      </a:lnTo>
                      <a:lnTo>
                        <a:pt x="93" y="8"/>
                      </a:lnTo>
                      <a:lnTo>
                        <a:pt x="85" y="16"/>
                      </a:lnTo>
                      <a:lnTo>
                        <a:pt x="78" y="22"/>
                      </a:lnTo>
                      <a:lnTo>
                        <a:pt x="78" y="29"/>
                      </a:lnTo>
                      <a:lnTo>
                        <a:pt x="69" y="37"/>
                      </a:lnTo>
                      <a:lnTo>
                        <a:pt x="69" y="44"/>
                      </a:lnTo>
                      <a:lnTo>
                        <a:pt x="59" y="51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9" y="81"/>
                      </a:lnTo>
                      <a:lnTo>
                        <a:pt x="69" y="87"/>
                      </a:lnTo>
                      <a:lnTo>
                        <a:pt x="69" y="95"/>
                      </a:lnTo>
                      <a:lnTo>
                        <a:pt x="78" y="102"/>
                      </a:lnTo>
                      <a:lnTo>
                        <a:pt x="85" y="110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8" y="138"/>
                      </a:lnTo>
                      <a:lnTo>
                        <a:pt x="69" y="138"/>
                      </a:lnTo>
                      <a:lnTo>
                        <a:pt x="59" y="146"/>
                      </a:lnTo>
                      <a:lnTo>
                        <a:pt x="52" y="146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7" y="161"/>
                      </a:lnTo>
                      <a:lnTo>
                        <a:pt x="10" y="169"/>
                      </a:lnTo>
                      <a:lnTo>
                        <a:pt x="10" y="175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10" y="307"/>
                      </a:lnTo>
                      <a:lnTo>
                        <a:pt x="10" y="313"/>
                      </a:lnTo>
                      <a:lnTo>
                        <a:pt x="17" y="320"/>
                      </a:lnTo>
                      <a:lnTo>
                        <a:pt x="17" y="335"/>
                      </a:lnTo>
                      <a:lnTo>
                        <a:pt x="26" y="335"/>
                      </a:lnTo>
                      <a:lnTo>
                        <a:pt x="35" y="343"/>
                      </a:lnTo>
                      <a:lnTo>
                        <a:pt x="43" y="350"/>
                      </a:lnTo>
                      <a:lnTo>
                        <a:pt x="52" y="350"/>
                      </a:lnTo>
                      <a:lnTo>
                        <a:pt x="52" y="356"/>
                      </a:lnTo>
                      <a:lnTo>
                        <a:pt x="52" y="218"/>
                      </a:lnTo>
                      <a:lnTo>
                        <a:pt x="52" y="372"/>
                      </a:lnTo>
                      <a:lnTo>
                        <a:pt x="52" y="488"/>
                      </a:lnTo>
                      <a:lnTo>
                        <a:pt x="52" y="496"/>
                      </a:lnTo>
                      <a:lnTo>
                        <a:pt x="52" y="502"/>
                      </a:lnTo>
                      <a:lnTo>
                        <a:pt x="59" y="509"/>
                      </a:lnTo>
                      <a:lnTo>
                        <a:pt x="59" y="517"/>
                      </a:lnTo>
                      <a:lnTo>
                        <a:pt x="69" y="517"/>
                      </a:lnTo>
                      <a:lnTo>
                        <a:pt x="69" y="525"/>
                      </a:lnTo>
                      <a:lnTo>
                        <a:pt x="78" y="525"/>
                      </a:lnTo>
                      <a:lnTo>
                        <a:pt x="85" y="525"/>
                      </a:lnTo>
                      <a:lnTo>
                        <a:pt x="93" y="525"/>
                      </a:lnTo>
                      <a:lnTo>
                        <a:pt x="102" y="525"/>
                      </a:lnTo>
                      <a:lnTo>
                        <a:pt x="111" y="517"/>
                      </a:lnTo>
                      <a:lnTo>
                        <a:pt x="120" y="509"/>
                      </a:lnTo>
                      <a:lnTo>
                        <a:pt x="126" y="502"/>
                      </a:lnTo>
                      <a:lnTo>
                        <a:pt x="126" y="496"/>
                      </a:lnTo>
                      <a:lnTo>
                        <a:pt x="126" y="488"/>
                      </a:lnTo>
                      <a:lnTo>
                        <a:pt x="126" y="291"/>
                      </a:lnTo>
                      <a:lnTo>
                        <a:pt x="126" y="488"/>
                      </a:lnTo>
                      <a:lnTo>
                        <a:pt x="126" y="496"/>
                      </a:lnTo>
                      <a:lnTo>
                        <a:pt x="126" y="502"/>
                      </a:lnTo>
                      <a:lnTo>
                        <a:pt x="126" y="509"/>
                      </a:lnTo>
                      <a:lnTo>
                        <a:pt x="135" y="509"/>
                      </a:lnTo>
                      <a:lnTo>
                        <a:pt x="135" y="517"/>
                      </a:lnTo>
                      <a:lnTo>
                        <a:pt x="144" y="517"/>
                      </a:lnTo>
                      <a:lnTo>
                        <a:pt x="144" y="525"/>
                      </a:lnTo>
                      <a:lnTo>
                        <a:pt x="153" y="525"/>
                      </a:lnTo>
                      <a:lnTo>
                        <a:pt x="161" y="525"/>
                      </a:lnTo>
                      <a:lnTo>
                        <a:pt x="168" y="525"/>
                      </a:lnTo>
                      <a:lnTo>
                        <a:pt x="177" y="525"/>
                      </a:lnTo>
                      <a:lnTo>
                        <a:pt x="187" y="517"/>
                      </a:lnTo>
                      <a:lnTo>
                        <a:pt x="194" y="509"/>
                      </a:lnTo>
                      <a:lnTo>
                        <a:pt x="194" y="502"/>
                      </a:lnTo>
                      <a:lnTo>
                        <a:pt x="194" y="496"/>
                      </a:lnTo>
                      <a:lnTo>
                        <a:pt x="194" y="488"/>
                      </a:lnTo>
                      <a:lnTo>
                        <a:pt x="194" y="372"/>
                      </a:lnTo>
                      <a:lnTo>
                        <a:pt x="194" y="218"/>
                      </a:lnTo>
                      <a:lnTo>
                        <a:pt x="194" y="356"/>
                      </a:lnTo>
                      <a:lnTo>
                        <a:pt x="203" y="350"/>
                      </a:lnTo>
                      <a:lnTo>
                        <a:pt x="211" y="350"/>
                      </a:lnTo>
                      <a:lnTo>
                        <a:pt x="211" y="343"/>
                      </a:lnTo>
                      <a:lnTo>
                        <a:pt x="220" y="335"/>
                      </a:lnTo>
                      <a:lnTo>
                        <a:pt x="227" y="328"/>
                      </a:lnTo>
                      <a:lnTo>
                        <a:pt x="236" y="320"/>
                      </a:lnTo>
                      <a:lnTo>
                        <a:pt x="246" y="313"/>
                      </a:lnTo>
                      <a:lnTo>
                        <a:pt x="246" y="307"/>
                      </a:lnTo>
                      <a:lnTo>
                        <a:pt x="246" y="291"/>
                      </a:lnTo>
                      <a:lnTo>
                        <a:pt x="246" y="197"/>
                      </a:lnTo>
                      <a:lnTo>
                        <a:pt x="246" y="189"/>
                      </a:lnTo>
                      <a:lnTo>
                        <a:pt x="246" y="181"/>
                      </a:lnTo>
                      <a:lnTo>
                        <a:pt x="246" y="175"/>
                      </a:lnTo>
                      <a:lnTo>
                        <a:pt x="246" y="169"/>
                      </a:lnTo>
                      <a:lnTo>
                        <a:pt x="236" y="161"/>
                      </a:lnTo>
                      <a:lnTo>
                        <a:pt x="227" y="161"/>
                      </a:lnTo>
                      <a:lnTo>
                        <a:pt x="220" y="153"/>
                      </a:lnTo>
                      <a:lnTo>
                        <a:pt x="203" y="146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  <p:grpSp>
          <p:nvGrpSpPr>
            <p:cNvPr id="11" name="Group 19"/>
            <p:cNvGrpSpPr>
              <a:grpSpLocks/>
            </p:cNvGrpSpPr>
            <p:nvPr/>
          </p:nvGrpSpPr>
          <p:grpSpPr bwMode="auto">
            <a:xfrm>
              <a:off x="2332" y="1587"/>
              <a:ext cx="106" cy="235"/>
              <a:chOff x="2591" y="1122"/>
              <a:chExt cx="123" cy="261"/>
            </a:xfrm>
          </p:grpSpPr>
          <p:sp>
            <p:nvSpPr>
              <p:cNvPr id="421" name="Freeform 20"/>
              <p:cNvSpPr>
                <a:spLocks/>
              </p:cNvSpPr>
              <p:nvPr/>
            </p:nvSpPr>
            <p:spPr bwMode="auto">
              <a:xfrm>
                <a:off x="2591" y="1122"/>
                <a:ext cx="123" cy="261"/>
              </a:xfrm>
              <a:custGeom>
                <a:avLst/>
                <a:gdLst>
                  <a:gd name="T0" fmla="*/ 1 w 245"/>
                  <a:gd name="T1" fmla="*/ 0 h 523"/>
                  <a:gd name="T2" fmla="*/ 1 w 245"/>
                  <a:gd name="T3" fmla="*/ 0 h 523"/>
                  <a:gd name="T4" fmla="*/ 1 w 245"/>
                  <a:gd name="T5" fmla="*/ 0 h 523"/>
                  <a:gd name="T6" fmla="*/ 1 w 245"/>
                  <a:gd name="T7" fmla="*/ 0 h 523"/>
                  <a:gd name="T8" fmla="*/ 1 w 245"/>
                  <a:gd name="T9" fmla="*/ 0 h 523"/>
                  <a:gd name="T10" fmla="*/ 1 w 245"/>
                  <a:gd name="T11" fmla="*/ 0 h 523"/>
                  <a:gd name="T12" fmla="*/ 1 w 245"/>
                  <a:gd name="T13" fmla="*/ 0 h 523"/>
                  <a:gd name="T14" fmla="*/ 1 w 245"/>
                  <a:gd name="T15" fmla="*/ 0 h 523"/>
                  <a:gd name="T16" fmla="*/ 1 w 245"/>
                  <a:gd name="T17" fmla="*/ 0 h 523"/>
                  <a:gd name="T18" fmla="*/ 1 w 245"/>
                  <a:gd name="T19" fmla="*/ 0 h 523"/>
                  <a:gd name="T20" fmla="*/ 1 w 245"/>
                  <a:gd name="T21" fmla="*/ 0 h 523"/>
                  <a:gd name="T22" fmla="*/ 1 w 245"/>
                  <a:gd name="T23" fmla="*/ 0 h 523"/>
                  <a:gd name="T24" fmla="*/ 1 w 245"/>
                  <a:gd name="T25" fmla="*/ 0 h 523"/>
                  <a:gd name="T26" fmla="*/ 1 w 245"/>
                  <a:gd name="T27" fmla="*/ 0 h 523"/>
                  <a:gd name="T28" fmla="*/ 1 w 245"/>
                  <a:gd name="T29" fmla="*/ 0 h 523"/>
                  <a:gd name="T30" fmla="*/ 1 w 245"/>
                  <a:gd name="T31" fmla="*/ 0 h 523"/>
                  <a:gd name="T32" fmla="*/ 1 w 245"/>
                  <a:gd name="T33" fmla="*/ 0 h 523"/>
                  <a:gd name="T34" fmla="*/ 1 w 245"/>
                  <a:gd name="T35" fmla="*/ 0 h 523"/>
                  <a:gd name="T36" fmla="*/ 1 w 245"/>
                  <a:gd name="T37" fmla="*/ 0 h 523"/>
                  <a:gd name="T38" fmla="*/ 1 w 245"/>
                  <a:gd name="T39" fmla="*/ 0 h 523"/>
                  <a:gd name="T40" fmla="*/ 1 w 245"/>
                  <a:gd name="T41" fmla="*/ 0 h 523"/>
                  <a:gd name="T42" fmla="*/ 1 w 245"/>
                  <a:gd name="T43" fmla="*/ 0 h 523"/>
                  <a:gd name="T44" fmla="*/ 1 w 245"/>
                  <a:gd name="T45" fmla="*/ 0 h 523"/>
                  <a:gd name="T46" fmla="*/ 1 w 245"/>
                  <a:gd name="T47" fmla="*/ 0 h 523"/>
                  <a:gd name="T48" fmla="*/ 1 w 245"/>
                  <a:gd name="T49" fmla="*/ 0 h 523"/>
                  <a:gd name="T50" fmla="*/ 1 w 245"/>
                  <a:gd name="T51" fmla="*/ 0 h 523"/>
                  <a:gd name="T52" fmla="*/ 1 w 245"/>
                  <a:gd name="T53" fmla="*/ 0 h 523"/>
                  <a:gd name="T54" fmla="*/ 0 w 245"/>
                  <a:gd name="T55" fmla="*/ 0 h 523"/>
                  <a:gd name="T56" fmla="*/ 0 w 245"/>
                  <a:gd name="T57" fmla="*/ 0 h 523"/>
                  <a:gd name="T58" fmla="*/ 1 w 245"/>
                  <a:gd name="T59" fmla="*/ 0 h 523"/>
                  <a:gd name="T60" fmla="*/ 1 w 245"/>
                  <a:gd name="T61" fmla="*/ 0 h 523"/>
                  <a:gd name="T62" fmla="*/ 1 w 245"/>
                  <a:gd name="T63" fmla="*/ 0 h 523"/>
                  <a:gd name="T64" fmla="*/ 1 w 245"/>
                  <a:gd name="T65" fmla="*/ 0 h 523"/>
                  <a:gd name="T66" fmla="*/ 1 w 245"/>
                  <a:gd name="T67" fmla="*/ 0 h 523"/>
                  <a:gd name="T68" fmla="*/ 1 w 245"/>
                  <a:gd name="T69" fmla="*/ 0 h 523"/>
                  <a:gd name="T70" fmla="*/ 1 w 245"/>
                  <a:gd name="T71" fmla="*/ 0 h 523"/>
                  <a:gd name="T72" fmla="*/ 1 w 245"/>
                  <a:gd name="T73" fmla="*/ 0 h 523"/>
                  <a:gd name="T74" fmla="*/ 1 w 245"/>
                  <a:gd name="T75" fmla="*/ 0 h 523"/>
                  <a:gd name="T76" fmla="*/ 1 w 245"/>
                  <a:gd name="T77" fmla="*/ 0 h 523"/>
                  <a:gd name="T78" fmla="*/ 1 w 245"/>
                  <a:gd name="T79" fmla="*/ 0 h 523"/>
                  <a:gd name="T80" fmla="*/ 1 w 245"/>
                  <a:gd name="T81" fmla="*/ 0 h 523"/>
                  <a:gd name="T82" fmla="*/ 1 w 245"/>
                  <a:gd name="T83" fmla="*/ 0 h 523"/>
                  <a:gd name="T84" fmla="*/ 1 w 245"/>
                  <a:gd name="T85" fmla="*/ 0 h 523"/>
                  <a:gd name="T86" fmla="*/ 1 w 245"/>
                  <a:gd name="T87" fmla="*/ 0 h 523"/>
                  <a:gd name="T88" fmla="*/ 1 w 245"/>
                  <a:gd name="T89" fmla="*/ 0 h 523"/>
                  <a:gd name="T90" fmla="*/ 1 w 245"/>
                  <a:gd name="T91" fmla="*/ 0 h 523"/>
                  <a:gd name="T92" fmla="*/ 1 w 245"/>
                  <a:gd name="T93" fmla="*/ 0 h 523"/>
                  <a:gd name="T94" fmla="*/ 1 w 245"/>
                  <a:gd name="T95" fmla="*/ 0 h 523"/>
                  <a:gd name="T96" fmla="*/ 1 w 245"/>
                  <a:gd name="T97" fmla="*/ 0 h 523"/>
                  <a:gd name="T98" fmla="*/ 1 w 245"/>
                  <a:gd name="T99" fmla="*/ 0 h 523"/>
                  <a:gd name="T100" fmla="*/ 1 w 245"/>
                  <a:gd name="T101" fmla="*/ 0 h 523"/>
                  <a:gd name="T102" fmla="*/ 1 w 245"/>
                  <a:gd name="T103" fmla="*/ 0 h 523"/>
                  <a:gd name="T104" fmla="*/ 1 w 245"/>
                  <a:gd name="T105" fmla="*/ 0 h 523"/>
                  <a:gd name="T106" fmla="*/ 1 w 245"/>
                  <a:gd name="T107" fmla="*/ 0 h 523"/>
                  <a:gd name="T108" fmla="*/ 1 w 245"/>
                  <a:gd name="T109" fmla="*/ 0 h 523"/>
                  <a:gd name="T110" fmla="*/ 1 w 245"/>
                  <a:gd name="T111" fmla="*/ 0 h 523"/>
                  <a:gd name="T112" fmla="*/ 1 w 245"/>
                  <a:gd name="T113" fmla="*/ 0 h 523"/>
                  <a:gd name="T114" fmla="*/ 1 w 245"/>
                  <a:gd name="T115" fmla="*/ 0 h 523"/>
                  <a:gd name="T116" fmla="*/ 1 w 245"/>
                  <a:gd name="T117" fmla="*/ 0 h 523"/>
                  <a:gd name="T118" fmla="*/ 1 w 245"/>
                  <a:gd name="T119" fmla="*/ 0 h 523"/>
                  <a:gd name="T120" fmla="*/ 1 w 245"/>
                  <a:gd name="T121" fmla="*/ 0 h 523"/>
                  <a:gd name="T122" fmla="*/ 1 w 245"/>
                  <a:gd name="T123" fmla="*/ 0 h 52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5" h="523">
                    <a:moveTo>
                      <a:pt x="203" y="145"/>
                    </a:moveTo>
                    <a:lnTo>
                      <a:pt x="203" y="145"/>
                    </a:lnTo>
                    <a:lnTo>
                      <a:pt x="193" y="145"/>
                    </a:lnTo>
                    <a:lnTo>
                      <a:pt x="186" y="139"/>
                    </a:lnTo>
                    <a:lnTo>
                      <a:pt x="177" y="139"/>
                    </a:lnTo>
                    <a:lnTo>
                      <a:pt x="168" y="132"/>
                    </a:lnTo>
                    <a:lnTo>
                      <a:pt x="160" y="124"/>
                    </a:lnTo>
                    <a:lnTo>
                      <a:pt x="160" y="116"/>
                    </a:lnTo>
                    <a:lnTo>
                      <a:pt x="160" y="108"/>
                    </a:lnTo>
                    <a:lnTo>
                      <a:pt x="168" y="108"/>
                    </a:lnTo>
                    <a:lnTo>
                      <a:pt x="177" y="102"/>
                    </a:lnTo>
                    <a:lnTo>
                      <a:pt x="177" y="96"/>
                    </a:lnTo>
                    <a:lnTo>
                      <a:pt x="186" y="88"/>
                    </a:lnTo>
                    <a:lnTo>
                      <a:pt x="186" y="80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1"/>
                    </a:lnTo>
                    <a:lnTo>
                      <a:pt x="186" y="45"/>
                    </a:lnTo>
                    <a:lnTo>
                      <a:pt x="186" y="37"/>
                    </a:lnTo>
                    <a:lnTo>
                      <a:pt x="177" y="29"/>
                    </a:lnTo>
                    <a:lnTo>
                      <a:pt x="168" y="23"/>
                    </a:lnTo>
                    <a:lnTo>
                      <a:pt x="160" y="16"/>
                    </a:lnTo>
                    <a:lnTo>
                      <a:pt x="153" y="8"/>
                    </a:lnTo>
                    <a:lnTo>
                      <a:pt x="144" y="8"/>
                    </a:lnTo>
                    <a:lnTo>
                      <a:pt x="134" y="0"/>
                    </a:lnTo>
                    <a:lnTo>
                      <a:pt x="125" y="0"/>
                    </a:lnTo>
                    <a:lnTo>
                      <a:pt x="120" y="0"/>
                    </a:lnTo>
                    <a:lnTo>
                      <a:pt x="101" y="8"/>
                    </a:lnTo>
                    <a:lnTo>
                      <a:pt x="92" y="8"/>
                    </a:lnTo>
                    <a:lnTo>
                      <a:pt x="85" y="16"/>
                    </a:lnTo>
                    <a:lnTo>
                      <a:pt x="77" y="23"/>
                    </a:lnTo>
                    <a:lnTo>
                      <a:pt x="77" y="29"/>
                    </a:lnTo>
                    <a:lnTo>
                      <a:pt x="68" y="37"/>
                    </a:lnTo>
                    <a:lnTo>
                      <a:pt x="68" y="45"/>
                    </a:lnTo>
                    <a:lnTo>
                      <a:pt x="59" y="51"/>
                    </a:lnTo>
                    <a:lnTo>
                      <a:pt x="59" y="65"/>
                    </a:lnTo>
                    <a:lnTo>
                      <a:pt x="59" y="73"/>
                    </a:lnTo>
                    <a:lnTo>
                      <a:pt x="68" y="80"/>
                    </a:lnTo>
                    <a:lnTo>
                      <a:pt x="68" y="88"/>
                    </a:lnTo>
                    <a:lnTo>
                      <a:pt x="68" y="96"/>
                    </a:lnTo>
                    <a:lnTo>
                      <a:pt x="77" y="102"/>
                    </a:lnTo>
                    <a:lnTo>
                      <a:pt x="85" y="108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7" y="139"/>
                    </a:lnTo>
                    <a:lnTo>
                      <a:pt x="68" y="139"/>
                    </a:lnTo>
                    <a:lnTo>
                      <a:pt x="59" y="145"/>
                    </a:lnTo>
                    <a:lnTo>
                      <a:pt x="51" y="145"/>
                    </a:lnTo>
                    <a:lnTo>
                      <a:pt x="35" y="153"/>
                    </a:lnTo>
                    <a:lnTo>
                      <a:pt x="26" y="161"/>
                    </a:lnTo>
                    <a:lnTo>
                      <a:pt x="16" y="161"/>
                    </a:lnTo>
                    <a:lnTo>
                      <a:pt x="9" y="169"/>
                    </a:lnTo>
                    <a:lnTo>
                      <a:pt x="9" y="174"/>
                    </a:lnTo>
                    <a:lnTo>
                      <a:pt x="0" y="182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9" y="306"/>
                    </a:lnTo>
                    <a:lnTo>
                      <a:pt x="9" y="314"/>
                    </a:lnTo>
                    <a:lnTo>
                      <a:pt x="16" y="320"/>
                    </a:lnTo>
                    <a:lnTo>
                      <a:pt x="16" y="334"/>
                    </a:lnTo>
                    <a:lnTo>
                      <a:pt x="26" y="334"/>
                    </a:lnTo>
                    <a:lnTo>
                      <a:pt x="35" y="342"/>
                    </a:lnTo>
                    <a:lnTo>
                      <a:pt x="42" y="350"/>
                    </a:lnTo>
                    <a:lnTo>
                      <a:pt x="51" y="350"/>
                    </a:lnTo>
                    <a:lnTo>
                      <a:pt x="51" y="355"/>
                    </a:lnTo>
                    <a:lnTo>
                      <a:pt x="51" y="218"/>
                    </a:lnTo>
                    <a:lnTo>
                      <a:pt x="51" y="371"/>
                    </a:lnTo>
                    <a:lnTo>
                      <a:pt x="51" y="487"/>
                    </a:lnTo>
                    <a:lnTo>
                      <a:pt x="51" y="495"/>
                    </a:lnTo>
                    <a:lnTo>
                      <a:pt x="51" y="501"/>
                    </a:lnTo>
                    <a:lnTo>
                      <a:pt x="59" y="508"/>
                    </a:lnTo>
                    <a:lnTo>
                      <a:pt x="59" y="515"/>
                    </a:lnTo>
                    <a:lnTo>
                      <a:pt x="68" y="515"/>
                    </a:lnTo>
                    <a:lnTo>
                      <a:pt x="68" y="523"/>
                    </a:lnTo>
                    <a:lnTo>
                      <a:pt x="77" y="523"/>
                    </a:lnTo>
                    <a:lnTo>
                      <a:pt x="85" y="523"/>
                    </a:lnTo>
                    <a:lnTo>
                      <a:pt x="92" y="523"/>
                    </a:lnTo>
                    <a:lnTo>
                      <a:pt x="101" y="523"/>
                    </a:lnTo>
                    <a:lnTo>
                      <a:pt x="110" y="515"/>
                    </a:lnTo>
                    <a:lnTo>
                      <a:pt x="120" y="508"/>
                    </a:lnTo>
                    <a:lnTo>
                      <a:pt x="125" y="501"/>
                    </a:lnTo>
                    <a:lnTo>
                      <a:pt x="125" y="495"/>
                    </a:lnTo>
                    <a:lnTo>
                      <a:pt x="125" y="487"/>
                    </a:lnTo>
                    <a:lnTo>
                      <a:pt x="125" y="291"/>
                    </a:lnTo>
                    <a:lnTo>
                      <a:pt x="125" y="487"/>
                    </a:lnTo>
                    <a:lnTo>
                      <a:pt x="125" y="495"/>
                    </a:lnTo>
                    <a:lnTo>
                      <a:pt x="125" y="501"/>
                    </a:lnTo>
                    <a:lnTo>
                      <a:pt x="125" y="508"/>
                    </a:lnTo>
                    <a:lnTo>
                      <a:pt x="134" y="508"/>
                    </a:lnTo>
                    <a:lnTo>
                      <a:pt x="134" y="515"/>
                    </a:lnTo>
                    <a:lnTo>
                      <a:pt x="144" y="515"/>
                    </a:lnTo>
                    <a:lnTo>
                      <a:pt x="144" y="523"/>
                    </a:lnTo>
                    <a:lnTo>
                      <a:pt x="153" y="523"/>
                    </a:lnTo>
                    <a:lnTo>
                      <a:pt x="160" y="523"/>
                    </a:lnTo>
                    <a:lnTo>
                      <a:pt x="168" y="523"/>
                    </a:lnTo>
                    <a:lnTo>
                      <a:pt x="177" y="523"/>
                    </a:lnTo>
                    <a:lnTo>
                      <a:pt x="186" y="515"/>
                    </a:lnTo>
                    <a:lnTo>
                      <a:pt x="193" y="508"/>
                    </a:lnTo>
                    <a:lnTo>
                      <a:pt x="193" y="501"/>
                    </a:lnTo>
                    <a:lnTo>
                      <a:pt x="193" y="495"/>
                    </a:lnTo>
                    <a:lnTo>
                      <a:pt x="193" y="487"/>
                    </a:lnTo>
                    <a:lnTo>
                      <a:pt x="193" y="371"/>
                    </a:lnTo>
                    <a:lnTo>
                      <a:pt x="193" y="218"/>
                    </a:lnTo>
                    <a:lnTo>
                      <a:pt x="193" y="355"/>
                    </a:lnTo>
                    <a:lnTo>
                      <a:pt x="203" y="350"/>
                    </a:lnTo>
                    <a:lnTo>
                      <a:pt x="210" y="350"/>
                    </a:lnTo>
                    <a:lnTo>
                      <a:pt x="210" y="342"/>
                    </a:lnTo>
                    <a:lnTo>
                      <a:pt x="219" y="334"/>
                    </a:lnTo>
                    <a:lnTo>
                      <a:pt x="227" y="326"/>
                    </a:lnTo>
                    <a:lnTo>
                      <a:pt x="236" y="320"/>
                    </a:lnTo>
                    <a:lnTo>
                      <a:pt x="245" y="314"/>
                    </a:lnTo>
                    <a:lnTo>
                      <a:pt x="245" y="306"/>
                    </a:lnTo>
                    <a:lnTo>
                      <a:pt x="245" y="291"/>
                    </a:lnTo>
                    <a:lnTo>
                      <a:pt x="245" y="197"/>
                    </a:lnTo>
                    <a:lnTo>
                      <a:pt x="245" y="189"/>
                    </a:lnTo>
                    <a:lnTo>
                      <a:pt x="245" y="182"/>
                    </a:lnTo>
                    <a:lnTo>
                      <a:pt x="245" y="174"/>
                    </a:lnTo>
                    <a:lnTo>
                      <a:pt x="245" y="169"/>
                    </a:lnTo>
                    <a:lnTo>
                      <a:pt x="236" y="161"/>
                    </a:lnTo>
                    <a:lnTo>
                      <a:pt x="227" y="161"/>
                    </a:lnTo>
                    <a:lnTo>
                      <a:pt x="219" y="153"/>
                    </a:lnTo>
                    <a:lnTo>
                      <a:pt x="203" y="145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422" name="Group 21"/>
              <p:cNvGrpSpPr>
                <a:grpSpLocks/>
              </p:cNvGrpSpPr>
              <p:nvPr/>
            </p:nvGrpSpPr>
            <p:grpSpPr bwMode="auto">
              <a:xfrm>
                <a:off x="2591" y="1122"/>
                <a:ext cx="123" cy="261"/>
                <a:chOff x="2591" y="1122"/>
                <a:chExt cx="123" cy="261"/>
              </a:xfrm>
            </p:grpSpPr>
            <p:sp>
              <p:nvSpPr>
                <p:cNvPr id="423" name="Freeform 22"/>
                <p:cNvSpPr>
                  <a:spLocks/>
                </p:cNvSpPr>
                <p:nvPr/>
              </p:nvSpPr>
              <p:spPr bwMode="auto">
                <a:xfrm>
                  <a:off x="2591" y="1122"/>
                  <a:ext cx="123" cy="261"/>
                </a:xfrm>
                <a:custGeom>
                  <a:avLst/>
                  <a:gdLst>
                    <a:gd name="T0" fmla="*/ 1 w 245"/>
                    <a:gd name="T1" fmla="*/ 0 h 523"/>
                    <a:gd name="T2" fmla="*/ 1 w 245"/>
                    <a:gd name="T3" fmla="*/ 0 h 523"/>
                    <a:gd name="T4" fmla="*/ 1 w 245"/>
                    <a:gd name="T5" fmla="*/ 0 h 523"/>
                    <a:gd name="T6" fmla="*/ 1 w 245"/>
                    <a:gd name="T7" fmla="*/ 0 h 523"/>
                    <a:gd name="T8" fmla="*/ 1 w 245"/>
                    <a:gd name="T9" fmla="*/ 0 h 523"/>
                    <a:gd name="T10" fmla="*/ 1 w 245"/>
                    <a:gd name="T11" fmla="*/ 0 h 523"/>
                    <a:gd name="T12" fmla="*/ 1 w 245"/>
                    <a:gd name="T13" fmla="*/ 0 h 523"/>
                    <a:gd name="T14" fmla="*/ 1 w 245"/>
                    <a:gd name="T15" fmla="*/ 0 h 523"/>
                    <a:gd name="T16" fmla="*/ 1 w 245"/>
                    <a:gd name="T17" fmla="*/ 0 h 523"/>
                    <a:gd name="T18" fmla="*/ 1 w 245"/>
                    <a:gd name="T19" fmla="*/ 0 h 523"/>
                    <a:gd name="T20" fmla="*/ 1 w 245"/>
                    <a:gd name="T21" fmla="*/ 0 h 523"/>
                    <a:gd name="T22" fmla="*/ 1 w 245"/>
                    <a:gd name="T23" fmla="*/ 0 h 523"/>
                    <a:gd name="T24" fmla="*/ 1 w 245"/>
                    <a:gd name="T25" fmla="*/ 0 h 523"/>
                    <a:gd name="T26" fmla="*/ 1 w 245"/>
                    <a:gd name="T27" fmla="*/ 0 h 523"/>
                    <a:gd name="T28" fmla="*/ 1 w 245"/>
                    <a:gd name="T29" fmla="*/ 0 h 523"/>
                    <a:gd name="T30" fmla="*/ 1 w 245"/>
                    <a:gd name="T31" fmla="*/ 0 h 523"/>
                    <a:gd name="T32" fmla="*/ 1 w 245"/>
                    <a:gd name="T33" fmla="*/ 0 h 523"/>
                    <a:gd name="T34" fmla="*/ 1 w 245"/>
                    <a:gd name="T35" fmla="*/ 0 h 523"/>
                    <a:gd name="T36" fmla="*/ 1 w 245"/>
                    <a:gd name="T37" fmla="*/ 0 h 523"/>
                    <a:gd name="T38" fmla="*/ 1 w 245"/>
                    <a:gd name="T39" fmla="*/ 0 h 523"/>
                    <a:gd name="T40" fmla="*/ 1 w 245"/>
                    <a:gd name="T41" fmla="*/ 0 h 523"/>
                    <a:gd name="T42" fmla="*/ 1 w 245"/>
                    <a:gd name="T43" fmla="*/ 0 h 523"/>
                    <a:gd name="T44" fmla="*/ 1 w 245"/>
                    <a:gd name="T45" fmla="*/ 0 h 523"/>
                    <a:gd name="T46" fmla="*/ 1 w 245"/>
                    <a:gd name="T47" fmla="*/ 0 h 523"/>
                    <a:gd name="T48" fmla="*/ 1 w 245"/>
                    <a:gd name="T49" fmla="*/ 0 h 523"/>
                    <a:gd name="T50" fmla="*/ 1 w 245"/>
                    <a:gd name="T51" fmla="*/ 0 h 523"/>
                    <a:gd name="T52" fmla="*/ 1 w 245"/>
                    <a:gd name="T53" fmla="*/ 0 h 523"/>
                    <a:gd name="T54" fmla="*/ 0 w 245"/>
                    <a:gd name="T55" fmla="*/ 0 h 523"/>
                    <a:gd name="T56" fmla="*/ 0 w 245"/>
                    <a:gd name="T57" fmla="*/ 0 h 523"/>
                    <a:gd name="T58" fmla="*/ 1 w 245"/>
                    <a:gd name="T59" fmla="*/ 0 h 523"/>
                    <a:gd name="T60" fmla="*/ 1 w 245"/>
                    <a:gd name="T61" fmla="*/ 0 h 523"/>
                    <a:gd name="T62" fmla="*/ 1 w 245"/>
                    <a:gd name="T63" fmla="*/ 0 h 523"/>
                    <a:gd name="T64" fmla="*/ 1 w 245"/>
                    <a:gd name="T65" fmla="*/ 0 h 523"/>
                    <a:gd name="T66" fmla="*/ 1 w 245"/>
                    <a:gd name="T67" fmla="*/ 0 h 523"/>
                    <a:gd name="T68" fmla="*/ 1 w 245"/>
                    <a:gd name="T69" fmla="*/ 0 h 523"/>
                    <a:gd name="T70" fmla="*/ 1 w 245"/>
                    <a:gd name="T71" fmla="*/ 0 h 523"/>
                    <a:gd name="T72" fmla="*/ 1 w 245"/>
                    <a:gd name="T73" fmla="*/ 0 h 523"/>
                    <a:gd name="T74" fmla="*/ 1 w 245"/>
                    <a:gd name="T75" fmla="*/ 0 h 523"/>
                    <a:gd name="T76" fmla="*/ 1 w 245"/>
                    <a:gd name="T77" fmla="*/ 0 h 523"/>
                    <a:gd name="T78" fmla="*/ 1 w 245"/>
                    <a:gd name="T79" fmla="*/ 0 h 523"/>
                    <a:gd name="T80" fmla="*/ 1 w 245"/>
                    <a:gd name="T81" fmla="*/ 0 h 523"/>
                    <a:gd name="T82" fmla="*/ 1 w 245"/>
                    <a:gd name="T83" fmla="*/ 0 h 523"/>
                    <a:gd name="T84" fmla="*/ 1 w 245"/>
                    <a:gd name="T85" fmla="*/ 0 h 523"/>
                    <a:gd name="T86" fmla="*/ 1 w 245"/>
                    <a:gd name="T87" fmla="*/ 0 h 523"/>
                    <a:gd name="T88" fmla="*/ 1 w 245"/>
                    <a:gd name="T89" fmla="*/ 0 h 523"/>
                    <a:gd name="T90" fmla="*/ 1 w 245"/>
                    <a:gd name="T91" fmla="*/ 0 h 523"/>
                    <a:gd name="T92" fmla="*/ 1 w 245"/>
                    <a:gd name="T93" fmla="*/ 0 h 523"/>
                    <a:gd name="T94" fmla="*/ 1 w 245"/>
                    <a:gd name="T95" fmla="*/ 0 h 523"/>
                    <a:gd name="T96" fmla="*/ 1 w 245"/>
                    <a:gd name="T97" fmla="*/ 0 h 523"/>
                    <a:gd name="T98" fmla="*/ 1 w 245"/>
                    <a:gd name="T99" fmla="*/ 0 h 523"/>
                    <a:gd name="T100" fmla="*/ 1 w 245"/>
                    <a:gd name="T101" fmla="*/ 0 h 523"/>
                    <a:gd name="T102" fmla="*/ 1 w 245"/>
                    <a:gd name="T103" fmla="*/ 0 h 523"/>
                    <a:gd name="T104" fmla="*/ 1 w 245"/>
                    <a:gd name="T105" fmla="*/ 0 h 523"/>
                    <a:gd name="T106" fmla="*/ 1 w 245"/>
                    <a:gd name="T107" fmla="*/ 0 h 523"/>
                    <a:gd name="T108" fmla="*/ 1 w 245"/>
                    <a:gd name="T109" fmla="*/ 0 h 523"/>
                    <a:gd name="T110" fmla="*/ 1 w 245"/>
                    <a:gd name="T111" fmla="*/ 0 h 523"/>
                    <a:gd name="T112" fmla="*/ 1 w 245"/>
                    <a:gd name="T113" fmla="*/ 0 h 523"/>
                    <a:gd name="T114" fmla="*/ 1 w 245"/>
                    <a:gd name="T115" fmla="*/ 0 h 523"/>
                    <a:gd name="T116" fmla="*/ 1 w 245"/>
                    <a:gd name="T117" fmla="*/ 0 h 523"/>
                    <a:gd name="T118" fmla="*/ 1 w 245"/>
                    <a:gd name="T119" fmla="*/ 0 h 523"/>
                    <a:gd name="T120" fmla="*/ 1 w 245"/>
                    <a:gd name="T121" fmla="*/ 0 h 523"/>
                    <a:gd name="T122" fmla="*/ 1 w 245"/>
                    <a:gd name="T123" fmla="*/ 0 h 52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3">
                      <a:moveTo>
                        <a:pt x="203" y="145"/>
                      </a:moveTo>
                      <a:lnTo>
                        <a:pt x="203" y="145"/>
                      </a:lnTo>
                      <a:lnTo>
                        <a:pt x="193" y="145"/>
                      </a:lnTo>
                      <a:lnTo>
                        <a:pt x="186" y="139"/>
                      </a:lnTo>
                      <a:lnTo>
                        <a:pt x="177" y="139"/>
                      </a:lnTo>
                      <a:lnTo>
                        <a:pt x="168" y="132"/>
                      </a:lnTo>
                      <a:lnTo>
                        <a:pt x="160" y="124"/>
                      </a:lnTo>
                      <a:lnTo>
                        <a:pt x="160" y="116"/>
                      </a:lnTo>
                      <a:lnTo>
                        <a:pt x="160" y="108"/>
                      </a:lnTo>
                      <a:lnTo>
                        <a:pt x="168" y="108"/>
                      </a:lnTo>
                      <a:lnTo>
                        <a:pt x="177" y="102"/>
                      </a:lnTo>
                      <a:lnTo>
                        <a:pt x="177" y="96"/>
                      </a:lnTo>
                      <a:lnTo>
                        <a:pt x="186" y="88"/>
                      </a:lnTo>
                      <a:lnTo>
                        <a:pt x="186" y="80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5"/>
                      </a:lnTo>
                      <a:lnTo>
                        <a:pt x="186" y="37"/>
                      </a:lnTo>
                      <a:lnTo>
                        <a:pt x="177" y="29"/>
                      </a:lnTo>
                      <a:lnTo>
                        <a:pt x="168" y="23"/>
                      </a:lnTo>
                      <a:lnTo>
                        <a:pt x="160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4" y="0"/>
                      </a:lnTo>
                      <a:lnTo>
                        <a:pt x="125" y="0"/>
                      </a:lnTo>
                      <a:lnTo>
                        <a:pt x="120" y="0"/>
                      </a:lnTo>
                      <a:lnTo>
                        <a:pt x="101" y="8"/>
                      </a:lnTo>
                      <a:lnTo>
                        <a:pt x="92" y="8"/>
                      </a:lnTo>
                      <a:lnTo>
                        <a:pt x="85" y="16"/>
                      </a:lnTo>
                      <a:lnTo>
                        <a:pt x="77" y="23"/>
                      </a:lnTo>
                      <a:lnTo>
                        <a:pt x="77" y="29"/>
                      </a:lnTo>
                      <a:lnTo>
                        <a:pt x="68" y="37"/>
                      </a:lnTo>
                      <a:lnTo>
                        <a:pt x="68" y="45"/>
                      </a:lnTo>
                      <a:lnTo>
                        <a:pt x="59" y="51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8" y="80"/>
                      </a:lnTo>
                      <a:lnTo>
                        <a:pt x="68" y="88"/>
                      </a:lnTo>
                      <a:lnTo>
                        <a:pt x="68" y="96"/>
                      </a:lnTo>
                      <a:lnTo>
                        <a:pt x="77" y="102"/>
                      </a:lnTo>
                      <a:lnTo>
                        <a:pt x="85" y="108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7" y="139"/>
                      </a:lnTo>
                      <a:lnTo>
                        <a:pt x="68" y="139"/>
                      </a:lnTo>
                      <a:lnTo>
                        <a:pt x="59" y="145"/>
                      </a:lnTo>
                      <a:lnTo>
                        <a:pt x="51" y="145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6" y="161"/>
                      </a:lnTo>
                      <a:lnTo>
                        <a:pt x="9" y="169"/>
                      </a:lnTo>
                      <a:lnTo>
                        <a:pt x="9" y="174"/>
                      </a:lnTo>
                      <a:lnTo>
                        <a:pt x="0" y="182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6"/>
                      </a:lnTo>
                      <a:lnTo>
                        <a:pt x="9" y="314"/>
                      </a:lnTo>
                      <a:lnTo>
                        <a:pt x="16" y="320"/>
                      </a:lnTo>
                      <a:lnTo>
                        <a:pt x="16" y="334"/>
                      </a:lnTo>
                      <a:lnTo>
                        <a:pt x="26" y="334"/>
                      </a:lnTo>
                      <a:lnTo>
                        <a:pt x="35" y="342"/>
                      </a:lnTo>
                      <a:lnTo>
                        <a:pt x="42" y="350"/>
                      </a:lnTo>
                      <a:lnTo>
                        <a:pt x="51" y="350"/>
                      </a:lnTo>
                      <a:lnTo>
                        <a:pt x="51" y="355"/>
                      </a:lnTo>
                      <a:lnTo>
                        <a:pt x="51" y="218"/>
                      </a:lnTo>
                      <a:lnTo>
                        <a:pt x="51" y="371"/>
                      </a:lnTo>
                      <a:lnTo>
                        <a:pt x="51" y="487"/>
                      </a:lnTo>
                      <a:lnTo>
                        <a:pt x="51" y="495"/>
                      </a:lnTo>
                      <a:lnTo>
                        <a:pt x="51" y="501"/>
                      </a:lnTo>
                      <a:lnTo>
                        <a:pt x="59" y="508"/>
                      </a:lnTo>
                      <a:lnTo>
                        <a:pt x="59" y="515"/>
                      </a:lnTo>
                      <a:lnTo>
                        <a:pt x="68" y="515"/>
                      </a:lnTo>
                      <a:lnTo>
                        <a:pt x="68" y="523"/>
                      </a:lnTo>
                      <a:lnTo>
                        <a:pt x="77" y="523"/>
                      </a:lnTo>
                      <a:lnTo>
                        <a:pt x="85" y="523"/>
                      </a:lnTo>
                      <a:lnTo>
                        <a:pt x="92" y="523"/>
                      </a:lnTo>
                      <a:lnTo>
                        <a:pt x="101" y="523"/>
                      </a:lnTo>
                      <a:lnTo>
                        <a:pt x="110" y="515"/>
                      </a:lnTo>
                      <a:lnTo>
                        <a:pt x="120" y="508"/>
                      </a:lnTo>
                      <a:lnTo>
                        <a:pt x="125" y="501"/>
                      </a:lnTo>
                      <a:lnTo>
                        <a:pt x="125" y="495"/>
                      </a:lnTo>
                      <a:lnTo>
                        <a:pt x="125" y="487"/>
                      </a:lnTo>
                      <a:lnTo>
                        <a:pt x="125" y="291"/>
                      </a:lnTo>
                      <a:lnTo>
                        <a:pt x="125" y="487"/>
                      </a:lnTo>
                      <a:lnTo>
                        <a:pt x="125" y="495"/>
                      </a:lnTo>
                      <a:lnTo>
                        <a:pt x="125" y="501"/>
                      </a:lnTo>
                      <a:lnTo>
                        <a:pt x="125" y="508"/>
                      </a:lnTo>
                      <a:lnTo>
                        <a:pt x="134" y="508"/>
                      </a:lnTo>
                      <a:lnTo>
                        <a:pt x="134" y="515"/>
                      </a:lnTo>
                      <a:lnTo>
                        <a:pt x="144" y="515"/>
                      </a:lnTo>
                      <a:lnTo>
                        <a:pt x="144" y="523"/>
                      </a:lnTo>
                      <a:lnTo>
                        <a:pt x="153" y="523"/>
                      </a:lnTo>
                      <a:lnTo>
                        <a:pt x="160" y="523"/>
                      </a:lnTo>
                      <a:lnTo>
                        <a:pt x="168" y="523"/>
                      </a:lnTo>
                      <a:lnTo>
                        <a:pt x="177" y="523"/>
                      </a:lnTo>
                      <a:lnTo>
                        <a:pt x="186" y="515"/>
                      </a:lnTo>
                      <a:lnTo>
                        <a:pt x="193" y="508"/>
                      </a:lnTo>
                      <a:lnTo>
                        <a:pt x="193" y="501"/>
                      </a:lnTo>
                      <a:lnTo>
                        <a:pt x="193" y="495"/>
                      </a:lnTo>
                      <a:lnTo>
                        <a:pt x="193" y="487"/>
                      </a:lnTo>
                      <a:lnTo>
                        <a:pt x="193" y="371"/>
                      </a:lnTo>
                      <a:lnTo>
                        <a:pt x="193" y="218"/>
                      </a:lnTo>
                      <a:lnTo>
                        <a:pt x="193" y="355"/>
                      </a:lnTo>
                      <a:lnTo>
                        <a:pt x="203" y="350"/>
                      </a:lnTo>
                      <a:lnTo>
                        <a:pt x="210" y="350"/>
                      </a:lnTo>
                      <a:lnTo>
                        <a:pt x="210" y="342"/>
                      </a:lnTo>
                      <a:lnTo>
                        <a:pt x="219" y="334"/>
                      </a:lnTo>
                      <a:lnTo>
                        <a:pt x="227" y="326"/>
                      </a:lnTo>
                      <a:lnTo>
                        <a:pt x="236" y="320"/>
                      </a:lnTo>
                      <a:lnTo>
                        <a:pt x="245" y="314"/>
                      </a:lnTo>
                      <a:lnTo>
                        <a:pt x="245" y="306"/>
                      </a:lnTo>
                      <a:lnTo>
                        <a:pt x="245" y="291"/>
                      </a:lnTo>
                      <a:lnTo>
                        <a:pt x="245" y="197"/>
                      </a:lnTo>
                      <a:lnTo>
                        <a:pt x="245" y="189"/>
                      </a:lnTo>
                      <a:lnTo>
                        <a:pt x="245" y="182"/>
                      </a:lnTo>
                      <a:lnTo>
                        <a:pt x="245" y="174"/>
                      </a:lnTo>
                      <a:lnTo>
                        <a:pt x="245" y="169"/>
                      </a:lnTo>
                      <a:lnTo>
                        <a:pt x="236" y="161"/>
                      </a:lnTo>
                      <a:lnTo>
                        <a:pt x="227" y="161"/>
                      </a:lnTo>
                      <a:lnTo>
                        <a:pt x="219" y="153"/>
                      </a:lnTo>
                      <a:lnTo>
                        <a:pt x="203" y="145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424" name="Freeform 23"/>
                <p:cNvSpPr>
                  <a:spLocks/>
                </p:cNvSpPr>
                <p:nvPr/>
              </p:nvSpPr>
              <p:spPr bwMode="auto">
                <a:xfrm>
                  <a:off x="2591" y="1122"/>
                  <a:ext cx="123" cy="261"/>
                </a:xfrm>
                <a:custGeom>
                  <a:avLst/>
                  <a:gdLst>
                    <a:gd name="T0" fmla="*/ 1 w 245"/>
                    <a:gd name="T1" fmla="*/ 0 h 523"/>
                    <a:gd name="T2" fmla="*/ 1 w 245"/>
                    <a:gd name="T3" fmla="*/ 0 h 523"/>
                    <a:gd name="T4" fmla="*/ 1 w 245"/>
                    <a:gd name="T5" fmla="*/ 0 h 523"/>
                    <a:gd name="T6" fmla="*/ 1 w 245"/>
                    <a:gd name="T7" fmla="*/ 0 h 523"/>
                    <a:gd name="T8" fmla="*/ 1 w 245"/>
                    <a:gd name="T9" fmla="*/ 0 h 523"/>
                    <a:gd name="T10" fmla="*/ 1 w 245"/>
                    <a:gd name="T11" fmla="*/ 0 h 523"/>
                    <a:gd name="T12" fmla="*/ 1 w 245"/>
                    <a:gd name="T13" fmla="*/ 0 h 523"/>
                    <a:gd name="T14" fmla="*/ 1 w 245"/>
                    <a:gd name="T15" fmla="*/ 0 h 523"/>
                    <a:gd name="T16" fmla="*/ 1 w 245"/>
                    <a:gd name="T17" fmla="*/ 0 h 523"/>
                    <a:gd name="T18" fmla="*/ 1 w 245"/>
                    <a:gd name="T19" fmla="*/ 0 h 523"/>
                    <a:gd name="T20" fmla="*/ 1 w 245"/>
                    <a:gd name="T21" fmla="*/ 0 h 523"/>
                    <a:gd name="T22" fmla="*/ 1 w 245"/>
                    <a:gd name="T23" fmla="*/ 0 h 523"/>
                    <a:gd name="T24" fmla="*/ 1 w 245"/>
                    <a:gd name="T25" fmla="*/ 0 h 523"/>
                    <a:gd name="T26" fmla="*/ 1 w 245"/>
                    <a:gd name="T27" fmla="*/ 0 h 523"/>
                    <a:gd name="T28" fmla="*/ 1 w 245"/>
                    <a:gd name="T29" fmla="*/ 0 h 523"/>
                    <a:gd name="T30" fmla="*/ 1 w 245"/>
                    <a:gd name="T31" fmla="*/ 0 h 523"/>
                    <a:gd name="T32" fmla="*/ 1 w 245"/>
                    <a:gd name="T33" fmla="*/ 0 h 523"/>
                    <a:gd name="T34" fmla="*/ 1 w 245"/>
                    <a:gd name="T35" fmla="*/ 0 h 523"/>
                    <a:gd name="T36" fmla="*/ 1 w 245"/>
                    <a:gd name="T37" fmla="*/ 0 h 523"/>
                    <a:gd name="T38" fmla="*/ 1 w 245"/>
                    <a:gd name="T39" fmla="*/ 0 h 523"/>
                    <a:gd name="T40" fmla="*/ 1 w 245"/>
                    <a:gd name="T41" fmla="*/ 0 h 523"/>
                    <a:gd name="T42" fmla="*/ 1 w 245"/>
                    <a:gd name="T43" fmla="*/ 0 h 523"/>
                    <a:gd name="T44" fmla="*/ 1 w 245"/>
                    <a:gd name="T45" fmla="*/ 0 h 523"/>
                    <a:gd name="T46" fmla="*/ 1 w 245"/>
                    <a:gd name="T47" fmla="*/ 0 h 523"/>
                    <a:gd name="T48" fmla="*/ 1 w 245"/>
                    <a:gd name="T49" fmla="*/ 0 h 523"/>
                    <a:gd name="T50" fmla="*/ 1 w 245"/>
                    <a:gd name="T51" fmla="*/ 0 h 523"/>
                    <a:gd name="T52" fmla="*/ 1 w 245"/>
                    <a:gd name="T53" fmla="*/ 0 h 523"/>
                    <a:gd name="T54" fmla="*/ 0 w 245"/>
                    <a:gd name="T55" fmla="*/ 0 h 523"/>
                    <a:gd name="T56" fmla="*/ 0 w 245"/>
                    <a:gd name="T57" fmla="*/ 0 h 523"/>
                    <a:gd name="T58" fmla="*/ 1 w 245"/>
                    <a:gd name="T59" fmla="*/ 0 h 523"/>
                    <a:gd name="T60" fmla="*/ 1 w 245"/>
                    <a:gd name="T61" fmla="*/ 0 h 523"/>
                    <a:gd name="T62" fmla="*/ 1 w 245"/>
                    <a:gd name="T63" fmla="*/ 0 h 523"/>
                    <a:gd name="T64" fmla="*/ 1 w 245"/>
                    <a:gd name="T65" fmla="*/ 0 h 523"/>
                    <a:gd name="T66" fmla="*/ 1 w 245"/>
                    <a:gd name="T67" fmla="*/ 0 h 523"/>
                    <a:gd name="T68" fmla="*/ 1 w 245"/>
                    <a:gd name="T69" fmla="*/ 0 h 523"/>
                    <a:gd name="T70" fmla="*/ 1 w 245"/>
                    <a:gd name="T71" fmla="*/ 0 h 523"/>
                    <a:gd name="T72" fmla="*/ 1 w 245"/>
                    <a:gd name="T73" fmla="*/ 0 h 523"/>
                    <a:gd name="T74" fmla="*/ 1 w 245"/>
                    <a:gd name="T75" fmla="*/ 0 h 523"/>
                    <a:gd name="T76" fmla="*/ 1 w 245"/>
                    <a:gd name="T77" fmla="*/ 0 h 523"/>
                    <a:gd name="T78" fmla="*/ 1 w 245"/>
                    <a:gd name="T79" fmla="*/ 0 h 523"/>
                    <a:gd name="T80" fmla="*/ 1 w 245"/>
                    <a:gd name="T81" fmla="*/ 0 h 523"/>
                    <a:gd name="T82" fmla="*/ 1 w 245"/>
                    <a:gd name="T83" fmla="*/ 0 h 523"/>
                    <a:gd name="T84" fmla="*/ 1 w 245"/>
                    <a:gd name="T85" fmla="*/ 0 h 523"/>
                    <a:gd name="T86" fmla="*/ 1 w 245"/>
                    <a:gd name="T87" fmla="*/ 0 h 523"/>
                    <a:gd name="T88" fmla="*/ 1 w 245"/>
                    <a:gd name="T89" fmla="*/ 0 h 523"/>
                    <a:gd name="T90" fmla="*/ 1 w 245"/>
                    <a:gd name="T91" fmla="*/ 0 h 523"/>
                    <a:gd name="T92" fmla="*/ 1 w 245"/>
                    <a:gd name="T93" fmla="*/ 0 h 523"/>
                    <a:gd name="T94" fmla="*/ 1 w 245"/>
                    <a:gd name="T95" fmla="*/ 0 h 523"/>
                    <a:gd name="T96" fmla="*/ 1 w 245"/>
                    <a:gd name="T97" fmla="*/ 0 h 523"/>
                    <a:gd name="T98" fmla="*/ 1 w 245"/>
                    <a:gd name="T99" fmla="*/ 0 h 523"/>
                    <a:gd name="T100" fmla="*/ 1 w 245"/>
                    <a:gd name="T101" fmla="*/ 0 h 523"/>
                    <a:gd name="T102" fmla="*/ 1 w 245"/>
                    <a:gd name="T103" fmla="*/ 0 h 523"/>
                    <a:gd name="T104" fmla="*/ 1 w 245"/>
                    <a:gd name="T105" fmla="*/ 0 h 523"/>
                    <a:gd name="T106" fmla="*/ 1 w 245"/>
                    <a:gd name="T107" fmla="*/ 0 h 523"/>
                    <a:gd name="T108" fmla="*/ 1 w 245"/>
                    <a:gd name="T109" fmla="*/ 0 h 523"/>
                    <a:gd name="T110" fmla="*/ 1 w 245"/>
                    <a:gd name="T111" fmla="*/ 0 h 523"/>
                    <a:gd name="T112" fmla="*/ 1 w 245"/>
                    <a:gd name="T113" fmla="*/ 0 h 523"/>
                    <a:gd name="T114" fmla="*/ 1 w 245"/>
                    <a:gd name="T115" fmla="*/ 0 h 523"/>
                    <a:gd name="T116" fmla="*/ 1 w 245"/>
                    <a:gd name="T117" fmla="*/ 0 h 523"/>
                    <a:gd name="T118" fmla="*/ 1 w 245"/>
                    <a:gd name="T119" fmla="*/ 0 h 523"/>
                    <a:gd name="T120" fmla="*/ 1 w 245"/>
                    <a:gd name="T121" fmla="*/ 0 h 523"/>
                    <a:gd name="T122" fmla="*/ 1 w 245"/>
                    <a:gd name="T123" fmla="*/ 0 h 52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3">
                      <a:moveTo>
                        <a:pt x="203" y="145"/>
                      </a:moveTo>
                      <a:lnTo>
                        <a:pt x="203" y="145"/>
                      </a:lnTo>
                      <a:lnTo>
                        <a:pt x="193" y="145"/>
                      </a:lnTo>
                      <a:lnTo>
                        <a:pt x="186" y="139"/>
                      </a:lnTo>
                      <a:lnTo>
                        <a:pt x="177" y="139"/>
                      </a:lnTo>
                      <a:lnTo>
                        <a:pt x="168" y="132"/>
                      </a:lnTo>
                      <a:lnTo>
                        <a:pt x="160" y="124"/>
                      </a:lnTo>
                      <a:lnTo>
                        <a:pt x="160" y="116"/>
                      </a:lnTo>
                      <a:lnTo>
                        <a:pt x="160" y="108"/>
                      </a:lnTo>
                      <a:lnTo>
                        <a:pt x="168" y="108"/>
                      </a:lnTo>
                      <a:lnTo>
                        <a:pt x="177" y="102"/>
                      </a:lnTo>
                      <a:lnTo>
                        <a:pt x="177" y="96"/>
                      </a:lnTo>
                      <a:lnTo>
                        <a:pt x="186" y="88"/>
                      </a:lnTo>
                      <a:lnTo>
                        <a:pt x="186" y="80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5"/>
                      </a:lnTo>
                      <a:lnTo>
                        <a:pt x="186" y="37"/>
                      </a:lnTo>
                      <a:lnTo>
                        <a:pt x="177" y="29"/>
                      </a:lnTo>
                      <a:lnTo>
                        <a:pt x="168" y="23"/>
                      </a:lnTo>
                      <a:lnTo>
                        <a:pt x="160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4" y="0"/>
                      </a:lnTo>
                      <a:lnTo>
                        <a:pt x="125" y="0"/>
                      </a:lnTo>
                      <a:lnTo>
                        <a:pt x="120" y="0"/>
                      </a:lnTo>
                      <a:lnTo>
                        <a:pt x="101" y="8"/>
                      </a:lnTo>
                      <a:lnTo>
                        <a:pt x="92" y="8"/>
                      </a:lnTo>
                      <a:lnTo>
                        <a:pt x="85" y="16"/>
                      </a:lnTo>
                      <a:lnTo>
                        <a:pt x="77" y="23"/>
                      </a:lnTo>
                      <a:lnTo>
                        <a:pt x="77" y="29"/>
                      </a:lnTo>
                      <a:lnTo>
                        <a:pt x="68" y="37"/>
                      </a:lnTo>
                      <a:lnTo>
                        <a:pt x="68" y="45"/>
                      </a:lnTo>
                      <a:lnTo>
                        <a:pt x="59" y="51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8" y="80"/>
                      </a:lnTo>
                      <a:lnTo>
                        <a:pt x="68" y="88"/>
                      </a:lnTo>
                      <a:lnTo>
                        <a:pt x="68" y="96"/>
                      </a:lnTo>
                      <a:lnTo>
                        <a:pt x="77" y="102"/>
                      </a:lnTo>
                      <a:lnTo>
                        <a:pt x="85" y="108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7" y="139"/>
                      </a:lnTo>
                      <a:lnTo>
                        <a:pt x="68" y="139"/>
                      </a:lnTo>
                      <a:lnTo>
                        <a:pt x="59" y="145"/>
                      </a:lnTo>
                      <a:lnTo>
                        <a:pt x="51" y="145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6" y="161"/>
                      </a:lnTo>
                      <a:lnTo>
                        <a:pt x="9" y="169"/>
                      </a:lnTo>
                      <a:lnTo>
                        <a:pt x="9" y="174"/>
                      </a:lnTo>
                      <a:lnTo>
                        <a:pt x="0" y="182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6"/>
                      </a:lnTo>
                      <a:lnTo>
                        <a:pt x="9" y="314"/>
                      </a:lnTo>
                      <a:lnTo>
                        <a:pt x="16" y="320"/>
                      </a:lnTo>
                      <a:lnTo>
                        <a:pt x="16" y="334"/>
                      </a:lnTo>
                      <a:lnTo>
                        <a:pt x="26" y="334"/>
                      </a:lnTo>
                      <a:lnTo>
                        <a:pt x="35" y="342"/>
                      </a:lnTo>
                      <a:lnTo>
                        <a:pt x="42" y="350"/>
                      </a:lnTo>
                      <a:lnTo>
                        <a:pt x="51" y="350"/>
                      </a:lnTo>
                      <a:lnTo>
                        <a:pt x="51" y="355"/>
                      </a:lnTo>
                      <a:lnTo>
                        <a:pt x="51" y="218"/>
                      </a:lnTo>
                      <a:lnTo>
                        <a:pt x="51" y="371"/>
                      </a:lnTo>
                      <a:lnTo>
                        <a:pt x="51" y="487"/>
                      </a:lnTo>
                      <a:lnTo>
                        <a:pt x="51" y="495"/>
                      </a:lnTo>
                      <a:lnTo>
                        <a:pt x="51" y="501"/>
                      </a:lnTo>
                      <a:lnTo>
                        <a:pt x="59" y="508"/>
                      </a:lnTo>
                      <a:lnTo>
                        <a:pt x="59" y="515"/>
                      </a:lnTo>
                      <a:lnTo>
                        <a:pt x="68" y="515"/>
                      </a:lnTo>
                      <a:lnTo>
                        <a:pt x="68" y="523"/>
                      </a:lnTo>
                      <a:lnTo>
                        <a:pt x="77" y="523"/>
                      </a:lnTo>
                      <a:lnTo>
                        <a:pt x="85" y="523"/>
                      </a:lnTo>
                      <a:lnTo>
                        <a:pt x="92" y="523"/>
                      </a:lnTo>
                      <a:lnTo>
                        <a:pt x="101" y="523"/>
                      </a:lnTo>
                      <a:lnTo>
                        <a:pt x="110" y="515"/>
                      </a:lnTo>
                      <a:lnTo>
                        <a:pt x="120" y="508"/>
                      </a:lnTo>
                      <a:lnTo>
                        <a:pt x="125" y="501"/>
                      </a:lnTo>
                      <a:lnTo>
                        <a:pt x="125" y="495"/>
                      </a:lnTo>
                      <a:lnTo>
                        <a:pt x="125" y="487"/>
                      </a:lnTo>
                      <a:lnTo>
                        <a:pt x="125" y="291"/>
                      </a:lnTo>
                      <a:lnTo>
                        <a:pt x="125" y="487"/>
                      </a:lnTo>
                      <a:lnTo>
                        <a:pt x="125" y="495"/>
                      </a:lnTo>
                      <a:lnTo>
                        <a:pt x="125" y="501"/>
                      </a:lnTo>
                      <a:lnTo>
                        <a:pt x="125" y="508"/>
                      </a:lnTo>
                      <a:lnTo>
                        <a:pt x="134" y="508"/>
                      </a:lnTo>
                      <a:lnTo>
                        <a:pt x="134" y="515"/>
                      </a:lnTo>
                      <a:lnTo>
                        <a:pt x="144" y="515"/>
                      </a:lnTo>
                      <a:lnTo>
                        <a:pt x="144" y="523"/>
                      </a:lnTo>
                      <a:lnTo>
                        <a:pt x="153" y="523"/>
                      </a:lnTo>
                      <a:lnTo>
                        <a:pt x="160" y="523"/>
                      </a:lnTo>
                      <a:lnTo>
                        <a:pt x="168" y="523"/>
                      </a:lnTo>
                      <a:lnTo>
                        <a:pt x="177" y="523"/>
                      </a:lnTo>
                      <a:lnTo>
                        <a:pt x="186" y="515"/>
                      </a:lnTo>
                      <a:lnTo>
                        <a:pt x="193" y="508"/>
                      </a:lnTo>
                      <a:lnTo>
                        <a:pt x="193" y="501"/>
                      </a:lnTo>
                      <a:lnTo>
                        <a:pt x="193" y="495"/>
                      </a:lnTo>
                      <a:lnTo>
                        <a:pt x="193" y="487"/>
                      </a:lnTo>
                      <a:lnTo>
                        <a:pt x="193" y="371"/>
                      </a:lnTo>
                      <a:lnTo>
                        <a:pt x="193" y="218"/>
                      </a:lnTo>
                      <a:lnTo>
                        <a:pt x="193" y="355"/>
                      </a:lnTo>
                      <a:lnTo>
                        <a:pt x="203" y="350"/>
                      </a:lnTo>
                      <a:lnTo>
                        <a:pt x="210" y="350"/>
                      </a:lnTo>
                      <a:lnTo>
                        <a:pt x="210" y="342"/>
                      </a:lnTo>
                      <a:lnTo>
                        <a:pt x="219" y="334"/>
                      </a:lnTo>
                      <a:lnTo>
                        <a:pt x="227" y="326"/>
                      </a:lnTo>
                      <a:lnTo>
                        <a:pt x="236" y="320"/>
                      </a:lnTo>
                      <a:lnTo>
                        <a:pt x="245" y="314"/>
                      </a:lnTo>
                      <a:lnTo>
                        <a:pt x="245" y="306"/>
                      </a:lnTo>
                      <a:lnTo>
                        <a:pt x="245" y="291"/>
                      </a:lnTo>
                      <a:lnTo>
                        <a:pt x="245" y="197"/>
                      </a:lnTo>
                      <a:lnTo>
                        <a:pt x="245" y="189"/>
                      </a:lnTo>
                      <a:lnTo>
                        <a:pt x="245" y="182"/>
                      </a:lnTo>
                      <a:lnTo>
                        <a:pt x="245" y="174"/>
                      </a:lnTo>
                      <a:lnTo>
                        <a:pt x="245" y="169"/>
                      </a:lnTo>
                      <a:lnTo>
                        <a:pt x="236" y="161"/>
                      </a:lnTo>
                      <a:lnTo>
                        <a:pt x="227" y="161"/>
                      </a:lnTo>
                      <a:lnTo>
                        <a:pt x="219" y="153"/>
                      </a:lnTo>
                      <a:lnTo>
                        <a:pt x="203" y="145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  <p:grpSp>
          <p:nvGrpSpPr>
            <p:cNvPr id="12" name="Group 24"/>
            <p:cNvGrpSpPr>
              <a:grpSpLocks/>
            </p:cNvGrpSpPr>
            <p:nvPr/>
          </p:nvGrpSpPr>
          <p:grpSpPr bwMode="auto">
            <a:xfrm>
              <a:off x="1084" y="1587"/>
              <a:ext cx="107" cy="235"/>
              <a:chOff x="1187" y="1122"/>
              <a:chExt cx="124" cy="261"/>
            </a:xfrm>
          </p:grpSpPr>
          <p:sp>
            <p:nvSpPr>
              <p:cNvPr id="417" name="Freeform 25"/>
              <p:cNvSpPr>
                <a:spLocks/>
              </p:cNvSpPr>
              <p:nvPr/>
            </p:nvSpPr>
            <p:spPr bwMode="auto">
              <a:xfrm>
                <a:off x="1187" y="1122"/>
                <a:ext cx="124" cy="261"/>
              </a:xfrm>
              <a:custGeom>
                <a:avLst/>
                <a:gdLst>
                  <a:gd name="T0" fmla="*/ 1 w 247"/>
                  <a:gd name="T1" fmla="*/ 0 h 523"/>
                  <a:gd name="T2" fmla="*/ 1 w 247"/>
                  <a:gd name="T3" fmla="*/ 0 h 523"/>
                  <a:gd name="T4" fmla="*/ 1 w 247"/>
                  <a:gd name="T5" fmla="*/ 0 h 523"/>
                  <a:gd name="T6" fmla="*/ 1 w 247"/>
                  <a:gd name="T7" fmla="*/ 0 h 523"/>
                  <a:gd name="T8" fmla="*/ 1 w 247"/>
                  <a:gd name="T9" fmla="*/ 0 h 523"/>
                  <a:gd name="T10" fmla="*/ 1 w 247"/>
                  <a:gd name="T11" fmla="*/ 0 h 523"/>
                  <a:gd name="T12" fmla="*/ 1 w 247"/>
                  <a:gd name="T13" fmla="*/ 0 h 523"/>
                  <a:gd name="T14" fmla="*/ 1 w 247"/>
                  <a:gd name="T15" fmla="*/ 0 h 523"/>
                  <a:gd name="T16" fmla="*/ 1 w 247"/>
                  <a:gd name="T17" fmla="*/ 0 h 523"/>
                  <a:gd name="T18" fmla="*/ 1 w 247"/>
                  <a:gd name="T19" fmla="*/ 0 h 523"/>
                  <a:gd name="T20" fmla="*/ 1 w 247"/>
                  <a:gd name="T21" fmla="*/ 0 h 523"/>
                  <a:gd name="T22" fmla="*/ 1 w 247"/>
                  <a:gd name="T23" fmla="*/ 0 h 523"/>
                  <a:gd name="T24" fmla="*/ 1 w 247"/>
                  <a:gd name="T25" fmla="*/ 0 h 523"/>
                  <a:gd name="T26" fmla="*/ 1 w 247"/>
                  <a:gd name="T27" fmla="*/ 0 h 523"/>
                  <a:gd name="T28" fmla="*/ 1 w 247"/>
                  <a:gd name="T29" fmla="*/ 0 h 523"/>
                  <a:gd name="T30" fmla="*/ 1 w 247"/>
                  <a:gd name="T31" fmla="*/ 0 h 523"/>
                  <a:gd name="T32" fmla="*/ 1 w 247"/>
                  <a:gd name="T33" fmla="*/ 0 h 523"/>
                  <a:gd name="T34" fmla="*/ 1 w 247"/>
                  <a:gd name="T35" fmla="*/ 0 h 523"/>
                  <a:gd name="T36" fmla="*/ 1 w 247"/>
                  <a:gd name="T37" fmla="*/ 0 h 523"/>
                  <a:gd name="T38" fmla="*/ 1 w 247"/>
                  <a:gd name="T39" fmla="*/ 0 h 523"/>
                  <a:gd name="T40" fmla="*/ 1 w 247"/>
                  <a:gd name="T41" fmla="*/ 0 h 523"/>
                  <a:gd name="T42" fmla="*/ 1 w 247"/>
                  <a:gd name="T43" fmla="*/ 0 h 523"/>
                  <a:gd name="T44" fmla="*/ 1 w 247"/>
                  <a:gd name="T45" fmla="*/ 0 h 523"/>
                  <a:gd name="T46" fmla="*/ 1 w 247"/>
                  <a:gd name="T47" fmla="*/ 0 h 523"/>
                  <a:gd name="T48" fmla="*/ 1 w 247"/>
                  <a:gd name="T49" fmla="*/ 0 h 523"/>
                  <a:gd name="T50" fmla="*/ 1 w 247"/>
                  <a:gd name="T51" fmla="*/ 0 h 523"/>
                  <a:gd name="T52" fmla="*/ 1 w 247"/>
                  <a:gd name="T53" fmla="*/ 0 h 523"/>
                  <a:gd name="T54" fmla="*/ 0 w 247"/>
                  <a:gd name="T55" fmla="*/ 0 h 523"/>
                  <a:gd name="T56" fmla="*/ 0 w 247"/>
                  <a:gd name="T57" fmla="*/ 0 h 523"/>
                  <a:gd name="T58" fmla="*/ 1 w 247"/>
                  <a:gd name="T59" fmla="*/ 0 h 523"/>
                  <a:gd name="T60" fmla="*/ 1 w 247"/>
                  <a:gd name="T61" fmla="*/ 0 h 523"/>
                  <a:gd name="T62" fmla="*/ 1 w 247"/>
                  <a:gd name="T63" fmla="*/ 0 h 523"/>
                  <a:gd name="T64" fmla="*/ 1 w 247"/>
                  <a:gd name="T65" fmla="*/ 0 h 523"/>
                  <a:gd name="T66" fmla="*/ 1 w 247"/>
                  <a:gd name="T67" fmla="*/ 0 h 523"/>
                  <a:gd name="T68" fmla="*/ 1 w 247"/>
                  <a:gd name="T69" fmla="*/ 0 h 523"/>
                  <a:gd name="T70" fmla="*/ 1 w 247"/>
                  <a:gd name="T71" fmla="*/ 0 h 523"/>
                  <a:gd name="T72" fmla="*/ 1 w 247"/>
                  <a:gd name="T73" fmla="*/ 0 h 523"/>
                  <a:gd name="T74" fmla="*/ 1 w 247"/>
                  <a:gd name="T75" fmla="*/ 0 h 523"/>
                  <a:gd name="T76" fmla="*/ 1 w 247"/>
                  <a:gd name="T77" fmla="*/ 0 h 523"/>
                  <a:gd name="T78" fmla="*/ 1 w 247"/>
                  <a:gd name="T79" fmla="*/ 0 h 523"/>
                  <a:gd name="T80" fmla="*/ 1 w 247"/>
                  <a:gd name="T81" fmla="*/ 0 h 523"/>
                  <a:gd name="T82" fmla="*/ 1 w 247"/>
                  <a:gd name="T83" fmla="*/ 0 h 523"/>
                  <a:gd name="T84" fmla="*/ 1 w 247"/>
                  <a:gd name="T85" fmla="*/ 0 h 523"/>
                  <a:gd name="T86" fmla="*/ 1 w 247"/>
                  <a:gd name="T87" fmla="*/ 0 h 523"/>
                  <a:gd name="T88" fmla="*/ 1 w 247"/>
                  <a:gd name="T89" fmla="*/ 0 h 523"/>
                  <a:gd name="T90" fmla="*/ 1 w 247"/>
                  <a:gd name="T91" fmla="*/ 0 h 523"/>
                  <a:gd name="T92" fmla="*/ 1 w 247"/>
                  <a:gd name="T93" fmla="*/ 0 h 523"/>
                  <a:gd name="T94" fmla="*/ 1 w 247"/>
                  <a:gd name="T95" fmla="*/ 0 h 523"/>
                  <a:gd name="T96" fmla="*/ 1 w 247"/>
                  <a:gd name="T97" fmla="*/ 0 h 523"/>
                  <a:gd name="T98" fmla="*/ 1 w 247"/>
                  <a:gd name="T99" fmla="*/ 0 h 523"/>
                  <a:gd name="T100" fmla="*/ 1 w 247"/>
                  <a:gd name="T101" fmla="*/ 0 h 523"/>
                  <a:gd name="T102" fmla="*/ 1 w 247"/>
                  <a:gd name="T103" fmla="*/ 0 h 523"/>
                  <a:gd name="T104" fmla="*/ 1 w 247"/>
                  <a:gd name="T105" fmla="*/ 0 h 523"/>
                  <a:gd name="T106" fmla="*/ 1 w 247"/>
                  <a:gd name="T107" fmla="*/ 0 h 523"/>
                  <a:gd name="T108" fmla="*/ 1 w 247"/>
                  <a:gd name="T109" fmla="*/ 0 h 523"/>
                  <a:gd name="T110" fmla="*/ 1 w 247"/>
                  <a:gd name="T111" fmla="*/ 0 h 523"/>
                  <a:gd name="T112" fmla="*/ 1 w 247"/>
                  <a:gd name="T113" fmla="*/ 0 h 523"/>
                  <a:gd name="T114" fmla="*/ 1 w 247"/>
                  <a:gd name="T115" fmla="*/ 0 h 523"/>
                  <a:gd name="T116" fmla="*/ 1 w 247"/>
                  <a:gd name="T117" fmla="*/ 0 h 523"/>
                  <a:gd name="T118" fmla="*/ 1 w 247"/>
                  <a:gd name="T119" fmla="*/ 0 h 523"/>
                  <a:gd name="T120" fmla="*/ 1 w 247"/>
                  <a:gd name="T121" fmla="*/ 0 h 523"/>
                  <a:gd name="T122" fmla="*/ 1 w 247"/>
                  <a:gd name="T123" fmla="*/ 0 h 52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7" h="523">
                    <a:moveTo>
                      <a:pt x="205" y="145"/>
                    </a:moveTo>
                    <a:lnTo>
                      <a:pt x="205" y="145"/>
                    </a:lnTo>
                    <a:lnTo>
                      <a:pt x="195" y="145"/>
                    </a:lnTo>
                    <a:lnTo>
                      <a:pt x="186" y="139"/>
                    </a:lnTo>
                    <a:lnTo>
                      <a:pt x="179" y="139"/>
                    </a:lnTo>
                    <a:lnTo>
                      <a:pt x="170" y="132"/>
                    </a:lnTo>
                    <a:lnTo>
                      <a:pt x="162" y="124"/>
                    </a:lnTo>
                    <a:lnTo>
                      <a:pt x="162" y="116"/>
                    </a:lnTo>
                    <a:lnTo>
                      <a:pt x="162" y="108"/>
                    </a:lnTo>
                    <a:lnTo>
                      <a:pt x="170" y="108"/>
                    </a:lnTo>
                    <a:lnTo>
                      <a:pt x="179" y="102"/>
                    </a:lnTo>
                    <a:lnTo>
                      <a:pt x="179" y="96"/>
                    </a:lnTo>
                    <a:lnTo>
                      <a:pt x="186" y="88"/>
                    </a:lnTo>
                    <a:lnTo>
                      <a:pt x="186" y="80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1"/>
                    </a:lnTo>
                    <a:lnTo>
                      <a:pt x="186" y="45"/>
                    </a:lnTo>
                    <a:lnTo>
                      <a:pt x="186" y="37"/>
                    </a:lnTo>
                    <a:lnTo>
                      <a:pt x="179" y="29"/>
                    </a:lnTo>
                    <a:lnTo>
                      <a:pt x="170" y="23"/>
                    </a:lnTo>
                    <a:lnTo>
                      <a:pt x="162" y="16"/>
                    </a:lnTo>
                    <a:lnTo>
                      <a:pt x="153" y="8"/>
                    </a:lnTo>
                    <a:lnTo>
                      <a:pt x="144" y="8"/>
                    </a:lnTo>
                    <a:lnTo>
                      <a:pt x="136" y="0"/>
                    </a:lnTo>
                    <a:lnTo>
                      <a:pt x="127" y="0"/>
                    </a:lnTo>
                    <a:lnTo>
                      <a:pt x="120" y="0"/>
                    </a:lnTo>
                    <a:lnTo>
                      <a:pt x="103" y="8"/>
                    </a:lnTo>
                    <a:lnTo>
                      <a:pt x="94" y="8"/>
                    </a:lnTo>
                    <a:lnTo>
                      <a:pt x="85" y="16"/>
                    </a:lnTo>
                    <a:lnTo>
                      <a:pt x="77" y="23"/>
                    </a:lnTo>
                    <a:lnTo>
                      <a:pt x="77" y="29"/>
                    </a:lnTo>
                    <a:lnTo>
                      <a:pt x="68" y="37"/>
                    </a:lnTo>
                    <a:lnTo>
                      <a:pt x="68" y="45"/>
                    </a:lnTo>
                    <a:lnTo>
                      <a:pt x="61" y="51"/>
                    </a:lnTo>
                    <a:lnTo>
                      <a:pt x="61" y="65"/>
                    </a:lnTo>
                    <a:lnTo>
                      <a:pt x="61" y="73"/>
                    </a:lnTo>
                    <a:lnTo>
                      <a:pt x="68" y="80"/>
                    </a:lnTo>
                    <a:lnTo>
                      <a:pt x="68" y="88"/>
                    </a:lnTo>
                    <a:lnTo>
                      <a:pt x="68" y="96"/>
                    </a:lnTo>
                    <a:lnTo>
                      <a:pt x="77" y="102"/>
                    </a:lnTo>
                    <a:lnTo>
                      <a:pt x="85" y="108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7" y="139"/>
                    </a:lnTo>
                    <a:lnTo>
                      <a:pt x="68" y="139"/>
                    </a:lnTo>
                    <a:lnTo>
                      <a:pt x="61" y="145"/>
                    </a:lnTo>
                    <a:lnTo>
                      <a:pt x="52" y="145"/>
                    </a:lnTo>
                    <a:lnTo>
                      <a:pt x="35" y="153"/>
                    </a:lnTo>
                    <a:lnTo>
                      <a:pt x="26" y="161"/>
                    </a:lnTo>
                    <a:lnTo>
                      <a:pt x="18" y="161"/>
                    </a:lnTo>
                    <a:lnTo>
                      <a:pt x="9" y="169"/>
                    </a:lnTo>
                    <a:lnTo>
                      <a:pt x="9" y="174"/>
                    </a:lnTo>
                    <a:lnTo>
                      <a:pt x="0" y="182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9" y="306"/>
                    </a:lnTo>
                    <a:lnTo>
                      <a:pt x="9" y="314"/>
                    </a:lnTo>
                    <a:lnTo>
                      <a:pt x="18" y="320"/>
                    </a:lnTo>
                    <a:lnTo>
                      <a:pt x="18" y="334"/>
                    </a:lnTo>
                    <a:lnTo>
                      <a:pt x="26" y="334"/>
                    </a:lnTo>
                    <a:lnTo>
                      <a:pt x="35" y="342"/>
                    </a:lnTo>
                    <a:lnTo>
                      <a:pt x="42" y="350"/>
                    </a:lnTo>
                    <a:lnTo>
                      <a:pt x="52" y="350"/>
                    </a:lnTo>
                    <a:lnTo>
                      <a:pt x="52" y="355"/>
                    </a:lnTo>
                    <a:lnTo>
                      <a:pt x="52" y="218"/>
                    </a:lnTo>
                    <a:lnTo>
                      <a:pt x="52" y="371"/>
                    </a:lnTo>
                    <a:lnTo>
                      <a:pt x="52" y="487"/>
                    </a:lnTo>
                    <a:lnTo>
                      <a:pt x="52" y="495"/>
                    </a:lnTo>
                    <a:lnTo>
                      <a:pt x="52" y="501"/>
                    </a:lnTo>
                    <a:lnTo>
                      <a:pt x="61" y="508"/>
                    </a:lnTo>
                    <a:lnTo>
                      <a:pt x="61" y="515"/>
                    </a:lnTo>
                    <a:lnTo>
                      <a:pt x="68" y="515"/>
                    </a:lnTo>
                    <a:lnTo>
                      <a:pt x="68" y="523"/>
                    </a:lnTo>
                    <a:lnTo>
                      <a:pt x="77" y="523"/>
                    </a:lnTo>
                    <a:lnTo>
                      <a:pt x="85" y="523"/>
                    </a:lnTo>
                    <a:lnTo>
                      <a:pt x="94" y="523"/>
                    </a:lnTo>
                    <a:lnTo>
                      <a:pt x="103" y="523"/>
                    </a:lnTo>
                    <a:lnTo>
                      <a:pt x="111" y="515"/>
                    </a:lnTo>
                    <a:lnTo>
                      <a:pt x="120" y="508"/>
                    </a:lnTo>
                    <a:lnTo>
                      <a:pt x="127" y="501"/>
                    </a:lnTo>
                    <a:lnTo>
                      <a:pt x="127" y="495"/>
                    </a:lnTo>
                    <a:lnTo>
                      <a:pt x="127" y="487"/>
                    </a:lnTo>
                    <a:lnTo>
                      <a:pt x="127" y="291"/>
                    </a:lnTo>
                    <a:lnTo>
                      <a:pt x="127" y="487"/>
                    </a:lnTo>
                    <a:lnTo>
                      <a:pt x="127" y="495"/>
                    </a:lnTo>
                    <a:lnTo>
                      <a:pt x="127" y="501"/>
                    </a:lnTo>
                    <a:lnTo>
                      <a:pt x="127" y="508"/>
                    </a:lnTo>
                    <a:lnTo>
                      <a:pt x="136" y="508"/>
                    </a:lnTo>
                    <a:lnTo>
                      <a:pt x="136" y="515"/>
                    </a:lnTo>
                    <a:lnTo>
                      <a:pt x="144" y="515"/>
                    </a:lnTo>
                    <a:lnTo>
                      <a:pt x="144" y="523"/>
                    </a:lnTo>
                    <a:lnTo>
                      <a:pt x="153" y="523"/>
                    </a:lnTo>
                    <a:lnTo>
                      <a:pt x="162" y="523"/>
                    </a:lnTo>
                    <a:lnTo>
                      <a:pt x="170" y="523"/>
                    </a:lnTo>
                    <a:lnTo>
                      <a:pt x="179" y="523"/>
                    </a:lnTo>
                    <a:lnTo>
                      <a:pt x="186" y="515"/>
                    </a:lnTo>
                    <a:lnTo>
                      <a:pt x="195" y="508"/>
                    </a:lnTo>
                    <a:lnTo>
                      <a:pt x="195" y="501"/>
                    </a:lnTo>
                    <a:lnTo>
                      <a:pt x="195" y="495"/>
                    </a:lnTo>
                    <a:lnTo>
                      <a:pt x="195" y="487"/>
                    </a:lnTo>
                    <a:lnTo>
                      <a:pt x="195" y="371"/>
                    </a:lnTo>
                    <a:lnTo>
                      <a:pt x="195" y="218"/>
                    </a:lnTo>
                    <a:lnTo>
                      <a:pt x="195" y="355"/>
                    </a:lnTo>
                    <a:lnTo>
                      <a:pt x="205" y="350"/>
                    </a:lnTo>
                    <a:lnTo>
                      <a:pt x="212" y="350"/>
                    </a:lnTo>
                    <a:lnTo>
                      <a:pt x="212" y="342"/>
                    </a:lnTo>
                    <a:lnTo>
                      <a:pt x="221" y="334"/>
                    </a:lnTo>
                    <a:lnTo>
                      <a:pt x="229" y="326"/>
                    </a:lnTo>
                    <a:lnTo>
                      <a:pt x="238" y="320"/>
                    </a:lnTo>
                    <a:lnTo>
                      <a:pt x="247" y="314"/>
                    </a:lnTo>
                    <a:lnTo>
                      <a:pt x="247" y="306"/>
                    </a:lnTo>
                    <a:lnTo>
                      <a:pt x="247" y="291"/>
                    </a:lnTo>
                    <a:lnTo>
                      <a:pt x="247" y="197"/>
                    </a:lnTo>
                    <a:lnTo>
                      <a:pt x="247" y="189"/>
                    </a:lnTo>
                    <a:lnTo>
                      <a:pt x="247" y="182"/>
                    </a:lnTo>
                    <a:lnTo>
                      <a:pt x="247" y="174"/>
                    </a:lnTo>
                    <a:lnTo>
                      <a:pt x="247" y="169"/>
                    </a:lnTo>
                    <a:lnTo>
                      <a:pt x="238" y="161"/>
                    </a:lnTo>
                    <a:lnTo>
                      <a:pt x="229" y="161"/>
                    </a:lnTo>
                    <a:lnTo>
                      <a:pt x="221" y="153"/>
                    </a:lnTo>
                    <a:lnTo>
                      <a:pt x="205" y="145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418" name="Group 26"/>
              <p:cNvGrpSpPr>
                <a:grpSpLocks/>
              </p:cNvGrpSpPr>
              <p:nvPr/>
            </p:nvGrpSpPr>
            <p:grpSpPr bwMode="auto">
              <a:xfrm>
                <a:off x="1187" y="1122"/>
                <a:ext cx="124" cy="261"/>
                <a:chOff x="1187" y="1122"/>
                <a:chExt cx="124" cy="261"/>
              </a:xfrm>
            </p:grpSpPr>
            <p:sp>
              <p:nvSpPr>
                <p:cNvPr id="419" name="Freeform 27"/>
                <p:cNvSpPr>
                  <a:spLocks/>
                </p:cNvSpPr>
                <p:nvPr/>
              </p:nvSpPr>
              <p:spPr bwMode="auto">
                <a:xfrm>
                  <a:off x="1187" y="1122"/>
                  <a:ext cx="124" cy="261"/>
                </a:xfrm>
                <a:custGeom>
                  <a:avLst/>
                  <a:gdLst>
                    <a:gd name="T0" fmla="*/ 1 w 247"/>
                    <a:gd name="T1" fmla="*/ 0 h 523"/>
                    <a:gd name="T2" fmla="*/ 1 w 247"/>
                    <a:gd name="T3" fmla="*/ 0 h 523"/>
                    <a:gd name="T4" fmla="*/ 1 w 247"/>
                    <a:gd name="T5" fmla="*/ 0 h 523"/>
                    <a:gd name="T6" fmla="*/ 1 w 247"/>
                    <a:gd name="T7" fmla="*/ 0 h 523"/>
                    <a:gd name="T8" fmla="*/ 1 w 247"/>
                    <a:gd name="T9" fmla="*/ 0 h 523"/>
                    <a:gd name="T10" fmla="*/ 1 w 247"/>
                    <a:gd name="T11" fmla="*/ 0 h 523"/>
                    <a:gd name="T12" fmla="*/ 1 w 247"/>
                    <a:gd name="T13" fmla="*/ 0 h 523"/>
                    <a:gd name="T14" fmla="*/ 1 w 247"/>
                    <a:gd name="T15" fmla="*/ 0 h 523"/>
                    <a:gd name="T16" fmla="*/ 1 w 247"/>
                    <a:gd name="T17" fmla="*/ 0 h 523"/>
                    <a:gd name="T18" fmla="*/ 1 w 247"/>
                    <a:gd name="T19" fmla="*/ 0 h 523"/>
                    <a:gd name="T20" fmla="*/ 1 w 247"/>
                    <a:gd name="T21" fmla="*/ 0 h 523"/>
                    <a:gd name="T22" fmla="*/ 1 w 247"/>
                    <a:gd name="T23" fmla="*/ 0 h 523"/>
                    <a:gd name="T24" fmla="*/ 1 w 247"/>
                    <a:gd name="T25" fmla="*/ 0 h 523"/>
                    <a:gd name="T26" fmla="*/ 1 w 247"/>
                    <a:gd name="T27" fmla="*/ 0 h 523"/>
                    <a:gd name="T28" fmla="*/ 1 w 247"/>
                    <a:gd name="T29" fmla="*/ 0 h 523"/>
                    <a:gd name="T30" fmla="*/ 1 w 247"/>
                    <a:gd name="T31" fmla="*/ 0 h 523"/>
                    <a:gd name="T32" fmla="*/ 1 w 247"/>
                    <a:gd name="T33" fmla="*/ 0 h 523"/>
                    <a:gd name="T34" fmla="*/ 1 w 247"/>
                    <a:gd name="T35" fmla="*/ 0 h 523"/>
                    <a:gd name="T36" fmla="*/ 1 w 247"/>
                    <a:gd name="T37" fmla="*/ 0 h 523"/>
                    <a:gd name="T38" fmla="*/ 1 w 247"/>
                    <a:gd name="T39" fmla="*/ 0 h 523"/>
                    <a:gd name="T40" fmla="*/ 1 w 247"/>
                    <a:gd name="T41" fmla="*/ 0 h 523"/>
                    <a:gd name="T42" fmla="*/ 1 w 247"/>
                    <a:gd name="T43" fmla="*/ 0 h 523"/>
                    <a:gd name="T44" fmla="*/ 1 w 247"/>
                    <a:gd name="T45" fmla="*/ 0 h 523"/>
                    <a:gd name="T46" fmla="*/ 1 w 247"/>
                    <a:gd name="T47" fmla="*/ 0 h 523"/>
                    <a:gd name="T48" fmla="*/ 1 w 247"/>
                    <a:gd name="T49" fmla="*/ 0 h 523"/>
                    <a:gd name="T50" fmla="*/ 1 w 247"/>
                    <a:gd name="T51" fmla="*/ 0 h 523"/>
                    <a:gd name="T52" fmla="*/ 1 w 247"/>
                    <a:gd name="T53" fmla="*/ 0 h 523"/>
                    <a:gd name="T54" fmla="*/ 0 w 247"/>
                    <a:gd name="T55" fmla="*/ 0 h 523"/>
                    <a:gd name="T56" fmla="*/ 0 w 247"/>
                    <a:gd name="T57" fmla="*/ 0 h 523"/>
                    <a:gd name="T58" fmla="*/ 1 w 247"/>
                    <a:gd name="T59" fmla="*/ 0 h 523"/>
                    <a:gd name="T60" fmla="*/ 1 w 247"/>
                    <a:gd name="T61" fmla="*/ 0 h 523"/>
                    <a:gd name="T62" fmla="*/ 1 w 247"/>
                    <a:gd name="T63" fmla="*/ 0 h 523"/>
                    <a:gd name="T64" fmla="*/ 1 w 247"/>
                    <a:gd name="T65" fmla="*/ 0 h 523"/>
                    <a:gd name="T66" fmla="*/ 1 w 247"/>
                    <a:gd name="T67" fmla="*/ 0 h 523"/>
                    <a:gd name="T68" fmla="*/ 1 w 247"/>
                    <a:gd name="T69" fmla="*/ 0 h 523"/>
                    <a:gd name="T70" fmla="*/ 1 w 247"/>
                    <a:gd name="T71" fmla="*/ 0 h 523"/>
                    <a:gd name="T72" fmla="*/ 1 w 247"/>
                    <a:gd name="T73" fmla="*/ 0 h 523"/>
                    <a:gd name="T74" fmla="*/ 1 w 247"/>
                    <a:gd name="T75" fmla="*/ 0 h 523"/>
                    <a:gd name="T76" fmla="*/ 1 w 247"/>
                    <a:gd name="T77" fmla="*/ 0 h 523"/>
                    <a:gd name="T78" fmla="*/ 1 w 247"/>
                    <a:gd name="T79" fmla="*/ 0 h 523"/>
                    <a:gd name="T80" fmla="*/ 1 w 247"/>
                    <a:gd name="T81" fmla="*/ 0 h 523"/>
                    <a:gd name="T82" fmla="*/ 1 w 247"/>
                    <a:gd name="T83" fmla="*/ 0 h 523"/>
                    <a:gd name="T84" fmla="*/ 1 w 247"/>
                    <a:gd name="T85" fmla="*/ 0 h 523"/>
                    <a:gd name="T86" fmla="*/ 1 w 247"/>
                    <a:gd name="T87" fmla="*/ 0 h 523"/>
                    <a:gd name="T88" fmla="*/ 1 w 247"/>
                    <a:gd name="T89" fmla="*/ 0 h 523"/>
                    <a:gd name="T90" fmla="*/ 1 w 247"/>
                    <a:gd name="T91" fmla="*/ 0 h 523"/>
                    <a:gd name="T92" fmla="*/ 1 w 247"/>
                    <a:gd name="T93" fmla="*/ 0 h 523"/>
                    <a:gd name="T94" fmla="*/ 1 w 247"/>
                    <a:gd name="T95" fmla="*/ 0 h 523"/>
                    <a:gd name="T96" fmla="*/ 1 w 247"/>
                    <a:gd name="T97" fmla="*/ 0 h 523"/>
                    <a:gd name="T98" fmla="*/ 1 w 247"/>
                    <a:gd name="T99" fmla="*/ 0 h 523"/>
                    <a:gd name="T100" fmla="*/ 1 w 247"/>
                    <a:gd name="T101" fmla="*/ 0 h 523"/>
                    <a:gd name="T102" fmla="*/ 1 w 247"/>
                    <a:gd name="T103" fmla="*/ 0 h 523"/>
                    <a:gd name="T104" fmla="*/ 1 w 247"/>
                    <a:gd name="T105" fmla="*/ 0 h 523"/>
                    <a:gd name="T106" fmla="*/ 1 w 247"/>
                    <a:gd name="T107" fmla="*/ 0 h 523"/>
                    <a:gd name="T108" fmla="*/ 1 w 247"/>
                    <a:gd name="T109" fmla="*/ 0 h 523"/>
                    <a:gd name="T110" fmla="*/ 1 w 247"/>
                    <a:gd name="T111" fmla="*/ 0 h 523"/>
                    <a:gd name="T112" fmla="*/ 1 w 247"/>
                    <a:gd name="T113" fmla="*/ 0 h 523"/>
                    <a:gd name="T114" fmla="*/ 1 w 247"/>
                    <a:gd name="T115" fmla="*/ 0 h 523"/>
                    <a:gd name="T116" fmla="*/ 1 w 247"/>
                    <a:gd name="T117" fmla="*/ 0 h 523"/>
                    <a:gd name="T118" fmla="*/ 1 w 247"/>
                    <a:gd name="T119" fmla="*/ 0 h 523"/>
                    <a:gd name="T120" fmla="*/ 1 w 247"/>
                    <a:gd name="T121" fmla="*/ 0 h 523"/>
                    <a:gd name="T122" fmla="*/ 1 w 247"/>
                    <a:gd name="T123" fmla="*/ 0 h 52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7" h="523">
                      <a:moveTo>
                        <a:pt x="205" y="145"/>
                      </a:moveTo>
                      <a:lnTo>
                        <a:pt x="205" y="145"/>
                      </a:lnTo>
                      <a:lnTo>
                        <a:pt x="195" y="145"/>
                      </a:lnTo>
                      <a:lnTo>
                        <a:pt x="186" y="139"/>
                      </a:lnTo>
                      <a:lnTo>
                        <a:pt x="179" y="139"/>
                      </a:lnTo>
                      <a:lnTo>
                        <a:pt x="170" y="132"/>
                      </a:lnTo>
                      <a:lnTo>
                        <a:pt x="162" y="124"/>
                      </a:lnTo>
                      <a:lnTo>
                        <a:pt x="162" y="116"/>
                      </a:lnTo>
                      <a:lnTo>
                        <a:pt x="162" y="108"/>
                      </a:lnTo>
                      <a:lnTo>
                        <a:pt x="170" y="108"/>
                      </a:lnTo>
                      <a:lnTo>
                        <a:pt x="179" y="102"/>
                      </a:lnTo>
                      <a:lnTo>
                        <a:pt x="179" y="96"/>
                      </a:lnTo>
                      <a:lnTo>
                        <a:pt x="186" y="88"/>
                      </a:lnTo>
                      <a:lnTo>
                        <a:pt x="186" y="80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5"/>
                      </a:lnTo>
                      <a:lnTo>
                        <a:pt x="186" y="37"/>
                      </a:lnTo>
                      <a:lnTo>
                        <a:pt x="179" y="29"/>
                      </a:lnTo>
                      <a:lnTo>
                        <a:pt x="170" y="23"/>
                      </a:lnTo>
                      <a:lnTo>
                        <a:pt x="162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6" y="0"/>
                      </a:lnTo>
                      <a:lnTo>
                        <a:pt x="127" y="0"/>
                      </a:lnTo>
                      <a:lnTo>
                        <a:pt x="120" y="0"/>
                      </a:lnTo>
                      <a:lnTo>
                        <a:pt x="103" y="8"/>
                      </a:lnTo>
                      <a:lnTo>
                        <a:pt x="94" y="8"/>
                      </a:lnTo>
                      <a:lnTo>
                        <a:pt x="85" y="16"/>
                      </a:lnTo>
                      <a:lnTo>
                        <a:pt x="77" y="23"/>
                      </a:lnTo>
                      <a:lnTo>
                        <a:pt x="77" y="29"/>
                      </a:lnTo>
                      <a:lnTo>
                        <a:pt x="68" y="37"/>
                      </a:lnTo>
                      <a:lnTo>
                        <a:pt x="68" y="45"/>
                      </a:lnTo>
                      <a:lnTo>
                        <a:pt x="61" y="51"/>
                      </a:lnTo>
                      <a:lnTo>
                        <a:pt x="61" y="65"/>
                      </a:lnTo>
                      <a:lnTo>
                        <a:pt x="61" y="73"/>
                      </a:lnTo>
                      <a:lnTo>
                        <a:pt x="68" y="80"/>
                      </a:lnTo>
                      <a:lnTo>
                        <a:pt x="68" y="88"/>
                      </a:lnTo>
                      <a:lnTo>
                        <a:pt x="68" y="96"/>
                      </a:lnTo>
                      <a:lnTo>
                        <a:pt x="77" y="102"/>
                      </a:lnTo>
                      <a:lnTo>
                        <a:pt x="85" y="108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7" y="139"/>
                      </a:lnTo>
                      <a:lnTo>
                        <a:pt x="68" y="139"/>
                      </a:lnTo>
                      <a:lnTo>
                        <a:pt x="61" y="145"/>
                      </a:lnTo>
                      <a:lnTo>
                        <a:pt x="52" y="145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8" y="161"/>
                      </a:lnTo>
                      <a:lnTo>
                        <a:pt x="9" y="169"/>
                      </a:lnTo>
                      <a:lnTo>
                        <a:pt x="9" y="174"/>
                      </a:lnTo>
                      <a:lnTo>
                        <a:pt x="0" y="182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6"/>
                      </a:lnTo>
                      <a:lnTo>
                        <a:pt x="9" y="314"/>
                      </a:lnTo>
                      <a:lnTo>
                        <a:pt x="18" y="320"/>
                      </a:lnTo>
                      <a:lnTo>
                        <a:pt x="18" y="334"/>
                      </a:lnTo>
                      <a:lnTo>
                        <a:pt x="26" y="334"/>
                      </a:lnTo>
                      <a:lnTo>
                        <a:pt x="35" y="342"/>
                      </a:lnTo>
                      <a:lnTo>
                        <a:pt x="42" y="350"/>
                      </a:lnTo>
                      <a:lnTo>
                        <a:pt x="52" y="350"/>
                      </a:lnTo>
                      <a:lnTo>
                        <a:pt x="52" y="355"/>
                      </a:lnTo>
                      <a:lnTo>
                        <a:pt x="52" y="218"/>
                      </a:lnTo>
                      <a:lnTo>
                        <a:pt x="52" y="371"/>
                      </a:lnTo>
                      <a:lnTo>
                        <a:pt x="52" y="487"/>
                      </a:lnTo>
                      <a:lnTo>
                        <a:pt x="52" y="495"/>
                      </a:lnTo>
                      <a:lnTo>
                        <a:pt x="52" y="501"/>
                      </a:lnTo>
                      <a:lnTo>
                        <a:pt x="61" y="508"/>
                      </a:lnTo>
                      <a:lnTo>
                        <a:pt x="61" y="515"/>
                      </a:lnTo>
                      <a:lnTo>
                        <a:pt x="68" y="515"/>
                      </a:lnTo>
                      <a:lnTo>
                        <a:pt x="68" y="523"/>
                      </a:lnTo>
                      <a:lnTo>
                        <a:pt x="77" y="523"/>
                      </a:lnTo>
                      <a:lnTo>
                        <a:pt x="85" y="523"/>
                      </a:lnTo>
                      <a:lnTo>
                        <a:pt x="94" y="523"/>
                      </a:lnTo>
                      <a:lnTo>
                        <a:pt x="103" y="523"/>
                      </a:lnTo>
                      <a:lnTo>
                        <a:pt x="111" y="515"/>
                      </a:lnTo>
                      <a:lnTo>
                        <a:pt x="120" y="508"/>
                      </a:lnTo>
                      <a:lnTo>
                        <a:pt x="127" y="501"/>
                      </a:lnTo>
                      <a:lnTo>
                        <a:pt x="127" y="495"/>
                      </a:lnTo>
                      <a:lnTo>
                        <a:pt x="127" y="487"/>
                      </a:lnTo>
                      <a:lnTo>
                        <a:pt x="127" y="291"/>
                      </a:lnTo>
                      <a:lnTo>
                        <a:pt x="127" y="487"/>
                      </a:lnTo>
                      <a:lnTo>
                        <a:pt x="127" y="495"/>
                      </a:lnTo>
                      <a:lnTo>
                        <a:pt x="127" y="501"/>
                      </a:lnTo>
                      <a:lnTo>
                        <a:pt x="127" y="508"/>
                      </a:lnTo>
                      <a:lnTo>
                        <a:pt x="136" y="508"/>
                      </a:lnTo>
                      <a:lnTo>
                        <a:pt x="136" y="515"/>
                      </a:lnTo>
                      <a:lnTo>
                        <a:pt x="144" y="515"/>
                      </a:lnTo>
                      <a:lnTo>
                        <a:pt x="144" y="523"/>
                      </a:lnTo>
                      <a:lnTo>
                        <a:pt x="153" y="523"/>
                      </a:lnTo>
                      <a:lnTo>
                        <a:pt x="162" y="523"/>
                      </a:lnTo>
                      <a:lnTo>
                        <a:pt x="170" y="523"/>
                      </a:lnTo>
                      <a:lnTo>
                        <a:pt x="179" y="523"/>
                      </a:lnTo>
                      <a:lnTo>
                        <a:pt x="186" y="515"/>
                      </a:lnTo>
                      <a:lnTo>
                        <a:pt x="195" y="508"/>
                      </a:lnTo>
                      <a:lnTo>
                        <a:pt x="195" y="501"/>
                      </a:lnTo>
                      <a:lnTo>
                        <a:pt x="195" y="495"/>
                      </a:lnTo>
                      <a:lnTo>
                        <a:pt x="195" y="487"/>
                      </a:lnTo>
                      <a:lnTo>
                        <a:pt x="195" y="371"/>
                      </a:lnTo>
                      <a:lnTo>
                        <a:pt x="195" y="218"/>
                      </a:lnTo>
                      <a:lnTo>
                        <a:pt x="195" y="355"/>
                      </a:lnTo>
                      <a:lnTo>
                        <a:pt x="205" y="350"/>
                      </a:lnTo>
                      <a:lnTo>
                        <a:pt x="212" y="350"/>
                      </a:lnTo>
                      <a:lnTo>
                        <a:pt x="212" y="342"/>
                      </a:lnTo>
                      <a:lnTo>
                        <a:pt x="221" y="334"/>
                      </a:lnTo>
                      <a:lnTo>
                        <a:pt x="229" y="326"/>
                      </a:lnTo>
                      <a:lnTo>
                        <a:pt x="238" y="320"/>
                      </a:lnTo>
                      <a:lnTo>
                        <a:pt x="247" y="314"/>
                      </a:lnTo>
                      <a:lnTo>
                        <a:pt x="247" y="306"/>
                      </a:lnTo>
                      <a:lnTo>
                        <a:pt x="247" y="291"/>
                      </a:lnTo>
                      <a:lnTo>
                        <a:pt x="247" y="197"/>
                      </a:lnTo>
                      <a:lnTo>
                        <a:pt x="247" y="189"/>
                      </a:lnTo>
                      <a:lnTo>
                        <a:pt x="247" y="182"/>
                      </a:lnTo>
                      <a:lnTo>
                        <a:pt x="247" y="174"/>
                      </a:lnTo>
                      <a:lnTo>
                        <a:pt x="247" y="169"/>
                      </a:lnTo>
                      <a:lnTo>
                        <a:pt x="238" y="161"/>
                      </a:lnTo>
                      <a:lnTo>
                        <a:pt x="229" y="161"/>
                      </a:lnTo>
                      <a:lnTo>
                        <a:pt x="221" y="153"/>
                      </a:lnTo>
                      <a:lnTo>
                        <a:pt x="205" y="145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420" name="Freeform 28"/>
                <p:cNvSpPr>
                  <a:spLocks/>
                </p:cNvSpPr>
                <p:nvPr/>
              </p:nvSpPr>
              <p:spPr bwMode="auto">
                <a:xfrm>
                  <a:off x="1187" y="1122"/>
                  <a:ext cx="124" cy="261"/>
                </a:xfrm>
                <a:custGeom>
                  <a:avLst/>
                  <a:gdLst>
                    <a:gd name="T0" fmla="*/ 1 w 247"/>
                    <a:gd name="T1" fmla="*/ 0 h 523"/>
                    <a:gd name="T2" fmla="*/ 1 w 247"/>
                    <a:gd name="T3" fmla="*/ 0 h 523"/>
                    <a:gd name="T4" fmla="*/ 1 w 247"/>
                    <a:gd name="T5" fmla="*/ 0 h 523"/>
                    <a:gd name="T6" fmla="*/ 1 w 247"/>
                    <a:gd name="T7" fmla="*/ 0 h 523"/>
                    <a:gd name="T8" fmla="*/ 1 w 247"/>
                    <a:gd name="T9" fmla="*/ 0 h 523"/>
                    <a:gd name="T10" fmla="*/ 1 w 247"/>
                    <a:gd name="T11" fmla="*/ 0 h 523"/>
                    <a:gd name="T12" fmla="*/ 1 w 247"/>
                    <a:gd name="T13" fmla="*/ 0 h 523"/>
                    <a:gd name="T14" fmla="*/ 1 w 247"/>
                    <a:gd name="T15" fmla="*/ 0 h 523"/>
                    <a:gd name="T16" fmla="*/ 1 w 247"/>
                    <a:gd name="T17" fmla="*/ 0 h 523"/>
                    <a:gd name="T18" fmla="*/ 1 w 247"/>
                    <a:gd name="T19" fmla="*/ 0 h 523"/>
                    <a:gd name="T20" fmla="*/ 1 w 247"/>
                    <a:gd name="T21" fmla="*/ 0 h 523"/>
                    <a:gd name="T22" fmla="*/ 1 w 247"/>
                    <a:gd name="T23" fmla="*/ 0 h 523"/>
                    <a:gd name="T24" fmla="*/ 1 w 247"/>
                    <a:gd name="T25" fmla="*/ 0 h 523"/>
                    <a:gd name="T26" fmla="*/ 1 w 247"/>
                    <a:gd name="T27" fmla="*/ 0 h 523"/>
                    <a:gd name="T28" fmla="*/ 1 w 247"/>
                    <a:gd name="T29" fmla="*/ 0 h 523"/>
                    <a:gd name="T30" fmla="*/ 1 w 247"/>
                    <a:gd name="T31" fmla="*/ 0 h 523"/>
                    <a:gd name="T32" fmla="*/ 1 w 247"/>
                    <a:gd name="T33" fmla="*/ 0 h 523"/>
                    <a:gd name="T34" fmla="*/ 1 w 247"/>
                    <a:gd name="T35" fmla="*/ 0 h 523"/>
                    <a:gd name="T36" fmla="*/ 1 w 247"/>
                    <a:gd name="T37" fmla="*/ 0 h 523"/>
                    <a:gd name="T38" fmla="*/ 1 w 247"/>
                    <a:gd name="T39" fmla="*/ 0 h 523"/>
                    <a:gd name="T40" fmla="*/ 1 w 247"/>
                    <a:gd name="T41" fmla="*/ 0 h 523"/>
                    <a:gd name="T42" fmla="*/ 1 w 247"/>
                    <a:gd name="T43" fmla="*/ 0 h 523"/>
                    <a:gd name="T44" fmla="*/ 1 w 247"/>
                    <a:gd name="T45" fmla="*/ 0 h 523"/>
                    <a:gd name="T46" fmla="*/ 1 w 247"/>
                    <a:gd name="T47" fmla="*/ 0 h 523"/>
                    <a:gd name="T48" fmla="*/ 1 w 247"/>
                    <a:gd name="T49" fmla="*/ 0 h 523"/>
                    <a:gd name="T50" fmla="*/ 1 w 247"/>
                    <a:gd name="T51" fmla="*/ 0 h 523"/>
                    <a:gd name="T52" fmla="*/ 1 w 247"/>
                    <a:gd name="T53" fmla="*/ 0 h 523"/>
                    <a:gd name="T54" fmla="*/ 0 w 247"/>
                    <a:gd name="T55" fmla="*/ 0 h 523"/>
                    <a:gd name="T56" fmla="*/ 0 w 247"/>
                    <a:gd name="T57" fmla="*/ 0 h 523"/>
                    <a:gd name="T58" fmla="*/ 1 w 247"/>
                    <a:gd name="T59" fmla="*/ 0 h 523"/>
                    <a:gd name="T60" fmla="*/ 1 w 247"/>
                    <a:gd name="T61" fmla="*/ 0 h 523"/>
                    <a:gd name="T62" fmla="*/ 1 w 247"/>
                    <a:gd name="T63" fmla="*/ 0 h 523"/>
                    <a:gd name="T64" fmla="*/ 1 w 247"/>
                    <a:gd name="T65" fmla="*/ 0 h 523"/>
                    <a:gd name="T66" fmla="*/ 1 w 247"/>
                    <a:gd name="T67" fmla="*/ 0 h 523"/>
                    <a:gd name="T68" fmla="*/ 1 w 247"/>
                    <a:gd name="T69" fmla="*/ 0 h 523"/>
                    <a:gd name="T70" fmla="*/ 1 w 247"/>
                    <a:gd name="T71" fmla="*/ 0 h 523"/>
                    <a:gd name="T72" fmla="*/ 1 w 247"/>
                    <a:gd name="T73" fmla="*/ 0 h 523"/>
                    <a:gd name="T74" fmla="*/ 1 w 247"/>
                    <a:gd name="T75" fmla="*/ 0 h 523"/>
                    <a:gd name="T76" fmla="*/ 1 w 247"/>
                    <a:gd name="T77" fmla="*/ 0 h 523"/>
                    <a:gd name="T78" fmla="*/ 1 w 247"/>
                    <a:gd name="T79" fmla="*/ 0 h 523"/>
                    <a:gd name="T80" fmla="*/ 1 w 247"/>
                    <a:gd name="T81" fmla="*/ 0 h 523"/>
                    <a:gd name="T82" fmla="*/ 1 w 247"/>
                    <a:gd name="T83" fmla="*/ 0 h 523"/>
                    <a:gd name="T84" fmla="*/ 1 w 247"/>
                    <a:gd name="T85" fmla="*/ 0 h 523"/>
                    <a:gd name="T86" fmla="*/ 1 w 247"/>
                    <a:gd name="T87" fmla="*/ 0 h 523"/>
                    <a:gd name="T88" fmla="*/ 1 w 247"/>
                    <a:gd name="T89" fmla="*/ 0 h 523"/>
                    <a:gd name="T90" fmla="*/ 1 w 247"/>
                    <a:gd name="T91" fmla="*/ 0 h 523"/>
                    <a:gd name="T92" fmla="*/ 1 w 247"/>
                    <a:gd name="T93" fmla="*/ 0 h 523"/>
                    <a:gd name="T94" fmla="*/ 1 w 247"/>
                    <a:gd name="T95" fmla="*/ 0 h 523"/>
                    <a:gd name="T96" fmla="*/ 1 w 247"/>
                    <a:gd name="T97" fmla="*/ 0 h 523"/>
                    <a:gd name="T98" fmla="*/ 1 w 247"/>
                    <a:gd name="T99" fmla="*/ 0 h 523"/>
                    <a:gd name="T100" fmla="*/ 1 w 247"/>
                    <a:gd name="T101" fmla="*/ 0 h 523"/>
                    <a:gd name="T102" fmla="*/ 1 w 247"/>
                    <a:gd name="T103" fmla="*/ 0 h 523"/>
                    <a:gd name="T104" fmla="*/ 1 w 247"/>
                    <a:gd name="T105" fmla="*/ 0 h 523"/>
                    <a:gd name="T106" fmla="*/ 1 w 247"/>
                    <a:gd name="T107" fmla="*/ 0 h 523"/>
                    <a:gd name="T108" fmla="*/ 1 w 247"/>
                    <a:gd name="T109" fmla="*/ 0 h 523"/>
                    <a:gd name="T110" fmla="*/ 1 w 247"/>
                    <a:gd name="T111" fmla="*/ 0 h 523"/>
                    <a:gd name="T112" fmla="*/ 1 w 247"/>
                    <a:gd name="T113" fmla="*/ 0 h 523"/>
                    <a:gd name="T114" fmla="*/ 1 w 247"/>
                    <a:gd name="T115" fmla="*/ 0 h 523"/>
                    <a:gd name="T116" fmla="*/ 1 w 247"/>
                    <a:gd name="T117" fmla="*/ 0 h 523"/>
                    <a:gd name="T118" fmla="*/ 1 w 247"/>
                    <a:gd name="T119" fmla="*/ 0 h 523"/>
                    <a:gd name="T120" fmla="*/ 1 w 247"/>
                    <a:gd name="T121" fmla="*/ 0 h 523"/>
                    <a:gd name="T122" fmla="*/ 1 w 247"/>
                    <a:gd name="T123" fmla="*/ 0 h 52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7" h="523">
                      <a:moveTo>
                        <a:pt x="205" y="145"/>
                      </a:moveTo>
                      <a:lnTo>
                        <a:pt x="205" y="145"/>
                      </a:lnTo>
                      <a:lnTo>
                        <a:pt x="195" y="145"/>
                      </a:lnTo>
                      <a:lnTo>
                        <a:pt x="186" y="139"/>
                      </a:lnTo>
                      <a:lnTo>
                        <a:pt x="179" y="139"/>
                      </a:lnTo>
                      <a:lnTo>
                        <a:pt x="170" y="132"/>
                      </a:lnTo>
                      <a:lnTo>
                        <a:pt x="162" y="124"/>
                      </a:lnTo>
                      <a:lnTo>
                        <a:pt x="162" y="116"/>
                      </a:lnTo>
                      <a:lnTo>
                        <a:pt x="162" y="108"/>
                      </a:lnTo>
                      <a:lnTo>
                        <a:pt x="170" y="108"/>
                      </a:lnTo>
                      <a:lnTo>
                        <a:pt x="179" y="102"/>
                      </a:lnTo>
                      <a:lnTo>
                        <a:pt x="179" y="96"/>
                      </a:lnTo>
                      <a:lnTo>
                        <a:pt x="186" y="88"/>
                      </a:lnTo>
                      <a:lnTo>
                        <a:pt x="186" y="80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5"/>
                      </a:lnTo>
                      <a:lnTo>
                        <a:pt x="186" y="37"/>
                      </a:lnTo>
                      <a:lnTo>
                        <a:pt x="179" y="29"/>
                      </a:lnTo>
                      <a:lnTo>
                        <a:pt x="170" y="23"/>
                      </a:lnTo>
                      <a:lnTo>
                        <a:pt x="162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6" y="0"/>
                      </a:lnTo>
                      <a:lnTo>
                        <a:pt x="127" y="0"/>
                      </a:lnTo>
                      <a:lnTo>
                        <a:pt x="120" y="0"/>
                      </a:lnTo>
                      <a:lnTo>
                        <a:pt x="103" y="8"/>
                      </a:lnTo>
                      <a:lnTo>
                        <a:pt x="94" y="8"/>
                      </a:lnTo>
                      <a:lnTo>
                        <a:pt x="85" y="16"/>
                      </a:lnTo>
                      <a:lnTo>
                        <a:pt x="77" y="23"/>
                      </a:lnTo>
                      <a:lnTo>
                        <a:pt x="77" y="29"/>
                      </a:lnTo>
                      <a:lnTo>
                        <a:pt x="68" y="37"/>
                      </a:lnTo>
                      <a:lnTo>
                        <a:pt x="68" y="45"/>
                      </a:lnTo>
                      <a:lnTo>
                        <a:pt x="61" y="51"/>
                      </a:lnTo>
                      <a:lnTo>
                        <a:pt x="61" y="65"/>
                      </a:lnTo>
                      <a:lnTo>
                        <a:pt x="61" y="73"/>
                      </a:lnTo>
                      <a:lnTo>
                        <a:pt x="68" y="80"/>
                      </a:lnTo>
                      <a:lnTo>
                        <a:pt x="68" y="88"/>
                      </a:lnTo>
                      <a:lnTo>
                        <a:pt x="68" y="96"/>
                      </a:lnTo>
                      <a:lnTo>
                        <a:pt x="77" y="102"/>
                      </a:lnTo>
                      <a:lnTo>
                        <a:pt x="85" y="108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7" y="139"/>
                      </a:lnTo>
                      <a:lnTo>
                        <a:pt x="68" y="139"/>
                      </a:lnTo>
                      <a:lnTo>
                        <a:pt x="61" y="145"/>
                      </a:lnTo>
                      <a:lnTo>
                        <a:pt x="52" y="145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8" y="161"/>
                      </a:lnTo>
                      <a:lnTo>
                        <a:pt x="9" y="169"/>
                      </a:lnTo>
                      <a:lnTo>
                        <a:pt x="9" y="174"/>
                      </a:lnTo>
                      <a:lnTo>
                        <a:pt x="0" y="182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6"/>
                      </a:lnTo>
                      <a:lnTo>
                        <a:pt x="9" y="314"/>
                      </a:lnTo>
                      <a:lnTo>
                        <a:pt x="18" y="320"/>
                      </a:lnTo>
                      <a:lnTo>
                        <a:pt x="18" y="334"/>
                      </a:lnTo>
                      <a:lnTo>
                        <a:pt x="26" y="334"/>
                      </a:lnTo>
                      <a:lnTo>
                        <a:pt x="35" y="342"/>
                      </a:lnTo>
                      <a:lnTo>
                        <a:pt x="42" y="350"/>
                      </a:lnTo>
                      <a:lnTo>
                        <a:pt x="52" y="350"/>
                      </a:lnTo>
                      <a:lnTo>
                        <a:pt x="52" y="355"/>
                      </a:lnTo>
                      <a:lnTo>
                        <a:pt x="52" y="218"/>
                      </a:lnTo>
                      <a:lnTo>
                        <a:pt x="52" y="371"/>
                      </a:lnTo>
                      <a:lnTo>
                        <a:pt x="52" y="487"/>
                      </a:lnTo>
                      <a:lnTo>
                        <a:pt x="52" y="495"/>
                      </a:lnTo>
                      <a:lnTo>
                        <a:pt x="52" y="501"/>
                      </a:lnTo>
                      <a:lnTo>
                        <a:pt x="61" y="508"/>
                      </a:lnTo>
                      <a:lnTo>
                        <a:pt x="61" y="515"/>
                      </a:lnTo>
                      <a:lnTo>
                        <a:pt x="68" y="515"/>
                      </a:lnTo>
                      <a:lnTo>
                        <a:pt x="68" y="523"/>
                      </a:lnTo>
                      <a:lnTo>
                        <a:pt x="77" y="523"/>
                      </a:lnTo>
                      <a:lnTo>
                        <a:pt x="85" y="523"/>
                      </a:lnTo>
                      <a:lnTo>
                        <a:pt x="94" y="523"/>
                      </a:lnTo>
                      <a:lnTo>
                        <a:pt x="103" y="523"/>
                      </a:lnTo>
                      <a:lnTo>
                        <a:pt x="111" y="515"/>
                      </a:lnTo>
                      <a:lnTo>
                        <a:pt x="120" y="508"/>
                      </a:lnTo>
                      <a:lnTo>
                        <a:pt x="127" y="501"/>
                      </a:lnTo>
                      <a:lnTo>
                        <a:pt x="127" y="495"/>
                      </a:lnTo>
                      <a:lnTo>
                        <a:pt x="127" y="487"/>
                      </a:lnTo>
                      <a:lnTo>
                        <a:pt x="127" y="291"/>
                      </a:lnTo>
                      <a:lnTo>
                        <a:pt x="127" y="487"/>
                      </a:lnTo>
                      <a:lnTo>
                        <a:pt x="127" y="495"/>
                      </a:lnTo>
                      <a:lnTo>
                        <a:pt x="127" y="501"/>
                      </a:lnTo>
                      <a:lnTo>
                        <a:pt x="127" y="508"/>
                      </a:lnTo>
                      <a:lnTo>
                        <a:pt x="136" y="508"/>
                      </a:lnTo>
                      <a:lnTo>
                        <a:pt x="136" y="515"/>
                      </a:lnTo>
                      <a:lnTo>
                        <a:pt x="144" y="515"/>
                      </a:lnTo>
                      <a:lnTo>
                        <a:pt x="144" y="523"/>
                      </a:lnTo>
                      <a:lnTo>
                        <a:pt x="153" y="523"/>
                      </a:lnTo>
                      <a:lnTo>
                        <a:pt x="162" y="523"/>
                      </a:lnTo>
                      <a:lnTo>
                        <a:pt x="170" y="523"/>
                      </a:lnTo>
                      <a:lnTo>
                        <a:pt x="179" y="523"/>
                      </a:lnTo>
                      <a:lnTo>
                        <a:pt x="186" y="515"/>
                      </a:lnTo>
                      <a:lnTo>
                        <a:pt x="195" y="508"/>
                      </a:lnTo>
                      <a:lnTo>
                        <a:pt x="195" y="501"/>
                      </a:lnTo>
                      <a:lnTo>
                        <a:pt x="195" y="495"/>
                      </a:lnTo>
                      <a:lnTo>
                        <a:pt x="195" y="487"/>
                      </a:lnTo>
                      <a:lnTo>
                        <a:pt x="195" y="371"/>
                      </a:lnTo>
                      <a:lnTo>
                        <a:pt x="195" y="218"/>
                      </a:lnTo>
                      <a:lnTo>
                        <a:pt x="195" y="355"/>
                      </a:lnTo>
                      <a:lnTo>
                        <a:pt x="205" y="350"/>
                      </a:lnTo>
                      <a:lnTo>
                        <a:pt x="212" y="350"/>
                      </a:lnTo>
                      <a:lnTo>
                        <a:pt x="212" y="342"/>
                      </a:lnTo>
                      <a:lnTo>
                        <a:pt x="221" y="334"/>
                      </a:lnTo>
                      <a:lnTo>
                        <a:pt x="229" y="326"/>
                      </a:lnTo>
                      <a:lnTo>
                        <a:pt x="238" y="320"/>
                      </a:lnTo>
                      <a:lnTo>
                        <a:pt x="247" y="314"/>
                      </a:lnTo>
                      <a:lnTo>
                        <a:pt x="247" y="306"/>
                      </a:lnTo>
                      <a:lnTo>
                        <a:pt x="247" y="291"/>
                      </a:lnTo>
                      <a:lnTo>
                        <a:pt x="247" y="197"/>
                      </a:lnTo>
                      <a:lnTo>
                        <a:pt x="247" y="189"/>
                      </a:lnTo>
                      <a:lnTo>
                        <a:pt x="247" y="182"/>
                      </a:lnTo>
                      <a:lnTo>
                        <a:pt x="247" y="174"/>
                      </a:lnTo>
                      <a:lnTo>
                        <a:pt x="247" y="169"/>
                      </a:lnTo>
                      <a:lnTo>
                        <a:pt x="238" y="161"/>
                      </a:lnTo>
                      <a:lnTo>
                        <a:pt x="229" y="161"/>
                      </a:lnTo>
                      <a:lnTo>
                        <a:pt x="221" y="153"/>
                      </a:lnTo>
                      <a:lnTo>
                        <a:pt x="205" y="145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  <p:grpSp>
          <p:nvGrpSpPr>
            <p:cNvPr id="13" name="Group 29"/>
            <p:cNvGrpSpPr>
              <a:grpSpLocks/>
            </p:cNvGrpSpPr>
            <p:nvPr/>
          </p:nvGrpSpPr>
          <p:grpSpPr bwMode="auto">
            <a:xfrm>
              <a:off x="1090" y="1873"/>
              <a:ext cx="106" cy="235"/>
              <a:chOff x="1194" y="1408"/>
              <a:chExt cx="123" cy="261"/>
            </a:xfrm>
          </p:grpSpPr>
          <p:sp>
            <p:nvSpPr>
              <p:cNvPr id="413" name="Freeform 30"/>
              <p:cNvSpPr>
                <a:spLocks/>
              </p:cNvSpPr>
              <p:nvPr/>
            </p:nvSpPr>
            <p:spPr bwMode="auto">
              <a:xfrm>
                <a:off x="1194" y="1408"/>
                <a:ext cx="123" cy="261"/>
              </a:xfrm>
              <a:custGeom>
                <a:avLst/>
                <a:gdLst>
                  <a:gd name="T0" fmla="*/ 1 w 245"/>
                  <a:gd name="T1" fmla="*/ 0 h 523"/>
                  <a:gd name="T2" fmla="*/ 1 w 245"/>
                  <a:gd name="T3" fmla="*/ 0 h 523"/>
                  <a:gd name="T4" fmla="*/ 1 w 245"/>
                  <a:gd name="T5" fmla="*/ 0 h 523"/>
                  <a:gd name="T6" fmla="*/ 1 w 245"/>
                  <a:gd name="T7" fmla="*/ 0 h 523"/>
                  <a:gd name="T8" fmla="*/ 1 w 245"/>
                  <a:gd name="T9" fmla="*/ 0 h 523"/>
                  <a:gd name="T10" fmla="*/ 1 w 245"/>
                  <a:gd name="T11" fmla="*/ 0 h 523"/>
                  <a:gd name="T12" fmla="*/ 1 w 245"/>
                  <a:gd name="T13" fmla="*/ 0 h 523"/>
                  <a:gd name="T14" fmla="*/ 1 w 245"/>
                  <a:gd name="T15" fmla="*/ 0 h 523"/>
                  <a:gd name="T16" fmla="*/ 1 w 245"/>
                  <a:gd name="T17" fmla="*/ 0 h 523"/>
                  <a:gd name="T18" fmla="*/ 1 w 245"/>
                  <a:gd name="T19" fmla="*/ 0 h 523"/>
                  <a:gd name="T20" fmla="*/ 1 w 245"/>
                  <a:gd name="T21" fmla="*/ 0 h 523"/>
                  <a:gd name="T22" fmla="*/ 1 w 245"/>
                  <a:gd name="T23" fmla="*/ 0 h 523"/>
                  <a:gd name="T24" fmla="*/ 1 w 245"/>
                  <a:gd name="T25" fmla="*/ 0 h 523"/>
                  <a:gd name="T26" fmla="*/ 1 w 245"/>
                  <a:gd name="T27" fmla="*/ 0 h 523"/>
                  <a:gd name="T28" fmla="*/ 1 w 245"/>
                  <a:gd name="T29" fmla="*/ 0 h 523"/>
                  <a:gd name="T30" fmla="*/ 1 w 245"/>
                  <a:gd name="T31" fmla="*/ 0 h 523"/>
                  <a:gd name="T32" fmla="*/ 1 w 245"/>
                  <a:gd name="T33" fmla="*/ 0 h 523"/>
                  <a:gd name="T34" fmla="*/ 1 w 245"/>
                  <a:gd name="T35" fmla="*/ 0 h 523"/>
                  <a:gd name="T36" fmla="*/ 1 w 245"/>
                  <a:gd name="T37" fmla="*/ 0 h 523"/>
                  <a:gd name="T38" fmla="*/ 1 w 245"/>
                  <a:gd name="T39" fmla="*/ 0 h 523"/>
                  <a:gd name="T40" fmla="*/ 1 w 245"/>
                  <a:gd name="T41" fmla="*/ 0 h 523"/>
                  <a:gd name="T42" fmla="*/ 1 w 245"/>
                  <a:gd name="T43" fmla="*/ 0 h 523"/>
                  <a:gd name="T44" fmla="*/ 1 w 245"/>
                  <a:gd name="T45" fmla="*/ 0 h 523"/>
                  <a:gd name="T46" fmla="*/ 1 w 245"/>
                  <a:gd name="T47" fmla="*/ 0 h 523"/>
                  <a:gd name="T48" fmla="*/ 1 w 245"/>
                  <a:gd name="T49" fmla="*/ 0 h 523"/>
                  <a:gd name="T50" fmla="*/ 1 w 245"/>
                  <a:gd name="T51" fmla="*/ 0 h 523"/>
                  <a:gd name="T52" fmla="*/ 1 w 245"/>
                  <a:gd name="T53" fmla="*/ 0 h 523"/>
                  <a:gd name="T54" fmla="*/ 0 w 245"/>
                  <a:gd name="T55" fmla="*/ 0 h 523"/>
                  <a:gd name="T56" fmla="*/ 0 w 245"/>
                  <a:gd name="T57" fmla="*/ 0 h 523"/>
                  <a:gd name="T58" fmla="*/ 1 w 245"/>
                  <a:gd name="T59" fmla="*/ 0 h 523"/>
                  <a:gd name="T60" fmla="*/ 1 w 245"/>
                  <a:gd name="T61" fmla="*/ 0 h 523"/>
                  <a:gd name="T62" fmla="*/ 1 w 245"/>
                  <a:gd name="T63" fmla="*/ 0 h 523"/>
                  <a:gd name="T64" fmla="*/ 1 w 245"/>
                  <a:gd name="T65" fmla="*/ 0 h 523"/>
                  <a:gd name="T66" fmla="*/ 1 w 245"/>
                  <a:gd name="T67" fmla="*/ 0 h 523"/>
                  <a:gd name="T68" fmla="*/ 1 w 245"/>
                  <a:gd name="T69" fmla="*/ 0 h 523"/>
                  <a:gd name="T70" fmla="*/ 1 w 245"/>
                  <a:gd name="T71" fmla="*/ 0 h 523"/>
                  <a:gd name="T72" fmla="*/ 1 w 245"/>
                  <a:gd name="T73" fmla="*/ 0 h 523"/>
                  <a:gd name="T74" fmla="*/ 1 w 245"/>
                  <a:gd name="T75" fmla="*/ 0 h 523"/>
                  <a:gd name="T76" fmla="*/ 1 w 245"/>
                  <a:gd name="T77" fmla="*/ 0 h 523"/>
                  <a:gd name="T78" fmla="*/ 1 w 245"/>
                  <a:gd name="T79" fmla="*/ 0 h 523"/>
                  <a:gd name="T80" fmla="*/ 1 w 245"/>
                  <a:gd name="T81" fmla="*/ 0 h 523"/>
                  <a:gd name="T82" fmla="*/ 1 w 245"/>
                  <a:gd name="T83" fmla="*/ 0 h 523"/>
                  <a:gd name="T84" fmla="*/ 1 w 245"/>
                  <a:gd name="T85" fmla="*/ 0 h 523"/>
                  <a:gd name="T86" fmla="*/ 1 w 245"/>
                  <a:gd name="T87" fmla="*/ 0 h 523"/>
                  <a:gd name="T88" fmla="*/ 1 w 245"/>
                  <a:gd name="T89" fmla="*/ 0 h 523"/>
                  <a:gd name="T90" fmla="*/ 1 w 245"/>
                  <a:gd name="T91" fmla="*/ 0 h 523"/>
                  <a:gd name="T92" fmla="*/ 1 w 245"/>
                  <a:gd name="T93" fmla="*/ 0 h 523"/>
                  <a:gd name="T94" fmla="*/ 1 w 245"/>
                  <a:gd name="T95" fmla="*/ 0 h 523"/>
                  <a:gd name="T96" fmla="*/ 1 w 245"/>
                  <a:gd name="T97" fmla="*/ 0 h 523"/>
                  <a:gd name="T98" fmla="*/ 1 w 245"/>
                  <a:gd name="T99" fmla="*/ 0 h 523"/>
                  <a:gd name="T100" fmla="*/ 1 w 245"/>
                  <a:gd name="T101" fmla="*/ 0 h 523"/>
                  <a:gd name="T102" fmla="*/ 1 w 245"/>
                  <a:gd name="T103" fmla="*/ 0 h 523"/>
                  <a:gd name="T104" fmla="*/ 1 w 245"/>
                  <a:gd name="T105" fmla="*/ 0 h 523"/>
                  <a:gd name="T106" fmla="*/ 1 w 245"/>
                  <a:gd name="T107" fmla="*/ 0 h 523"/>
                  <a:gd name="T108" fmla="*/ 1 w 245"/>
                  <a:gd name="T109" fmla="*/ 0 h 523"/>
                  <a:gd name="T110" fmla="*/ 1 w 245"/>
                  <a:gd name="T111" fmla="*/ 0 h 523"/>
                  <a:gd name="T112" fmla="*/ 1 w 245"/>
                  <a:gd name="T113" fmla="*/ 0 h 523"/>
                  <a:gd name="T114" fmla="*/ 1 w 245"/>
                  <a:gd name="T115" fmla="*/ 0 h 523"/>
                  <a:gd name="T116" fmla="*/ 1 w 245"/>
                  <a:gd name="T117" fmla="*/ 0 h 523"/>
                  <a:gd name="T118" fmla="*/ 1 w 245"/>
                  <a:gd name="T119" fmla="*/ 0 h 523"/>
                  <a:gd name="T120" fmla="*/ 1 w 245"/>
                  <a:gd name="T121" fmla="*/ 0 h 523"/>
                  <a:gd name="T122" fmla="*/ 1 w 245"/>
                  <a:gd name="T123" fmla="*/ 0 h 52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5" h="523">
                    <a:moveTo>
                      <a:pt x="203" y="144"/>
                    </a:moveTo>
                    <a:lnTo>
                      <a:pt x="203" y="144"/>
                    </a:lnTo>
                    <a:lnTo>
                      <a:pt x="193" y="144"/>
                    </a:lnTo>
                    <a:lnTo>
                      <a:pt x="186" y="138"/>
                    </a:lnTo>
                    <a:lnTo>
                      <a:pt x="177" y="138"/>
                    </a:lnTo>
                    <a:lnTo>
                      <a:pt x="168" y="132"/>
                    </a:lnTo>
                    <a:lnTo>
                      <a:pt x="160" y="124"/>
                    </a:lnTo>
                    <a:lnTo>
                      <a:pt x="160" y="116"/>
                    </a:lnTo>
                    <a:lnTo>
                      <a:pt x="160" y="108"/>
                    </a:lnTo>
                    <a:lnTo>
                      <a:pt x="168" y="108"/>
                    </a:lnTo>
                    <a:lnTo>
                      <a:pt x="177" y="102"/>
                    </a:lnTo>
                    <a:lnTo>
                      <a:pt x="177" y="95"/>
                    </a:lnTo>
                    <a:lnTo>
                      <a:pt x="186" y="87"/>
                    </a:lnTo>
                    <a:lnTo>
                      <a:pt x="186" y="79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1"/>
                    </a:lnTo>
                    <a:lnTo>
                      <a:pt x="186" y="44"/>
                    </a:lnTo>
                    <a:lnTo>
                      <a:pt x="186" y="36"/>
                    </a:lnTo>
                    <a:lnTo>
                      <a:pt x="177" y="28"/>
                    </a:lnTo>
                    <a:lnTo>
                      <a:pt x="168" y="22"/>
                    </a:lnTo>
                    <a:lnTo>
                      <a:pt x="160" y="16"/>
                    </a:lnTo>
                    <a:lnTo>
                      <a:pt x="153" y="8"/>
                    </a:lnTo>
                    <a:lnTo>
                      <a:pt x="144" y="8"/>
                    </a:lnTo>
                    <a:lnTo>
                      <a:pt x="134" y="0"/>
                    </a:lnTo>
                    <a:lnTo>
                      <a:pt x="125" y="0"/>
                    </a:lnTo>
                    <a:lnTo>
                      <a:pt x="120" y="0"/>
                    </a:lnTo>
                    <a:lnTo>
                      <a:pt x="101" y="8"/>
                    </a:lnTo>
                    <a:lnTo>
                      <a:pt x="92" y="8"/>
                    </a:lnTo>
                    <a:lnTo>
                      <a:pt x="85" y="16"/>
                    </a:lnTo>
                    <a:lnTo>
                      <a:pt x="77" y="22"/>
                    </a:lnTo>
                    <a:lnTo>
                      <a:pt x="77" y="28"/>
                    </a:lnTo>
                    <a:lnTo>
                      <a:pt x="68" y="36"/>
                    </a:lnTo>
                    <a:lnTo>
                      <a:pt x="68" y="44"/>
                    </a:lnTo>
                    <a:lnTo>
                      <a:pt x="59" y="51"/>
                    </a:lnTo>
                    <a:lnTo>
                      <a:pt x="59" y="65"/>
                    </a:lnTo>
                    <a:lnTo>
                      <a:pt x="59" y="73"/>
                    </a:lnTo>
                    <a:lnTo>
                      <a:pt x="68" y="79"/>
                    </a:lnTo>
                    <a:lnTo>
                      <a:pt x="68" y="87"/>
                    </a:lnTo>
                    <a:lnTo>
                      <a:pt x="68" y="95"/>
                    </a:lnTo>
                    <a:lnTo>
                      <a:pt x="77" y="102"/>
                    </a:lnTo>
                    <a:lnTo>
                      <a:pt x="85" y="108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7" y="138"/>
                    </a:lnTo>
                    <a:lnTo>
                      <a:pt x="68" y="138"/>
                    </a:lnTo>
                    <a:lnTo>
                      <a:pt x="59" y="144"/>
                    </a:lnTo>
                    <a:lnTo>
                      <a:pt x="51" y="144"/>
                    </a:lnTo>
                    <a:lnTo>
                      <a:pt x="35" y="152"/>
                    </a:lnTo>
                    <a:lnTo>
                      <a:pt x="26" y="160"/>
                    </a:lnTo>
                    <a:lnTo>
                      <a:pt x="16" y="160"/>
                    </a:lnTo>
                    <a:lnTo>
                      <a:pt x="9" y="168"/>
                    </a:lnTo>
                    <a:lnTo>
                      <a:pt x="9" y="173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9" y="305"/>
                    </a:lnTo>
                    <a:lnTo>
                      <a:pt x="9" y="313"/>
                    </a:lnTo>
                    <a:lnTo>
                      <a:pt x="16" y="319"/>
                    </a:lnTo>
                    <a:lnTo>
                      <a:pt x="16" y="334"/>
                    </a:lnTo>
                    <a:lnTo>
                      <a:pt x="26" y="334"/>
                    </a:lnTo>
                    <a:lnTo>
                      <a:pt x="35" y="342"/>
                    </a:lnTo>
                    <a:lnTo>
                      <a:pt x="42" y="350"/>
                    </a:lnTo>
                    <a:lnTo>
                      <a:pt x="51" y="350"/>
                    </a:lnTo>
                    <a:lnTo>
                      <a:pt x="51" y="354"/>
                    </a:lnTo>
                    <a:lnTo>
                      <a:pt x="51" y="218"/>
                    </a:lnTo>
                    <a:lnTo>
                      <a:pt x="51" y="370"/>
                    </a:lnTo>
                    <a:lnTo>
                      <a:pt x="51" y="486"/>
                    </a:lnTo>
                    <a:lnTo>
                      <a:pt x="51" y="494"/>
                    </a:lnTo>
                    <a:lnTo>
                      <a:pt x="51" y="501"/>
                    </a:lnTo>
                    <a:lnTo>
                      <a:pt x="59" y="507"/>
                    </a:lnTo>
                    <a:lnTo>
                      <a:pt x="59" y="515"/>
                    </a:lnTo>
                    <a:lnTo>
                      <a:pt x="68" y="515"/>
                    </a:lnTo>
                    <a:lnTo>
                      <a:pt x="68" y="523"/>
                    </a:lnTo>
                    <a:lnTo>
                      <a:pt x="77" y="523"/>
                    </a:lnTo>
                    <a:lnTo>
                      <a:pt x="85" y="523"/>
                    </a:lnTo>
                    <a:lnTo>
                      <a:pt x="92" y="523"/>
                    </a:lnTo>
                    <a:lnTo>
                      <a:pt x="101" y="523"/>
                    </a:lnTo>
                    <a:lnTo>
                      <a:pt x="110" y="515"/>
                    </a:lnTo>
                    <a:lnTo>
                      <a:pt x="120" y="507"/>
                    </a:lnTo>
                    <a:lnTo>
                      <a:pt x="125" y="501"/>
                    </a:lnTo>
                    <a:lnTo>
                      <a:pt x="125" y="494"/>
                    </a:lnTo>
                    <a:lnTo>
                      <a:pt x="125" y="486"/>
                    </a:lnTo>
                    <a:lnTo>
                      <a:pt x="125" y="291"/>
                    </a:lnTo>
                    <a:lnTo>
                      <a:pt x="125" y="486"/>
                    </a:lnTo>
                    <a:lnTo>
                      <a:pt x="125" y="494"/>
                    </a:lnTo>
                    <a:lnTo>
                      <a:pt x="125" y="501"/>
                    </a:lnTo>
                    <a:lnTo>
                      <a:pt x="125" y="507"/>
                    </a:lnTo>
                    <a:lnTo>
                      <a:pt x="134" y="507"/>
                    </a:lnTo>
                    <a:lnTo>
                      <a:pt x="134" y="515"/>
                    </a:lnTo>
                    <a:lnTo>
                      <a:pt x="144" y="515"/>
                    </a:lnTo>
                    <a:lnTo>
                      <a:pt x="144" y="523"/>
                    </a:lnTo>
                    <a:lnTo>
                      <a:pt x="153" y="523"/>
                    </a:lnTo>
                    <a:lnTo>
                      <a:pt x="160" y="523"/>
                    </a:lnTo>
                    <a:lnTo>
                      <a:pt x="168" y="523"/>
                    </a:lnTo>
                    <a:lnTo>
                      <a:pt x="177" y="523"/>
                    </a:lnTo>
                    <a:lnTo>
                      <a:pt x="186" y="515"/>
                    </a:lnTo>
                    <a:lnTo>
                      <a:pt x="193" y="507"/>
                    </a:lnTo>
                    <a:lnTo>
                      <a:pt x="193" y="501"/>
                    </a:lnTo>
                    <a:lnTo>
                      <a:pt x="193" y="494"/>
                    </a:lnTo>
                    <a:lnTo>
                      <a:pt x="193" y="486"/>
                    </a:lnTo>
                    <a:lnTo>
                      <a:pt x="193" y="370"/>
                    </a:lnTo>
                    <a:lnTo>
                      <a:pt x="193" y="218"/>
                    </a:lnTo>
                    <a:lnTo>
                      <a:pt x="193" y="354"/>
                    </a:lnTo>
                    <a:lnTo>
                      <a:pt x="203" y="350"/>
                    </a:lnTo>
                    <a:lnTo>
                      <a:pt x="210" y="350"/>
                    </a:lnTo>
                    <a:lnTo>
                      <a:pt x="210" y="342"/>
                    </a:lnTo>
                    <a:lnTo>
                      <a:pt x="219" y="334"/>
                    </a:lnTo>
                    <a:lnTo>
                      <a:pt x="226" y="326"/>
                    </a:lnTo>
                    <a:lnTo>
                      <a:pt x="236" y="319"/>
                    </a:lnTo>
                    <a:lnTo>
                      <a:pt x="245" y="313"/>
                    </a:lnTo>
                    <a:lnTo>
                      <a:pt x="245" y="305"/>
                    </a:lnTo>
                    <a:lnTo>
                      <a:pt x="245" y="291"/>
                    </a:lnTo>
                    <a:lnTo>
                      <a:pt x="245" y="197"/>
                    </a:lnTo>
                    <a:lnTo>
                      <a:pt x="245" y="189"/>
                    </a:lnTo>
                    <a:lnTo>
                      <a:pt x="245" y="181"/>
                    </a:lnTo>
                    <a:lnTo>
                      <a:pt x="245" y="173"/>
                    </a:lnTo>
                    <a:lnTo>
                      <a:pt x="245" y="168"/>
                    </a:lnTo>
                    <a:lnTo>
                      <a:pt x="236" y="160"/>
                    </a:lnTo>
                    <a:lnTo>
                      <a:pt x="226" y="160"/>
                    </a:lnTo>
                    <a:lnTo>
                      <a:pt x="219" y="152"/>
                    </a:lnTo>
                    <a:lnTo>
                      <a:pt x="203" y="1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414" name="Group 31"/>
              <p:cNvGrpSpPr>
                <a:grpSpLocks/>
              </p:cNvGrpSpPr>
              <p:nvPr/>
            </p:nvGrpSpPr>
            <p:grpSpPr bwMode="auto">
              <a:xfrm>
                <a:off x="1194" y="1408"/>
                <a:ext cx="123" cy="261"/>
                <a:chOff x="1194" y="1408"/>
                <a:chExt cx="123" cy="261"/>
              </a:xfrm>
            </p:grpSpPr>
            <p:sp>
              <p:nvSpPr>
                <p:cNvPr id="415" name="Freeform 32"/>
                <p:cNvSpPr>
                  <a:spLocks/>
                </p:cNvSpPr>
                <p:nvPr/>
              </p:nvSpPr>
              <p:spPr bwMode="auto">
                <a:xfrm>
                  <a:off x="1194" y="1408"/>
                  <a:ext cx="123" cy="261"/>
                </a:xfrm>
                <a:custGeom>
                  <a:avLst/>
                  <a:gdLst>
                    <a:gd name="T0" fmla="*/ 1 w 245"/>
                    <a:gd name="T1" fmla="*/ 0 h 523"/>
                    <a:gd name="T2" fmla="*/ 1 w 245"/>
                    <a:gd name="T3" fmla="*/ 0 h 523"/>
                    <a:gd name="T4" fmla="*/ 1 w 245"/>
                    <a:gd name="T5" fmla="*/ 0 h 523"/>
                    <a:gd name="T6" fmla="*/ 1 w 245"/>
                    <a:gd name="T7" fmla="*/ 0 h 523"/>
                    <a:gd name="T8" fmla="*/ 1 w 245"/>
                    <a:gd name="T9" fmla="*/ 0 h 523"/>
                    <a:gd name="T10" fmla="*/ 1 w 245"/>
                    <a:gd name="T11" fmla="*/ 0 h 523"/>
                    <a:gd name="T12" fmla="*/ 1 w 245"/>
                    <a:gd name="T13" fmla="*/ 0 h 523"/>
                    <a:gd name="T14" fmla="*/ 1 w 245"/>
                    <a:gd name="T15" fmla="*/ 0 h 523"/>
                    <a:gd name="T16" fmla="*/ 1 w 245"/>
                    <a:gd name="T17" fmla="*/ 0 h 523"/>
                    <a:gd name="T18" fmla="*/ 1 w 245"/>
                    <a:gd name="T19" fmla="*/ 0 h 523"/>
                    <a:gd name="T20" fmla="*/ 1 w 245"/>
                    <a:gd name="T21" fmla="*/ 0 h 523"/>
                    <a:gd name="T22" fmla="*/ 1 w 245"/>
                    <a:gd name="T23" fmla="*/ 0 h 523"/>
                    <a:gd name="T24" fmla="*/ 1 w 245"/>
                    <a:gd name="T25" fmla="*/ 0 h 523"/>
                    <a:gd name="T26" fmla="*/ 1 w 245"/>
                    <a:gd name="T27" fmla="*/ 0 h 523"/>
                    <a:gd name="T28" fmla="*/ 1 w 245"/>
                    <a:gd name="T29" fmla="*/ 0 h 523"/>
                    <a:gd name="T30" fmla="*/ 1 w 245"/>
                    <a:gd name="T31" fmla="*/ 0 h 523"/>
                    <a:gd name="T32" fmla="*/ 1 w 245"/>
                    <a:gd name="T33" fmla="*/ 0 h 523"/>
                    <a:gd name="T34" fmla="*/ 1 w 245"/>
                    <a:gd name="T35" fmla="*/ 0 h 523"/>
                    <a:gd name="T36" fmla="*/ 1 w 245"/>
                    <a:gd name="T37" fmla="*/ 0 h 523"/>
                    <a:gd name="T38" fmla="*/ 1 w 245"/>
                    <a:gd name="T39" fmla="*/ 0 h 523"/>
                    <a:gd name="T40" fmla="*/ 1 w 245"/>
                    <a:gd name="T41" fmla="*/ 0 h 523"/>
                    <a:gd name="T42" fmla="*/ 1 w 245"/>
                    <a:gd name="T43" fmla="*/ 0 h 523"/>
                    <a:gd name="T44" fmla="*/ 1 w 245"/>
                    <a:gd name="T45" fmla="*/ 0 h 523"/>
                    <a:gd name="T46" fmla="*/ 1 w 245"/>
                    <a:gd name="T47" fmla="*/ 0 h 523"/>
                    <a:gd name="T48" fmla="*/ 1 w 245"/>
                    <a:gd name="T49" fmla="*/ 0 h 523"/>
                    <a:gd name="T50" fmla="*/ 1 w 245"/>
                    <a:gd name="T51" fmla="*/ 0 h 523"/>
                    <a:gd name="T52" fmla="*/ 1 w 245"/>
                    <a:gd name="T53" fmla="*/ 0 h 523"/>
                    <a:gd name="T54" fmla="*/ 0 w 245"/>
                    <a:gd name="T55" fmla="*/ 0 h 523"/>
                    <a:gd name="T56" fmla="*/ 0 w 245"/>
                    <a:gd name="T57" fmla="*/ 0 h 523"/>
                    <a:gd name="T58" fmla="*/ 1 w 245"/>
                    <a:gd name="T59" fmla="*/ 0 h 523"/>
                    <a:gd name="T60" fmla="*/ 1 w 245"/>
                    <a:gd name="T61" fmla="*/ 0 h 523"/>
                    <a:gd name="T62" fmla="*/ 1 w 245"/>
                    <a:gd name="T63" fmla="*/ 0 h 523"/>
                    <a:gd name="T64" fmla="*/ 1 w 245"/>
                    <a:gd name="T65" fmla="*/ 0 h 523"/>
                    <a:gd name="T66" fmla="*/ 1 w 245"/>
                    <a:gd name="T67" fmla="*/ 0 h 523"/>
                    <a:gd name="T68" fmla="*/ 1 w 245"/>
                    <a:gd name="T69" fmla="*/ 0 h 523"/>
                    <a:gd name="T70" fmla="*/ 1 w 245"/>
                    <a:gd name="T71" fmla="*/ 0 h 523"/>
                    <a:gd name="T72" fmla="*/ 1 w 245"/>
                    <a:gd name="T73" fmla="*/ 0 h 523"/>
                    <a:gd name="T74" fmla="*/ 1 w 245"/>
                    <a:gd name="T75" fmla="*/ 0 h 523"/>
                    <a:gd name="T76" fmla="*/ 1 w 245"/>
                    <a:gd name="T77" fmla="*/ 0 h 523"/>
                    <a:gd name="T78" fmla="*/ 1 w 245"/>
                    <a:gd name="T79" fmla="*/ 0 h 523"/>
                    <a:gd name="T80" fmla="*/ 1 w 245"/>
                    <a:gd name="T81" fmla="*/ 0 h 523"/>
                    <a:gd name="T82" fmla="*/ 1 w 245"/>
                    <a:gd name="T83" fmla="*/ 0 h 523"/>
                    <a:gd name="T84" fmla="*/ 1 w 245"/>
                    <a:gd name="T85" fmla="*/ 0 h 523"/>
                    <a:gd name="T86" fmla="*/ 1 w 245"/>
                    <a:gd name="T87" fmla="*/ 0 h 523"/>
                    <a:gd name="T88" fmla="*/ 1 w 245"/>
                    <a:gd name="T89" fmla="*/ 0 h 523"/>
                    <a:gd name="T90" fmla="*/ 1 w 245"/>
                    <a:gd name="T91" fmla="*/ 0 h 523"/>
                    <a:gd name="T92" fmla="*/ 1 w 245"/>
                    <a:gd name="T93" fmla="*/ 0 h 523"/>
                    <a:gd name="T94" fmla="*/ 1 w 245"/>
                    <a:gd name="T95" fmla="*/ 0 h 523"/>
                    <a:gd name="T96" fmla="*/ 1 w 245"/>
                    <a:gd name="T97" fmla="*/ 0 h 523"/>
                    <a:gd name="T98" fmla="*/ 1 w 245"/>
                    <a:gd name="T99" fmla="*/ 0 h 523"/>
                    <a:gd name="T100" fmla="*/ 1 w 245"/>
                    <a:gd name="T101" fmla="*/ 0 h 523"/>
                    <a:gd name="T102" fmla="*/ 1 w 245"/>
                    <a:gd name="T103" fmla="*/ 0 h 523"/>
                    <a:gd name="T104" fmla="*/ 1 w 245"/>
                    <a:gd name="T105" fmla="*/ 0 h 523"/>
                    <a:gd name="T106" fmla="*/ 1 w 245"/>
                    <a:gd name="T107" fmla="*/ 0 h 523"/>
                    <a:gd name="T108" fmla="*/ 1 w 245"/>
                    <a:gd name="T109" fmla="*/ 0 h 523"/>
                    <a:gd name="T110" fmla="*/ 1 w 245"/>
                    <a:gd name="T111" fmla="*/ 0 h 523"/>
                    <a:gd name="T112" fmla="*/ 1 w 245"/>
                    <a:gd name="T113" fmla="*/ 0 h 523"/>
                    <a:gd name="T114" fmla="*/ 1 w 245"/>
                    <a:gd name="T115" fmla="*/ 0 h 523"/>
                    <a:gd name="T116" fmla="*/ 1 w 245"/>
                    <a:gd name="T117" fmla="*/ 0 h 523"/>
                    <a:gd name="T118" fmla="*/ 1 w 245"/>
                    <a:gd name="T119" fmla="*/ 0 h 523"/>
                    <a:gd name="T120" fmla="*/ 1 w 245"/>
                    <a:gd name="T121" fmla="*/ 0 h 523"/>
                    <a:gd name="T122" fmla="*/ 1 w 245"/>
                    <a:gd name="T123" fmla="*/ 0 h 52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3">
                      <a:moveTo>
                        <a:pt x="203" y="144"/>
                      </a:moveTo>
                      <a:lnTo>
                        <a:pt x="203" y="144"/>
                      </a:lnTo>
                      <a:lnTo>
                        <a:pt x="193" y="144"/>
                      </a:lnTo>
                      <a:lnTo>
                        <a:pt x="186" y="138"/>
                      </a:lnTo>
                      <a:lnTo>
                        <a:pt x="177" y="138"/>
                      </a:lnTo>
                      <a:lnTo>
                        <a:pt x="168" y="132"/>
                      </a:lnTo>
                      <a:lnTo>
                        <a:pt x="160" y="124"/>
                      </a:lnTo>
                      <a:lnTo>
                        <a:pt x="160" y="116"/>
                      </a:lnTo>
                      <a:lnTo>
                        <a:pt x="160" y="108"/>
                      </a:lnTo>
                      <a:lnTo>
                        <a:pt x="168" y="108"/>
                      </a:lnTo>
                      <a:lnTo>
                        <a:pt x="177" y="102"/>
                      </a:lnTo>
                      <a:lnTo>
                        <a:pt x="177" y="95"/>
                      </a:lnTo>
                      <a:lnTo>
                        <a:pt x="186" y="87"/>
                      </a:lnTo>
                      <a:lnTo>
                        <a:pt x="186" y="79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4"/>
                      </a:lnTo>
                      <a:lnTo>
                        <a:pt x="186" y="36"/>
                      </a:lnTo>
                      <a:lnTo>
                        <a:pt x="177" y="28"/>
                      </a:lnTo>
                      <a:lnTo>
                        <a:pt x="168" y="22"/>
                      </a:lnTo>
                      <a:lnTo>
                        <a:pt x="160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4" y="0"/>
                      </a:lnTo>
                      <a:lnTo>
                        <a:pt x="125" y="0"/>
                      </a:lnTo>
                      <a:lnTo>
                        <a:pt x="120" y="0"/>
                      </a:lnTo>
                      <a:lnTo>
                        <a:pt x="101" y="8"/>
                      </a:lnTo>
                      <a:lnTo>
                        <a:pt x="92" y="8"/>
                      </a:lnTo>
                      <a:lnTo>
                        <a:pt x="85" y="16"/>
                      </a:lnTo>
                      <a:lnTo>
                        <a:pt x="77" y="22"/>
                      </a:lnTo>
                      <a:lnTo>
                        <a:pt x="77" y="28"/>
                      </a:lnTo>
                      <a:lnTo>
                        <a:pt x="68" y="36"/>
                      </a:lnTo>
                      <a:lnTo>
                        <a:pt x="68" y="44"/>
                      </a:lnTo>
                      <a:lnTo>
                        <a:pt x="59" y="51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8" y="79"/>
                      </a:lnTo>
                      <a:lnTo>
                        <a:pt x="68" y="87"/>
                      </a:lnTo>
                      <a:lnTo>
                        <a:pt x="68" y="95"/>
                      </a:lnTo>
                      <a:lnTo>
                        <a:pt x="77" y="102"/>
                      </a:lnTo>
                      <a:lnTo>
                        <a:pt x="85" y="108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7" y="138"/>
                      </a:lnTo>
                      <a:lnTo>
                        <a:pt x="68" y="138"/>
                      </a:lnTo>
                      <a:lnTo>
                        <a:pt x="59" y="144"/>
                      </a:lnTo>
                      <a:lnTo>
                        <a:pt x="51" y="144"/>
                      </a:lnTo>
                      <a:lnTo>
                        <a:pt x="35" y="152"/>
                      </a:lnTo>
                      <a:lnTo>
                        <a:pt x="26" y="160"/>
                      </a:lnTo>
                      <a:lnTo>
                        <a:pt x="16" y="160"/>
                      </a:lnTo>
                      <a:lnTo>
                        <a:pt x="9" y="168"/>
                      </a:lnTo>
                      <a:lnTo>
                        <a:pt x="9" y="173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5"/>
                      </a:lnTo>
                      <a:lnTo>
                        <a:pt x="9" y="313"/>
                      </a:lnTo>
                      <a:lnTo>
                        <a:pt x="16" y="319"/>
                      </a:lnTo>
                      <a:lnTo>
                        <a:pt x="16" y="334"/>
                      </a:lnTo>
                      <a:lnTo>
                        <a:pt x="26" y="334"/>
                      </a:lnTo>
                      <a:lnTo>
                        <a:pt x="35" y="342"/>
                      </a:lnTo>
                      <a:lnTo>
                        <a:pt x="42" y="350"/>
                      </a:lnTo>
                      <a:lnTo>
                        <a:pt x="51" y="350"/>
                      </a:lnTo>
                      <a:lnTo>
                        <a:pt x="51" y="354"/>
                      </a:lnTo>
                      <a:lnTo>
                        <a:pt x="51" y="218"/>
                      </a:lnTo>
                      <a:lnTo>
                        <a:pt x="51" y="370"/>
                      </a:lnTo>
                      <a:lnTo>
                        <a:pt x="51" y="486"/>
                      </a:lnTo>
                      <a:lnTo>
                        <a:pt x="51" y="494"/>
                      </a:lnTo>
                      <a:lnTo>
                        <a:pt x="51" y="501"/>
                      </a:lnTo>
                      <a:lnTo>
                        <a:pt x="59" y="507"/>
                      </a:lnTo>
                      <a:lnTo>
                        <a:pt x="59" y="515"/>
                      </a:lnTo>
                      <a:lnTo>
                        <a:pt x="68" y="515"/>
                      </a:lnTo>
                      <a:lnTo>
                        <a:pt x="68" y="523"/>
                      </a:lnTo>
                      <a:lnTo>
                        <a:pt x="77" y="523"/>
                      </a:lnTo>
                      <a:lnTo>
                        <a:pt x="85" y="523"/>
                      </a:lnTo>
                      <a:lnTo>
                        <a:pt x="92" y="523"/>
                      </a:lnTo>
                      <a:lnTo>
                        <a:pt x="101" y="523"/>
                      </a:lnTo>
                      <a:lnTo>
                        <a:pt x="110" y="515"/>
                      </a:lnTo>
                      <a:lnTo>
                        <a:pt x="120" y="507"/>
                      </a:lnTo>
                      <a:lnTo>
                        <a:pt x="125" y="501"/>
                      </a:lnTo>
                      <a:lnTo>
                        <a:pt x="125" y="494"/>
                      </a:lnTo>
                      <a:lnTo>
                        <a:pt x="125" y="486"/>
                      </a:lnTo>
                      <a:lnTo>
                        <a:pt x="125" y="291"/>
                      </a:lnTo>
                      <a:lnTo>
                        <a:pt x="125" y="486"/>
                      </a:lnTo>
                      <a:lnTo>
                        <a:pt x="125" y="494"/>
                      </a:lnTo>
                      <a:lnTo>
                        <a:pt x="125" y="501"/>
                      </a:lnTo>
                      <a:lnTo>
                        <a:pt x="125" y="507"/>
                      </a:lnTo>
                      <a:lnTo>
                        <a:pt x="134" y="507"/>
                      </a:lnTo>
                      <a:lnTo>
                        <a:pt x="134" y="515"/>
                      </a:lnTo>
                      <a:lnTo>
                        <a:pt x="144" y="515"/>
                      </a:lnTo>
                      <a:lnTo>
                        <a:pt x="144" y="523"/>
                      </a:lnTo>
                      <a:lnTo>
                        <a:pt x="153" y="523"/>
                      </a:lnTo>
                      <a:lnTo>
                        <a:pt x="160" y="523"/>
                      </a:lnTo>
                      <a:lnTo>
                        <a:pt x="168" y="523"/>
                      </a:lnTo>
                      <a:lnTo>
                        <a:pt x="177" y="523"/>
                      </a:lnTo>
                      <a:lnTo>
                        <a:pt x="186" y="515"/>
                      </a:lnTo>
                      <a:lnTo>
                        <a:pt x="193" y="507"/>
                      </a:lnTo>
                      <a:lnTo>
                        <a:pt x="193" y="501"/>
                      </a:lnTo>
                      <a:lnTo>
                        <a:pt x="193" y="494"/>
                      </a:lnTo>
                      <a:lnTo>
                        <a:pt x="193" y="486"/>
                      </a:lnTo>
                      <a:lnTo>
                        <a:pt x="193" y="370"/>
                      </a:lnTo>
                      <a:lnTo>
                        <a:pt x="193" y="218"/>
                      </a:lnTo>
                      <a:lnTo>
                        <a:pt x="193" y="354"/>
                      </a:lnTo>
                      <a:lnTo>
                        <a:pt x="203" y="350"/>
                      </a:lnTo>
                      <a:lnTo>
                        <a:pt x="210" y="350"/>
                      </a:lnTo>
                      <a:lnTo>
                        <a:pt x="210" y="342"/>
                      </a:lnTo>
                      <a:lnTo>
                        <a:pt x="219" y="334"/>
                      </a:lnTo>
                      <a:lnTo>
                        <a:pt x="226" y="326"/>
                      </a:lnTo>
                      <a:lnTo>
                        <a:pt x="236" y="319"/>
                      </a:lnTo>
                      <a:lnTo>
                        <a:pt x="245" y="313"/>
                      </a:lnTo>
                      <a:lnTo>
                        <a:pt x="245" y="305"/>
                      </a:lnTo>
                      <a:lnTo>
                        <a:pt x="245" y="291"/>
                      </a:lnTo>
                      <a:lnTo>
                        <a:pt x="245" y="197"/>
                      </a:lnTo>
                      <a:lnTo>
                        <a:pt x="245" y="189"/>
                      </a:lnTo>
                      <a:lnTo>
                        <a:pt x="245" y="181"/>
                      </a:lnTo>
                      <a:lnTo>
                        <a:pt x="245" y="173"/>
                      </a:lnTo>
                      <a:lnTo>
                        <a:pt x="245" y="168"/>
                      </a:lnTo>
                      <a:lnTo>
                        <a:pt x="236" y="160"/>
                      </a:lnTo>
                      <a:lnTo>
                        <a:pt x="226" y="160"/>
                      </a:lnTo>
                      <a:lnTo>
                        <a:pt x="219" y="152"/>
                      </a:lnTo>
                      <a:lnTo>
                        <a:pt x="203" y="144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416" name="Freeform 33"/>
                <p:cNvSpPr>
                  <a:spLocks/>
                </p:cNvSpPr>
                <p:nvPr/>
              </p:nvSpPr>
              <p:spPr bwMode="auto">
                <a:xfrm>
                  <a:off x="1194" y="1408"/>
                  <a:ext cx="123" cy="261"/>
                </a:xfrm>
                <a:custGeom>
                  <a:avLst/>
                  <a:gdLst>
                    <a:gd name="T0" fmla="*/ 1 w 245"/>
                    <a:gd name="T1" fmla="*/ 0 h 523"/>
                    <a:gd name="T2" fmla="*/ 1 w 245"/>
                    <a:gd name="T3" fmla="*/ 0 h 523"/>
                    <a:gd name="T4" fmla="*/ 1 w 245"/>
                    <a:gd name="T5" fmla="*/ 0 h 523"/>
                    <a:gd name="T6" fmla="*/ 1 w 245"/>
                    <a:gd name="T7" fmla="*/ 0 h 523"/>
                    <a:gd name="T8" fmla="*/ 1 w 245"/>
                    <a:gd name="T9" fmla="*/ 0 h 523"/>
                    <a:gd name="T10" fmla="*/ 1 w 245"/>
                    <a:gd name="T11" fmla="*/ 0 h 523"/>
                    <a:gd name="T12" fmla="*/ 1 w 245"/>
                    <a:gd name="T13" fmla="*/ 0 h 523"/>
                    <a:gd name="T14" fmla="*/ 1 w 245"/>
                    <a:gd name="T15" fmla="*/ 0 h 523"/>
                    <a:gd name="T16" fmla="*/ 1 w 245"/>
                    <a:gd name="T17" fmla="*/ 0 h 523"/>
                    <a:gd name="T18" fmla="*/ 1 w 245"/>
                    <a:gd name="T19" fmla="*/ 0 h 523"/>
                    <a:gd name="T20" fmla="*/ 1 w 245"/>
                    <a:gd name="T21" fmla="*/ 0 h 523"/>
                    <a:gd name="T22" fmla="*/ 1 w 245"/>
                    <a:gd name="T23" fmla="*/ 0 h 523"/>
                    <a:gd name="T24" fmla="*/ 1 w 245"/>
                    <a:gd name="T25" fmla="*/ 0 h 523"/>
                    <a:gd name="T26" fmla="*/ 1 w 245"/>
                    <a:gd name="T27" fmla="*/ 0 h 523"/>
                    <a:gd name="T28" fmla="*/ 1 w 245"/>
                    <a:gd name="T29" fmla="*/ 0 h 523"/>
                    <a:gd name="T30" fmla="*/ 1 w 245"/>
                    <a:gd name="T31" fmla="*/ 0 h 523"/>
                    <a:gd name="T32" fmla="*/ 1 w 245"/>
                    <a:gd name="T33" fmla="*/ 0 h 523"/>
                    <a:gd name="T34" fmla="*/ 1 w 245"/>
                    <a:gd name="T35" fmla="*/ 0 h 523"/>
                    <a:gd name="T36" fmla="*/ 1 w 245"/>
                    <a:gd name="T37" fmla="*/ 0 h 523"/>
                    <a:gd name="T38" fmla="*/ 1 w 245"/>
                    <a:gd name="T39" fmla="*/ 0 h 523"/>
                    <a:gd name="T40" fmla="*/ 1 w 245"/>
                    <a:gd name="T41" fmla="*/ 0 h 523"/>
                    <a:gd name="T42" fmla="*/ 1 w 245"/>
                    <a:gd name="T43" fmla="*/ 0 h 523"/>
                    <a:gd name="T44" fmla="*/ 1 w 245"/>
                    <a:gd name="T45" fmla="*/ 0 h 523"/>
                    <a:gd name="T46" fmla="*/ 1 w 245"/>
                    <a:gd name="T47" fmla="*/ 0 h 523"/>
                    <a:gd name="T48" fmla="*/ 1 w 245"/>
                    <a:gd name="T49" fmla="*/ 0 h 523"/>
                    <a:gd name="T50" fmla="*/ 1 w 245"/>
                    <a:gd name="T51" fmla="*/ 0 h 523"/>
                    <a:gd name="T52" fmla="*/ 1 w 245"/>
                    <a:gd name="T53" fmla="*/ 0 h 523"/>
                    <a:gd name="T54" fmla="*/ 0 w 245"/>
                    <a:gd name="T55" fmla="*/ 0 h 523"/>
                    <a:gd name="T56" fmla="*/ 0 w 245"/>
                    <a:gd name="T57" fmla="*/ 0 h 523"/>
                    <a:gd name="T58" fmla="*/ 1 w 245"/>
                    <a:gd name="T59" fmla="*/ 0 h 523"/>
                    <a:gd name="T60" fmla="*/ 1 w 245"/>
                    <a:gd name="T61" fmla="*/ 0 h 523"/>
                    <a:gd name="T62" fmla="*/ 1 w 245"/>
                    <a:gd name="T63" fmla="*/ 0 h 523"/>
                    <a:gd name="T64" fmla="*/ 1 w 245"/>
                    <a:gd name="T65" fmla="*/ 0 h 523"/>
                    <a:gd name="T66" fmla="*/ 1 w 245"/>
                    <a:gd name="T67" fmla="*/ 0 h 523"/>
                    <a:gd name="T68" fmla="*/ 1 w 245"/>
                    <a:gd name="T69" fmla="*/ 0 h 523"/>
                    <a:gd name="T70" fmla="*/ 1 w 245"/>
                    <a:gd name="T71" fmla="*/ 0 h 523"/>
                    <a:gd name="T72" fmla="*/ 1 w 245"/>
                    <a:gd name="T73" fmla="*/ 0 h 523"/>
                    <a:gd name="T74" fmla="*/ 1 w 245"/>
                    <a:gd name="T75" fmla="*/ 0 h 523"/>
                    <a:gd name="T76" fmla="*/ 1 w 245"/>
                    <a:gd name="T77" fmla="*/ 0 h 523"/>
                    <a:gd name="T78" fmla="*/ 1 w 245"/>
                    <a:gd name="T79" fmla="*/ 0 h 523"/>
                    <a:gd name="T80" fmla="*/ 1 w 245"/>
                    <a:gd name="T81" fmla="*/ 0 h 523"/>
                    <a:gd name="T82" fmla="*/ 1 w 245"/>
                    <a:gd name="T83" fmla="*/ 0 h 523"/>
                    <a:gd name="T84" fmla="*/ 1 w 245"/>
                    <a:gd name="T85" fmla="*/ 0 h 523"/>
                    <a:gd name="T86" fmla="*/ 1 w 245"/>
                    <a:gd name="T87" fmla="*/ 0 h 523"/>
                    <a:gd name="T88" fmla="*/ 1 w 245"/>
                    <a:gd name="T89" fmla="*/ 0 h 523"/>
                    <a:gd name="T90" fmla="*/ 1 w 245"/>
                    <a:gd name="T91" fmla="*/ 0 h 523"/>
                    <a:gd name="T92" fmla="*/ 1 w 245"/>
                    <a:gd name="T93" fmla="*/ 0 h 523"/>
                    <a:gd name="T94" fmla="*/ 1 w 245"/>
                    <a:gd name="T95" fmla="*/ 0 h 523"/>
                    <a:gd name="T96" fmla="*/ 1 w 245"/>
                    <a:gd name="T97" fmla="*/ 0 h 523"/>
                    <a:gd name="T98" fmla="*/ 1 w 245"/>
                    <a:gd name="T99" fmla="*/ 0 h 523"/>
                    <a:gd name="T100" fmla="*/ 1 w 245"/>
                    <a:gd name="T101" fmla="*/ 0 h 523"/>
                    <a:gd name="T102" fmla="*/ 1 w 245"/>
                    <a:gd name="T103" fmla="*/ 0 h 523"/>
                    <a:gd name="T104" fmla="*/ 1 w 245"/>
                    <a:gd name="T105" fmla="*/ 0 h 523"/>
                    <a:gd name="T106" fmla="*/ 1 w 245"/>
                    <a:gd name="T107" fmla="*/ 0 h 523"/>
                    <a:gd name="T108" fmla="*/ 1 w 245"/>
                    <a:gd name="T109" fmla="*/ 0 h 523"/>
                    <a:gd name="T110" fmla="*/ 1 w 245"/>
                    <a:gd name="T111" fmla="*/ 0 h 523"/>
                    <a:gd name="T112" fmla="*/ 1 w 245"/>
                    <a:gd name="T113" fmla="*/ 0 h 523"/>
                    <a:gd name="T114" fmla="*/ 1 w 245"/>
                    <a:gd name="T115" fmla="*/ 0 h 523"/>
                    <a:gd name="T116" fmla="*/ 1 w 245"/>
                    <a:gd name="T117" fmla="*/ 0 h 523"/>
                    <a:gd name="T118" fmla="*/ 1 w 245"/>
                    <a:gd name="T119" fmla="*/ 0 h 523"/>
                    <a:gd name="T120" fmla="*/ 1 w 245"/>
                    <a:gd name="T121" fmla="*/ 0 h 523"/>
                    <a:gd name="T122" fmla="*/ 1 w 245"/>
                    <a:gd name="T123" fmla="*/ 0 h 52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3">
                      <a:moveTo>
                        <a:pt x="203" y="144"/>
                      </a:moveTo>
                      <a:lnTo>
                        <a:pt x="203" y="144"/>
                      </a:lnTo>
                      <a:lnTo>
                        <a:pt x="193" y="144"/>
                      </a:lnTo>
                      <a:lnTo>
                        <a:pt x="186" y="138"/>
                      </a:lnTo>
                      <a:lnTo>
                        <a:pt x="177" y="138"/>
                      </a:lnTo>
                      <a:lnTo>
                        <a:pt x="168" y="132"/>
                      </a:lnTo>
                      <a:lnTo>
                        <a:pt x="160" y="124"/>
                      </a:lnTo>
                      <a:lnTo>
                        <a:pt x="160" y="116"/>
                      </a:lnTo>
                      <a:lnTo>
                        <a:pt x="160" y="108"/>
                      </a:lnTo>
                      <a:lnTo>
                        <a:pt x="168" y="108"/>
                      </a:lnTo>
                      <a:lnTo>
                        <a:pt x="177" y="102"/>
                      </a:lnTo>
                      <a:lnTo>
                        <a:pt x="177" y="95"/>
                      </a:lnTo>
                      <a:lnTo>
                        <a:pt x="186" y="87"/>
                      </a:lnTo>
                      <a:lnTo>
                        <a:pt x="186" y="79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4"/>
                      </a:lnTo>
                      <a:lnTo>
                        <a:pt x="186" y="36"/>
                      </a:lnTo>
                      <a:lnTo>
                        <a:pt x="177" y="28"/>
                      </a:lnTo>
                      <a:lnTo>
                        <a:pt x="168" y="22"/>
                      </a:lnTo>
                      <a:lnTo>
                        <a:pt x="160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4" y="0"/>
                      </a:lnTo>
                      <a:lnTo>
                        <a:pt x="125" y="0"/>
                      </a:lnTo>
                      <a:lnTo>
                        <a:pt x="120" y="0"/>
                      </a:lnTo>
                      <a:lnTo>
                        <a:pt x="101" y="8"/>
                      </a:lnTo>
                      <a:lnTo>
                        <a:pt x="92" y="8"/>
                      </a:lnTo>
                      <a:lnTo>
                        <a:pt x="85" y="16"/>
                      </a:lnTo>
                      <a:lnTo>
                        <a:pt x="77" y="22"/>
                      </a:lnTo>
                      <a:lnTo>
                        <a:pt x="77" y="28"/>
                      </a:lnTo>
                      <a:lnTo>
                        <a:pt x="68" y="36"/>
                      </a:lnTo>
                      <a:lnTo>
                        <a:pt x="68" y="44"/>
                      </a:lnTo>
                      <a:lnTo>
                        <a:pt x="59" y="51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8" y="79"/>
                      </a:lnTo>
                      <a:lnTo>
                        <a:pt x="68" y="87"/>
                      </a:lnTo>
                      <a:lnTo>
                        <a:pt x="68" y="95"/>
                      </a:lnTo>
                      <a:lnTo>
                        <a:pt x="77" y="102"/>
                      </a:lnTo>
                      <a:lnTo>
                        <a:pt x="85" y="108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7" y="138"/>
                      </a:lnTo>
                      <a:lnTo>
                        <a:pt x="68" y="138"/>
                      </a:lnTo>
                      <a:lnTo>
                        <a:pt x="59" y="144"/>
                      </a:lnTo>
                      <a:lnTo>
                        <a:pt x="51" y="144"/>
                      </a:lnTo>
                      <a:lnTo>
                        <a:pt x="35" y="152"/>
                      </a:lnTo>
                      <a:lnTo>
                        <a:pt x="26" y="160"/>
                      </a:lnTo>
                      <a:lnTo>
                        <a:pt x="16" y="160"/>
                      </a:lnTo>
                      <a:lnTo>
                        <a:pt x="9" y="168"/>
                      </a:lnTo>
                      <a:lnTo>
                        <a:pt x="9" y="173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5"/>
                      </a:lnTo>
                      <a:lnTo>
                        <a:pt x="9" y="313"/>
                      </a:lnTo>
                      <a:lnTo>
                        <a:pt x="16" y="319"/>
                      </a:lnTo>
                      <a:lnTo>
                        <a:pt x="16" y="334"/>
                      </a:lnTo>
                      <a:lnTo>
                        <a:pt x="26" y="334"/>
                      </a:lnTo>
                      <a:lnTo>
                        <a:pt x="35" y="342"/>
                      </a:lnTo>
                      <a:lnTo>
                        <a:pt x="42" y="350"/>
                      </a:lnTo>
                      <a:lnTo>
                        <a:pt x="51" y="350"/>
                      </a:lnTo>
                      <a:lnTo>
                        <a:pt x="51" y="354"/>
                      </a:lnTo>
                      <a:lnTo>
                        <a:pt x="51" y="218"/>
                      </a:lnTo>
                      <a:lnTo>
                        <a:pt x="51" y="370"/>
                      </a:lnTo>
                      <a:lnTo>
                        <a:pt x="51" y="486"/>
                      </a:lnTo>
                      <a:lnTo>
                        <a:pt x="51" y="494"/>
                      </a:lnTo>
                      <a:lnTo>
                        <a:pt x="51" y="501"/>
                      </a:lnTo>
                      <a:lnTo>
                        <a:pt x="59" y="507"/>
                      </a:lnTo>
                      <a:lnTo>
                        <a:pt x="59" y="515"/>
                      </a:lnTo>
                      <a:lnTo>
                        <a:pt x="68" y="515"/>
                      </a:lnTo>
                      <a:lnTo>
                        <a:pt x="68" y="523"/>
                      </a:lnTo>
                      <a:lnTo>
                        <a:pt x="77" y="523"/>
                      </a:lnTo>
                      <a:lnTo>
                        <a:pt x="85" y="523"/>
                      </a:lnTo>
                      <a:lnTo>
                        <a:pt x="92" y="523"/>
                      </a:lnTo>
                      <a:lnTo>
                        <a:pt x="101" y="523"/>
                      </a:lnTo>
                      <a:lnTo>
                        <a:pt x="110" y="515"/>
                      </a:lnTo>
                      <a:lnTo>
                        <a:pt x="120" y="507"/>
                      </a:lnTo>
                      <a:lnTo>
                        <a:pt x="125" y="501"/>
                      </a:lnTo>
                      <a:lnTo>
                        <a:pt x="125" y="494"/>
                      </a:lnTo>
                      <a:lnTo>
                        <a:pt x="125" y="486"/>
                      </a:lnTo>
                      <a:lnTo>
                        <a:pt x="125" y="291"/>
                      </a:lnTo>
                      <a:lnTo>
                        <a:pt x="125" y="486"/>
                      </a:lnTo>
                      <a:lnTo>
                        <a:pt x="125" y="494"/>
                      </a:lnTo>
                      <a:lnTo>
                        <a:pt x="125" y="501"/>
                      </a:lnTo>
                      <a:lnTo>
                        <a:pt x="125" y="507"/>
                      </a:lnTo>
                      <a:lnTo>
                        <a:pt x="134" y="507"/>
                      </a:lnTo>
                      <a:lnTo>
                        <a:pt x="134" y="515"/>
                      </a:lnTo>
                      <a:lnTo>
                        <a:pt x="144" y="515"/>
                      </a:lnTo>
                      <a:lnTo>
                        <a:pt x="144" y="523"/>
                      </a:lnTo>
                      <a:lnTo>
                        <a:pt x="153" y="523"/>
                      </a:lnTo>
                      <a:lnTo>
                        <a:pt x="160" y="523"/>
                      </a:lnTo>
                      <a:lnTo>
                        <a:pt x="168" y="523"/>
                      </a:lnTo>
                      <a:lnTo>
                        <a:pt x="177" y="523"/>
                      </a:lnTo>
                      <a:lnTo>
                        <a:pt x="186" y="515"/>
                      </a:lnTo>
                      <a:lnTo>
                        <a:pt x="193" y="507"/>
                      </a:lnTo>
                      <a:lnTo>
                        <a:pt x="193" y="501"/>
                      </a:lnTo>
                      <a:lnTo>
                        <a:pt x="193" y="494"/>
                      </a:lnTo>
                      <a:lnTo>
                        <a:pt x="193" y="486"/>
                      </a:lnTo>
                      <a:lnTo>
                        <a:pt x="193" y="370"/>
                      </a:lnTo>
                      <a:lnTo>
                        <a:pt x="193" y="218"/>
                      </a:lnTo>
                      <a:lnTo>
                        <a:pt x="193" y="354"/>
                      </a:lnTo>
                      <a:lnTo>
                        <a:pt x="203" y="350"/>
                      </a:lnTo>
                      <a:lnTo>
                        <a:pt x="210" y="350"/>
                      </a:lnTo>
                      <a:lnTo>
                        <a:pt x="210" y="342"/>
                      </a:lnTo>
                      <a:lnTo>
                        <a:pt x="219" y="334"/>
                      </a:lnTo>
                      <a:lnTo>
                        <a:pt x="226" y="326"/>
                      </a:lnTo>
                      <a:lnTo>
                        <a:pt x="236" y="319"/>
                      </a:lnTo>
                      <a:lnTo>
                        <a:pt x="245" y="313"/>
                      </a:lnTo>
                      <a:lnTo>
                        <a:pt x="245" y="305"/>
                      </a:lnTo>
                      <a:lnTo>
                        <a:pt x="245" y="291"/>
                      </a:lnTo>
                      <a:lnTo>
                        <a:pt x="245" y="197"/>
                      </a:lnTo>
                      <a:lnTo>
                        <a:pt x="245" y="189"/>
                      </a:lnTo>
                      <a:lnTo>
                        <a:pt x="245" y="181"/>
                      </a:lnTo>
                      <a:lnTo>
                        <a:pt x="245" y="173"/>
                      </a:lnTo>
                      <a:lnTo>
                        <a:pt x="245" y="168"/>
                      </a:lnTo>
                      <a:lnTo>
                        <a:pt x="236" y="160"/>
                      </a:lnTo>
                      <a:lnTo>
                        <a:pt x="226" y="160"/>
                      </a:lnTo>
                      <a:lnTo>
                        <a:pt x="219" y="152"/>
                      </a:lnTo>
                      <a:lnTo>
                        <a:pt x="203" y="144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  <p:grpSp>
          <p:nvGrpSpPr>
            <p:cNvPr id="14" name="Group 34"/>
            <p:cNvGrpSpPr>
              <a:grpSpLocks/>
            </p:cNvGrpSpPr>
            <p:nvPr/>
          </p:nvGrpSpPr>
          <p:grpSpPr bwMode="auto">
            <a:xfrm>
              <a:off x="1308" y="1953"/>
              <a:ext cx="107" cy="237"/>
              <a:chOff x="1439" y="1351"/>
              <a:chExt cx="122" cy="263"/>
            </a:xfrm>
          </p:grpSpPr>
          <p:sp>
            <p:nvSpPr>
              <p:cNvPr id="409" name="Freeform 35"/>
              <p:cNvSpPr>
                <a:spLocks/>
              </p:cNvSpPr>
              <p:nvPr/>
            </p:nvSpPr>
            <p:spPr bwMode="auto">
              <a:xfrm>
                <a:off x="1439" y="1351"/>
                <a:ext cx="122" cy="263"/>
              </a:xfrm>
              <a:custGeom>
                <a:avLst/>
                <a:gdLst>
                  <a:gd name="T0" fmla="*/ 0 w 245"/>
                  <a:gd name="T1" fmla="*/ 1 h 525"/>
                  <a:gd name="T2" fmla="*/ 0 w 245"/>
                  <a:gd name="T3" fmla="*/ 1 h 525"/>
                  <a:gd name="T4" fmla="*/ 0 w 245"/>
                  <a:gd name="T5" fmla="*/ 1 h 525"/>
                  <a:gd name="T6" fmla="*/ 0 w 245"/>
                  <a:gd name="T7" fmla="*/ 1 h 525"/>
                  <a:gd name="T8" fmla="*/ 0 w 245"/>
                  <a:gd name="T9" fmla="*/ 1 h 525"/>
                  <a:gd name="T10" fmla="*/ 0 w 245"/>
                  <a:gd name="T11" fmla="*/ 1 h 525"/>
                  <a:gd name="T12" fmla="*/ 0 w 245"/>
                  <a:gd name="T13" fmla="*/ 1 h 525"/>
                  <a:gd name="T14" fmla="*/ 0 w 245"/>
                  <a:gd name="T15" fmla="*/ 1 h 525"/>
                  <a:gd name="T16" fmla="*/ 0 w 245"/>
                  <a:gd name="T17" fmla="*/ 1 h 525"/>
                  <a:gd name="T18" fmla="*/ 0 w 245"/>
                  <a:gd name="T19" fmla="*/ 1 h 525"/>
                  <a:gd name="T20" fmla="*/ 0 w 245"/>
                  <a:gd name="T21" fmla="*/ 1 h 525"/>
                  <a:gd name="T22" fmla="*/ 0 w 245"/>
                  <a:gd name="T23" fmla="*/ 1 h 525"/>
                  <a:gd name="T24" fmla="*/ 0 w 245"/>
                  <a:gd name="T25" fmla="*/ 0 h 525"/>
                  <a:gd name="T26" fmla="*/ 0 w 245"/>
                  <a:gd name="T27" fmla="*/ 1 h 525"/>
                  <a:gd name="T28" fmla="*/ 0 w 245"/>
                  <a:gd name="T29" fmla="*/ 1 h 525"/>
                  <a:gd name="T30" fmla="*/ 0 w 245"/>
                  <a:gd name="T31" fmla="*/ 1 h 525"/>
                  <a:gd name="T32" fmla="*/ 0 w 245"/>
                  <a:gd name="T33" fmla="*/ 1 h 525"/>
                  <a:gd name="T34" fmla="*/ 0 w 245"/>
                  <a:gd name="T35" fmla="*/ 1 h 525"/>
                  <a:gd name="T36" fmla="*/ 0 w 245"/>
                  <a:gd name="T37" fmla="*/ 1 h 525"/>
                  <a:gd name="T38" fmla="*/ 0 w 245"/>
                  <a:gd name="T39" fmla="*/ 1 h 525"/>
                  <a:gd name="T40" fmla="*/ 0 w 245"/>
                  <a:gd name="T41" fmla="*/ 1 h 525"/>
                  <a:gd name="T42" fmla="*/ 0 w 245"/>
                  <a:gd name="T43" fmla="*/ 1 h 525"/>
                  <a:gd name="T44" fmla="*/ 0 w 245"/>
                  <a:gd name="T45" fmla="*/ 1 h 525"/>
                  <a:gd name="T46" fmla="*/ 0 w 245"/>
                  <a:gd name="T47" fmla="*/ 1 h 525"/>
                  <a:gd name="T48" fmla="*/ 0 w 245"/>
                  <a:gd name="T49" fmla="*/ 1 h 525"/>
                  <a:gd name="T50" fmla="*/ 0 w 245"/>
                  <a:gd name="T51" fmla="*/ 1 h 525"/>
                  <a:gd name="T52" fmla="*/ 0 w 245"/>
                  <a:gd name="T53" fmla="*/ 1 h 525"/>
                  <a:gd name="T54" fmla="*/ 0 w 245"/>
                  <a:gd name="T55" fmla="*/ 1 h 525"/>
                  <a:gd name="T56" fmla="*/ 0 w 245"/>
                  <a:gd name="T57" fmla="*/ 1 h 525"/>
                  <a:gd name="T58" fmla="*/ 0 w 245"/>
                  <a:gd name="T59" fmla="*/ 1 h 525"/>
                  <a:gd name="T60" fmla="*/ 0 w 245"/>
                  <a:gd name="T61" fmla="*/ 1 h 525"/>
                  <a:gd name="T62" fmla="*/ 0 w 245"/>
                  <a:gd name="T63" fmla="*/ 1 h 525"/>
                  <a:gd name="T64" fmla="*/ 0 w 245"/>
                  <a:gd name="T65" fmla="*/ 1 h 525"/>
                  <a:gd name="T66" fmla="*/ 0 w 245"/>
                  <a:gd name="T67" fmla="*/ 1 h 525"/>
                  <a:gd name="T68" fmla="*/ 0 w 245"/>
                  <a:gd name="T69" fmla="*/ 1 h 525"/>
                  <a:gd name="T70" fmla="*/ 0 w 245"/>
                  <a:gd name="T71" fmla="*/ 1 h 525"/>
                  <a:gd name="T72" fmla="*/ 0 w 245"/>
                  <a:gd name="T73" fmla="*/ 1 h 525"/>
                  <a:gd name="T74" fmla="*/ 0 w 245"/>
                  <a:gd name="T75" fmla="*/ 1 h 525"/>
                  <a:gd name="T76" fmla="*/ 0 w 245"/>
                  <a:gd name="T77" fmla="*/ 1 h 525"/>
                  <a:gd name="T78" fmla="*/ 0 w 245"/>
                  <a:gd name="T79" fmla="*/ 1 h 525"/>
                  <a:gd name="T80" fmla="*/ 0 w 245"/>
                  <a:gd name="T81" fmla="*/ 1 h 525"/>
                  <a:gd name="T82" fmla="*/ 0 w 245"/>
                  <a:gd name="T83" fmla="*/ 1 h 525"/>
                  <a:gd name="T84" fmla="*/ 0 w 245"/>
                  <a:gd name="T85" fmla="*/ 1 h 525"/>
                  <a:gd name="T86" fmla="*/ 0 w 245"/>
                  <a:gd name="T87" fmla="*/ 1 h 525"/>
                  <a:gd name="T88" fmla="*/ 0 w 245"/>
                  <a:gd name="T89" fmla="*/ 1 h 525"/>
                  <a:gd name="T90" fmla="*/ 0 w 245"/>
                  <a:gd name="T91" fmla="*/ 1 h 525"/>
                  <a:gd name="T92" fmla="*/ 0 w 245"/>
                  <a:gd name="T93" fmla="*/ 1 h 525"/>
                  <a:gd name="T94" fmla="*/ 0 w 245"/>
                  <a:gd name="T95" fmla="*/ 1 h 525"/>
                  <a:gd name="T96" fmla="*/ 0 w 245"/>
                  <a:gd name="T97" fmla="*/ 1 h 525"/>
                  <a:gd name="T98" fmla="*/ 0 w 245"/>
                  <a:gd name="T99" fmla="*/ 1 h 525"/>
                  <a:gd name="T100" fmla="*/ 0 w 245"/>
                  <a:gd name="T101" fmla="*/ 1 h 525"/>
                  <a:gd name="T102" fmla="*/ 0 w 245"/>
                  <a:gd name="T103" fmla="*/ 1 h 525"/>
                  <a:gd name="T104" fmla="*/ 0 w 245"/>
                  <a:gd name="T105" fmla="*/ 1 h 525"/>
                  <a:gd name="T106" fmla="*/ 0 w 245"/>
                  <a:gd name="T107" fmla="*/ 1 h 525"/>
                  <a:gd name="T108" fmla="*/ 0 w 245"/>
                  <a:gd name="T109" fmla="*/ 1 h 525"/>
                  <a:gd name="T110" fmla="*/ 0 w 245"/>
                  <a:gd name="T111" fmla="*/ 1 h 525"/>
                  <a:gd name="T112" fmla="*/ 0 w 245"/>
                  <a:gd name="T113" fmla="*/ 1 h 525"/>
                  <a:gd name="T114" fmla="*/ 0 w 245"/>
                  <a:gd name="T115" fmla="*/ 1 h 525"/>
                  <a:gd name="T116" fmla="*/ 0 w 245"/>
                  <a:gd name="T117" fmla="*/ 1 h 525"/>
                  <a:gd name="T118" fmla="*/ 0 w 245"/>
                  <a:gd name="T119" fmla="*/ 1 h 525"/>
                  <a:gd name="T120" fmla="*/ 0 w 245"/>
                  <a:gd name="T121" fmla="*/ 1 h 525"/>
                  <a:gd name="T122" fmla="*/ 0 w 245"/>
                  <a:gd name="T123" fmla="*/ 1 h 52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5" h="525">
                    <a:moveTo>
                      <a:pt x="203" y="146"/>
                    </a:moveTo>
                    <a:lnTo>
                      <a:pt x="203" y="146"/>
                    </a:lnTo>
                    <a:lnTo>
                      <a:pt x="194" y="146"/>
                    </a:lnTo>
                    <a:lnTo>
                      <a:pt x="186" y="138"/>
                    </a:lnTo>
                    <a:lnTo>
                      <a:pt x="177" y="138"/>
                    </a:lnTo>
                    <a:lnTo>
                      <a:pt x="168" y="132"/>
                    </a:lnTo>
                    <a:lnTo>
                      <a:pt x="161" y="124"/>
                    </a:lnTo>
                    <a:lnTo>
                      <a:pt x="161" y="116"/>
                    </a:lnTo>
                    <a:lnTo>
                      <a:pt x="161" y="110"/>
                    </a:lnTo>
                    <a:lnTo>
                      <a:pt x="168" y="110"/>
                    </a:lnTo>
                    <a:lnTo>
                      <a:pt x="177" y="102"/>
                    </a:lnTo>
                    <a:lnTo>
                      <a:pt x="177" y="95"/>
                    </a:lnTo>
                    <a:lnTo>
                      <a:pt x="186" y="87"/>
                    </a:lnTo>
                    <a:lnTo>
                      <a:pt x="186" y="81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1"/>
                    </a:lnTo>
                    <a:lnTo>
                      <a:pt x="186" y="44"/>
                    </a:lnTo>
                    <a:lnTo>
                      <a:pt x="186" y="36"/>
                    </a:lnTo>
                    <a:lnTo>
                      <a:pt x="177" y="28"/>
                    </a:lnTo>
                    <a:lnTo>
                      <a:pt x="168" y="22"/>
                    </a:lnTo>
                    <a:lnTo>
                      <a:pt x="161" y="16"/>
                    </a:lnTo>
                    <a:lnTo>
                      <a:pt x="153" y="8"/>
                    </a:lnTo>
                    <a:lnTo>
                      <a:pt x="144" y="8"/>
                    </a:lnTo>
                    <a:lnTo>
                      <a:pt x="135" y="0"/>
                    </a:lnTo>
                    <a:lnTo>
                      <a:pt x="126" y="0"/>
                    </a:lnTo>
                    <a:lnTo>
                      <a:pt x="120" y="0"/>
                    </a:lnTo>
                    <a:lnTo>
                      <a:pt x="102" y="8"/>
                    </a:lnTo>
                    <a:lnTo>
                      <a:pt x="92" y="8"/>
                    </a:lnTo>
                    <a:lnTo>
                      <a:pt x="85" y="16"/>
                    </a:lnTo>
                    <a:lnTo>
                      <a:pt x="78" y="22"/>
                    </a:lnTo>
                    <a:lnTo>
                      <a:pt x="78" y="28"/>
                    </a:lnTo>
                    <a:lnTo>
                      <a:pt x="68" y="36"/>
                    </a:lnTo>
                    <a:lnTo>
                      <a:pt x="68" y="44"/>
                    </a:lnTo>
                    <a:lnTo>
                      <a:pt x="59" y="51"/>
                    </a:lnTo>
                    <a:lnTo>
                      <a:pt x="59" y="65"/>
                    </a:lnTo>
                    <a:lnTo>
                      <a:pt x="59" y="73"/>
                    </a:lnTo>
                    <a:lnTo>
                      <a:pt x="68" y="81"/>
                    </a:lnTo>
                    <a:lnTo>
                      <a:pt x="68" y="87"/>
                    </a:lnTo>
                    <a:lnTo>
                      <a:pt x="68" y="95"/>
                    </a:lnTo>
                    <a:lnTo>
                      <a:pt x="78" y="102"/>
                    </a:lnTo>
                    <a:lnTo>
                      <a:pt x="85" y="110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8" y="138"/>
                    </a:lnTo>
                    <a:lnTo>
                      <a:pt x="68" y="138"/>
                    </a:lnTo>
                    <a:lnTo>
                      <a:pt x="59" y="146"/>
                    </a:lnTo>
                    <a:lnTo>
                      <a:pt x="52" y="146"/>
                    </a:lnTo>
                    <a:lnTo>
                      <a:pt x="35" y="152"/>
                    </a:lnTo>
                    <a:lnTo>
                      <a:pt x="26" y="160"/>
                    </a:lnTo>
                    <a:lnTo>
                      <a:pt x="17" y="160"/>
                    </a:lnTo>
                    <a:lnTo>
                      <a:pt x="9" y="168"/>
                    </a:lnTo>
                    <a:lnTo>
                      <a:pt x="9" y="175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9" y="307"/>
                    </a:lnTo>
                    <a:lnTo>
                      <a:pt x="9" y="313"/>
                    </a:lnTo>
                    <a:lnTo>
                      <a:pt x="17" y="319"/>
                    </a:lnTo>
                    <a:lnTo>
                      <a:pt x="17" y="335"/>
                    </a:lnTo>
                    <a:lnTo>
                      <a:pt x="26" y="335"/>
                    </a:lnTo>
                    <a:lnTo>
                      <a:pt x="35" y="343"/>
                    </a:lnTo>
                    <a:lnTo>
                      <a:pt x="43" y="350"/>
                    </a:lnTo>
                    <a:lnTo>
                      <a:pt x="52" y="350"/>
                    </a:lnTo>
                    <a:lnTo>
                      <a:pt x="52" y="356"/>
                    </a:lnTo>
                    <a:lnTo>
                      <a:pt x="52" y="218"/>
                    </a:lnTo>
                    <a:lnTo>
                      <a:pt x="52" y="372"/>
                    </a:lnTo>
                    <a:lnTo>
                      <a:pt x="52" y="488"/>
                    </a:lnTo>
                    <a:lnTo>
                      <a:pt x="52" y="496"/>
                    </a:lnTo>
                    <a:lnTo>
                      <a:pt x="52" y="502"/>
                    </a:lnTo>
                    <a:lnTo>
                      <a:pt x="59" y="509"/>
                    </a:lnTo>
                    <a:lnTo>
                      <a:pt x="59" y="517"/>
                    </a:lnTo>
                    <a:lnTo>
                      <a:pt x="68" y="517"/>
                    </a:lnTo>
                    <a:lnTo>
                      <a:pt x="68" y="525"/>
                    </a:lnTo>
                    <a:lnTo>
                      <a:pt x="78" y="525"/>
                    </a:lnTo>
                    <a:lnTo>
                      <a:pt x="85" y="525"/>
                    </a:lnTo>
                    <a:lnTo>
                      <a:pt x="92" y="525"/>
                    </a:lnTo>
                    <a:lnTo>
                      <a:pt x="102" y="525"/>
                    </a:lnTo>
                    <a:lnTo>
                      <a:pt x="111" y="517"/>
                    </a:lnTo>
                    <a:lnTo>
                      <a:pt x="120" y="509"/>
                    </a:lnTo>
                    <a:lnTo>
                      <a:pt x="126" y="502"/>
                    </a:lnTo>
                    <a:lnTo>
                      <a:pt x="126" y="496"/>
                    </a:lnTo>
                    <a:lnTo>
                      <a:pt x="126" y="488"/>
                    </a:lnTo>
                    <a:lnTo>
                      <a:pt x="126" y="291"/>
                    </a:lnTo>
                    <a:lnTo>
                      <a:pt x="126" y="488"/>
                    </a:lnTo>
                    <a:lnTo>
                      <a:pt x="126" y="496"/>
                    </a:lnTo>
                    <a:lnTo>
                      <a:pt x="126" y="502"/>
                    </a:lnTo>
                    <a:lnTo>
                      <a:pt x="126" y="509"/>
                    </a:lnTo>
                    <a:lnTo>
                      <a:pt x="135" y="509"/>
                    </a:lnTo>
                    <a:lnTo>
                      <a:pt x="135" y="517"/>
                    </a:lnTo>
                    <a:lnTo>
                      <a:pt x="144" y="517"/>
                    </a:lnTo>
                    <a:lnTo>
                      <a:pt x="144" y="525"/>
                    </a:lnTo>
                    <a:lnTo>
                      <a:pt x="153" y="525"/>
                    </a:lnTo>
                    <a:lnTo>
                      <a:pt x="161" y="525"/>
                    </a:lnTo>
                    <a:lnTo>
                      <a:pt x="168" y="525"/>
                    </a:lnTo>
                    <a:lnTo>
                      <a:pt x="177" y="525"/>
                    </a:lnTo>
                    <a:lnTo>
                      <a:pt x="186" y="517"/>
                    </a:lnTo>
                    <a:lnTo>
                      <a:pt x="194" y="509"/>
                    </a:lnTo>
                    <a:lnTo>
                      <a:pt x="194" y="502"/>
                    </a:lnTo>
                    <a:lnTo>
                      <a:pt x="194" y="496"/>
                    </a:lnTo>
                    <a:lnTo>
                      <a:pt x="194" y="488"/>
                    </a:lnTo>
                    <a:lnTo>
                      <a:pt x="194" y="372"/>
                    </a:lnTo>
                    <a:lnTo>
                      <a:pt x="194" y="218"/>
                    </a:lnTo>
                    <a:lnTo>
                      <a:pt x="194" y="356"/>
                    </a:lnTo>
                    <a:lnTo>
                      <a:pt x="203" y="350"/>
                    </a:lnTo>
                    <a:lnTo>
                      <a:pt x="210" y="350"/>
                    </a:lnTo>
                    <a:lnTo>
                      <a:pt x="210" y="343"/>
                    </a:lnTo>
                    <a:lnTo>
                      <a:pt x="220" y="335"/>
                    </a:lnTo>
                    <a:lnTo>
                      <a:pt x="227" y="327"/>
                    </a:lnTo>
                    <a:lnTo>
                      <a:pt x="236" y="319"/>
                    </a:lnTo>
                    <a:lnTo>
                      <a:pt x="245" y="313"/>
                    </a:lnTo>
                    <a:lnTo>
                      <a:pt x="245" y="307"/>
                    </a:lnTo>
                    <a:lnTo>
                      <a:pt x="245" y="291"/>
                    </a:lnTo>
                    <a:lnTo>
                      <a:pt x="245" y="197"/>
                    </a:lnTo>
                    <a:lnTo>
                      <a:pt x="245" y="189"/>
                    </a:lnTo>
                    <a:lnTo>
                      <a:pt x="245" y="181"/>
                    </a:lnTo>
                    <a:lnTo>
                      <a:pt x="245" y="175"/>
                    </a:lnTo>
                    <a:lnTo>
                      <a:pt x="245" y="168"/>
                    </a:lnTo>
                    <a:lnTo>
                      <a:pt x="236" y="160"/>
                    </a:lnTo>
                    <a:lnTo>
                      <a:pt x="227" y="160"/>
                    </a:lnTo>
                    <a:lnTo>
                      <a:pt x="220" y="152"/>
                    </a:lnTo>
                    <a:lnTo>
                      <a:pt x="203" y="146"/>
                    </a:lnTo>
                    <a:close/>
                  </a:path>
                </a:pathLst>
              </a:custGeom>
              <a:solidFill>
                <a:srgbClr val="00CC99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410" name="Group 36"/>
              <p:cNvGrpSpPr>
                <a:grpSpLocks/>
              </p:cNvGrpSpPr>
              <p:nvPr/>
            </p:nvGrpSpPr>
            <p:grpSpPr bwMode="auto">
              <a:xfrm>
                <a:off x="1439" y="1351"/>
                <a:ext cx="122" cy="263"/>
                <a:chOff x="1439" y="1351"/>
                <a:chExt cx="122" cy="263"/>
              </a:xfrm>
            </p:grpSpPr>
            <p:sp>
              <p:nvSpPr>
                <p:cNvPr id="411" name="Freeform 37"/>
                <p:cNvSpPr>
                  <a:spLocks/>
                </p:cNvSpPr>
                <p:nvPr/>
              </p:nvSpPr>
              <p:spPr bwMode="auto">
                <a:xfrm>
                  <a:off x="1439" y="1351"/>
                  <a:ext cx="122" cy="263"/>
                </a:xfrm>
                <a:custGeom>
                  <a:avLst/>
                  <a:gdLst>
                    <a:gd name="T0" fmla="*/ 0 w 245"/>
                    <a:gd name="T1" fmla="*/ 1 h 525"/>
                    <a:gd name="T2" fmla="*/ 0 w 245"/>
                    <a:gd name="T3" fmla="*/ 1 h 525"/>
                    <a:gd name="T4" fmla="*/ 0 w 245"/>
                    <a:gd name="T5" fmla="*/ 1 h 525"/>
                    <a:gd name="T6" fmla="*/ 0 w 245"/>
                    <a:gd name="T7" fmla="*/ 1 h 525"/>
                    <a:gd name="T8" fmla="*/ 0 w 245"/>
                    <a:gd name="T9" fmla="*/ 1 h 525"/>
                    <a:gd name="T10" fmla="*/ 0 w 245"/>
                    <a:gd name="T11" fmla="*/ 1 h 525"/>
                    <a:gd name="T12" fmla="*/ 0 w 245"/>
                    <a:gd name="T13" fmla="*/ 1 h 525"/>
                    <a:gd name="T14" fmla="*/ 0 w 245"/>
                    <a:gd name="T15" fmla="*/ 1 h 525"/>
                    <a:gd name="T16" fmla="*/ 0 w 245"/>
                    <a:gd name="T17" fmla="*/ 1 h 525"/>
                    <a:gd name="T18" fmla="*/ 0 w 245"/>
                    <a:gd name="T19" fmla="*/ 1 h 525"/>
                    <a:gd name="T20" fmla="*/ 0 w 245"/>
                    <a:gd name="T21" fmla="*/ 1 h 525"/>
                    <a:gd name="T22" fmla="*/ 0 w 245"/>
                    <a:gd name="T23" fmla="*/ 1 h 525"/>
                    <a:gd name="T24" fmla="*/ 0 w 245"/>
                    <a:gd name="T25" fmla="*/ 0 h 525"/>
                    <a:gd name="T26" fmla="*/ 0 w 245"/>
                    <a:gd name="T27" fmla="*/ 1 h 525"/>
                    <a:gd name="T28" fmla="*/ 0 w 245"/>
                    <a:gd name="T29" fmla="*/ 1 h 525"/>
                    <a:gd name="T30" fmla="*/ 0 w 245"/>
                    <a:gd name="T31" fmla="*/ 1 h 525"/>
                    <a:gd name="T32" fmla="*/ 0 w 245"/>
                    <a:gd name="T33" fmla="*/ 1 h 525"/>
                    <a:gd name="T34" fmla="*/ 0 w 245"/>
                    <a:gd name="T35" fmla="*/ 1 h 525"/>
                    <a:gd name="T36" fmla="*/ 0 w 245"/>
                    <a:gd name="T37" fmla="*/ 1 h 525"/>
                    <a:gd name="T38" fmla="*/ 0 w 245"/>
                    <a:gd name="T39" fmla="*/ 1 h 525"/>
                    <a:gd name="T40" fmla="*/ 0 w 245"/>
                    <a:gd name="T41" fmla="*/ 1 h 525"/>
                    <a:gd name="T42" fmla="*/ 0 w 245"/>
                    <a:gd name="T43" fmla="*/ 1 h 525"/>
                    <a:gd name="T44" fmla="*/ 0 w 245"/>
                    <a:gd name="T45" fmla="*/ 1 h 525"/>
                    <a:gd name="T46" fmla="*/ 0 w 245"/>
                    <a:gd name="T47" fmla="*/ 1 h 525"/>
                    <a:gd name="T48" fmla="*/ 0 w 245"/>
                    <a:gd name="T49" fmla="*/ 1 h 525"/>
                    <a:gd name="T50" fmla="*/ 0 w 245"/>
                    <a:gd name="T51" fmla="*/ 1 h 525"/>
                    <a:gd name="T52" fmla="*/ 0 w 245"/>
                    <a:gd name="T53" fmla="*/ 1 h 525"/>
                    <a:gd name="T54" fmla="*/ 0 w 245"/>
                    <a:gd name="T55" fmla="*/ 1 h 525"/>
                    <a:gd name="T56" fmla="*/ 0 w 245"/>
                    <a:gd name="T57" fmla="*/ 1 h 525"/>
                    <a:gd name="T58" fmla="*/ 0 w 245"/>
                    <a:gd name="T59" fmla="*/ 1 h 525"/>
                    <a:gd name="T60" fmla="*/ 0 w 245"/>
                    <a:gd name="T61" fmla="*/ 1 h 525"/>
                    <a:gd name="T62" fmla="*/ 0 w 245"/>
                    <a:gd name="T63" fmla="*/ 1 h 525"/>
                    <a:gd name="T64" fmla="*/ 0 w 245"/>
                    <a:gd name="T65" fmla="*/ 1 h 525"/>
                    <a:gd name="T66" fmla="*/ 0 w 245"/>
                    <a:gd name="T67" fmla="*/ 1 h 525"/>
                    <a:gd name="T68" fmla="*/ 0 w 245"/>
                    <a:gd name="T69" fmla="*/ 1 h 525"/>
                    <a:gd name="T70" fmla="*/ 0 w 245"/>
                    <a:gd name="T71" fmla="*/ 1 h 525"/>
                    <a:gd name="T72" fmla="*/ 0 w 245"/>
                    <a:gd name="T73" fmla="*/ 1 h 525"/>
                    <a:gd name="T74" fmla="*/ 0 w 245"/>
                    <a:gd name="T75" fmla="*/ 1 h 525"/>
                    <a:gd name="T76" fmla="*/ 0 w 245"/>
                    <a:gd name="T77" fmla="*/ 1 h 525"/>
                    <a:gd name="T78" fmla="*/ 0 w 245"/>
                    <a:gd name="T79" fmla="*/ 1 h 525"/>
                    <a:gd name="T80" fmla="*/ 0 w 245"/>
                    <a:gd name="T81" fmla="*/ 1 h 525"/>
                    <a:gd name="T82" fmla="*/ 0 w 245"/>
                    <a:gd name="T83" fmla="*/ 1 h 525"/>
                    <a:gd name="T84" fmla="*/ 0 w 245"/>
                    <a:gd name="T85" fmla="*/ 1 h 525"/>
                    <a:gd name="T86" fmla="*/ 0 w 245"/>
                    <a:gd name="T87" fmla="*/ 1 h 525"/>
                    <a:gd name="T88" fmla="*/ 0 w 245"/>
                    <a:gd name="T89" fmla="*/ 1 h 525"/>
                    <a:gd name="T90" fmla="*/ 0 w 245"/>
                    <a:gd name="T91" fmla="*/ 1 h 525"/>
                    <a:gd name="T92" fmla="*/ 0 w 245"/>
                    <a:gd name="T93" fmla="*/ 1 h 525"/>
                    <a:gd name="T94" fmla="*/ 0 w 245"/>
                    <a:gd name="T95" fmla="*/ 1 h 525"/>
                    <a:gd name="T96" fmla="*/ 0 w 245"/>
                    <a:gd name="T97" fmla="*/ 1 h 525"/>
                    <a:gd name="T98" fmla="*/ 0 w 245"/>
                    <a:gd name="T99" fmla="*/ 1 h 525"/>
                    <a:gd name="T100" fmla="*/ 0 w 245"/>
                    <a:gd name="T101" fmla="*/ 1 h 525"/>
                    <a:gd name="T102" fmla="*/ 0 w 245"/>
                    <a:gd name="T103" fmla="*/ 1 h 525"/>
                    <a:gd name="T104" fmla="*/ 0 w 245"/>
                    <a:gd name="T105" fmla="*/ 1 h 525"/>
                    <a:gd name="T106" fmla="*/ 0 w 245"/>
                    <a:gd name="T107" fmla="*/ 1 h 525"/>
                    <a:gd name="T108" fmla="*/ 0 w 245"/>
                    <a:gd name="T109" fmla="*/ 1 h 525"/>
                    <a:gd name="T110" fmla="*/ 0 w 245"/>
                    <a:gd name="T111" fmla="*/ 1 h 525"/>
                    <a:gd name="T112" fmla="*/ 0 w 245"/>
                    <a:gd name="T113" fmla="*/ 1 h 525"/>
                    <a:gd name="T114" fmla="*/ 0 w 245"/>
                    <a:gd name="T115" fmla="*/ 1 h 525"/>
                    <a:gd name="T116" fmla="*/ 0 w 245"/>
                    <a:gd name="T117" fmla="*/ 1 h 525"/>
                    <a:gd name="T118" fmla="*/ 0 w 245"/>
                    <a:gd name="T119" fmla="*/ 1 h 525"/>
                    <a:gd name="T120" fmla="*/ 0 w 245"/>
                    <a:gd name="T121" fmla="*/ 1 h 525"/>
                    <a:gd name="T122" fmla="*/ 0 w 245"/>
                    <a:gd name="T123" fmla="*/ 1 h 525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5">
                      <a:moveTo>
                        <a:pt x="203" y="146"/>
                      </a:moveTo>
                      <a:lnTo>
                        <a:pt x="203" y="146"/>
                      </a:lnTo>
                      <a:lnTo>
                        <a:pt x="194" y="146"/>
                      </a:lnTo>
                      <a:lnTo>
                        <a:pt x="186" y="138"/>
                      </a:lnTo>
                      <a:lnTo>
                        <a:pt x="177" y="138"/>
                      </a:lnTo>
                      <a:lnTo>
                        <a:pt x="168" y="132"/>
                      </a:lnTo>
                      <a:lnTo>
                        <a:pt x="161" y="124"/>
                      </a:lnTo>
                      <a:lnTo>
                        <a:pt x="161" y="116"/>
                      </a:lnTo>
                      <a:lnTo>
                        <a:pt x="161" y="110"/>
                      </a:lnTo>
                      <a:lnTo>
                        <a:pt x="168" y="110"/>
                      </a:lnTo>
                      <a:lnTo>
                        <a:pt x="177" y="102"/>
                      </a:lnTo>
                      <a:lnTo>
                        <a:pt x="177" y="95"/>
                      </a:lnTo>
                      <a:lnTo>
                        <a:pt x="186" y="87"/>
                      </a:lnTo>
                      <a:lnTo>
                        <a:pt x="186" y="81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4"/>
                      </a:lnTo>
                      <a:lnTo>
                        <a:pt x="186" y="36"/>
                      </a:lnTo>
                      <a:lnTo>
                        <a:pt x="177" y="28"/>
                      </a:lnTo>
                      <a:lnTo>
                        <a:pt x="168" y="22"/>
                      </a:lnTo>
                      <a:lnTo>
                        <a:pt x="161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5" y="0"/>
                      </a:lnTo>
                      <a:lnTo>
                        <a:pt x="126" y="0"/>
                      </a:lnTo>
                      <a:lnTo>
                        <a:pt x="120" y="0"/>
                      </a:lnTo>
                      <a:lnTo>
                        <a:pt x="102" y="8"/>
                      </a:lnTo>
                      <a:lnTo>
                        <a:pt x="92" y="8"/>
                      </a:lnTo>
                      <a:lnTo>
                        <a:pt x="85" y="16"/>
                      </a:lnTo>
                      <a:lnTo>
                        <a:pt x="78" y="22"/>
                      </a:lnTo>
                      <a:lnTo>
                        <a:pt x="78" y="28"/>
                      </a:lnTo>
                      <a:lnTo>
                        <a:pt x="68" y="36"/>
                      </a:lnTo>
                      <a:lnTo>
                        <a:pt x="68" y="44"/>
                      </a:lnTo>
                      <a:lnTo>
                        <a:pt x="59" y="51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8" y="81"/>
                      </a:lnTo>
                      <a:lnTo>
                        <a:pt x="68" y="87"/>
                      </a:lnTo>
                      <a:lnTo>
                        <a:pt x="68" y="95"/>
                      </a:lnTo>
                      <a:lnTo>
                        <a:pt x="78" y="102"/>
                      </a:lnTo>
                      <a:lnTo>
                        <a:pt x="85" y="110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8" y="138"/>
                      </a:lnTo>
                      <a:lnTo>
                        <a:pt x="68" y="138"/>
                      </a:lnTo>
                      <a:lnTo>
                        <a:pt x="59" y="146"/>
                      </a:lnTo>
                      <a:lnTo>
                        <a:pt x="52" y="146"/>
                      </a:lnTo>
                      <a:lnTo>
                        <a:pt x="35" y="152"/>
                      </a:lnTo>
                      <a:lnTo>
                        <a:pt x="26" y="160"/>
                      </a:lnTo>
                      <a:lnTo>
                        <a:pt x="17" y="160"/>
                      </a:lnTo>
                      <a:lnTo>
                        <a:pt x="9" y="168"/>
                      </a:lnTo>
                      <a:lnTo>
                        <a:pt x="9" y="175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7"/>
                      </a:lnTo>
                      <a:lnTo>
                        <a:pt x="9" y="313"/>
                      </a:lnTo>
                      <a:lnTo>
                        <a:pt x="17" y="319"/>
                      </a:lnTo>
                      <a:lnTo>
                        <a:pt x="17" y="335"/>
                      </a:lnTo>
                      <a:lnTo>
                        <a:pt x="26" y="335"/>
                      </a:lnTo>
                      <a:lnTo>
                        <a:pt x="35" y="343"/>
                      </a:lnTo>
                      <a:lnTo>
                        <a:pt x="43" y="350"/>
                      </a:lnTo>
                      <a:lnTo>
                        <a:pt x="52" y="350"/>
                      </a:lnTo>
                      <a:lnTo>
                        <a:pt x="52" y="356"/>
                      </a:lnTo>
                      <a:lnTo>
                        <a:pt x="52" y="218"/>
                      </a:lnTo>
                      <a:lnTo>
                        <a:pt x="52" y="372"/>
                      </a:lnTo>
                      <a:lnTo>
                        <a:pt x="52" y="488"/>
                      </a:lnTo>
                      <a:lnTo>
                        <a:pt x="52" y="496"/>
                      </a:lnTo>
                      <a:lnTo>
                        <a:pt x="52" y="502"/>
                      </a:lnTo>
                      <a:lnTo>
                        <a:pt x="59" y="509"/>
                      </a:lnTo>
                      <a:lnTo>
                        <a:pt x="59" y="517"/>
                      </a:lnTo>
                      <a:lnTo>
                        <a:pt x="68" y="517"/>
                      </a:lnTo>
                      <a:lnTo>
                        <a:pt x="68" y="525"/>
                      </a:lnTo>
                      <a:lnTo>
                        <a:pt x="78" y="525"/>
                      </a:lnTo>
                      <a:lnTo>
                        <a:pt x="85" y="525"/>
                      </a:lnTo>
                      <a:lnTo>
                        <a:pt x="92" y="525"/>
                      </a:lnTo>
                      <a:lnTo>
                        <a:pt x="102" y="525"/>
                      </a:lnTo>
                      <a:lnTo>
                        <a:pt x="111" y="517"/>
                      </a:lnTo>
                      <a:lnTo>
                        <a:pt x="120" y="509"/>
                      </a:lnTo>
                      <a:lnTo>
                        <a:pt x="126" y="502"/>
                      </a:lnTo>
                      <a:lnTo>
                        <a:pt x="126" y="496"/>
                      </a:lnTo>
                      <a:lnTo>
                        <a:pt x="126" y="488"/>
                      </a:lnTo>
                      <a:lnTo>
                        <a:pt x="126" y="291"/>
                      </a:lnTo>
                      <a:lnTo>
                        <a:pt x="126" y="488"/>
                      </a:lnTo>
                      <a:lnTo>
                        <a:pt x="126" y="496"/>
                      </a:lnTo>
                      <a:lnTo>
                        <a:pt x="126" y="502"/>
                      </a:lnTo>
                      <a:lnTo>
                        <a:pt x="126" y="509"/>
                      </a:lnTo>
                      <a:lnTo>
                        <a:pt x="135" y="509"/>
                      </a:lnTo>
                      <a:lnTo>
                        <a:pt x="135" y="517"/>
                      </a:lnTo>
                      <a:lnTo>
                        <a:pt x="144" y="517"/>
                      </a:lnTo>
                      <a:lnTo>
                        <a:pt x="144" y="525"/>
                      </a:lnTo>
                      <a:lnTo>
                        <a:pt x="153" y="525"/>
                      </a:lnTo>
                      <a:lnTo>
                        <a:pt x="161" y="525"/>
                      </a:lnTo>
                      <a:lnTo>
                        <a:pt x="168" y="525"/>
                      </a:lnTo>
                      <a:lnTo>
                        <a:pt x="177" y="525"/>
                      </a:lnTo>
                      <a:lnTo>
                        <a:pt x="186" y="517"/>
                      </a:lnTo>
                      <a:lnTo>
                        <a:pt x="194" y="509"/>
                      </a:lnTo>
                      <a:lnTo>
                        <a:pt x="194" y="502"/>
                      </a:lnTo>
                      <a:lnTo>
                        <a:pt x="194" y="496"/>
                      </a:lnTo>
                      <a:lnTo>
                        <a:pt x="194" y="488"/>
                      </a:lnTo>
                      <a:lnTo>
                        <a:pt x="194" y="372"/>
                      </a:lnTo>
                      <a:lnTo>
                        <a:pt x="194" y="218"/>
                      </a:lnTo>
                      <a:lnTo>
                        <a:pt x="194" y="356"/>
                      </a:lnTo>
                      <a:lnTo>
                        <a:pt x="203" y="350"/>
                      </a:lnTo>
                      <a:lnTo>
                        <a:pt x="210" y="350"/>
                      </a:lnTo>
                      <a:lnTo>
                        <a:pt x="210" y="343"/>
                      </a:lnTo>
                      <a:lnTo>
                        <a:pt x="220" y="335"/>
                      </a:lnTo>
                      <a:lnTo>
                        <a:pt x="227" y="327"/>
                      </a:lnTo>
                      <a:lnTo>
                        <a:pt x="236" y="319"/>
                      </a:lnTo>
                      <a:lnTo>
                        <a:pt x="245" y="313"/>
                      </a:lnTo>
                      <a:lnTo>
                        <a:pt x="245" y="307"/>
                      </a:lnTo>
                      <a:lnTo>
                        <a:pt x="245" y="291"/>
                      </a:lnTo>
                      <a:lnTo>
                        <a:pt x="245" y="197"/>
                      </a:lnTo>
                      <a:lnTo>
                        <a:pt x="245" y="189"/>
                      </a:lnTo>
                      <a:lnTo>
                        <a:pt x="245" y="181"/>
                      </a:lnTo>
                      <a:lnTo>
                        <a:pt x="245" y="175"/>
                      </a:lnTo>
                      <a:lnTo>
                        <a:pt x="245" y="168"/>
                      </a:lnTo>
                      <a:lnTo>
                        <a:pt x="236" y="160"/>
                      </a:lnTo>
                      <a:lnTo>
                        <a:pt x="227" y="160"/>
                      </a:lnTo>
                      <a:lnTo>
                        <a:pt x="220" y="152"/>
                      </a:lnTo>
                      <a:lnTo>
                        <a:pt x="203" y="146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412" name="Freeform 38"/>
                <p:cNvSpPr>
                  <a:spLocks/>
                </p:cNvSpPr>
                <p:nvPr/>
              </p:nvSpPr>
              <p:spPr bwMode="auto">
                <a:xfrm>
                  <a:off x="1439" y="1351"/>
                  <a:ext cx="122" cy="263"/>
                </a:xfrm>
                <a:custGeom>
                  <a:avLst/>
                  <a:gdLst>
                    <a:gd name="T0" fmla="*/ 0 w 245"/>
                    <a:gd name="T1" fmla="*/ 1 h 525"/>
                    <a:gd name="T2" fmla="*/ 0 w 245"/>
                    <a:gd name="T3" fmla="*/ 1 h 525"/>
                    <a:gd name="T4" fmla="*/ 0 w 245"/>
                    <a:gd name="T5" fmla="*/ 1 h 525"/>
                    <a:gd name="T6" fmla="*/ 0 w 245"/>
                    <a:gd name="T7" fmla="*/ 1 h 525"/>
                    <a:gd name="T8" fmla="*/ 0 w 245"/>
                    <a:gd name="T9" fmla="*/ 1 h 525"/>
                    <a:gd name="T10" fmla="*/ 0 w 245"/>
                    <a:gd name="T11" fmla="*/ 1 h 525"/>
                    <a:gd name="T12" fmla="*/ 0 w 245"/>
                    <a:gd name="T13" fmla="*/ 1 h 525"/>
                    <a:gd name="T14" fmla="*/ 0 w 245"/>
                    <a:gd name="T15" fmla="*/ 1 h 525"/>
                    <a:gd name="T16" fmla="*/ 0 w 245"/>
                    <a:gd name="T17" fmla="*/ 1 h 525"/>
                    <a:gd name="T18" fmla="*/ 0 w 245"/>
                    <a:gd name="T19" fmla="*/ 1 h 525"/>
                    <a:gd name="T20" fmla="*/ 0 w 245"/>
                    <a:gd name="T21" fmla="*/ 1 h 525"/>
                    <a:gd name="T22" fmla="*/ 0 w 245"/>
                    <a:gd name="T23" fmla="*/ 1 h 525"/>
                    <a:gd name="T24" fmla="*/ 0 w 245"/>
                    <a:gd name="T25" fmla="*/ 0 h 525"/>
                    <a:gd name="T26" fmla="*/ 0 w 245"/>
                    <a:gd name="T27" fmla="*/ 1 h 525"/>
                    <a:gd name="T28" fmla="*/ 0 w 245"/>
                    <a:gd name="T29" fmla="*/ 1 h 525"/>
                    <a:gd name="T30" fmla="*/ 0 w 245"/>
                    <a:gd name="T31" fmla="*/ 1 h 525"/>
                    <a:gd name="T32" fmla="*/ 0 w 245"/>
                    <a:gd name="T33" fmla="*/ 1 h 525"/>
                    <a:gd name="T34" fmla="*/ 0 w 245"/>
                    <a:gd name="T35" fmla="*/ 1 h 525"/>
                    <a:gd name="T36" fmla="*/ 0 w 245"/>
                    <a:gd name="T37" fmla="*/ 1 h 525"/>
                    <a:gd name="T38" fmla="*/ 0 w 245"/>
                    <a:gd name="T39" fmla="*/ 1 h 525"/>
                    <a:gd name="T40" fmla="*/ 0 w 245"/>
                    <a:gd name="T41" fmla="*/ 1 h 525"/>
                    <a:gd name="T42" fmla="*/ 0 w 245"/>
                    <a:gd name="T43" fmla="*/ 1 h 525"/>
                    <a:gd name="T44" fmla="*/ 0 w 245"/>
                    <a:gd name="T45" fmla="*/ 1 h 525"/>
                    <a:gd name="T46" fmla="*/ 0 w 245"/>
                    <a:gd name="T47" fmla="*/ 1 h 525"/>
                    <a:gd name="T48" fmla="*/ 0 w 245"/>
                    <a:gd name="T49" fmla="*/ 1 h 525"/>
                    <a:gd name="T50" fmla="*/ 0 w 245"/>
                    <a:gd name="T51" fmla="*/ 1 h 525"/>
                    <a:gd name="T52" fmla="*/ 0 w 245"/>
                    <a:gd name="T53" fmla="*/ 1 h 525"/>
                    <a:gd name="T54" fmla="*/ 0 w 245"/>
                    <a:gd name="T55" fmla="*/ 1 h 525"/>
                    <a:gd name="T56" fmla="*/ 0 w 245"/>
                    <a:gd name="T57" fmla="*/ 1 h 525"/>
                    <a:gd name="T58" fmla="*/ 0 w 245"/>
                    <a:gd name="T59" fmla="*/ 1 h 525"/>
                    <a:gd name="T60" fmla="*/ 0 w 245"/>
                    <a:gd name="T61" fmla="*/ 1 h 525"/>
                    <a:gd name="T62" fmla="*/ 0 w 245"/>
                    <a:gd name="T63" fmla="*/ 1 h 525"/>
                    <a:gd name="T64" fmla="*/ 0 w 245"/>
                    <a:gd name="T65" fmla="*/ 1 h 525"/>
                    <a:gd name="T66" fmla="*/ 0 w 245"/>
                    <a:gd name="T67" fmla="*/ 1 h 525"/>
                    <a:gd name="T68" fmla="*/ 0 w 245"/>
                    <a:gd name="T69" fmla="*/ 1 h 525"/>
                    <a:gd name="T70" fmla="*/ 0 w 245"/>
                    <a:gd name="T71" fmla="*/ 1 h 525"/>
                    <a:gd name="T72" fmla="*/ 0 w 245"/>
                    <a:gd name="T73" fmla="*/ 1 h 525"/>
                    <a:gd name="T74" fmla="*/ 0 w 245"/>
                    <a:gd name="T75" fmla="*/ 1 h 525"/>
                    <a:gd name="T76" fmla="*/ 0 w 245"/>
                    <a:gd name="T77" fmla="*/ 1 h 525"/>
                    <a:gd name="T78" fmla="*/ 0 w 245"/>
                    <a:gd name="T79" fmla="*/ 1 h 525"/>
                    <a:gd name="T80" fmla="*/ 0 w 245"/>
                    <a:gd name="T81" fmla="*/ 1 h 525"/>
                    <a:gd name="T82" fmla="*/ 0 w 245"/>
                    <a:gd name="T83" fmla="*/ 1 h 525"/>
                    <a:gd name="T84" fmla="*/ 0 w 245"/>
                    <a:gd name="T85" fmla="*/ 1 h 525"/>
                    <a:gd name="T86" fmla="*/ 0 w 245"/>
                    <a:gd name="T87" fmla="*/ 1 h 525"/>
                    <a:gd name="T88" fmla="*/ 0 w 245"/>
                    <a:gd name="T89" fmla="*/ 1 h 525"/>
                    <a:gd name="T90" fmla="*/ 0 w 245"/>
                    <a:gd name="T91" fmla="*/ 1 h 525"/>
                    <a:gd name="T92" fmla="*/ 0 w 245"/>
                    <a:gd name="T93" fmla="*/ 1 h 525"/>
                    <a:gd name="T94" fmla="*/ 0 w 245"/>
                    <a:gd name="T95" fmla="*/ 1 h 525"/>
                    <a:gd name="T96" fmla="*/ 0 w 245"/>
                    <a:gd name="T97" fmla="*/ 1 h 525"/>
                    <a:gd name="T98" fmla="*/ 0 w 245"/>
                    <a:gd name="T99" fmla="*/ 1 h 525"/>
                    <a:gd name="T100" fmla="*/ 0 w 245"/>
                    <a:gd name="T101" fmla="*/ 1 h 525"/>
                    <a:gd name="T102" fmla="*/ 0 w 245"/>
                    <a:gd name="T103" fmla="*/ 1 h 525"/>
                    <a:gd name="T104" fmla="*/ 0 w 245"/>
                    <a:gd name="T105" fmla="*/ 1 h 525"/>
                    <a:gd name="T106" fmla="*/ 0 w 245"/>
                    <a:gd name="T107" fmla="*/ 1 h 525"/>
                    <a:gd name="T108" fmla="*/ 0 w 245"/>
                    <a:gd name="T109" fmla="*/ 1 h 525"/>
                    <a:gd name="T110" fmla="*/ 0 w 245"/>
                    <a:gd name="T111" fmla="*/ 1 h 525"/>
                    <a:gd name="T112" fmla="*/ 0 w 245"/>
                    <a:gd name="T113" fmla="*/ 1 h 525"/>
                    <a:gd name="T114" fmla="*/ 0 w 245"/>
                    <a:gd name="T115" fmla="*/ 1 h 525"/>
                    <a:gd name="T116" fmla="*/ 0 w 245"/>
                    <a:gd name="T117" fmla="*/ 1 h 525"/>
                    <a:gd name="T118" fmla="*/ 0 w 245"/>
                    <a:gd name="T119" fmla="*/ 1 h 525"/>
                    <a:gd name="T120" fmla="*/ 0 w 245"/>
                    <a:gd name="T121" fmla="*/ 1 h 525"/>
                    <a:gd name="T122" fmla="*/ 0 w 245"/>
                    <a:gd name="T123" fmla="*/ 1 h 525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5">
                      <a:moveTo>
                        <a:pt x="203" y="146"/>
                      </a:moveTo>
                      <a:lnTo>
                        <a:pt x="203" y="146"/>
                      </a:lnTo>
                      <a:lnTo>
                        <a:pt x="194" y="146"/>
                      </a:lnTo>
                      <a:lnTo>
                        <a:pt x="186" y="138"/>
                      </a:lnTo>
                      <a:lnTo>
                        <a:pt x="177" y="138"/>
                      </a:lnTo>
                      <a:lnTo>
                        <a:pt x="168" y="132"/>
                      </a:lnTo>
                      <a:lnTo>
                        <a:pt x="161" y="124"/>
                      </a:lnTo>
                      <a:lnTo>
                        <a:pt x="161" y="116"/>
                      </a:lnTo>
                      <a:lnTo>
                        <a:pt x="161" y="110"/>
                      </a:lnTo>
                      <a:lnTo>
                        <a:pt x="168" y="110"/>
                      </a:lnTo>
                      <a:lnTo>
                        <a:pt x="177" y="102"/>
                      </a:lnTo>
                      <a:lnTo>
                        <a:pt x="177" y="95"/>
                      </a:lnTo>
                      <a:lnTo>
                        <a:pt x="186" y="87"/>
                      </a:lnTo>
                      <a:lnTo>
                        <a:pt x="186" y="81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4"/>
                      </a:lnTo>
                      <a:lnTo>
                        <a:pt x="186" y="36"/>
                      </a:lnTo>
                      <a:lnTo>
                        <a:pt x="177" y="28"/>
                      </a:lnTo>
                      <a:lnTo>
                        <a:pt x="168" y="22"/>
                      </a:lnTo>
                      <a:lnTo>
                        <a:pt x="161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5" y="0"/>
                      </a:lnTo>
                      <a:lnTo>
                        <a:pt x="126" y="0"/>
                      </a:lnTo>
                      <a:lnTo>
                        <a:pt x="120" y="0"/>
                      </a:lnTo>
                      <a:lnTo>
                        <a:pt x="102" y="8"/>
                      </a:lnTo>
                      <a:lnTo>
                        <a:pt x="92" y="8"/>
                      </a:lnTo>
                      <a:lnTo>
                        <a:pt x="85" y="16"/>
                      </a:lnTo>
                      <a:lnTo>
                        <a:pt x="78" y="22"/>
                      </a:lnTo>
                      <a:lnTo>
                        <a:pt x="78" y="28"/>
                      </a:lnTo>
                      <a:lnTo>
                        <a:pt x="68" y="36"/>
                      </a:lnTo>
                      <a:lnTo>
                        <a:pt x="68" y="44"/>
                      </a:lnTo>
                      <a:lnTo>
                        <a:pt x="59" y="51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8" y="81"/>
                      </a:lnTo>
                      <a:lnTo>
                        <a:pt x="68" y="87"/>
                      </a:lnTo>
                      <a:lnTo>
                        <a:pt x="68" y="95"/>
                      </a:lnTo>
                      <a:lnTo>
                        <a:pt x="78" y="102"/>
                      </a:lnTo>
                      <a:lnTo>
                        <a:pt x="85" y="110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8" y="138"/>
                      </a:lnTo>
                      <a:lnTo>
                        <a:pt x="68" y="138"/>
                      </a:lnTo>
                      <a:lnTo>
                        <a:pt x="59" y="146"/>
                      </a:lnTo>
                      <a:lnTo>
                        <a:pt x="52" y="146"/>
                      </a:lnTo>
                      <a:lnTo>
                        <a:pt x="35" y="152"/>
                      </a:lnTo>
                      <a:lnTo>
                        <a:pt x="26" y="160"/>
                      </a:lnTo>
                      <a:lnTo>
                        <a:pt x="17" y="160"/>
                      </a:lnTo>
                      <a:lnTo>
                        <a:pt x="9" y="168"/>
                      </a:lnTo>
                      <a:lnTo>
                        <a:pt x="9" y="175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7"/>
                      </a:lnTo>
                      <a:lnTo>
                        <a:pt x="9" y="313"/>
                      </a:lnTo>
                      <a:lnTo>
                        <a:pt x="17" y="319"/>
                      </a:lnTo>
                      <a:lnTo>
                        <a:pt x="17" y="335"/>
                      </a:lnTo>
                      <a:lnTo>
                        <a:pt x="26" y="335"/>
                      </a:lnTo>
                      <a:lnTo>
                        <a:pt x="35" y="343"/>
                      </a:lnTo>
                      <a:lnTo>
                        <a:pt x="43" y="350"/>
                      </a:lnTo>
                      <a:lnTo>
                        <a:pt x="52" y="350"/>
                      </a:lnTo>
                      <a:lnTo>
                        <a:pt x="52" y="356"/>
                      </a:lnTo>
                      <a:lnTo>
                        <a:pt x="52" y="218"/>
                      </a:lnTo>
                      <a:lnTo>
                        <a:pt x="52" y="372"/>
                      </a:lnTo>
                      <a:lnTo>
                        <a:pt x="52" y="488"/>
                      </a:lnTo>
                      <a:lnTo>
                        <a:pt x="52" y="496"/>
                      </a:lnTo>
                      <a:lnTo>
                        <a:pt x="52" y="502"/>
                      </a:lnTo>
                      <a:lnTo>
                        <a:pt x="59" y="509"/>
                      </a:lnTo>
                      <a:lnTo>
                        <a:pt x="59" y="517"/>
                      </a:lnTo>
                      <a:lnTo>
                        <a:pt x="68" y="517"/>
                      </a:lnTo>
                      <a:lnTo>
                        <a:pt x="68" y="525"/>
                      </a:lnTo>
                      <a:lnTo>
                        <a:pt x="78" y="525"/>
                      </a:lnTo>
                      <a:lnTo>
                        <a:pt x="85" y="525"/>
                      </a:lnTo>
                      <a:lnTo>
                        <a:pt x="92" y="525"/>
                      </a:lnTo>
                      <a:lnTo>
                        <a:pt x="102" y="525"/>
                      </a:lnTo>
                      <a:lnTo>
                        <a:pt x="111" y="517"/>
                      </a:lnTo>
                      <a:lnTo>
                        <a:pt x="120" y="509"/>
                      </a:lnTo>
                      <a:lnTo>
                        <a:pt x="126" y="502"/>
                      </a:lnTo>
                      <a:lnTo>
                        <a:pt x="126" y="496"/>
                      </a:lnTo>
                      <a:lnTo>
                        <a:pt x="126" y="488"/>
                      </a:lnTo>
                      <a:lnTo>
                        <a:pt x="126" y="291"/>
                      </a:lnTo>
                      <a:lnTo>
                        <a:pt x="126" y="488"/>
                      </a:lnTo>
                      <a:lnTo>
                        <a:pt x="126" y="496"/>
                      </a:lnTo>
                      <a:lnTo>
                        <a:pt x="126" y="502"/>
                      </a:lnTo>
                      <a:lnTo>
                        <a:pt x="126" y="509"/>
                      </a:lnTo>
                      <a:lnTo>
                        <a:pt x="135" y="509"/>
                      </a:lnTo>
                      <a:lnTo>
                        <a:pt x="135" y="517"/>
                      </a:lnTo>
                      <a:lnTo>
                        <a:pt x="144" y="517"/>
                      </a:lnTo>
                      <a:lnTo>
                        <a:pt x="144" y="525"/>
                      </a:lnTo>
                      <a:lnTo>
                        <a:pt x="153" y="525"/>
                      </a:lnTo>
                      <a:lnTo>
                        <a:pt x="161" y="525"/>
                      </a:lnTo>
                      <a:lnTo>
                        <a:pt x="168" y="525"/>
                      </a:lnTo>
                      <a:lnTo>
                        <a:pt x="177" y="525"/>
                      </a:lnTo>
                      <a:lnTo>
                        <a:pt x="186" y="517"/>
                      </a:lnTo>
                      <a:lnTo>
                        <a:pt x="194" y="509"/>
                      </a:lnTo>
                      <a:lnTo>
                        <a:pt x="194" y="502"/>
                      </a:lnTo>
                      <a:lnTo>
                        <a:pt x="194" y="496"/>
                      </a:lnTo>
                      <a:lnTo>
                        <a:pt x="194" y="488"/>
                      </a:lnTo>
                      <a:lnTo>
                        <a:pt x="194" y="372"/>
                      </a:lnTo>
                      <a:lnTo>
                        <a:pt x="194" y="218"/>
                      </a:lnTo>
                      <a:lnTo>
                        <a:pt x="194" y="356"/>
                      </a:lnTo>
                      <a:lnTo>
                        <a:pt x="203" y="350"/>
                      </a:lnTo>
                      <a:lnTo>
                        <a:pt x="210" y="350"/>
                      </a:lnTo>
                      <a:lnTo>
                        <a:pt x="210" y="343"/>
                      </a:lnTo>
                      <a:lnTo>
                        <a:pt x="220" y="335"/>
                      </a:lnTo>
                      <a:lnTo>
                        <a:pt x="227" y="327"/>
                      </a:lnTo>
                      <a:lnTo>
                        <a:pt x="236" y="319"/>
                      </a:lnTo>
                      <a:lnTo>
                        <a:pt x="245" y="313"/>
                      </a:lnTo>
                      <a:lnTo>
                        <a:pt x="245" y="307"/>
                      </a:lnTo>
                      <a:lnTo>
                        <a:pt x="245" y="291"/>
                      </a:lnTo>
                      <a:lnTo>
                        <a:pt x="245" y="197"/>
                      </a:lnTo>
                      <a:lnTo>
                        <a:pt x="245" y="189"/>
                      </a:lnTo>
                      <a:lnTo>
                        <a:pt x="245" y="181"/>
                      </a:lnTo>
                      <a:lnTo>
                        <a:pt x="245" y="175"/>
                      </a:lnTo>
                      <a:lnTo>
                        <a:pt x="245" y="168"/>
                      </a:lnTo>
                      <a:lnTo>
                        <a:pt x="236" y="160"/>
                      </a:lnTo>
                      <a:lnTo>
                        <a:pt x="227" y="160"/>
                      </a:lnTo>
                      <a:lnTo>
                        <a:pt x="220" y="152"/>
                      </a:lnTo>
                      <a:lnTo>
                        <a:pt x="203" y="146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  <p:grpSp>
          <p:nvGrpSpPr>
            <p:cNvPr id="15" name="Group 39"/>
            <p:cNvGrpSpPr>
              <a:grpSpLocks/>
            </p:cNvGrpSpPr>
            <p:nvPr/>
          </p:nvGrpSpPr>
          <p:grpSpPr bwMode="auto">
            <a:xfrm>
              <a:off x="871" y="1671"/>
              <a:ext cx="107" cy="236"/>
              <a:chOff x="948" y="1206"/>
              <a:chExt cx="123" cy="262"/>
            </a:xfrm>
          </p:grpSpPr>
          <p:sp>
            <p:nvSpPr>
              <p:cNvPr id="405" name="Freeform 40"/>
              <p:cNvSpPr>
                <a:spLocks/>
              </p:cNvSpPr>
              <p:nvPr/>
            </p:nvSpPr>
            <p:spPr bwMode="auto">
              <a:xfrm>
                <a:off x="948" y="1206"/>
                <a:ext cx="123" cy="262"/>
              </a:xfrm>
              <a:custGeom>
                <a:avLst/>
                <a:gdLst>
                  <a:gd name="T0" fmla="*/ 1 w 245"/>
                  <a:gd name="T1" fmla="*/ 0 h 525"/>
                  <a:gd name="T2" fmla="*/ 1 w 245"/>
                  <a:gd name="T3" fmla="*/ 0 h 525"/>
                  <a:gd name="T4" fmla="*/ 1 w 245"/>
                  <a:gd name="T5" fmla="*/ 0 h 525"/>
                  <a:gd name="T6" fmla="*/ 1 w 245"/>
                  <a:gd name="T7" fmla="*/ 0 h 525"/>
                  <a:gd name="T8" fmla="*/ 1 w 245"/>
                  <a:gd name="T9" fmla="*/ 0 h 525"/>
                  <a:gd name="T10" fmla="*/ 1 w 245"/>
                  <a:gd name="T11" fmla="*/ 0 h 525"/>
                  <a:gd name="T12" fmla="*/ 1 w 245"/>
                  <a:gd name="T13" fmla="*/ 0 h 525"/>
                  <a:gd name="T14" fmla="*/ 1 w 245"/>
                  <a:gd name="T15" fmla="*/ 0 h 525"/>
                  <a:gd name="T16" fmla="*/ 1 w 245"/>
                  <a:gd name="T17" fmla="*/ 0 h 525"/>
                  <a:gd name="T18" fmla="*/ 1 w 245"/>
                  <a:gd name="T19" fmla="*/ 0 h 525"/>
                  <a:gd name="T20" fmla="*/ 1 w 245"/>
                  <a:gd name="T21" fmla="*/ 0 h 525"/>
                  <a:gd name="T22" fmla="*/ 1 w 245"/>
                  <a:gd name="T23" fmla="*/ 0 h 525"/>
                  <a:gd name="T24" fmla="*/ 1 w 245"/>
                  <a:gd name="T25" fmla="*/ 0 h 525"/>
                  <a:gd name="T26" fmla="*/ 1 w 245"/>
                  <a:gd name="T27" fmla="*/ 0 h 525"/>
                  <a:gd name="T28" fmla="*/ 1 w 245"/>
                  <a:gd name="T29" fmla="*/ 0 h 525"/>
                  <a:gd name="T30" fmla="*/ 1 w 245"/>
                  <a:gd name="T31" fmla="*/ 0 h 525"/>
                  <a:gd name="T32" fmla="*/ 1 w 245"/>
                  <a:gd name="T33" fmla="*/ 0 h 525"/>
                  <a:gd name="T34" fmla="*/ 1 w 245"/>
                  <a:gd name="T35" fmla="*/ 0 h 525"/>
                  <a:gd name="T36" fmla="*/ 1 w 245"/>
                  <a:gd name="T37" fmla="*/ 0 h 525"/>
                  <a:gd name="T38" fmla="*/ 1 w 245"/>
                  <a:gd name="T39" fmla="*/ 0 h 525"/>
                  <a:gd name="T40" fmla="*/ 1 w 245"/>
                  <a:gd name="T41" fmla="*/ 0 h 525"/>
                  <a:gd name="T42" fmla="*/ 1 w 245"/>
                  <a:gd name="T43" fmla="*/ 0 h 525"/>
                  <a:gd name="T44" fmla="*/ 1 w 245"/>
                  <a:gd name="T45" fmla="*/ 0 h 525"/>
                  <a:gd name="T46" fmla="*/ 1 w 245"/>
                  <a:gd name="T47" fmla="*/ 0 h 525"/>
                  <a:gd name="T48" fmla="*/ 1 w 245"/>
                  <a:gd name="T49" fmla="*/ 0 h 525"/>
                  <a:gd name="T50" fmla="*/ 1 w 245"/>
                  <a:gd name="T51" fmla="*/ 0 h 525"/>
                  <a:gd name="T52" fmla="*/ 1 w 245"/>
                  <a:gd name="T53" fmla="*/ 0 h 525"/>
                  <a:gd name="T54" fmla="*/ 0 w 245"/>
                  <a:gd name="T55" fmla="*/ 0 h 525"/>
                  <a:gd name="T56" fmla="*/ 0 w 245"/>
                  <a:gd name="T57" fmla="*/ 0 h 525"/>
                  <a:gd name="T58" fmla="*/ 1 w 245"/>
                  <a:gd name="T59" fmla="*/ 0 h 525"/>
                  <a:gd name="T60" fmla="*/ 1 w 245"/>
                  <a:gd name="T61" fmla="*/ 0 h 525"/>
                  <a:gd name="T62" fmla="*/ 1 w 245"/>
                  <a:gd name="T63" fmla="*/ 0 h 525"/>
                  <a:gd name="T64" fmla="*/ 1 w 245"/>
                  <a:gd name="T65" fmla="*/ 0 h 525"/>
                  <a:gd name="T66" fmla="*/ 1 w 245"/>
                  <a:gd name="T67" fmla="*/ 0 h 525"/>
                  <a:gd name="T68" fmla="*/ 1 w 245"/>
                  <a:gd name="T69" fmla="*/ 0 h 525"/>
                  <a:gd name="T70" fmla="*/ 1 w 245"/>
                  <a:gd name="T71" fmla="*/ 0 h 525"/>
                  <a:gd name="T72" fmla="*/ 1 w 245"/>
                  <a:gd name="T73" fmla="*/ 0 h 525"/>
                  <a:gd name="T74" fmla="*/ 1 w 245"/>
                  <a:gd name="T75" fmla="*/ 0 h 525"/>
                  <a:gd name="T76" fmla="*/ 1 w 245"/>
                  <a:gd name="T77" fmla="*/ 0 h 525"/>
                  <a:gd name="T78" fmla="*/ 1 w 245"/>
                  <a:gd name="T79" fmla="*/ 0 h 525"/>
                  <a:gd name="T80" fmla="*/ 1 w 245"/>
                  <a:gd name="T81" fmla="*/ 0 h 525"/>
                  <a:gd name="T82" fmla="*/ 1 w 245"/>
                  <a:gd name="T83" fmla="*/ 0 h 525"/>
                  <a:gd name="T84" fmla="*/ 1 w 245"/>
                  <a:gd name="T85" fmla="*/ 0 h 525"/>
                  <a:gd name="T86" fmla="*/ 1 w 245"/>
                  <a:gd name="T87" fmla="*/ 0 h 525"/>
                  <a:gd name="T88" fmla="*/ 1 w 245"/>
                  <a:gd name="T89" fmla="*/ 0 h 525"/>
                  <a:gd name="T90" fmla="*/ 1 w 245"/>
                  <a:gd name="T91" fmla="*/ 0 h 525"/>
                  <a:gd name="T92" fmla="*/ 1 w 245"/>
                  <a:gd name="T93" fmla="*/ 0 h 525"/>
                  <a:gd name="T94" fmla="*/ 1 w 245"/>
                  <a:gd name="T95" fmla="*/ 0 h 525"/>
                  <a:gd name="T96" fmla="*/ 1 w 245"/>
                  <a:gd name="T97" fmla="*/ 0 h 525"/>
                  <a:gd name="T98" fmla="*/ 1 w 245"/>
                  <a:gd name="T99" fmla="*/ 0 h 525"/>
                  <a:gd name="T100" fmla="*/ 1 w 245"/>
                  <a:gd name="T101" fmla="*/ 0 h 525"/>
                  <a:gd name="T102" fmla="*/ 1 w 245"/>
                  <a:gd name="T103" fmla="*/ 0 h 525"/>
                  <a:gd name="T104" fmla="*/ 1 w 245"/>
                  <a:gd name="T105" fmla="*/ 0 h 525"/>
                  <a:gd name="T106" fmla="*/ 1 w 245"/>
                  <a:gd name="T107" fmla="*/ 0 h 525"/>
                  <a:gd name="T108" fmla="*/ 1 w 245"/>
                  <a:gd name="T109" fmla="*/ 0 h 525"/>
                  <a:gd name="T110" fmla="*/ 1 w 245"/>
                  <a:gd name="T111" fmla="*/ 0 h 525"/>
                  <a:gd name="T112" fmla="*/ 1 w 245"/>
                  <a:gd name="T113" fmla="*/ 0 h 525"/>
                  <a:gd name="T114" fmla="*/ 1 w 245"/>
                  <a:gd name="T115" fmla="*/ 0 h 525"/>
                  <a:gd name="T116" fmla="*/ 1 w 245"/>
                  <a:gd name="T117" fmla="*/ 0 h 525"/>
                  <a:gd name="T118" fmla="*/ 1 w 245"/>
                  <a:gd name="T119" fmla="*/ 0 h 525"/>
                  <a:gd name="T120" fmla="*/ 1 w 245"/>
                  <a:gd name="T121" fmla="*/ 0 h 525"/>
                  <a:gd name="T122" fmla="*/ 1 w 245"/>
                  <a:gd name="T123" fmla="*/ 0 h 52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5" h="525">
                    <a:moveTo>
                      <a:pt x="202" y="146"/>
                    </a:moveTo>
                    <a:lnTo>
                      <a:pt x="202" y="146"/>
                    </a:lnTo>
                    <a:lnTo>
                      <a:pt x="193" y="146"/>
                    </a:lnTo>
                    <a:lnTo>
                      <a:pt x="186" y="138"/>
                    </a:lnTo>
                    <a:lnTo>
                      <a:pt x="177" y="138"/>
                    </a:lnTo>
                    <a:lnTo>
                      <a:pt x="167" y="132"/>
                    </a:lnTo>
                    <a:lnTo>
                      <a:pt x="160" y="124"/>
                    </a:lnTo>
                    <a:lnTo>
                      <a:pt x="160" y="116"/>
                    </a:lnTo>
                    <a:lnTo>
                      <a:pt x="160" y="110"/>
                    </a:lnTo>
                    <a:lnTo>
                      <a:pt x="167" y="110"/>
                    </a:lnTo>
                    <a:lnTo>
                      <a:pt x="177" y="102"/>
                    </a:lnTo>
                    <a:lnTo>
                      <a:pt x="177" y="95"/>
                    </a:lnTo>
                    <a:lnTo>
                      <a:pt x="186" y="87"/>
                    </a:lnTo>
                    <a:lnTo>
                      <a:pt x="186" y="81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1"/>
                    </a:lnTo>
                    <a:lnTo>
                      <a:pt x="186" y="44"/>
                    </a:lnTo>
                    <a:lnTo>
                      <a:pt x="186" y="36"/>
                    </a:lnTo>
                    <a:lnTo>
                      <a:pt x="177" y="28"/>
                    </a:lnTo>
                    <a:lnTo>
                      <a:pt x="167" y="22"/>
                    </a:lnTo>
                    <a:lnTo>
                      <a:pt x="160" y="16"/>
                    </a:lnTo>
                    <a:lnTo>
                      <a:pt x="153" y="8"/>
                    </a:lnTo>
                    <a:lnTo>
                      <a:pt x="143" y="8"/>
                    </a:lnTo>
                    <a:lnTo>
                      <a:pt x="134" y="0"/>
                    </a:lnTo>
                    <a:lnTo>
                      <a:pt x="125" y="0"/>
                    </a:lnTo>
                    <a:lnTo>
                      <a:pt x="119" y="0"/>
                    </a:lnTo>
                    <a:lnTo>
                      <a:pt x="101" y="8"/>
                    </a:lnTo>
                    <a:lnTo>
                      <a:pt x="92" y="8"/>
                    </a:lnTo>
                    <a:lnTo>
                      <a:pt x="84" y="16"/>
                    </a:lnTo>
                    <a:lnTo>
                      <a:pt x="77" y="22"/>
                    </a:lnTo>
                    <a:lnTo>
                      <a:pt x="77" y="28"/>
                    </a:lnTo>
                    <a:lnTo>
                      <a:pt x="68" y="36"/>
                    </a:lnTo>
                    <a:lnTo>
                      <a:pt x="68" y="44"/>
                    </a:lnTo>
                    <a:lnTo>
                      <a:pt x="59" y="51"/>
                    </a:lnTo>
                    <a:lnTo>
                      <a:pt x="59" y="65"/>
                    </a:lnTo>
                    <a:lnTo>
                      <a:pt x="59" y="73"/>
                    </a:lnTo>
                    <a:lnTo>
                      <a:pt x="68" y="81"/>
                    </a:lnTo>
                    <a:lnTo>
                      <a:pt x="68" y="87"/>
                    </a:lnTo>
                    <a:lnTo>
                      <a:pt x="68" y="95"/>
                    </a:lnTo>
                    <a:lnTo>
                      <a:pt x="77" y="102"/>
                    </a:lnTo>
                    <a:lnTo>
                      <a:pt x="84" y="110"/>
                    </a:lnTo>
                    <a:lnTo>
                      <a:pt x="84" y="116"/>
                    </a:lnTo>
                    <a:lnTo>
                      <a:pt x="84" y="124"/>
                    </a:lnTo>
                    <a:lnTo>
                      <a:pt x="84" y="132"/>
                    </a:lnTo>
                    <a:lnTo>
                      <a:pt x="77" y="138"/>
                    </a:lnTo>
                    <a:lnTo>
                      <a:pt x="68" y="138"/>
                    </a:lnTo>
                    <a:lnTo>
                      <a:pt x="59" y="146"/>
                    </a:lnTo>
                    <a:lnTo>
                      <a:pt x="51" y="146"/>
                    </a:lnTo>
                    <a:lnTo>
                      <a:pt x="35" y="152"/>
                    </a:lnTo>
                    <a:lnTo>
                      <a:pt x="25" y="160"/>
                    </a:lnTo>
                    <a:lnTo>
                      <a:pt x="16" y="160"/>
                    </a:lnTo>
                    <a:lnTo>
                      <a:pt x="9" y="168"/>
                    </a:lnTo>
                    <a:lnTo>
                      <a:pt x="9" y="175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9" y="307"/>
                    </a:lnTo>
                    <a:lnTo>
                      <a:pt x="9" y="313"/>
                    </a:lnTo>
                    <a:lnTo>
                      <a:pt x="16" y="319"/>
                    </a:lnTo>
                    <a:lnTo>
                      <a:pt x="16" y="335"/>
                    </a:lnTo>
                    <a:lnTo>
                      <a:pt x="25" y="335"/>
                    </a:lnTo>
                    <a:lnTo>
                      <a:pt x="35" y="343"/>
                    </a:lnTo>
                    <a:lnTo>
                      <a:pt x="42" y="350"/>
                    </a:lnTo>
                    <a:lnTo>
                      <a:pt x="51" y="350"/>
                    </a:lnTo>
                    <a:lnTo>
                      <a:pt x="51" y="356"/>
                    </a:lnTo>
                    <a:lnTo>
                      <a:pt x="51" y="218"/>
                    </a:lnTo>
                    <a:lnTo>
                      <a:pt x="51" y="372"/>
                    </a:lnTo>
                    <a:lnTo>
                      <a:pt x="51" y="488"/>
                    </a:lnTo>
                    <a:lnTo>
                      <a:pt x="51" y="496"/>
                    </a:lnTo>
                    <a:lnTo>
                      <a:pt x="51" y="502"/>
                    </a:lnTo>
                    <a:lnTo>
                      <a:pt x="59" y="509"/>
                    </a:lnTo>
                    <a:lnTo>
                      <a:pt x="59" y="517"/>
                    </a:lnTo>
                    <a:lnTo>
                      <a:pt x="68" y="517"/>
                    </a:lnTo>
                    <a:lnTo>
                      <a:pt x="68" y="525"/>
                    </a:lnTo>
                    <a:lnTo>
                      <a:pt x="77" y="525"/>
                    </a:lnTo>
                    <a:lnTo>
                      <a:pt x="84" y="525"/>
                    </a:lnTo>
                    <a:lnTo>
                      <a:pt x="92" y="525"/>
                    </a:lnTo>
                    <a:lnTo>
                      <a:pt x="101" y="525"/>
                    </a:lnTo>
                    <a:lnTo>
                      <a:pt x="110" y="517"/>
                    </a:lnTo>
                    <a:lnTo>
                      <a:pt x="119" y="509"/>
                    </a:lnTo>
                    <a:lnTo>
                      <a:pt x="125" y="502"/>
                    </a:lnTo>
                    <a:lnTo>
                      <a:pt x="125" y="496"/>
                    </a:lnTo>
                    <a:lnTo>
                      <a:pt x="125" y="488"/>
                    </a:lnTo>
                    <a:lnTo>
                      <a:pt x="125" y="291"/>
                    </a:lnTo>
                    <a:lnTo>
                      <a:pt x="125" y="488"/>
                    </a:lnTo>
                    <a:lnTo>
                      <a:pt x="125" y="496"/>
                    </a:lnTo>
                    <a:lnTo>
                      <a:pt x="125" y="502"/>
                    </a:lnTo>
                    <a:lnTo>
                      <a:pt x="125" y="509"/>
                    </a:lnTo>
                    <a:lnTo>
                      <a:pt x="134" y="509"/>
                    </a:lnTo>
                    <a:lnTo>
                      <a:pt x="134" y="517"/>
                    </a:lnTo>
                    <a:lnTo>
                      <a:pt x="143" y="517"/>
                    </a:lnTo>
                    <a:lnTo>
                      <a:pt x="143" y="525"/>
                    </a:lnTo>
                    <a:lnTo>
                      <a:pt x="153" y="525"/>
                    </a:lnTo>
                    <a:lnTo>
                      <a:pt x="160" y="525"/>
                    </a:lnTo>
                    <a:lnTo>
                      <a:pt x="167" y="525"/>
                    </a:lnTo>
                    <a:lnTo>
                      <a:pt x="177" y="525"/>
                    </a:lnTo>
                    <a:lnTo>
                      <a:pt x="186" y="517"/>
                    </a:lnTo>
                    <a:lnTo>
                      <a:pt x="193" y="509"/>
                    </a:lnTo>
                    <a:lnTo>
                      <a:pt x="193" y="502"/>
                    </a:lnTo>
                    <a:lnTo>
                      <a:pt x="193" y="496"/>
                    </a:lnTo>
                    <a:lnTo>
                      <a:pt x="193" y="488"/>
                    </a:lnTo>
                    <a:lnTo>
                      <a:pt x="193" y="372"/>
                    </a:lnTo>
                    <a:lnTo>
                      <a:pt x="193" y="218"/>
                    </a:lnTo>
                    <a:lnTo>
                      <a:pt x="193" y="356"/>
                    </a:lnTo>
                    <a:lnTo>
                      <a:pt x="202" y="350"/>
                    </a:lnTo>
                    <a:lnTo>
                      <a:pt x="210" y="350"/>
                    </a:lnTo>
                    <a:lnTo>
                      <a:pt x="210" y="343"/>
                    </a:lnTo>
                    <a:lnTo>
                      <a:pt x="219" y="335"/>
                    </a:lnTo>
                    <a:lnTo>
                      <a:pt x="226" y="327"/>
                    </a:lnTo>
                    <a:lnTo>
                      <a:pt x="236" y="319"/>
                    </a:lnTo>
                    <a:lnTo>
                      <a:pt x="245" y="313"/>
                    </a:lnTo>
                    <a:lnTo>
                      <a:pt x="245" y="307"/>
                    </a:lnTo>
                    <a:lnTo>
                      <a:pt x="245" y="291"/>
                    </a:lnTo>
                    <a:lnTo>
                      <a:pt x="245" y="197"/>
                    </a:lnTo>
                    <a:lnTo>
                      <a:pt x="245" y="189"/>
                    </a:lnTo>
                    <a:lnTo>
                      <a:pt x="245" y="181"/>
                    </a:lnTo>
                    <a:lnTo>
                      <a:pt x="245" y="175"/>
                    </a:lnTo>
                    <a:lnTo>
                      <a:pt x="245" y="168"/>
                    </a:lnTo>
                    <a:lnTo>
                      <a:pt x="236" y="160"/>
                    </a:lnTo>
                    <a:lnTo>
                      <a:pt x="226" y="160"/>
                    </a:lnTo>
                    <a:lnTo>
                      <a:pt x="219" y="152"/>
                    </a:lnTo>
                    <a:lnTo>
                      <a:pt x="202" y="146"/>
                    </a:lnTo>
                    <a:close/>
                  </a:path>
                </a:pathLst>
              </a:custGeom>
              <a:solidFill>
                <a:srgbClr val="FF9933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406" name="Group 41"/>
              <p:cNvGrpSpPr>
                <a:grpSpLocks/>
              </p:cNvGrpSpPr>
              <p:nvPr/>
            </p:nvGrpSpPr>
            <p:grpSpPr bwMode="auto">
              <a:xfrm>
                <a:off x="948" y="1206"/>
                <a:ext cx="123" cy="262"/>
                <a:chOff x="948" y="1206"/>
                <a:chExt cx="123" cy="262"/>
              </a:xfrm>
            </p:grpSpPr>
            <p:sp>
              <p:nvSpPr>
                <p:cNvPr id="407" name="Freeform 42"/>
                <p:cNvSpPr>
                  <a:spLocks/>
                </p:cNvSpPr>
                <p:nvPr/>
              </p:nvSpPr>
              <p:spPr bwMode="auto">
                <a:xfrm>
                  <a:off x="948" y="1206"/>
                  <a:ext cx="123" cy="262"/>
                </a:xfrm>
                <a:custGeom>
                  <a:avLst/>
                  <a:gdLst>
                    <a:gd name="T0" fmla="*/ 1 w 245"/>
                    <a:gd name="T1" fmla="*/ 0 h 525"/>
                    <a:gd name="T2" fmla="*/ 1 w 245"/>
                    <a:gd name="T3" fmla="*/ 0 h 525"/>
                    <a:gd name="T4" fmla="*/ 1 w 245"/>
                    <a:gd name="T5" fmla="*/ 0 h 525"/>
                    <a:gd name="T6" fmla="*/ 1 w 245"/>
                    <a:gd name="T7" fmla="*/ 0 h 525"/>
                    <a:gd name="T8" fmla="*/ 1 w 245"/>
                    <a:gd name="T9" fmla="*/ 0 h 525"/>
                    <a:gd name="T10" fmla="*/ 1 w 245"/>
                    <a:gd name="T11" fmla="*/ 0 h 525"/>
                    <a:gd name="T12" fmla="*/ 1 w 245"/>
                    <a:gd name="T13" fmla="*/ 0 h 525"/>
                    <a:gd name="T14" fmla="*/ 1 w 245"/>
                    <a:gd name="T15" fmla="*/ 0 h 525"/>
                    <a:gd name="T16" fmla="*/ 1 w 245"/>
                    <a:gd name="T17" fmla="*/ 0 h 525"/>
                    <a:gd name="T18" fmla="*/ 1 w 245"/>
                    <a:gd name="T19" fmla="*/ 0 h 525"/>
                    <a:gd name="T20" fmla="*/ 1 w 245"/>
                    <a:gd name="T21" fmla="*/ 0 h 525"/>
                    <a:gd name="T22" fmla="*/ 1 w 245"/>
                    <a:gd name="T23" fmla="*/ 0 h 525"/>
                    <a:gd name="T24" fmla="*/ 1 w 245"/>
                    <a:gd name="T25" fmla="*/ 0 h 525"/>
                    <a:gd name="T26" fmla="*/ 1 w 245"/>
                    <a:gd name="T27" fmla="*/ 0 h 525"/>
                    <a:gd name="T28" fmla="*/ 1 w 245"/>
                    <a:gd name="T29" fmla="*/ 0 h 525"/>
                    <a:gd name="T30" fmla="*/ 1 w 245"/>
                    <a:gd name="T31" fmla="*/ 0 h 525"/>
                    <a:gd name="T32" fmla="*/ 1 w 245"/>
                    <a:gd name="T33" fmla="*/ 0 h 525"/>
                    <a:gd name="T34" fmla="*/ 1 w 245"/>
                    <a:gd name="T35" fmla="*/ 0 h 525"/>
                    <a:gd name="T36" fmla="*/ 1 w 245"/>
                    <a:gd name="T37" fmla="*/ 0 h 525"/>
                    <a:gd name="T38" fmla="*/ 1 w 245"/>
                    <a:gd name="T39" fmla="*/ 0 h 525"/>
                    <a:gd name="T40" fmla="*/ 1 w 245"/>
                    <a:gd name="T41" fmla="*/ 0 h 525"/>
                    <a:gd name="T42" fmla="*/ 1 w 245"/>
                    <a:gd name="T43" fmla="*/ 0 h 525"/>
                    <a:gd name="T44" fmla="*/ 1 w 245"/>
                    <a:gd name="T45" fmla="*/ 0 h 525"/>
                    <a:gd name="T46" fmla="*/ 1 w 245"/>
                    <a:gd name="T47" fmla="*/ 0 h 525"/>
                    <a:gd name="T48" fmla="*/ 1 w 245"/>
                    <a:gd name="T49" fmla="*/ 0 h 525"/>
                    <a:gd name="T50" fmla="*/ 1 w 245"/>
                    <a:gd name="T51" fmla="*/ 0 h 525"/>
                    <a:gd name="T52" fmla="*/ 1 w 245"/>
                    <a:gd name="T53" fmla="*/ 0 h 525"/>
                    <a:gd name="T54" fmla="*/ 0 w 245"/>
                    <a:gd name="T55" fmla="*/ 0 h 525"/>
                    <a:gd name="T56" fmla="*/ 0 w 245"/>
                    <a:gd name="T57" fmla="*/ 0 h 525"/>
                    <a:gd name="T58" fmla="*/ 1 w 245"/>
                    <a:gd name="T59" fmla="*/ 0 h 525"/>
                    <a:gd name="T60" fmla="*/ 1 w 245"/>
                    <a:gd name="T61" fmla="*/ 0 h 525"/>
                    <a:gd name="T62" fmla="*/ 1 w 245"/>
                    <a:gd name="T63" fmla="*/ 0 h 525"/>
                    <a:gd name="T64" fmla="*/ 1 w 245"/>
                    <a:gd name="T65" fmla="*/ 0 h 525"/>
                    <a:gd name="T66" fmla="*/ 1 w 245"/>
                    <a:gd name="T67" fmla="*/ 0 h 525"/>
                    <a:gd name="T68" fmla="*/ 1 w 245"/>
                    <a:gd name="T69" fmla="*/ 0 h 525"/>
                    <a:gd name="T70" fmla="*/ 1 w 245"/>
                    <a:gd name="T71" fmla="*/ 0 h 525"/>
                    <a:gd name="T72" fmla="*/ 1 w 245"/>
                    <a:gd name="T73" fmla="*/ 0 h 525"/>
                    <a:gd name="T74" fmla="*/ 1 w 245"/>
                    <a:gd name="T75" fmla="*/ 0 h 525"/>
                    <a:gd name="T76" fmla="*/ 1 w 245"/>
                    <a:gd name="T77" fmla="*/ 0 h 525"/>
                    <a:gd name="T78" fmla="*/ 1 w 245"/>
                    <a:gd name="T79" fmla="*/ 0 h 525"/>
                    <a:gd name="T80" fmla="*/ 1 w 245"/>
                    <a:gd name="T81" fmla="*/ 0 h 525"/>
                    <a:gd name="T82" fmla="*/ 1 w 245"/>
                    <a:gd name="T83" fmla="*/ 0 h 525"/>
                    <a:gd name="T84" fmla="*/ 1 w 245"/>
                    <a:gd name="T85" fmla="*/ 0 h 525"/>
                    <a:gd name="T86" fmla="*/ 1 w 245"/>
                    <a:gd name="T87" fmla="*/ 0 h 525"/>
                    <a:gd name="T88" fmla="*/ 1 w 245"/>
                    <a:gd name="T89" fmla="*/ 0 h 525"/>
                    <a:gd name="T90" fmla="*/ 1 w 245"/>
                    <a:gd name="T91" fmla="*/ 0 h 525"/>
                    <a:gd name="T92" fmla="*/ 1 w 245"/>
                    <a:gd name="T93" fmla="*/ 0 h 525"/>
                    <a:gd name="T94" fmla="*/ 1 w 245"/>
                    <a:gd name="T95" fmla="*/ 0 h 525"/>
                    <a:gd name="T96" fmla="*/ 1 w 245"/>
                    <a:gd name="T97" fmla="*/ 0 h 525"/>
                    <a:gd name="T98" fmla="*/ 1 w 245"/>
                    <a:gd name="T99" fmla="*/ 0 h 525"/>
                    <a:gd name="T100" fmla="*/ 1 w 245"/>
                    <a:gd name="T101" fmla="*/ 0 h 525"/>
                    <a:gd name="T102" fmla="*/ 1 w 245"/>
                    <a:gd name="T103" fmla="*/ 0 h 525"/>
                    <a:gd name="T104" fmla="*/ 1 w 245"/>
                    <a:gd name="T105" fmla="*/ 0 h 525"/>
                    <a:gd name="T106" fmla="*/ 1 w 245"/>
                    <a:gd name="T107" fmla="*/ 0 h 525"/>
                    <a:gd name="T108" fmla="*/ 1 w 245"/>
                    <a:gd name="T109" fmla="*/ 0 h 525"/>
                    <a:gd name="T110" fmla="*/ 1 w 245"/>
                    <a:gd name="T111" fmla="*/ 0 h 525"/>
                    <a:gd name="T112" fmla="*/ 1 w 245"/>
                    <a:gd name="T113" fmla="*/ 0 h 525"/>
                    <a:gd name="T114" fmla="*/ 1 w 245"/>
                    <a:gd name="T115" fmla="*/ 0 h 525"/>
                    <a:gd name="T116" fmla="*/ 1 w 245"/>
                    <a:gd name="T117" fmla="*/ 0 h 525"/>
                    <a:gd name="T118" fmla="*/ 1 w 245"/>
                    <a:gd name="T119" fmla="*/ 0 h 525"/>
                    <a:gd name="T120" fmla="*/ 1 w 245"/>
                    <a:gd name="T121" fmla="*/ 0 h 525"/>
                    <a:gd name="T122" fmla="*/ 1 w 245"/>
                    <a:gd name="T123" fmla="*/ 0 h 525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5">
                      <a:moveTo>
                        <a:pt x="202" y="146"/>
                      </a:moveTo>
                      <a:lnTo>
                        <a:pt x="202" y="146"/>
                      </a:lnTo>
                      <a:lnTo>
                        <a:pt x="193" y="146"/>
                      </a:lnTo>
                      <a:lnTo>
                        <a:pt x="186" y="138"/>
                      </a:lnTo>
                      <a:lnTo>
                        <a:pt x="177" y="138"/>
                      </a:lnTo>
                      <a:lnTo>
                        <a:pt x="167" y="132"/>
                      </a:lnTo>
                      <a:lnTo>
                        <a:pt x="160" y="124"/>
                      </a:lnTo>
                      <a:lnTo>
                        <a:pt x="160" y="116"/>
                      </a:lnTo>
                      <a:lnTo>
                        <a:pt x="160" y="110"/>
                      </a:lnTo>
                      <a:lnTo>
                        <a:pt x="167" y="110"/>
                      </a:lnTo>
                      <a:lnTo>
                        <a:pt x="177" y="102"/>
                      </a:lnTo>
                      <a:lnTo>
                        <a:pt x="177" y="95"/>
                      </a:lnTo>
                      <a:lnTo>
                        <a:pt x="186" y="87"/>
                      </a:lnTo>
                      <a:lnTo>
                        <a:pt x="186" y="81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4"/>
                      </a:lnTo>
                      <a:lnTo>
                        <a:pt x="186" y="36"/>
                      </a:lnTo>
                      <a:lnTo>
                        <a:pt x="177" y="28"/>
                      </a:lnTo>
                      <a:lnTo>
                        <a:pt x="167" y="22"/>
                      </a:lnTo>
                      <a:lnTo>
                        <a:pt x="160" y="16"/>
                      </a:lnTo>
                      <a:lnTo>
                        <a:pt x="153" y="8"/>
                      </a:lnTo>
                      <a:lnTo>
                        <a:pt x="143" y="8"/>
                      </a:lnTo>
                      <a:lnTo>
                        <a:pt x="134" y="0"/>
                      </a:lnTo>
                      <a:lnTo>
                        <a:pt x="125" y="0"/>
                      </a:lnTo>
                      <a:lnTo>
                        <a:pt x="119" y="0"/>
                      </a:lnTo>
                      <a:lnTo>
                        <a:pt x="101" y="8"/>
                      </a:lnTo>
                      <a:lnTo>
                        <a:pt x="92" y="8"/>
                      </a:lnTo>
                      <a:lnTo>
                        <a:pt x="84" y="16"/>
                      </a:lnTo>
                      <a:lnTo>
                        <a:pt x="77" y="22"/>
                      </a:lnTo>
                      <a:lnTo>
                        <a:pt x="77" y="28"/>
                      </a:lnTo>
                      <a:lnTo>
                        <a:pt x="68" y="36"/>
                      </a:lnTo>
                      <a:lnTo>
                        <a:pt x="68" y="44"/>
                      </a:lnTo>
                      <a:lnTo>
                        <a:pt x="59" y="51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8" y="81"/>
                      </a:lnTo>
                      <a:lnTo>
                        <a:pt x="68" y="87"/>
                      </a:lnTo>
                      <a:lnTo>
                        <a:pt x="68" y="95"/>
                      </a:lnTo>
                      <a:lnTo>
                        <a:pt x="77" y="102"/>
                      </a:lnTo>
                      <a:lnTo>
                        <a:pt x="84" y="110"/>
                      </a:lnTo>
                      <a:lnTo>
                        <a:pt x="84" y="116"/>
                      </a:lnTo>
                      <a:lnTo>
                        <a:pt x="84" y="124"/>
                      </a:lnTo>
                      <a:lnTo>
                        <a:pt x="84" y="132"/>
                      </a:lnTo>
                      <a:lnTo>
                        <a:pt x="77" y="138"/>
                      </a:lnTo>
                      <a:lnTo>
                        <a:pt x="68" y="138"/>
                      </a:lnTo>
                      <a:lnTo>
                        <a:pt x="59" y="146"/>
                      </a:lnTo>
                      <a:lnTo>
                        <a:pt x="51" y="146"/>
                      </a:lnTo>
                      <a:lnTo>
                        <a:pt x="35" y="152"/>
                      </a:lnTo>
                      <a:lnTo>
                        <a:pt x="25" y="160"/>
                      </a:lnTo>
                      <a:lnTo>
                        <a:pt x="16" y="160"/>
                      </a:lnTo>
                      <a:lnTo>
                        <a:pt x="9" y="168"/>
                      </a:lnTo>
                      <a:lnTo>
                        <a:pt x="9" y="175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7"/>
                      </a:lnTo>
                      <a:lnTo>
                        <a:pt x="9" y="313"/>
                      </a:lnTo>
                      <a:lnTo>
                        <a:pt x="16" y="319"/>
                      </a:lnTo>
                      <a:lnTo>
                        <a:pt x="16" y="335"/>
                      </a:lnTo>
                      <a:lnTo>
                        <a:pt x="25" y="335"/>
                      </a:lnTo>
                      <a:lnTo>
                        <a:pt x="35" y="343"/>
                      </a:lnTo>
                      <a:lnTo>
                        <a:pt x="42" y="350"/>
                      </a:lnTo>
                      <a:lnTo>
                        <a:pt x="51" y="350"/>
                      </a:lnTo>
                      <a:lnTo>
                        <a:pt x="51" y="356"/>
                      </a:lnTo>
                      <a:lnTo>
                        <a:pt x="51" y="218"/>
                      </a:lnTo>
                      <a:lnTo>
                        <a:pt x="51" y="372"/>
                      </a:lnTo>
                      <a:lnTo>
                        <a:pt x="51" y="488"/>
                      </a:lnTo>
                      <a:lnTo>
                        <a:pt x="51" y="496"/>
                      </a:lnTo>
                      <a:lnTo>
                        <a:pt x="51" y="502"/>
                      </a:lnTo>
                      <a:lnTo>
                        <a:pt x="59" y="509"/>
                      </a:lnTo>
                      <a:lnTo>
                        <a:pt x="59" y="517"/>
                      </a:lnTo>
                      <a:lnTo>
                        <a:pt x="68" y="517"/>
                      </a:lnTo>
                      <a:lnTo>
                        <a:pt x="68" y="525"/>
                      </a:lnTo>
                      <a:lnTo>
                        <a:pt x="77" y="525"/>
                      </a:lnTo>
                      <a:lnTo>
                        <a:pt x="84" y="525"/>
                      </a:lnTo>
                      <a:lnTo>
                        <a:pt x="92" y="525"/>
                      </a:lnTo>
                      <a:lnTo>
                        <a:pt x="101" y="525"/>
                      </a:lnTo>
                      <a:lnTo>
                        <a:pt x="110" y="517"/>
                      </a:lnTo>
                      <a:lnTo>
                        <a:pt x="119" y="509"/>
                      </a:lnTo>
                      <a:lnTo>
                        <a:pt x="125" y="502"/>
                      </a:lnTo>
                      <a:lnTo>
                        <a:pt x="125" y="496"/>
                      </a:lnTo>
                      <a:lnTo>
                        <a:pt x="125" y="488"/>
                      </a:lnTo>
                      <a:lnTo>
                        <a:pt x="125" y="291"/>
                      </a:lnTo>
                      <a:lnTo>
                        <a:pt x="125" y="488"/>
                      </a:lnTo>
                      <a:lnTo>
                        <a:pt x="125" y="496"/>
                      </a:lnTo>
                      <a:lnTo>
                        <a:pt x="125" y="502"/>
                      </a:lnTo>
                      <a:lnTo>
                        <a:pt x="125" y="509"/>
                      </a:lnTo>
                      <a:lnTo>
                        <a:pt x="134" y="509"/>
                      </a:lnTo>
                      <a:lnTo>
                        <a:pt x="134" y="517"/>
                      </a:lnTo>
                      <a:lnTo>
                        <a:pt x="143" y="517"/>
                      </a:lnTo>
                      <a:lnTo>
                        <a:pt x="143" y="525"/>
                      </a:lnTo>
                      <a:lnTo>
                        <a:pt x="153" y="525"/>
                      </a:lnTo>
                      <a:lnTo>
                        <a:pt x="160" y="525"/>
                      </a:lnTo>
                      <a:lnTo>
                        <a:pt x="167" y="525"/>
                      </a:lnTo>
                      <a:lnTo>
                        <a:pt x="177" y="525"/>
                      </a:lnTo>
                      <a:lnTo>
                        <a:pt x="186" y="517"/>
                      </a:lnTo>
                      <a:lnTo>
                        <a:pt x="193" y="509"/>
                      </a:lnTo>
                      <a:lnTo>
                        <a:pt x="193" y="502"/>
                      </a:lnTo>
                      <a:lnTo>
                        <a:pt x="193" y="496"/>
                      </a:lnTo>
                      <a:lnTo>
                        <a:pt x="193" y="488"/>
                      </a:lnTo>
                      <a:lnTo>
                        <a:pt x="193" y="372"/>
                      </a:lnTo>
                      <a:lnTo>
                        <a:pt x="193" y="218"/>
                      </a:lnTo>
                      <a:lnTo>
                        <a:pt x="193" y="356"/>
                      </a:lnTo>
                      <a:lnTo>
                        <a:pt x="202" y="350"/>
                      </a:lnTo>
                      <a:lnTo>
                        <a:pt x="210" y="350"/>
                      </a:lnTo>
                      <a:lnTo>
                        <a:pt x="210" y="343"/>
                      </a:lnTo>
                      <a:lnTo>
                        <a:pt x="219" y="335"/>
                      </a:lnTo>
                      <a:lnTo>
                        <a:pt x="226" y="327"/>
                      </a:lnTo>
                      <a:lnTo>
                        <a:pt x="236" y="319"/>
                      </a:lnTo>
                      <a:lnTo>
                        <a:pt x="245" y="313"/>
                      </a:lnTo>
                      <a:lnTo>
                        <a:pt x="245" y="307"/>
                      </a:lnTo>
                      <a:lnTo>
                        <a:pt x="245" y="291"/>
                      </a:lnTo>
                      <a:lnTo>
                        <a:pt x="245" y="197"/>
                      </a:lnTo>
                      <a:lnTo>
                        <a:pt x="245" y="189"/>
                      </a:lnTo>
                      <a:lnTo>
                        <a:pt x="245" y="181"/>
                      </a:lnTo>
                      <a:lnTo>
                        <a:pt x="245" y="175"/>
                      </a:lnTo>
                      <a:lnTo>
                        <a:pt x="245" y="168"/>
                      </a:lnTo>
                      <a:lnTo>
                        <a:pt x="236" y="160"/>
                      </a:lnTo>
                      <a:lnTo>
                        <a:pt x="226" y="160"/>
                      </a:lnTo>
                      <a:lnTo>
                        <a:pt x="219" y="152"/>
                      </a:lnTo>
                      <a:lnTo>
                        <a:pt x="202" y="146"/>
                      </a:lnTo>
                      <a:close/>
                    </a:path>
                  </a:pathLst>
                </a:custGeom>
                <a:solidFill>
                  <a:srgbClr val="FF99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408" name="Freeform 43"/>
                <p:cNvSpPr>
                  <a:spLocks/>
                </p:cNvSpPr>
                <p:nvPr/>
              </p:nvSpPr>
              <p:spPr bwMode="auto">
                <a:xfrm>
                  <a:off x="948" y="1206"/>
                  <a:ext cx="123" cy="262"/>
                </a:xfrm>
                <a:custGeom>
                  <a:avLst/>
                  <a:gdLst>
                    <a:gd name="T0" fmla="*/ 1 w 245"/>
                    <a:gd name="T1" fmla="*/ 0 h 525"/>
                    <a:gd name="T2" fmla="*/ 1 w 245"/>
                    <a:gd name="T3" fmla="*/ 0 h 525"/>
                    <a:gd name="T4" fmla="*/ 1 w 245"/>
                    <a:gd name="T5" fmla="*/ 0 h 525"/>
                    <a:gd name="T6" fmla="*/ 1 w 245"/>
                    <a:gd name="T7" fmla="*/ 0 h 525"/>
                    <a:gd name="T8" fmla="*/ 1 w 245"/>
                    <a:gd name="T9" fmla="*/ 0 h 525"/>
                    <a:gd name="T10" fmla="*/ 1 w 245"/>
                    <a:gd name="T11" fmla="*/ 0 h 525"/>
                    <a:gd name="T12" fmla="*/ 1 w 245"/>
                    <a:gd name="T13" fmla="*/ 0 h 525"/>
                    <a:gd name="T14" fmla="*/ 1 w 245"/>
                    <a:gd name="T15" fmla="*/ 0 h 525"/>
                    <a:gd name="T16" fmla="*/ 1 w 245"/>
                    <a:gd name="T17" fmla="*/ 0 h 525"/>
                    <a:gd name="T18" fmla="*/ 1 w 245"/>
                    <a:gd name="T19" fmla="*/ 0 h 525"/>
                    <a:gd name="T20" fmla="*/ 1 w 245"/>
                    <a:gd name="T21" fmla="*/ 0 h 525"/>
                    <a:gd name="T22" fmla="*/ 1 w 245"/>
                    <a:gd name="T23" fmla="*/ 0 h 525"/>
                    <a:gd name="T24" fmla="*/ 1 w 245"/>
                    <a:gd name="T25" fmla="*/ 0 h 525"/>
                    <a:gd name="T26" fmla="*/ 1 w 245"/>
                    <a:gd name="T27" fmla="*/ 0 h 525"/>
                    <a:gd name="T28" fmla="*/ 1 w 245"/>
                    <a:gd name="T29" fmla="*/ 0 h 525"/>
                    <a:gd name="T30" fmla="*/ 1 w 245"/>
                    <a:gd name="T31" fmla="*/ 0 h 525"/>
                    <a:gd name="T32" fmla="*/ 1 w 245"/>
                    <a:gd name="T33" fmla="*/ 0 h 525"/>
                    <a:gd name="T34" fmla="*/ 1 w 245"/>
                    <a:gd name="T35" fmla="*/ 0 h 525"/>
                    <a:gd name="T36" fmla="*/ 1 w 245"/>
                    <a:gd name="T37" fmla="*/ 0 h 525"/>
                    <a:gd name="T38" fmla="*/ 1 w 245"/>
                    <a:gd name="T39" fmla="*/ 0 h 525"/>
                    <a:gd name="T40" fmla="*/ 1 w 245"/>
                    <a:gd name="T41" fmla="*/ 0 h 525"/>
                    <a:gd name="T42" fmla="*/ 1 w 245"/>
                    <a:gd name="T43" fmla="*/ 0 h 525"/>
                    <a:gd name="T44" fmla="*/ 1 w 245"/>
                    <a:gd name="T45" fmla="*/ 0 h 525"/>
                    <a:gd name="T46" fmla="*/ 1 w 245"/>
                    <a:gd name="T47" fmla="*/ 0 h 525"/>
                    <a:gd name="T48" fmla="*/ 1 w 245"/>
                    <a:gd name="T49" fmla="*/ 0 h 525"/>
                    <a:gd name="T50" fmla="*/ 1 w 245"/>
                    <a:gd name="T51" fmla="*/ 0 h 525"/>
                    <a:gd name="T52" fmla="*/ 1 w 245"/>
                    <a:gd name="T53" fmla="*/ 0 h 525"/>
                    <a:gd name="T54" fmla="*/ 0 w 245"/>
                    <a:gd name="T55" fmla="*/ 0 h 525"/>
                    <a:gd name="T56" fmla="*/ 0 w 245"/>
                    <a:gd name="T57" fmla="*/ 0 h 525"/>
                    <a:gd name="T58" fmla="*/ 1 w 245"/>
                    <a:gd name="T59" fmla="*/ 0 h 525"/>
                    <a:gd name="T60" fmla="*/ 1 w 245"/>
                    <a:gd name="T61" fmla="*/ 0 h 525"/>
                    <a:gd name="T62" fmla="*/ 1 w 245"/>
                    <a:gd name="T63" fmla="*/ 0 h 525"/>
                    <a:gd name="T64" fmla="*/ 1 w 245"/>
                    <a:gd name="T65" fmla="*/ 0 h 525"/>
                    <a:gd name="T66" fmla="*/ 1 w 245"/>
                    <a:gd name="T67" fmla="*/ 0 h 525"/>
                    <a:gd name="T68" fmla="*/ 1 w 245"/>
                    <a:gd name="T69" fmla="*/ 0 h 525"/>
                    <a:gd name="T70" fmla="*/ 1 w 245"/>
                    <a:gd name="T71" fmla="*/ 0 h 525"/>
                    <a:gd name="T72" fmla="*/ 1 w 245"/>
                    <a:gd name="T73" fmla="*/ 0 h 525"/>
                    <a:gd name="T74" fmla="*/ 1 w 245"/>
                    <a:gd name="T75" fmla="*/ 0 h 525"/>
                    <a:gd name="T76" fmla="*/ 1 w 245"/>
                    <a:gd name="T77" fmla="*/ 0 h 525"/>
                    <a:gd name="T78" fmla="*/ 1 w 245"/>
                    <a:gd name="T79" fmla="*/ 0 h 525"/>
                    <a:gd name="T80" fmla="*/ 1 w 245"/>
                    <a:gd name="T81" fmla="*/ 0 h 525"/>
                    <a:gd name="T82" fmla="*/ 1 w 245"/>
                    <a:gd name="T83" fmla="*/ 0 h 525"/>
                    <a:gd name="T84" fmla="*/ 1 w 245"/>
                    <a:gd name="T85" fmla="*/ 0 h 525"/>
                    <a:gd name="T86" fmla="*/ 1 w 245"/>
                    <a:gd name="T87" fmla="*/ 0 h 525"/>
                    <a:gd name="T88" fmla="*/ 1 w 245"/>
                    <a:gd name="T89" fmla="*/ 0 h 525"/>
                    <a:gd name="T90" fmla="*/ 1 w 245"/>
                    <a:gd name="T91" fmla="*/ 0 h 525"/>
                    <a:gd name="T92" fmla="*/ 1 w 245"/>
                    <a:gd name="T93" fmla="*/ 0 h 525"/>
                    <a:gd name="T94" fmla="*/ 1 w 245"/>
                    <a:gd name="T95" fmla="*/ 0 h 525"/>
                    <a:gd name="T96" fmla="*/ 1 w 245"/>
                    <a:gd name="T97" fmla="*/ 0 h 525"/>
                    <a:gd name="T98" fmla="*/ 1 w 245"/>
                    <a:gd name="T99" fmla="*/ 0 h 525"/>
                    <a:gd name="T100" fmla="*/ 1 w 245"/>
                    <a:gd name="T101" fmla="*/ 0 h 525"/>
                    <a:gd name="T102" fmla="*/ 1 w 245"/>
                    <a:gd name="T103" fmla="*/ 0 h 525"/>
                    <a:gd name="T104" fmla="*/ 1 w 245"/>
                    <a:gd name="T105" fmla="*/ 0 h 525"/>
                    <a:gd name="T106" fmla="*/ 1 w 245"/>
                    <a:gd name="T107" fmla="*/ 0 h 525"/>
                    <a:gd name="T108" fmla="*/ 1 w 245"/>
                    <a:gd name="T109" fmla="*/ 0 h 525"/>
                    <a:gd name="T110" fmla="*/ 1 w 245"/>
                    <a:gd name="T111" fmla="*/ 0 h 525"/>
                    <a:gd name="T112" fmla="*/ 1 w 245"/>
                    <a:gd name="T113" fmla="*/ 0 h 525"/>
                    <a:gd name="T114" fmla="*/ 1 w 245"/>
                    <a:gd name="T115" fmla="*/ 0 h 525"/>
                    <a:gd name="T116" fmla="*/ 1 w 245"/>
                    <a:gd name="T117" fmla="*/ 0 h 525"/>
                    <a:gd name="T118" fmla="*/ 1 w 245"/>
                    <a:gd name="T119" fmla="*/ 0 h 525"/>
                    <a:gd name="T120" fmla="*/ 1 w 245"/>
                    <a:gd name="T121" fmla="*/ 0 h 525"/>
                    <a:gd name="T122" fmla="*/ 1 w 245"/>
                    <a:gd name="T123" fmla="*/ 0 h 525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5">
                      <a:moveTo>
                        <a:pt x="202" y="146"/>
                      </a:moveTo>
                      <a:lnTo>
                        <a:pt x="202" y="146"/>
                      </a:lnTo>
                      <a:lnTo>
                        <a:pt x="193" y="146"/>
                      </a:lnTo>
                      <a:lnTo>
                        <a:pt x="186" y="138"/>
                      </a:lnTo>
                      <a:lnTo>
                        <a:pt x="177" y="138"/>
                      </a:lnTo>
                      <a:lnTo>
                        <a:pt x="167" y="132"/>
                      </a:lnTo>
                      <a:lnTo>
                        <a:pt x="160" y="124"/>
                      </a:lnTo>
                      <a:lnTo>
                        <a:pt x="160" y="116"/>
                      </a:lnTo>
                      <a:lnTo>
                        <a:pt x="160" y="110"/>
                      </a:lnTo>
                      <a:lnTo>
                        <a:pt x="167" y="110"/>
                      </a:lnTo>
                      <a:lnTo>
                        <a:pt x="177" y="102"/>
                      </a:lnTo>
                      <a:lnTo>
                        <a:pt x="177" y="95"/>
                      </a:lnTo>
                      <a:lnTo>
                        <a:pt x="186" y="87"/>
                      </a:lnTo>
                      <a:lnTo>
                        <a:pt x="186" y="81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4"/>
                      </a:lnTo>
                      <a:lnTo>
                        <a:pt x="186" y="36"/>
                      </a:lnTo>
                      <a:lnTo>
                        <a:pt x="177" y="28"/>
                      </a:lnTo>
                      <a:lnTo>
                        <a:pt x="167" y="22"/>
                      </a:lnTo>
                      <a:lnTo>
                        <a:pt x="160" y="16"/>
                      </a:lnTo>
                      <a:lnTo>
                        <a:pt x="153" y="8"/>
                      </a:lnTo>
                      <a:lnTo>
                        <a:pt x="143" y="8"/>
                      </a:lnTo>
                      <a:lnTo>
                        <a:pt x="134" y="0"/>
                      </a:lnTo>
                      <a:lnTo>
                        <a:pt x="125" y="0"/>
                      </a:lnTo>
                      <a:lnTo>
                        <a:pt x="119" y="0"/>
                      </a:lnTo>
                      <a:lnTo>
                        <a:pt x="101" y="8"/>
                      </a:lnTo>
                      <a:lnTo>
                        <a:pt x="92" y="8"/>
                      </a:lnTo>
                      <a:lnTo>
                        <a:pt x="84" y="16"/>
                      </a:lnTo>
                      <a:lnTo>
                        <a:pt x="77" y="22"/>
                      </a:lnTo>
                      <a:lnTo>
                        <a:pt x="77" y="28"/>
                      </a:lnTo>
                      <a:lnTo>
                        <a:pt x="68" y="36"/>
                      </a:lnTo>
                      <a:lnTo>
                        <a:pt x="68" y="44"/>
                      </a:lnTo>
                      <a:lnTo>
                        <a:pt x="59" y="51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8" y="81"/>
                      </a:lnTo>
                      <a:lnTo>
                        <a:pt x="68" y="87"/>
                      </a:lnTo>
                      <a:lnTo>
                        <a:pt x="68" y="95"/>
                      </a:lnTo>
                      <a:lnTo>
                        <a:pt x="77" y="102"/>
                      </a:lnTo>
                      <a:lnTo>
                        <a:pt x="84" y="110"/>
                      </a:lnTo>
                      <a:lnTo>
                        <a:pt x="84" y="116"/>
                      </a:lnTo>
                      <a:lnTo>
                        <a:pt x="84" y="124"/>
                      </a:lnTo>
                      <a:lnTo>
                        <a:pt x="84" y="132"/>
                      </a:lnTo>
                      <a:lnTo>
                        <a:pt x="77" y="138"/>
                      </a:lnTo>
                      <a:lnTo>
                        <a:pt x="68" y="138"/>
                      </a:lnTo>
                      <a:lnTo>
                        <a:pt x="59" y="146"/>
                      </a:lnTo>
                      <a:lnTo>
                        <a:pt x="51" y="146"/>
                      </a:lnTo>
                      <a:lnTo>
                        <a:pt x="35" y="152"/>
                      </a:lnTo>
                      <a:lnTo>
                        <a:pt x="25" y="160"/>
                      </a:lnTo>
                      <a:lnTo>
                        <a:pt x="16" y="160"/>
                      </a:lnTo>
                      <a:lnTo>
                        <a:pt x="9" y="168"/>
                      </a:lnTo>
                      <a:lnTo>
                        <a:pt x="9" y="175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7"/>
                      </a:lnTo>
                      <a:lnTo>
                        <a:pt x="9" y="313"/>
                      </a:lnTo>
                      <a:lnTo>
                        <a:pt x="16" y="319"/>
                      </a:lnTo>
                      <a:lnTo>
                        <a:pt x="16" y="335"/>
                      </a:lnTo>
                      <a:lnTo>
                        <a:pt x="25" y="335"/>
                      </a:lnTo>
                      <a:lnTo>
                        <a:pt x="35" y="343"/>
                      </a:lnTo>
                      <a:lnTo>
                        <a:pt x="42" y="350"/>
                      </a:lnTo>
                      <a:lnTo>
                        <a:pt x="51" y="350"/>
                      </a:lnTo>
                      <a:lnTo>
                        <a:pt x="51" y="356"/>
                      </a:lnTo>
                      <a:lnTo>
                        <a:pt x="51" y="218"/>
                      </a:lnTo>
                      <a:lnTo>
                        <a:pt x="51" y="372"/>
                      </a:lnTo>
                      <a:lnTo>
                        <a:pt x="51" y="488"/>
                      </a:lnTo>
                      <a:lnTo>
                        <a:pt x="51" y="496"/>
                      </a:lnTo>
                      <a:lnTo>
                        <a:pt x="51" y="502"/>
                      </a:lnTo>
                      <a:lnTo>
                        <a:pt x="59" y="509"/>
                      </a:lnTo>
                      <a:lnTo>
                        <a:pt x="59" y="517"/>
                      </a:lnTo>
                      <a:lnTo>
                        <a:pt x="68" y="517"/>
                      </a:lnTo>
                      <a:lnTo>
                        <a:pt x="68" y="525"/>
                      </a:lnTo>
                      <a:lnTo>
                        <a:pt x="77" y="525"/>
                      </a:lnTo>
                      <a:lnTo>
                        <a:pt x="84" y="525"/>
                      </a:lnTo>
                      <a:lnTo>
                        <a:pt x="92" y="525"/>
                      </a:lnTo>
                      <a:lnTo>
                        <a:pt x="101" y="525"/>
                      </a:lnTo>
                      <a:lnTo>
                        <a:pt x="110" y="517"/>
                      </a:lnTo>
                      <a:lnTo>
                        <a:pt x="119" y="509"/>
                      </a:lnTo>
                      <a:lnTo>
                        <a:pt x="125" y="502"/>
                      </a:lnTo>
                      <a:lnTo>
                        <a:pt x="125" y="496"/>
                      </a:lnTo>
                      <a:lnTo>
                        <a:pt x="125" y="488"/>
                      </a:lnTo>
                      <a:lnTo>
                        <a:pt x="125" y="291"/>
                      </a:lnTo>
                      <a:lnTo>
                        <a:pt x="125" y="488"/>
                      </a:lnTo>
                      <a:lnTo>
                        <a:pt x="125" y="496"/>
                      </a:lnTo>
                      <a:lnTo>
                        <a:pt x="125" y="502"/>
                      </a:lnTo>
                      <a:lnTo>
                        <a:pt x="125" y="509"/>
                      </a:lnTo>
                      <a:lnTo>
                        <a:pt x="134" y="509"/>
                      </a:lnTo>
                      <a:lnTo>
                        <a:pt x="134" y="517"/>
                      </a:lnTo>
                      <a:lnTo>
                        <a:pt x="143" y="517"/>
                      </a:lnTo>
                      <a:lnTo>
                        <a:pt x="143" y="525"/>
                      </a:lnTo>
                      <a:lnTo>
                        <a:pt x="153" y="525"/>
                      </a:lnTo>
                      <a:lnTo>
                        <a:pt x="160" y="525"/>
                      </a:lnTo>
                      <a:lnTo>
                        <a:pt x="167" y="525"/>
                      </a:lnTo>
                      <a:lnTo>
                        <a:pt x="177" y="525"/>
                      </a:lnTo>
                      <a:lnTo>
                        <a:pt x="186" y="517"/>
                      </a:lnTo>
                      <a:lnTo>
                        <a:pt x="193" y="509"/>
                      </a:lnTo>
                      <a:lnTo>
                        <a:pt x="193" y="502"/>
                      </a:lnTo>
                      <a:lnTo>
                        <a:pt x="193" y="496"/>
                      </a:lnTo>
                      <a:lnTo>
                        <a:pt x="193" y="488"/>
                      </a:lnTo>
                      <a:lnTo>
                        <a:pt x="193" y="372"/>
                      </a:lnTo>
                      <a:lnTo>
                        <a:pt x="193" y="218"/>
                      </a:lnTo>
                      <a:lnTo>
                        <a:pt x="193" y="356"/>
                      </a:lnTo>
                      <a:lnTo>
                        <a:pt x="202" y="350"/>
                      </a:lnTo>
                      <a:lnTo>
                        <a:pt x="210" y="350"/>
                      </a:lnTo>
                      <a:lnTo>
                        <a:pt x="210" y="343"/>
                      </a:lnTo>
                      <a:lnTo>
                        <a:pt x="219" y="335"/>
                      </a:lnTo>
                      <a:lnTo>
                        <a:pt x="226" y="327"/>
                      </a:lnTo>
                      <a:lnTo>
                        <a:pt x="236" y="319"/>
                      </a:lnTo>
                      <a:lnTo>
                        <a:pt x="245" y="313"/>
                      </a:lnTo>
                      <a:lnTo>
                        <a:pt x="245" y="307"/>
                      </a:lnTo>
                      <a:lnTo>
                        <a:pt x="245" y="291"/>
                      </a:lnTo>
                      <a:lnTo>
                        <a:pt x="245" y="197"/>
                      </a:lnTo>
                      <a:lnTo>
                        <a:pt x="245" y="189"/>
                      </a:lnTo>
                      <a:lnTo>
                        <a:pt x="245" y="181"/>
                      </a:lnTo>
                      <a:lnTo>
                        <a:pt x="245" y="175"/>
                      </a:lnTo>
                      <a:lnTo>
                        <a:pt x="245" y="168"/>
                      </a:lnTo>
                      <a:lnTo>
                        <a:pt x="236" y="160"/>
                      </a:lnTo>
                      <a:lnTo>
                        <a:pt x="226" y="160"/>
                      </a:lnTo>
                      <a:lnTo>
                        <a:pt x="219" y="152"/>
                      </a:lnTo>
                      <a:lnTo>
                        <a:pt x="202" y="146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  <p:grpSp>
          <p:nvGrpSpPr>
            <p:cNvPr id="16" name="Group 44"/>
            <p:cNvGrpSpPr>
              <a:grpSpLocks/>
            </p:cNvGrpSpPr>
            <p:nvPr/>
          </p:nvGrpSpPr>
          <p:grpSpPr bwMode="auto">
            <a:xfrm>
              <a:off x="871" y="1962"/>
              <a:ext cx="107" cy="235"/>
              <a:chOff x="948" y="1497"/>
              <a:chExt cx="123" cy="261"/>
            </a:xfrm>
          </p:grpSpPr>
          <p:sp>
            <p:nvSpPr>
              <p:cNvPr id="401" name="Freeform 45"/>
              <p:cNvSpPr>
                <a:spLocks/>
              </p:cNvSpPr>
              <p:nvPr/>
            </p:nvSpPr>
            <p:spPr bwMode="auto">
              <a:xfrm>
                <a:off x="948" y="1497"/>
                <a:ext cx="123" cy="261"/>
              </a:xfrm>
              <a:custGeom>
                <a:avLst/>
                <a:gdLst>
                  <a:gd name="T0" fmla="*/ 1 w 245"/>
                  <a:gd name="T1" fmla="*/ 0 h 523"/>
                  <a:gd name="T2" fmla="*/ 1 w 245"/>
                  <a:gd name="T3" fmla="*/ 0 h 523"/>
                  <a:gd name="T4" fmla="*/ 1 w 245"/>
                  <a:gd name="T5" fmla="*/ 0 h 523"/>
                  <a:gd name="T6" fmla="*/ 1 w 245"/>
                  <a:gd name="T7" fmla="*/ 0 h 523"/>
                  <a:gd name="T8" fmla="*/ 1 w 245"/>
                  <a:gd name="T9" fmla="*/ 0 h 523"/>
                  <a:gd name="T10" fmla="*/ 1 w 245"/>
                  <a:gd name="T11" fmla="*/ 0 h 523"/>
                  <a:gd name="T12" fmla="*/ 1 w 245"/>
                  <a:gd name="T13" fmla="*/ 0 h 523"/>
                  <a:gd name="T14" fmla="*/ 1 w 245"/>
                  <a:gd name="T15" fmla="*/ 0 h 523"/>
                  <a:gd name="T16" fmla="*/ 1 w 245"/>
                  <a:gd name="T17" fmla="*/ 0 h 523"/>
                  <a:gd name="T18" fmla="*/ 1 w 245"/>
                  <a:gd name="T19" fmla="*/ 0 h 523"/>
                  <a:gd name="T20" fmla="*/ 1 w 245"/>
                  <a:gd name="T21" fmla="*/ 0 h 523"/>
                  <a:gd name="T22" fmla="*/ 1 w 245"/>
                  <a:gd name="T23" fmla="*/ 0 h 523"/>
                  <a:gd name="T24" fmla="*/ 1 w 245"/>
                  <a:gd name="T25" fmla="*/ 0 h 523"/>
                  <a:gd name="T26" fmla="*/ 1 w 245"/>
                  <a:gd name="T27" fmla="*/ 0 h 523"/>
                  <a:gd name="T28" fmla="*/ 1 w 245"/>
                  <a:gd name="T29" fmla="*/ 0 h 523"/>
                  <a:gd name="T30" fmla="*/ 1 w 245"/>
                  <a:gd name="T31" fmla="*/ 0 h 523"/>
                  <a:gd name="T32" fmla="*/ 1 w 245"/>
                  <a:gd name="T33" fmla="*/ 0 h 523"/>
                  <a:gd name="T34" fmla="*/ 1 w 245"/>
                  <a:gd name="T35" fmla="*/ 0 h 523"/>
                  <a:gd name="T36" fmla="*/ 1 w 245"/>
                  <a:gd name="T37" fmla="*/ 0 h 523"/>
                  <a:gd name="T38" fmla="*/ 1 w 245"/>
                  <a:gd name="T39" fmla="*/ 0 h 523"/>
                  <a:gd name="T40" fmla="*/ 1 w 245"/>
                  <a:gd name="T41" fmla="*/ 0 h 523"/>
                  <a:gd name="T42" fmla="*/ 1 w 245"/>
                  <a:gd name="T43" fmla="*/ 0 h 523"/>
                  <a:gd name="T44" fmla="*/ 1 w 245"/>
                  <a:gd name="T45" fmla="*/ 0 h 523"/>
                  <a:gd name="T46" fmla="*/ 1 w 245"/>
                  <a:gd name="T47" fmla="*/ 0 h 523"/>
                  <a:gd name="T48" fmla="*/ 1 w 245"/>
                  <a:gd name="T49" fmla="*/ 0 h 523"/>
                  <a:gd name="T50" fmla="*/ 1 w 245"/>
                  <a:gd name="T51" fmla="*/ 0 h 523"/>
                  <a:gd name="T52" fmla="*/ 1 w 245"/>
                  <a:gd name="T53" fmla="*/ 0 h 523"/>
                  <a:gd name="T54" fmla="*/ 0 w 245"/>
                  <a:gd name="T55" fmla="*/ 0 h 523"/>
                  <a:gd name="T56" fmla="*/ 0 w 245"/>
                  <a:gd name="T57" fmla="*/ 0 h 523"/>
                  <a:gd name="T58" fmla="*/ 1 w 245"/>
                  <a:gd name="T59" fmla="*/ 0 h 523"/>
                  <a:gd name="T60" fmla="*/ 1 w 245"/>
                  <a:gd name="T61" fmla="*/ 0 h 523"/>
                  <a:gd name="T62" fmla="*/ 1 w 245"/>
                  <a:gd name="T63" fmla="*/ 0 h 523"/>
                  <a:gd name="T64" fmla="*/ 1 w 245"/>
                  <a:gd name="T65" fmla="*/ 0 h 523"/>
                  <a:gd name="T66" fmla="*/ 1 w 245"/>
                  <a:gd name="T67" fmla="*/ 0 h 523"/>
                  <a:gd name="T68" fmla="*/ 1 w 245"/>
                  <a:gd name="T69" fmla="*/ 0 h 523"/>
                  <a:gd name="T70" fmla="*/ 1 w 245"/>
                  <a:gd name="T71" fmla="*/ 0 h 523"/>
                  <a:gd name="T72" fmla="*/ 1 w 245"/>
                  <a:gd name="T73" fmla="*/ 0 h 523"/>
                  <a:gd name="T74" fmla="*/ 1 w 245"/>
                  <a:gd name="T75" fmla="*/ 0 h 523"/>
                  <a:gd name="T76" fmla="*/ 1 w 245"/>
                  <a:gd name="T77" fmla="*/ 0 h 523"/>
                  <a:gd name="T78" fmla="*/ 1 w 245"/>
                  <a:gd name="T79" fmla="*/ 0 h 523"/>
                  <a:gd name="T80" fmla="*/ 1 w 245"/>
                  <a:gd name="T81" fmla="*/ 0 h 523"/>
                  <a:gd name="T82" fmla="*/ 1 w 245"/>
                  <a:gd name="T83" fmla="*/ 0 h 523"/>
                  <a:gd name="T84" fmla="*/ 1 w 245"/>
                  <a:gd name="T85" fmla="*/ 0 h 523"/>
                  <a:gd name="T86" fmla="*/ 1 w 245"/>
                  <a:gd name="T87" fmla="*/ 0 h 523"/>
                  <a:gd name="T88" fmla="*/ 1 w 245"/>
                  <a:gd name="T89" fmla="*/ 0 h 523"/>
                  <a:gd name="T90" fmla="*/ 1 w 245"/>
                  <a:gd name="T91" fmla="*/ 0 h 523"/>
                  <a:gd name="T92" fmla="*/ 1 w 245"/>
                  <a:gd name="T93" fmla="*/ 0 h 523"/>
                  <a:gd name="T94" fmla="*/ 1 w 245"/>
                  <a:gd name="T95" fmla="*/ 0 h 523"/>
                  <a:gd name="T96" fmla="*/ 1 w 245"/>
                  <a:gd name="T97" fmla="*/ 0 h 523"/>
                  <a:gd name="T98" fmla="*/ 1 w 245"/>
                  <a:gd name="T99" fmla="*/ 0 h 523"/>
                  <a:gd name="T100" fmla="*/ 1 w 245"/>
                  <a:gd name="T101" fmla="*/ 0 h 523"/>
                  <a:gd name="T102" fmla="*/ 1 w 245"/>
                  <a:gd name="T103" fmla="*/ 0 h 523"/>
                  <a:gd name="T104" fmla="*/ 1 w 245"/>
                  <a:gd name="T105" fmla="*/ 0 h 523"/>
                  <a:gd name="T106" fmla="*/ 1 w 245"/>
                  <a:gd name="T107" fmla="*/ 0 h 523"/>
                  <a:gd name="T108" fmla="*/ 1 w 245"/>
                  <a:gd name="T109" fmla="*/ 0 h 523"/>
                  <a:gd name="T110" fmla="*/ 1 w 245"/>
                  <a:gd name="T111" fmla="*/ 0 h 523"/>
                  <a:gd name="T112" fmla="*/ 1 w 245"/>
                  <a:gd name="T113" fmla="*/ 0 h 523"/>
                  <a:gd name="T114" fmla="*/ 1 w 245"/>
                  <a:gd name="T115" fmla="*/ 0 h 523"/>
                  <a:gd name="T116" fmla="*/ 1 w 245"/>
                  <a:gd name="T117" fmla="*/ 0 h 523"/>
                  <a:gd name="T118" fmla="*/ 1 w 245"/>
                  <a:gd name="T119" fmla="*/ 0 h 523"/>
                  <a:gd name="T120" fmla="*/ 1 w 245"/>
                  <a:gd name="T121" fmla="*/ 0 h 523"/>
                  <a:gd name="T122" fmla="*/ 1 w 245"/>
                  <a:gd name="T123" fmla="*/ 0 h 52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5" h="523">
                    <a:moveTo>
                      <a:pt x="202" y="145"/>
                    </a:moveTo>
                    <a:lnTo>
                      <a:pt x="202" y="145"/>
                    </a:lnTo>
                    <a:lnTo>
                      <a:pt x="193" y="145"/>
                    </a:lnTo>
                    <a:lnTo>
                      <a:pt x="186" y="138"/>
                    </a:lnTo>
                    <a:lnTo>
                      <a:pt x="177" y="138"/>
                    </a:lnTo>
                    <a:lnTo>
                      <a:pt x="167" y="132"/>
                    </a:lnTo>
                    <a:lnTo>
                      <a:pt x="160" y="124"/>
                    </a:lnTo>
                    <a:lnTo>
                      <a:pt x="160" y="116"/>
                    </a:lnTo>
                    <a:lnTo>
                      <a:pt x="160" y="108"/>
                    </a:lnTo>
                    <a:lnTo>
                      <a:pt x="167" y="108"/>
                    </a:lnTo>
                    <a:lnTo>
                      <a:pt x="177" y="102"/>
                    </a:lnTo>
                    <a:lnTo>
                      <a:pt x="177" y="95"/>
                    </a:lnTo>
                    <a:lnTo>
                      <a:pt x="186" y="87"/>
                    </a:lnTo>
                    <a:lnTo>
                      <a:pt x="186" y="79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1"/>
                    </a:lnTo>
                    <a:lnTo>
                      <a:pt x="186" y="44"/>
                    </a:lnTo>
                    <a:lnTo>
                      <a:pt x="186" y="36"/>
                    </a:lnTo>
                    <a:lnTo>
                      <a:pt x="177" y="28"/>
                    </a:lnTo>
                    <a:lnTo>
                      <a:pt x="167" y="22"/>
                    </a:lnTo>
                    <a:lnTo>
                      <a:pt x="160" y="16"/>
                    </a:lnTo>
                    <a:lnTo>
                      <a:pt x="153" y="8"/>
                    </a:lnTo>
                    <a:lnTo>
                      <a:pt x="143" y="8"/>
                    </a:lnTo>
                    <a:lnTo>
                      <a:pt x="134" y="0"/>
                    </a:lnTo>
                    <a:lnTo>
                      <a:pt x="125" y="0"/>
                    </a:lnTo>
                    <a:lnTo>
                      <a:pt x="119" y="0"/>
                    </a:lnTo>
                    <a:lnTo>
                      <a:pt x="101" y="8"/>
                    </a:lnTo>
                    <a:lnTo>
                      <a:pt x="92" y="8"/>
                    </a:lnTo>
                    <a:lnTo>
                      <a:pt x="84" y="16"/>
                    </a:lnTo>
                    <a:lnTo>
                      <a:pt x="77" y="22"/>
                    </a:lnTo>
                    <a:lnTo>
                      <a:pt x="77" y="28"/>
                    </a:lnTo>
                    <a:lnTo>
                      <a:pt x="68" y="36"/>
                    </a:lnTo>
                    <a:lnTo>
                      <a:pt x="68" y="44"/>
                    </a:lnTo>
                    <a:lnTo>
                      <a:pt x="59" y="51"/>
                    </a:lnTo>
                    <a:lnTo>
                      <a:pt x="59" y="65"/>
                    </a:lnTo>
                    <a:lnTo>
                      <a:pt x="59" y="73"/>
                    </a:lnTo>
                    <a:lnTo>
                      <a:pt x="68" y="79"/>
                    </a:lnTo>
                    <a:lnTo>
                      <a:pt x="68" y="87"/>
                    </a:lnTo>
                    <a:lnTo>
                      <a:pt x="68" y="95"/>
                    </a:lnTo>
                    <a:lnTo>
                      <a:pt x="77" y="102"/>
                    </a:lnTo>
                    <a:lnTo>
                      <a:pt x="84" y="108"/>
                    </a:lnTo>
                    <a:lnTo>
                      <a:pt x="84" y="116"/>
                    </a:lnTo>
                    <a:lnTo>
                      <a:pt x="84" y="124"/>
                    </a:lnTo>
                    <a:lnTo>
                      <a:pt x="84" y="132"/>
                    </a:lnTo>
                    <a:lnTo>
                      <a:pt x="77" y="138"/>
                    </a:lnTo>
                    <a:lnTo>
                      <a:pt x="68" y="138"/>
                    </a:lnTo>
                    <a:lnTo>
                      <a:pt x="59" y="145"/>
                    </a:lnTo>
                    <a:lnTo>
                      <a:pt x="51" y="145"/>
                    </a:lnTo>
                    <a:lnTo>
                      <a:pt x="35" y="152"/>
                    </a:lnTo>
                    <a:lnTo>
                      <a:pt x="25" y="160"/>
                    </a:lnTo>
                    <a:lnTo>
                      <a:pt x="16" y="160"/>
                    </a:lnTo>
                    <a:lnTo>
                      <a:pt x="9" y="168"/>
                    </a:lnTo>
                    <a:lnTo>
                      <a:pt x="9" y="173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9" y="305"/>
                    </a:lnTo>
                    <a:lnTo>
                      <a:pt x="9" y="313"/>
                    </a:lnTo>
                    <a:lnTo>
                      <a:pt x="16" y="319"/>
                    </a:lnTo>
                    <a:lnTo>
                      <a:pt x="16" y="334"/>
                    </a:lnTo>
                    <a:lnTo>
                      <a:pt x="25" y="334"/>
                    </a:lnTo>
                    <a:lnTo>
                      <a:pt x="35" y="342"/>
                    </a:lnTo>
                    <a:lnTo>
                      <a:pt x="42" y="350"/>
                    </a:lnTo>
                    <a:lnTo>
                      <a:pt x="51" y="350"/>
                    </a:lnTo>
                    <a:lnTo>
                      <a:pt x="51" y="354"/>
                    </a:lnTo>
                    <a:lnTo>
                      <a:pt x="51" y="218"/>
                    </a:lnTo>
                    <a:lnTo>
                      <a:pt x="51" y="370"/>
                    </a:lnTo>
                    <a:lnTo>
                      <a:pt x="51" y="486"/>
                    </a:lnTo>
                    <a:lnTo>
                      <a:pt x="51" y="494"/>
                    </a:lnTo>
                    <a:lnTo>
                      <a:pt x="51" y="501"/>
                    </a:lnTo>
                    <a:lnTo>
                      <a:pt x="59" y="507"/>
                    </a:lnTo>
                    <a:lnTo>
                      <a:pt x="59" y="515"/>
                    </a:lnTo>
                    <a:lnTo>
                      <a:pt x="68" y="515"/>
                    </a:lnTo>
                    <a:lnTo>
                      <a:pt x="68" y="523"/>
                    </a:lnTo>
                    <a:lnTo>
                      <a:pt x="77" y="523"/>
                    </a:lnTo>
                    <a:lnTo>
                      <a:pt x="84" y="523"/>
                    </a:lnTo>
                    <a:lnTo>
                      <a:pt x="92" y="523"/>
                    </a:lnTo>
                    <a:lnTo>
                      <a:pt x="101" y="523"/>
                    </a:lnTo>
                    <a:lnTo>
                      <a:pt x="110" y="515"/>
                    </a:lnTo>
                    <a:lnTo>
                      <a:pt x="119" y="507"/>
                    </a:lnTo>
                    <a:lnTo>
                      <a:pt x="125" y="501"/>
                    </a:lnTo>
                    <a:lnTo>
                      <a:pt x="125" y="494"/>
                    </a:lnTo>
                    <a:lnTo>
                      <a:pt x="125" y="486"/>
                    </a:lnTo>
                    <a:lnTo>
                      <a:pt x="125" y="291"/>
                    </a:lnTo>
                    <a:lnTo>
                      <a:pt x="125" y="486"/>
                    </a:lnTo>
                    <a:lnTo>
                      <a:pt x="125" y="494"/>
                    </a:lnTo>
                    <a:lnTo>
                      <a:pt x="125" y="501"/>
                    </a:lnTo>
                    <a:lnTo>
                      <a:pt x="125" y="507"/>
                    </a:lnTo>
                    <a:lnTo>
                      <a:pt x="134" y="507"/>
                    </a:lnTo>
                    <a:lnTo>
                      <a:pt x="134" y="515"/>
                    </a:lnTo>
                    <a:lnTo>
                      <a:pt x="143" y="515"/>
                    </a:lnTo>
                    <a:lnTo>
                      <a:pt x="143" y="523"/>
                    </a:lnTo>
                    <a:lnTo>
                      <a:pt x="153" y="523"/>
                    </a:lnTo>
                    <a:lnTo>
                      <a:pt x="160" y="523"/>
                    </a:lnTo>
                    <a:lnTo>
                      <a:pt x="167" y="523"/>
                    </a:lnTo>
                    <a:lnTo>
                      <a:pt x="177" y="523"/>
                    </a:lnTo>
                    <a:lnTo>
                      <a:pt x="186" y="515"/>
                    </a:lnTo>
                    <a:lnTo>
                      <a:pt x="193" y="507"/>
                    </a:lnTo>
                    <a:lnTo>
                      <a:pt x="193" y="501"/>
                    </a:lnTo>
                    <a:lnTo>
                      <a:pt x="193" y="494"/>
                    </a:lnTo>
                    <a:lnTo>
                      <a:pt x="193" y="486"/>
                    </a:lnTo>
                    <a:lnTo>
                      <a:pt x="193" y="370"/>
                    </a:lnTo>
                    <a:lnTo>
                      <a:pt x="193" y="218"/>
                    </a:lnTo>
                    <a:lnTo>
                      <a:pt x="193" y="354"/>
                    </a:lnTo>
                    <a:lnTo>
                      <a:pt x="202" y="350"/>
                    </a:lnTo>
                    <a:lnTo>
                      <a:pt x="210" y="350"/>
                    </a:lnTo>
                    <a:lnTo>
                      <a:pt x="210" y="342"/>
                    </a:lnTo>
                    <a:lnTo>
                      <a:pt x="219" y="334"/>
                    </a:lnTo>
                    <a:lnTo>
                      <a:pt x="226" y="326"/>
                    </a:lnTo>
                    <a:lnTo>
                      <a:pt x="236" y="319"/>
                    </a:lnTo>
                    <a:lnTo>
                      <a:pt x="245" y="313"/>
                    </a:lnTo>
                    <a:lnTo>
                      <a:pt x="245" y="305"/>
                    </a:lnTo>
                    <a:lnTo>
                      <a:pt x="245" y="291"/>
                    </a:lnTo>
                    <a:lnTo>
                      <a:pt x="245" y="197"/>
                    </a:lnTo>
                    <a:lnTo>
                      <a:pt x="245" y="189"/>
                    </a:lnTo>
                    <a:lnTo>
                      <a:pt x="245" y="181"/>
                    </a:lnTo>
                    <a:lnTo>
                      <a:pt x="245" y="173"/>
                    </a:lnTo>
                    <a:lnTo>
                      <a:pt x="245" y="168"/>
                    </a:lnTo>
                    <a:lnTo>
                      <a:pt x="236" y="160"/>
                    </a:lnTo>
                    <a:lnTo>
                      <a:pt x="226" y="160"/>
                    </a:lnTo>
                    <a:lnTo>
                      <a:pt x="219" y="152"/>
                    </a:lnTo>
                    <a:lnTo>
                      <a:pt x="202" y="145"/>
                    </a:lnTo>
                    <a:close/>
                  </a:path>
                </a:pathLst>
              </a:custGeom>
              <a:solidFill>
                <a:srgbClr val="00CC99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402" name="Group 46"/>
              <p:cNvGrpSpPr>
                <a:grpSpLocks/>
              </p:cNvGrpSpPr>
              <p:nvPr/>
            </p:nvGrpSpPr>
            <p:grpSpPr bwMode="auto">
              <a:xfrm>
                <a:off x="948" y="1497"/>
                <a:ext cx="123" cy="261"/>
                <a:chOff x="948" y="1497"/>
                <a:chExt cx="123" cy="261"/>
              </a:xfrm>
            </p:grpSpPr>
            <p:sp>
              <p:nvSpPr>
                <p:cNvPr id="403" name="Freeform 47"/>
                <p:cNvSpPr>
                  <a:spLocks/>
                </p:cNvSpPr>
                <p:nvPr/>
              </p:nvSpPr>
              <p:spPr bwMode="auto">
                <a:xfrm>
                  <a:off x="948" y="1497"/>
                  <a:ext cx="123" cy="261"/>
                </a:xfrm>
                <a:custGeom>
                  <a:avLst/>
                  <a:gdLst>
                    <a:gd name="T0" fmla="*/ 1 w 245"/>
                    <a:gd name="T1" fmla="*/ 0 h 523"/>
                    <a:gd name="T2" fmla="*/ 1 w 245"/>
                    <a:gd name="T3" fmla="*/ 0 h 523"/>
                    <a:gd name="T4" fmla="*/ 1 w 245"/>
                    <a:gd name="T5" fmla="*/ 0 h 523"/>
                    <a:gd name="T6" fmla="*/ 1 w 245"/>
                    <a:gd name="T7" fmla="*/ 0 h 523"/>
                    <a:gd name="T8" fmla="*/ 1 w 245"/>
                    <a:gd name="T9" fmla="*/ 0 h 523"/>
                    <a:gd name="T10" fmla="*/ 1 w 245"/>
                    <a:gd name="T11" fmla="*/ 0 h 523"/>
                    <a:gd name="T12" fmla="*/ 1 w 245"/>
                    <a:gd name="T13" fmla="*/ 0 h 523"/>
                    <a:gd name="T14" fmla="*/ 1 w 245"/>
                    <a:gd name="T15" fmla="*/ 0 h 523"/>
                    <a:gd name="T16" fmla="*/ 1 w 245"/>
                    <a:gd name="T17" fmla="*/ 0 h 523"/>
                    <a:gd name="T18" fmla="*/ 1 w 245"/>
                    <a:gd name="T19" fmla="*/ 0 h 523"/>
                    <a:gd name="T20" fmla="*/ 1 w 245"/>
                    <a:gd name="T21" fmla="*/ 0 h 523"/>
                    <a:gd name="T22" fmla="*/ 1 w 245"/>
                    <a:gd name="T23" fmla="*/ 0 h 523"/>
                    <a:gd name="T24" fmla="*/ 1 w 245"/>
                    <a:gd name="T25" fmla="*/ 0 h 523"/>
                    <a:gd name="T26" fmla="*/ 1 w 245"/>
                    <a:gd name="T27" fmla="*/ 0 h 523"/>
                    <a:gd name="T28" fmla="*/ 1 w 245"/>
                    <a:gd name="T29" fmla="*/ 0 h 523"/>
                    <a:gd name="T30" fmla="*/ 1 w 245"/>
                    <a:gd name="T31" fmla="*/ 0 h 523"/>
                    <a:gd name="T32" fmla="*/ 1 w 245"/>
                    <a:gd name="T33" fmla="*/ 0 h 523"/>
                    <a:gd name="T34" fmla="*/ 1 w 245"/>
                    <a:gd name="T35" fmla="*/ 0 h 523"/>
                    <a:gd name="T36" fmla="*/ 1 w 245"/>
                    <a:gd name="T37" fmla="*/ 0 h 523"/>
                    <a:gd name="T38" fmla="*/ 1 w 245"/>
                    <a:gd name="T39" fmla="*/ 0 h 523"/>
                    <a:gd name="T40" fmla="*/ 1 w 245"/>
                    <a:gd name="T41" fmla="*/ 0 h 523"/>
                    <a:gd name="T42" fmla="*/ 1 w 245"/>
                    <a:gd name="T43" fmla="*/ 0 h 523"/>
                    <a:gd name="T44" fmla="*/ 1 w 245"/>
                    <a:gd name="T45" fmla="*/ 0 h 523"/>
                    <a:gd name="T46" fmla="*/ 1 w 245"/>
                    <a:gd name="T47" fmla="*/ 0 h 523"/>
                    <a:gd name="T48" fmla="*/ 1 w 245"/>
                    <a:gd name="T49" fmla="*/ 0 h 523"/>
                    <a:gd name="T50" fmla="*/ 1 w 245"/>
                    <a:gd name="T51" fmla="*/ 0 h 523"/>
                    <a:gd name="T52" fmla="*/ 1 w 245"/>
                    <a:gd name="T53" fmla="*/ 0 h 523"/>
                    <a:gd name="T54" fmla="*/ 0 w 245"/>
                    <a:gd name="T55" fmla="*/ 0 h 523"/>
                    <a:gd name="T56" fmla="*/ 0 w 245"/>
                    <a:gd name="T57" fmla="*/ 0 h 523"/>
                    <a:gd name="T58" fmla="*/ 1 w 245"/>
                    <a:gd name="T59" fmla="*/ 0 h 523"/>
                    <a:gd name="T60" fmla="*/ 1 w 245"/>
                    <a:gd name="T61" fmla="*/ 0 h 523"/>
                    <a:gd name="T62" fmla="*/ 1 w 245"/>
                    <a:gd name="T63" fmla="*/ 0 h 523"/>
                    <a:gd name="T64" fmla="*/ 1 w 245"/>
                    <a:gd name="T65" fmla="*/ 0 h 523"/>
                    <a:gd name="T66" fmla="*/ 1 w 245"/>
                    <a:gd name="T67" fmla="*/ 0 h 523"/>
                    <a:gd name="T68" fmla="*/ 1 w 245"/>
                    <a:gd name="T69" fmla="*/ 0 h 523"/>
                    <a:gd name="T70" fmla="*/ 1 w 245"/>
                    <a:gd name="T71" fmla="*/ 0 h 523"/>
                    <a:gd name="T72" fmla="*/ 1 w 245"/>
                    <a:gd name="T73" fmla="*/ 0 h 523"/>
                    <a:gd name="T74" fmla="*/ 1 w 245"/>
                    <a:gd name="T75" fmla="*/ 0 h 523"/>
                    <a:gd name="T76" fmla="*/ 1 w 245"/>
                    <a:gd name="T77" fmla="*/ 0 h 523"/>
                    <a:gd name="T78" fmla="*/ 1 w 245"/>
                    <a:gd name="T79" fmla="*/ 0 h 523"/>
                    <a:gd name="T80" fmla="*/ 1 w 245"/>
                    <a:gd name="T81" fmla="*/ 0 h 523"/>
                    <a:gd name="T82" fmla="*/ 1 w 245"/>
                    <a:gd name="T83" fmla="*/ 0 h 523"/>
                    <a:gd name="T84" fmla="*/ 1 w 245"/>
                    <a:gd name="T85" fmla="*/ 0 h 523"/>
                    <a:gd name="T86" fmla="*/ 1 w 245"/>
                    <a:gd name="T87" fmla="*/ 0 h 523"/>
                    <a:gd name="T88" fmla="*/ 1 w 245"/>
                    <a:gd name="T89" fmla="*/ 0 h 523"/>
                    <a:gd name="T90" fmla="*/ 1 w 245"/>
                    <a:gd name="T91" fmla="*/ 0 h 523"/>
                    <a:gd name="T92" fmla="*/ 1 w 245"/>
                    <a:gd name="T93" fmla="*/ 0 h 523"/>
                    <a:gd name="T94" fmla="*/ 1 w 245"/>
                    <a:gd name="T95" fmla="*/ 0 h 523"/>
                    <a:gd name="T96" fmla="*/ 1 w 245"/>
                    <a:gd name="T97" fmla="*/ 0 h 523"/>
                    <a:gd name="T98" fmla="*/ 1 w 245"/>
                    <a:gd name="T99" fmla="*/ 0 h 523"/>
                    <a:gd name="T100" fmla="*/ 1 w 245"/>
                    <a:gd name="T101" fmla="*/ 0 h 523"/>
                    <a:gd name="T102" fmla="*/ 1 w 245"/>
                    <a:gd name="T103" fmla="*/ 0 h 523"/>
                    <a:gd name="T104" fmla="*/ 1 w 245"/>
                    <a:gd name="T105" fmla="*/ 0 h 523"/>
                    <a:gd name="T106" fmla="*/ 1 w 245"/>
                    <a:gd name="T107" fmla="*/ 0 h 523"/>
                    <a:gd name="T108" fmla="*/ 1 w 245"/>
                    <a:gd name="T109" fmla="*/ 0 h 523"/>
                    <a:gd name="T110" fmla="*/ 1 w 245"/>
                    <a:gd name="T111" fmla="*/ 0 h 523"/>
                    <a:gd name="T112" fmla="*/ 1 w 245"/>
                    <a:gd name="T113" fmla="*/ 0 h 523"/>
                    <a:gd name="T114" fmla="*/ 1 w 245"/>
                    <a:gd name="T115" fmla="*/ 0 h 523"/>
                    <a:gd name="T116" fmla="*/ 1 w 245"/>
                    <a:gd name="T117" fmla="*/ 0 h 523"/>
                    <a:gd name="T118" fmla="*/ 1 w 245"/>
                    <a:gd name="T119" fmla="*/ 0 h 523"/>
                    <a:gd name="T120" fmla="*/ 1 w 245"/>
                    <a:gd name="T121" fmla="*/ 0 h 523"/>
                    <a:gd name="T122" fmla="*/ 1 w 245"/>
                    <a:gd name="T123" fmla="*/ 0 h 52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3">
                      <a:moveTo>
                        <a:pt x="202" y="145"/>
                      </a:moveTo>
                      <a:lnTo>
                        <a:pt x="202" y="145"/>
                      </a:lnTo>
                      <a:lnTo>
                        <a:pt x="193" y="145"/>
                      </a:lnTo>
                      <a:lnTo>
                        <a:pt x="186" y="138"/>
                      </a:lnTo>
                      <a:lnTo>
                        <a:pt x="177" y="138"/>
                      </a:lnTo>
                      <a:lnTo>
                        <a:pt x="167" y="132"/>
                      </a:lnTo>
                      <a:lnTo>
                        <a:pt x="160" y="124"/>
                      </a:lnTo>
                      <a:lnTo>
                        <a:pt x="160" y="116"/>
                      </a:lnTo>
                      <a:lnTo>
                        <a:pt x="160" y="108"/>
                      </a:lnTo>
                      <a:lnTo>
                        <a:pt x="167" y="108"/>
                      </a:lnTo>
                      <a:lnTo>
                        <a:pt x="177" y="102"/>
                      </a:lnTo>
                      <a:lnTo>
                        <a:pt x="177" y="95"/>
                      </a:lnTo>
                      <a:lnTo>
                        <a:pt x="186" y="87"/>
                      </a:lnTo>
                      <a:lnTo>
                        <a:pt x="186" y="79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4"/>
                      </a:lnTo>
                      <a:lnTo>
                        <a:pt x="186" y="36"/>
                      </a:lnTo>
                      <a:lnTo>
                        <a:pt x="177" y="28"/>
                      </a:lnTo>
                      <a:lnTo>
                        <a:pt x="167" y="22"/>
                      </a:lnTo>
                      <a:lnTo>
                        <a:pt x="160" y="16"/>
                      </a:lnTo>
                      <a:lnTo>
                        <a:pt x="153" y="8"/>
                      </a:lnTo>
                      <a:lnTo>
                        <a:pt x="143" y="8"/>
                      </a:lnTo>
                      <a:lnTo>
                        <a:pt x="134" y="0"/>
                      </a:lnTo>
                      <a:lnTo>
                        <a:pt x="125" y="0"/>
                      </a:lnTo>
                      <a:lnTo>
                        <a:pt x="119" y="0"/>
                      </a:lnTo>
                      <a:lnTo>
                        <a:pt x="101" y="8"/>
                      </a:lnTo>
                      <a:lnTo>
                        <a:pt x="92" y="8"/>
                      </a:lnTo>
                      <a:lnTo>
                        <a:pt x="84" y="16"/>
                      </a:lnTo>
                      <a:lnTo>
                        <a:pt x="77" y="22"/>
                      </a:lnTo>
                      <a:lnTo>
                        <a:pt x="77" y="28"/>
                      </a:lnTo>
                      <a:lnTo>
                        <a:pt x="68" y="36"/>
                      </a:lnTo>
                      <a:lnTo>
                        <a:pt x="68" y="44"/>
                      </a:lnTo>
                      <a:lnTo>
                        <a:pt x="59" y="51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8" y="79"/>
                      </a:lnTo>
                      <a:lnTo>
                        <a:pt x="68" y="87"/>
                      </a:lnTo>
                      <a:lnTo>
                        <a:pt x="68" y="95"/>
                      </a:lnTo>
                      <a:lnTo>
                        <a:pt x="77" y="102"/>
                      </a:lnTo>
                      <a:lnTo>
                        <a:pt x="84" y="108"/>
                      </a:lnTo>
                      <a:lnTo>
                        <a:pt x="84" y="116"/>
                      </a:lnTo>
                      <a:lnTo>
                        <a:pt x="84" y="124"/>
                      </a:lnTo>
                      <a:lnTo>
                        <a:pt x="84" y="132"/>
                      </a:lnTo>
                      <a:lnTo>
                        <a:pt x="77" y="138"/>
                      </a:lnTo>
                      <a:lnTo>
                        <a:pt x="68" y="138"/>
                      </a:lnTo>
                      <a:lnTo>
                        <a:pt x="59" y="145"/>
                      </a:lnTo>
                      <a:lnTo>
                        <a:pt x="51" y="145"/>
                      </a:lnTo>
                      <a:lnTo>
                        <a:pt x="35" y="152"/>
                      </a:lnTo>
                      <a:lnTo>
                        <a:pt x="25" y="160"/>
                      </a:lnTo>
                      <a:lnTo>
                        <a:pt x="16" y="160"/>
                      </a:lnTo>
                      <a:lnTo>
                        <a:pt x="9" y="168"/>
                      </a:lnTo>
                      <a:lnTo>
                        <a:pt x="9" y="173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5"/>
                      </a:lnTo>
                      <a:lnTo>
                        <a:pt x="9" y="313"/>
                      </a:lnTo>
                      <a:lnTo>
                        <a:pt x="16" y="319"/>
                      </a:lnTo>
                      <a:lnTo>
                        <a:pt x="16" y="334"/>
                      </a:lnTo>
                      <a:lnTo>
                        <a:pt x="25" y="334"/>
                      </a:lnTo>
                      <a:lnTo>
                        <a:pt x="35" y="342"/>
                      </a:lnTo>
                      <a:lnTo>
                        <a:pt x="42" y="350"/>
                      </a:lnTo>
                      <a:lnTo>
                        <a:pt x="51" y="350"/>
                      </a:lnTo>
                      <a:lnTo>
                        <a:pt x="51" y="354"/>
                      </a:lnTo>
                      <a:lnTo>
                        <a:pt x="51" y="218"/>
                      </a:lnTo>
                      <a:lnTo>
                        <a:pt x="51" y="370"/>
                      </a:lnTo>
                      <a:lnTo>
                        <a:pt x="51" y="486"/>
                      </a:lnTo>
                      <a:lnTo>
                        <a:pt x="51" y="494"/>
                      </a:lnTo>
                      <a:lnTo>
                        <a:pt x="51" y="501"/>
                      </a:lnTo>
                      <a:lnTo>
                        <a:pt x="59" y="507"/>
                      </a:lnTo>
                      <a:lnTo>
                        <a:pt x="59" y="515"/>
                      </a:lnTo>
                      <a:lnTo>
                        <a:pt x="68" y="515"/>
                      </a:lnTo>
                      <a:lnTo>
                        <a:pt x="68" y="523"/>
                      </a:lnTo>
                      <a:lnTo>
                        <a:pt x="77" y="523"/>
                      </a:lnTo>
                      <a:lnTo>
                        <a:pt x="84" y="523"/>
                      </a:lnTo>
                      <a:lnTo>
                        <a:pt x="92" y="523"/>
                      </a:lnTo>
                      <a:lnTo>
                        <a:pt x="101" y="523"/>
                      </a:lnTo>
                      <a:lnTo>
                        <a:pt x="110" y="515"/>
                      </a:lnTo>
                      <a:lnTo>
                        <a:pt x="119" y="507"/>
                      </a:lnTo>
                      <a:lnTo>
                        <a:pt x="125" y="501"/>
                      </a:lnTo>
                      <a:lnTo>
                        <a:pt x="125" y="494"/>
                      </a:lnTo>
                      <a:lnTo>
                        <a:pt x="125" y="486"/>
                      </a:lnTo>
                      <a:lnTo>
                        <a:pt x="125" y="291"/>
                      </a:lnTo>
                      <a:lnTo>
                        <a:pt x="125" y="486"/>
                      </a:lnTo>
                      <a:lnTo>
                        <a:pt x="125" y="494"/>
                      </a:lnTo>
                      <a:lnTo>
                        <a:pt x="125" y="501"/>
                      </a:lnTo>
                      <a:lnTo>
                        <a:pt x="125" y="507"/>
                      </a:lnTo>
                      <a:lnTo>
                        <a:pt x="134" y="507"/>
                      </a:lnTo>
                      <a:lnTo>
                        <a:pt x="134" y="515"/>
                      </a:lnTo>
                      <a:lnTo>
                        <a:pt x="143" y="515"/>
                      </a:lnTo>
                      <a:lnTo>
                        <a:pt x="143" y="523"/>
                      </a:lnTo>
                      <a:lnTo>
                        <a:pt x="153" y="523"/>
                      </a:lnTo>
                      <a:lnTo>
                        <a:pt x="160" y="523"/>
                      </a:lnTo>
                      <a:lnTo>
                        <a:pt x="167" y="523"/>
                      </a:lnTo>
                      <a:lnTo>
                        <a:pt x="177" y="523"/>
                      </a:lnTo>
                      <a:lnTo>
                        <a:pt x="186" y="515"/>
                      </a:lnTo>
                      <a:lnTo>
                        <a:pt x="193" y="507"/>
                      </a:lnTo>
                      <a:lnTo>
                        <a:pt x="193" y="501"/>
                      </a:lnTo>
                      <a:lnTo>
                        <a:pt x="193" y="494"/>
                      </a:lnTo>
                      <a:lnTo>
                        <a:pt x="193" y="486"/>
                      </a:lnTo>
                      <a:lnTo>
                        <a:pt x="193" y="370"/>
                      </a:lnTo>
                      <a:lnTo>
                        <a:pt x="193" y="218"/>
                      </a:lnTo>
                      <a:lnTo>
                        <a:pt x="193" y="354"/>
                      </a:lnTo>
                      <a:lnTo>
                        <a:pt x="202" y="350"/>
                      </a:lnTo>
                      <a:lnTo>
                        <a:pt x="210" y="350"/>
                      </a:lnTo>
                      <a:lnTo>
                        <a:pt x="210" y="342"/>
                      </a:lnTo>
                      <a:lnTo>
                        <a:pt x="219" y="334"/>
                      </a:lnTo>
                      <a:lnTo>
                        <a:pt x="226" y="326"/>
                      </a:lnTo>
                      <a:lnTo>
                        <a:pt x="236" y="319"/>
                      </a:lnTo>
                      <a:lnTo>
                        <a:pt x="245" y="313"/>
                      </a:lnTo>
                      <a:lnTo>
                        <a:pt x="245" y="305"/>
                      </a:lnTo>
                      <a:lnTo>
                        <a:pt x="245" y="291"/>
                      </a:lnTo>
                      <a:lnTo>
                        <a:pt x="245" y="197"/>
                      </a:lnTo>
                      <a:lnTo>
                        <a:pt x="245" y="189"/>
                      </a:lnTo>
                      <a:lnTo>
                        <a:pt x="245" y="181"/>
                      </a:lnTo>
                      <a:lnTo>
                        <a:pt x="245" y="173"/>
                      </a:lnTo>
                      <a:lnTo>
                        <a:pt x="245" y="168"/>
                      </a:lnTo>
                      <a:lnTo>
                        <a:pt x="236" y="160"/>
                      </a:lnTo>
                      <a:lnTo>
                        <a:pt x="226" y="160"/>
                      </a:lnTo>
                      <a:lnTo>
                        <a:pt x="219" y="152"/>
                      </a:lnTo>
                      <a:lnTo>
                        <a:pt x="202" y="145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404" name="Freeform 48"/>
                <p:cNvSpPr>
                  <a:spLocks/>
                </p:cNvSpPr>
                <p:nvPr/>
              </p:nvSpPr>
              <p:spPr bwMode="auto">
                <a:xfrm>
                  <a:off x="948" y="1497"/>
                  <a:ext cx="123" cy="261"/>
                </a:xfrm>
                <a:custGeom>
                  <a:avLst/>
                  <a:gdLst>
                    <a:gd name="T0" fmla="*/ 1 w 245"/>
                    <a:gd name="T1" fmla="*/ 0 h 523"/>
                    <a:gd name="T2" fmla="*/ 1 w 245"/>
                    <a:gd name="T3" fmla="*/ 0 h 523"/>
                    <a:gd name="T4" fmla="*/ 1 w 245"/>
                    <a:gd name="T5" fmla="*/ 0 h 523"/>
                    <a:gd name="T6" fmla="*/ 1 w 245"/>
                    <a:gd name="T7" fmla="*/ 0 h 523"/>
                    <a:gd name="T8" fmla="*/ 1 w 245"/>
                    <a:gd name="T9" fmla="*/ 0 h 523"/>
                    <a:gd name="T10" fmla="*/ 1 w 245"/>
                    <a:gd name="T11" fmla="*/ 0 h 523"/>
                    <a:gd name="T12" fmla="*/ 1 w 245"/>
                    <a:gd name="T13" fmla="*/ 0 h 523"/>
                    <a:gd name="T14" fmla="*/ 1 w 245"/>
                    <a:gd name="T15" fmla="*/ 0 h 523"/>
                    <a:gd name="T16" fmla="*/ 1 w 245"/>
                    <a:gd name="T17" fmla="*/ 0 h 523"/>
                    <a:gd name="T18" fmla="*/ 1 w 245"/>
                    <a:gd name="T19" fmla="*/ 0 h 523"/>
                    <a:gd name="T20" fmla="*/ 1 w 245"/>
                    <a:gd name="T21" fmla="*/ 0 h 523"/>
                    <a:gd name="T22" fmla="*/ 1 w 245"/>
                    <a:gd name="T23" fmla="*/ 0 h 523"/>
                    <a:gd name="T24" fmla="*/ 1 w 245"/>
                    <a:gd name="T25" fmla="*/ 0 h 523"/>
                    <a:gd name="T26" fmla="*/ 1 w 245"/>
                    <a:gd name="T27" fmla="*/ 0 h 523"/>
                    <a:gd name="T28" fmla="*/ 1 w 245"/>
                    <a:gd name="T29" fmla="*/ 0 h 523"/>
                    <a:gd name="T30" fmla="*/ 1 w 245"/>
                    <a:gd name="T31" fmla="*/ 0 h 523"/>
                    <a:gd name="T32" fmla="*/ 1 w 245"/>
                    <a:gd name="T33" fmla="*/ 0 h 523"/>
                    <a:gd name="T34" fmla="*/ 1 w 245"/>
                    <a:gd name="T35" fmla="*/ 0 h 523"/>
                    <a:gd name="T36" fmla="*/ 1 w 245"/>
                    <a:gd name="T37" fmla="*/ 0 h 523"/>
                    <a:gd name="T38" fmla="*/ 1 w 245"/>
                    <a:gd name="T39" fmla="*/ 0 h 523"/>
                    <a:gd name="T40" fmla="*/ 1 w 245"/>
                    <a:gd name="T41" fmla="*/ 0 h 523"/>
                    <a:gd name="T42" fmla="*/ 1 w 245"/>
                    <a:gd name="T43" fmla="*/ 0 h 523"/>
                    <a:gd name="T44" fmla="*/ 1 w 245"/>
                    <a:gd name="T45" fmla="*/ 0 h 523"/>
                    <a:gd name="T46" fmla="*/ 1 w 245"/>
                    <a:gd name="T47" fmla="*/ 0 h 523"/>
                    <a:gd name="T48" fmla="*/ 1 w 245"/>
                    <a:gd name="T49" fmla="*/ 0 h 523"/>
                    <a:gd name="T50" fmla="*/ 1 w 245"/>
                    <a:gd name="T51" fmla="*/ 0 h 523"/>
                    <a:gd name="T52" fmla="*/ 1 w 245"/>
                    <a:gd name="T53" fmla="*/ 0 h 523"/>
                    <a:gd name="T54" fmla="*/ 0 w 245"/>
                    <a:gd name="T55" fmla="*/ 0 h 523"/>
                    <a:gd name="T56" fmla="*/ 0 w 245"/>
                    <a:gd name="T57" fmla="*/ 0 h 523"/>
                    <a:gd name="T58" fmla="*/ 1 w 245"/>
                    <a:gd name="T59" fmla="*/ 0 h 523"/>
                    <a:gd name="T60" fmla="*/ 1 w 245"/>
                    <a:gd name="T61" fmla="*/ 0 h 523"/>
                    <a:gd name="T62" fmla="*/ 1 w 245"/>
                    <a:gd name="T63" fmla="*/ 0 h 523"/>
                    <a:gd name="T64" fmla="*/ 1 w 245"/>
                    <a:gd name="T65" fmla="*/ 0 h 523"/>
                    <a:gd name="T66" fmla="*/ 1 w 245"/>
                    <a:gd name="T67" fmla="*/ 0 h 523"/>
                    <a:gd name="T68" fmla="*/ 1 w 245"/>
                    <a:gd name="T69" fmla="*/ 0 h 523"/>
                    <a:gd name="T70" fmla="*/ 1 w 245"/>
                    <a:gd name="T71" fmla="*/ 0 h 523"/>
                    <a:gd name="T72" fmla="*/ 1 w 245"/>
                    <a:gd name="T73" fmla="*/ 0 h 523"/>
                    <a:gd name="T74" fmla="*/ 1 w 245"/>
                    <a:gd name="T75" fmla="*/ 0 h 523"/>
                    <a:gd name="T76" fmla="*/ 1 w 245"/>
                    <a:gd name="T77" fmla="*/ 0 h 523"/>
                    <a:gd name="T78" fmla="*/ 1 w 245"/>
                    <a:gd name="T79" fmla="*/ 0 h 523"/>
                    <a:gd name="T80" fmla="*/ 1 w 245"/>
                    <a:gd name="T81" fmla="*/ 0 h 523"/>
                    <a:gd name="T82" fmla="*/ 1 w 245"/>
                    <a:gd name="T83" fmla="*/ 0 h 523"/>
                    <a:gd name="T84" fmla="*/ 1 w 245"/>
                    <a:gd name="T85" fmla="*/ 0 h 523"/>
                    <a:gd name="T86" fmla="*/ 1 w 245"/>
                    <a:gd name="T87" fmla="*/ 0 h 523"/>
                    <a:gd name="T88" fmla="*/ 1 w 245"/>
                    <a:gd name="T89" fmla="*/ 0 h 523"/>
                    <a:gd name="T90" fmla="*/ 1 w 245"/>
                    <a:gd name="T91" fmla="*/ 0 h 523"/>
                    <a:gd name="T92" fmla="*/ 1 w 245"/>
                    <a:gd name="T93" fmla="*/ 0 h 523"/>
                    <a:gd name="T94" fmla="*/ 1 w 245"/>
                    <a:gd name="T95" fmla="*/ 0 h 523"/>
                    <a:gd name="T96" fmla="*/ 1 w 245"/>
                    <a:gd name="T97" fmla="*/ 0 h 523"/>
                    <a:gd name="T98" fmla="*/ 1 w 245"/>
                    <a:gd name="T99" fmla="*/ 0 h 523"/>
                    <a:gd name="T100" fmla="*/ 1 w 245"/>
                    <a:gd name="T101" fmla="*/ 0 h 523"/>
                    <a:gd name="T102" fmla="*/ 1 w 245"/>
                    <a:gd name="T103" fmla="*/ 0 h 523"/>
                    <a:gd name="T104" fmla="*/ 1 w 245"/>
                    <a:gd name="T105" fmla="*/ 0 h 523"/>
                    <a:gd name="T106" fmla="*/ 1 w 245"/>
                    <a:gd name="T107" fmla="*/ 0 h 523"/>
                    <a:gd name="T108" fmla="*/ 1 w 245"/>
                    <a:gd name="T109" fmla="*/ 0 h 523"/>
                    <a:gd name="T110" fmla="*/ 1 w 245"/>
                    <a:gd name="T111" fmla="*/ 0 h 523"/>
                    <a:gd name="T112" fmla="*/ 1 w 245"/>
                    <a:gd name="T113" fmla="*/ 0 h 523"/>
                    <a:gd name="T114" fmla="*/ 1 w 245"/>
                    <a:gd name="T115" fmla="*/ 0 h 523"/>
                    <a:gd name="T116" fmla="*/ 1 w 245"/>
                    <a:gd name="T117" fmla="*/ 0 h 523"/>
                    <a:gd name="T118" fmla="*/ 1 w 245"/>
                    <a:gd name="T119" fmla="*/ 0 h 523"/>
                    <a:gd name="T120" fmla="*/ 1 w 245"/>
                    <a:gd name="T121" fmla="*/ 0 h 523"/>
                    <a:gd name="T122" fmla="*/ 1 w 245"/>
                    <a:gd name="T123" fmla="*/ 0 h 52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3">
                      <a:moveTo>
                        <a:pt x="202" y="145"/>
                      </a:moveTo>
                      <a:lnTo>
                        <a:pt x="202" y="145"/>
                      </a:lnTo>
                      <a:lnTo>
                        <a:pt x="193" y="145"/>
                      </a:lnTo>
                      <a:lnTo>
                        <a:pt x="186" y="138"/>
                      </a:lnTo>
                      <a:lnTo>
                        <a:pt x="177" y="138"/>
                      </a:lnTo>
                      <a:lnTo>
                        <a:pt x="167" y="132"/>
                      </a:lnTo>
                      <a:lnTo>
                        <a:pt x="160" y="124"/>
                      </a:lnTo>
                      <a:lnTo>
                        <a:pt x="160" y="116"/>
                      </a:lnTo>
                      <a:lnTo>
                        <a:pt x="160" y="108"/>
                      </a:lnTo>
                      <a:lnTo>
                        <a:pt x="167" y="108"/>
                      </a:lnTo>
                      <a:lnTo>
                        <a:pt x="177" y="102"/>
                      </a:lnTo>
                      <a:lnTo>
                        <a:pt x="177" y="95"/>
                      </a:lnTo>
                      <a:lnTo>
                        <a:pt x="186" y="87"/>
                      </a:lnTo>
                      <a:lnTo>
                        <a:pt x="186" y="79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4"/>
                      </a:lnTo>
                      <a:lnTo>
                        <a:pt x="186" y="36"/>
                      </a:lnTo>
                      <a:lnTo>
                        <a:pt x="177" y="28"/>
                      </a:lnTo>
                      <a:lnTo>
                        <a:pt x="167" y="22"/>
                      </a:lnTo>
                      <a:lnTo>
                        <a:pt x="160" y="16"/>
                      </a:lnTo>
                      <a:lnTo>
                        <a:pt x="153" y="8"/>
                      </a:lnTo>
                      <a:lnTo>
                        <a:pt x="143" y="8"/>
                      </a:lnTo>
                      <a:lnTo>
                        <a:pt x="134" y="0"/>
                      </a:lnTo>
                      <a:lnTo>
                        <a:pt x="125" y="0"/>
                      </a:lnTo>
                      <a:lnTo>
                        <a:pt x="119" y="0"/>
                      </a:lnTo>
                      <a:lnTo>
                        <a:pt x="101" y="8"/>
                      </a:lnTo>
                      <a:lnTo>
                        <a:pt x="92" y="8"/>
                      </a:lnTo>
                      <a:lnTo>
                        <a:pt x="84" y="16"/>
                      </a:lnTo>
                      <a:lnTo>
                        <a:pt x="77" y="22"/>
                      </a:lnTo>
                      <a:lnTo>
                        <a:pt x="77" y="28"/>
                      </a:lnTo>
                      <a:lnTo>
                        <a:pt x="68" y="36"/>
                      </a:lnTo>
                      <a:lnTo>
                        <a:pt x="68" y="44"/>
                      </a:lnTo>
                      <a:lnTo>
                        <a:pt x="59" y="51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8" y="79"/>
                      </a:lnTo>
                      <a:lnTo>
                        <a:pt x="68" y="87"/>
                      </a:lnTo>
                      <a:lnTo>
                        <a:pt x="68" y="95"/>
                      </a:lnTo>
                      <a:lnTo>
                        <a:pt x="77" y="102"/>
                      </a:lnTo>
                      <a:lnTo>
                        <a:pt x="84" y="108"/>
                      </a:lnTo>
                      <a:lnTo>
                        <a:pt x="84" y="116"/>
                      </a:lnTo>
                      <a:lnTo>
                        <a:pt x="84" y="124"/>
                      </a:lnTo>
                      <a:lnTo>
                        <a:pt x="84" y="132"/>
                      </a:lnTo>
                      <a:lnTo>
                        <a:pt x="77" y="138"/>
                      </a:lnTo>
                      <a:lnTo>
                        <a:pt x="68" y="138"/>
                      </a:lnTo>
                      <a:lnTo>
                        <a:pt x="59" y="145"/>
                      </a:lnTo>
                      <a:lnTo>
                        <a:pt x="51" y="145"/>
                      </a:lnTo>
                      <a:lnTo>
                        <a:pt x="35" y="152"/>
                      </a:lnTo>
                      <a:lnTo>
                        <a:pt x="25" y="160"/>
                      </a:lnTo>
                      <a:lnTo>
                        <a:pt x="16" y="160"/>
                      </a:lnTo>
                      <a:lnTo>
                        <a:pt x="9" y="168"/>
                      </a:lnTo>
                      <a:lnTo>
                        <a:pt x="9" y="173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5"/>
                      </a:lnTo>
                      <a:lnTo>
                        <a:pt x="9" y="313"/>
                      </a:lnTo>
                      <a:lnTo>
                        <a:pt x="16" y="319"/>
                      </a:lnTo>
                      <a:lnTo>
                        <a:pt x="16" y="334"/>
                      </a:lnTo>
                      <a:lnTo>
                        <a:pt x="25" y="334"/>
                      </a:lnTo>
                      <a:lnTo>
                        <a:pt x="35" y="342"/>
                      </a:lnTo>
                      <a:lnTo>
                        <a:pt x="42" y="350"/>
                      </a:lnTo>
                      <a:lnTo>
                        <a:pt x="51" y="350"/>
                      </a:lnTo>
                      <a:lnTo>
                        <a:pt x="51" y="354"/>
                      </a:lnTo>
                      <a:lnTo>
                        <a:pt x="51" y="218"/>
                      </a:lnTo>
                      <a:lnTo>
                        <a:pt x="51" y="370"/>
                      </a:lnTo>
                      <a:lnTo>
                        <a:pt x="51" y="486"/>
                      </a:lnTo>
                      <a:lnTo>
                        <a:pt x="51" y="494"/>
                      </a:lnTo>
                      <a:lnTo>
                        <a:pt x="51" y="501"/>
                      </a:lnTo>
                      <a:lnTo>
                        <a:pt x="59" y="507"/>
                      </a:lnTo>
                      <a:lnTo>
                        <a:pt x="59" y="515"/>
                      </a:lnTo>
                      <a:lnTo>
                        <a:pt x="68" y="515"/>
                      </a:lnTo>
                      <a:lnTo>
                        <a:pt x="68" y="523"/>
                      </a:lnTo>
                      <a:lnTo>
                        <a:pt x="77" y="523"/>
                      </a:lnTo>
                      <a:lnTo>
                        <a:pt x="84" y="523"/>
                      </a:lnTo>
                      <a:lnTo>
                        <a:pt x="92" y="523"/>
                      </a:lnTo>
                      <a:lnTo>
                        <a:pt x="101" y="523"/>
                      </a:lnTo>
                      <a:lnTo>
                        <a:pt x="110" y="515"/>
                      </a:lnTo>
                      <a:lnTo>
                        <a:pt x="119" y="507"/>
                      </a:lnTo>
                      <a:lnTo>
                        <a:pt x="125" y="501"/>
                      </a:lnTo>
                      <a:lnTo>
                        <a:pt x="125" y="494"/>
                      </a:lnTo>
                      <a:lnTo>
                        <a:pt x="125" y="486"/>
                      </a:lnTo>
                      <a:lnTo>
                        <a:pt x="125" y="291"/>
                      </a:lnTo>
                      <a:lnTo>
                        <a:pt x="125" y="486"/>
                      </a:lnTo>
                      <a:lnTo>
                        <a:pt x="125" y="494"/>
                      </a:lnTo>
                      <a:lnTo>
                        <a:pt x="125" y="501"/>
                      </a:lnTo>
                      <a:lnTo>
                        <a:pt x="125" y="507"/>
                      </a:lnTo>
                      <a:lnTo>
                        <a:pt x="134" y="507"/>
                      </a:lnTo>
                      <a:lnTo>
                        <a:pt x="134" y="515"/>
                      </a:lnTo>
                      <a:lnTo>
                        <a:pt x="143" y="515"/>
                      </a:lnTo>
                      <a:lnTo>
                        <a:pt x="143" y="523"/>
                      </a:lnTo>
                      <a:lnTo>
                        <a:pt x="153" y="523"/>
                      </a:lnTo>
                      <a:lnTo>
                        <a:pt x="160" y="523"/>
                      </a:lnTo>
                      <a:lnTo>
                        <a:pt x="167" y="523"/>
                      </a:lnTo>
                      <a:lnTo>
                        <a:pt x="177" y="523"/>
                      </a:lnTo>
                      <a:lnTo>
                        <a:pt x="186" y="515"/>
                      </a:lnTo>
                      <a:lnTo>
                        <a:pt x="193" y="507"/>
                      </a:lnTo>
                      <a:lnTo>
                        <a:pt x="193" y="501"/>
                      </a:lnTo>
                      <a:lnTo>
                        <a:pt x="193" y="494"/>
                      </a:lnTo>
                      <a:lnTo>
                        <a:pt x="193" y="486"/>
                      </a:lnTo>
                      <a:lnTo>
                        <a:pt x="193" y="370"/>
                      </a:lnTo>
                      <a:lnTo>
                        <a:pt x="193" y="218"/>
                      </a:lnTo>
                      <a:lnTo>
                        <a:pt x="193" y="354"/>
                      </a:lnTo>
                      <a:lnTo>
                        <a:pt x="202" y="350"/>
                      </a:lnTo>
                      <a:lnTo>
                        <a:pt x="210" y="350"/>
                      </a:lnTo>
                      <a:lnTo>
                        <a:pt x="210" y="342"/>
                      </a:lnTo>
                      <a:lnTo>
                        <a:pt x="219" y="334"/>
                      </a:lnTo>
                      <a:lnTo>
                        <a:pt x="226" y="326"/>
                      </a:lnTo>
                      <a:lnTo>
                        <a:pt x="236" y="319"/>
                      </a:lnTo>
                      <a:lnTo>
                        <a:pt x="245" y="313"/>
                      </a:lnTo>
                      <a:lnTo>
                        <a:pt x="245" y="305"/>
                      </a:lnTo>
                      <a:lnTo>
                        <a:pt x="245" y="291"/>
                      </a:lnTo>
                      <a:lnTo>
                        <a:pt x="245" y="197"/>
                      </a:lnTo>
                      <a:lnTo>
                        <a:pt x="245" y="189"/>
                      </a:lnTo>
                      <a:lnTo>
                        <a:pt x="245" y="181"/>
                      </a:lnTo>
                      <a:lnTo>
                        <a:pt x="245" y="173"/>
                      </a:lnTo>
                      <a:lnTo>
                        <a:pt x="245" y="168"/>
                      </a:lnTo>
                      <a:lnTo>
                        <a:pt x="236" y="160"/>
                      </a:lnTo>
                      <a:lnTo>
                        <a:pt x="226" y="160"/>
                      </a:lnTo>
                      <a:lnTo>
                        <a:pt x="219" y="152"/>
                      </a:lnTo>
                      <a:lnTo>
                        <a:pt x="202" y="145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  <p:grpSp>
          <p:nvGrpSpPr>
            <p:cNvPr id="17" name="Group 49"/>
            <p:cNvGrpSpPr>
              <a:grpSpLocks/>
            </p:cNvGrpSpPr>
            <p:nvPr/>
          </p:nvGrpSpPr>
          <p:grpSpPr bwMode="auto">
            <a:xfrm>
              <a:off x="1525" y="1518"/>
              <a:ext cx="107" cy="236"/>
              <a:chOff x="1684" y="1053"/>
              <a:chExt cx="123" cy="262"/>
            </a:xfrm>
          </p:grpSpPr>
          <p:sp>
            <p:nvSpPr>
              <p:cNvPr id="397" name="Freeform 50"/>
              <p:cNvSpPr>
                <a:spLocks/>
              </p:cNvSpPr>
              <p:nvPr/>
            </p:nvSpPr>
            <p:spPr bwMode="auto">
              <a:xfrm>
                <a:off x="1684" y="1053"/>
                <a:ext cx="123" cy="262"/>
              </a:xfrm>
              <a:custGeom>
                <a:avLst/>
                <a:gdLst>
                  <a:gd name="T0" fmla="*/ 0 w 247"/>
                  <a:gd name="T1" fmla="*/ 1 h 523"/>
                  <a:gd name="T2" fmla="*/ 0 w 247"/>
                  <a:gd name="T3" fmla="*/ 1 h 523"/>
                  <a:gd name="T4" fmla="*/ 0 w 247"/>
                  <a:gd name="T5" fmla="*/ 1 h 523"/>
                  <a:gd name="T6" fmla="*/ 0 w 247"/>
                  <a:gd name="T7" fmla="*/ 1 h 523"/>
                  <a:gd name="T8" fmla="*/ 0 w 247"/>
                  <a:gd name="T9" fmla="*/ 1 h 523"/>
                  <a:gd name="T10" fmla="*/ 0 w 247"/>
                  <a:gd name="T11" fmla="*/ 1 h 523"/>
                  <a:gd name="T12" fmla="*/ 0 w 247"/>
                  <a:gd name="T13" fmla="*/ 1 h 523"/>
                  <a:gd name="T14" fmla="*/ 0 w 247"/>
                  <a:gd name="T15" fmla="*/ 1 h 523"/>
                  <a:gd name="T16" fmla="*/ 0 w 247"/>
                  <a:gd name="T17" fmla="*/ 1 h 523"/>
                  <a:gd name="T18" fmla="*/ 0 w 247"/>
                  <a:gd name="T19" fmla="*/ 1 h 523"/>
                  <a:gd name="T20" fmla="*/ 0 w 247"/>
                  <a:gd name="T21" fmla="*/ 1 h 523"/>
                  <a:gd name="T22" fmla="*/ 0 w 247"/>
                  <a:gd name="T23" fmla="*/ 1 h 523"/>
                  <a:gd name="T24" fmla="*/ 0 w 247"/>
                  <a:gd name="T25" fmla="*/ 0 h 523"/>
                  <a:gd name="T26" fmla="*/ 0 w 247"/>
                  <a:gd name="T27" fmla="*/ 1 h 523"/>
                  <a:gd name="T28" fmla="*/ 0 w 247"/>
                  <a:gd name="T29" fmla="*/ 1 h 523"/>
                  <a:gd name="T30" fmla="*/ 0 w 247"/>
                  <a:gd name="T31" fmla="*/ 1 h 523"/>
                  <a:gd name="T32" fmla="*/ 0 w 247"/>
                  <a:gd name="T33" fmla="*/ 1 h 523"/>
                  <a:gd name="T34" fmla="*/ 0 w 247"/>
                  <a:gd name="T35" fmla="*/ 1 h 523"/>
                  <a:gd name="T36" fmla="*/ 0 w 247"/>
                  <a:gd name="T37" fmla="*/ 1 h 523"/>
                  <a:gd name="T38" fmla="*/ 0 w 247"/>
                  <a:gd name="T39" fmla="*/ 1 h 523"/>
                  <a:gd name="T40" fmla="*/ 0 w 247"/>
                  <a:gd name="T41" fmla="*/ 1 h 523"/>
                  <a:gd name="T42" fmla="*/ 0 w 247"/>
                  <a:gd name="T43" fmla="*/ 1 h 523"/>
                  <a:gd name="T44" fmla="*/ 0 w 247"/>
                  <a:gd name="T45" fmla="*/ 1 h 523"/>
                  <a:gd name="T46" fmla="*/ 0 w 247"/>
                  <a:gd name="T47" fmla="*/ 1 h 523"/>
                  <a:gd name="T48" fmla="*/ 0 w 247"/>
                  <a:gd name="T49" fmla="*/ 1 h 523"/>
                  <a:gd name="T50" fmla="*/ 0 w 247"/>
                  <a:gd name="T51" fmla="*/ 1 h 523"/>
                  <a:gd name="T52" fmla="*/ 0 w 247"/>
                  <a:gd name="T53" fmla="*/ 1 h 523"/>
                  <a:gd name="T54" fmla="*/ 0 w 247"/>
                  <a:gd name="T55" fmla="*/ 1 h 523"/>
                  <a:gd name="T56" fmla="*/ 0 w 247"/>
                  <a:gd name="T57" fmla="*/ 1 h 523"/>
                  <a:gd name="T58" fmla="*/ 0 w 247"/>
                  <a:gd name="T59" fmla="*/ 1 h 523"/>
                  <a:gd name="T60" fmla="*/ 0 w 247"/>
                  <a:gd name="T61" fmla="*/ 1 h 523"/>
                  <a:gd name="T62" fmla="*/ 0 w 247"/>
                  <a:gd name="T63" fmla="*/ 1 h 523"/>
                  <a:gd name="T64" fmla="*/ 0 w 247"/>
                  <a:gd name="T65" fmla="*/ 1 h 523"/>
                  <a:gd name="T66" fmla="*/ 0 w 247"/>
                  <a:gd name="T67" fmla="*/ 1 h 523"/>
                  <a:gd name="T68" fmla="*/ 0 w 247"/>
                  <a:gd name="T69" fmla="*/ 1 h 523"/>
                  <a:gd name="T70" fmla="*/ 0 w 247"/>
                  <a:gd name="T71" fmla="*/ 1 h 523"/>
                  <a:gd name="T72" fmla="*/ 0 w 247"/>
                  <a:gd name="T73" fmla="*/ 1 h 523"/>
                  <a:gd name="T74" fmla="*/ 0 w 247"/>
                  <a:gd name="T75" fmla="*/ 1 h 523"/>
                  <a:gd name="T76" fmla="*/ 0 w 247"/>
                  <a:gd name="T77" fmla="*/ 1 h 523"/>
                  <a:gd name="T78" fmla="*/ 0 w 247"/>
                  <a:gd name="T79" fmla="*/ 1 h 523"/>
                  <a:gd name="T80" fmla="*/ 0 w 247"/>
                  <a:gd name="T81" fmla="*/ 1 h 523"/>
                  <a:gd name="T82" fmla="*/ 0 w 247"/>
                  <a:gd name="T83" fmla="*/ 1 h 523"/>
                  <a:gd name="T84" fmla="*/ 0 w 247"/>
                  <a:gd name="T85" fmla="*/ 1 h 523"/>
                  <a:gd name="T86" fmla="*/ 0 w 247"/>
                  <a:gd name="T87" fmla="*/ 1 h 523"/>
                  <a:gd name="T88" fmla="*/ 0 w 247"/>
                  <a:gd name="T89" fmla="*/ 1 h 523"/>
                  <a:gd name="T90" fmla="*/ 0 w 247"/>
                  <a:gd name="T91" fmla="*/ 1 h 523"/>
                  <a:gd name="T92" fmla="*/ 0 w 247"/>
                  <a:gd name="T93" fmla="*/ 1 h 523"/>
                  <a:gd name="T94" fmla="*/ 0 w 247"/>
                  <a:gd name="T95" fmla="*/ 1 h 523"/>
                  <a:gd name="T96" fmla="*/ 0 w 247"/>
                  <a:gd name="T97" fmla="*/ 1 h 523"/>
                  <a:gd name="T98" fmla="*/ 0 w 247"/>
                  <a:gd name="T99" fmla="*/ 1 h 523"/>
                  <a:gd name="T100" fmla="*/ 0 w 247"/>
                  <a:gd name="T101" fmla="*/ 1 h 523"/>
                  <a:gd name="T102" fmla="*/ 0 w 247"/>
                  <a:gd name="T103" fmla="*/ 1 h 523"/>
                  <a:gd name="T104" fmla="*/ 0 w 247"/>
                  <a:gd name="T105" fmla="*/ 1 h 523"/>
                  <a:gd name="T106" fmla="*/ 0 w 247"/>
                  <a:gd name="T107" fmla="*/ 1 h 523"/>
                  <a:gd name="T108" fmla="*/ 0 w 247"/>
                  <a:gd name="T109" fmla="*/ 1 h 523"/>
                  <a:gd name="T110" fmla="*/ 0 w 247"/>
                  <a:gd name="T111" fmla="*/ 1 h 523"/>
                  <a:gd name="T112" fmla="*/ 0 w 247"/>
                  <a:gd name="T113" fmla="*/ 1 h 523"/>
                  <a:gd name="T114" fmla="*/ 0 w 247"/>
                  <a:gd name="T115" fmla="*/ 1 h 523"/>
                  <a:gd name="T116" fmla="*/ 0 w 247"/>
                  <a:gd name="T117" fmla="*/ 1 h 523"/>
                  <a:gd name="T118" fmla="*/ 0 w 247"/>
                  <a:gd name="T119" fmla="*/ 1 h 523"/>
                  <a:gd name="T120" fmla="*/ 0 w 247"/>
                  <a:gd name="T121" fmla="*/ 1 h 523"/>
                  <a:gd name="T122" fmla="*/ 0 w 247"/>
                  <a:gd name="T123" fmla="*/ 1 h 52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7" h="523">
                    <a:moveTo>
                      <a:pt x="205" y="144"/>
                    </a:moveTo>
                    <a:lnTo>
                      <a:pt x="205" y="144"/>
                    </a:lnTo>
                    <a:lnTo>
                      <a:pt x="196" y="144"/>
                    </a:lnTo>
                    <a:lnTo>
                      <a:pt x="187" y="138"/>
                    </a:lnTo>
                    <a:lnTo>
                      <a:pt x="179" y="138"/>
                    </a:lnTo>
                    <a:lnTo>
                      <a:pt x="170" y="131"/>
                    </a:lnTo>
                    <a:lnTo>
                      <a:pt x="163" y="124"/>
                    </a:lnTo>
                    <a:lnTo>
                      <a:pt x="163" y="116"/>
                    </a:lnTo>
                    <a:lnTo>
                      <a:pt x="163" y="108"/>
                    </a:lnTo>
                    <a:lnTo>
                      <a:pt x="170" y="108"/>
                    </a:lnTo>
                    <a:lnTo>
                      <a:pt x="179" y="101"/>
                    </a:lnTo>
                    <a:lnTo>
                      <a:pt x="179" y="95"/>
                    </a:lnTo>
                    <a:lnTo>
                      <a:pt x="187" y="87"/>
                    </a:lnTo>
                    <a:lnTo>
                      <a:pt x="187" y="79"/>
                    </a:lnTo>
                    <a:lnTo>
                      <a:pt x="187" y="73"/>
                    </a:lnTo>
                    <a:lnTo>
                      <a:pt x="187" y="65"/>
                    </a:lnTo>
                    <a:lnTo>
                      <a:pt x="187" y="50"/>
                    </a:lnTo>
                    <a:lnTo>
                      <a:pt x="187" y="44"/>
                    </a:lnTo>
                    <a:lnTo>
                      <a:pt x="187" y="36"/>
                    </a:lnTo>
                    <a:lnTo>
                      <a:pt x="179" y="28"/>
                    </a:lnTo>
                    <a:lnTo>
                      <a:pt x="170" y="22"/>
                    </a:lnTo>
                    <a:lnTo>
                      <a:pt x="163" y="15"/>
                    </a:lnTo>
                    <a:lnTo>
                      <a:pt x="153" y="7"/>
                    </a:lnTo>
                    <a:lnTo>
                      <a:pt x="144" y="7"/>
                    </a:lnTo>
                    <a:lnTo>
                      <a:pt x="137" y="0"/>
                    </a:lnTo>
                    <a:lnTo>
                      <a:pt x="128" y="0"/>
                    </a:lnTo>
                    <a:lnTo>
                      <a:pt x="120" y="0"/>
                    </a:lnTo>
                    <a:lnTo>
                      <a:pt x="104" y="7"/>
                    </a:lnTo>
                    <a:lnTo>
                      <a:pt x="94" y="7"/>
                    </a:lnTo>
                    <a:lnTo>
                      <a:pt x="85" y="15"/>
                    </a:lnTo>
                    <a:lnTo>
                      <a:pt x="78" y="22"/>
                    </a:lnTo>
                    <a:lnTo>
                      <a:pt x="78" y="28"/>
                    </a:lnTo>
                    <a:lnTo>
                      <a:pt x="69" y="36"/>
                    </a:lnTo>
                    <a:lnTo>
                      <a:pt x="69" y="44"/>
                    </a:lnTo>
                    <a:lnTo>
                      <a:pt x="61" y="50"/>
                    </a:lnTo>
                    <a:lnTo>
                      <a:pt x="61" y="65"/>
                    </a:lnTo>
                    <a:lnTo>
                      <a:pt x="61" y="73"/>
                    </a:lnTo>
                    <a:lnTo>
                      <a:pt x="69" y="79"/>
                    </a:lnTo>
                    <a:lnTo>
                      <a:pt x="69" y="87"/>
                    </a:lnTo>
                    <a:lnTo>
                      <a:pt x="69" y="95"/>
                    </a:lnTo>
                    <a:lnTo>
                      <a:pt x="78" y="101"/>
                    </a:lnTo>
                    <a:lnTo>
                      <a:pt x="85" y="108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1"/>
                    </a:lnTo>
                    <a:lnTo>
                      <a:pt x="78" y="138"/>
                    </a:lnTo>
                    <a:lnTo>
                      <a:pt x="69" y="138"/>
                    </a:lnTo>
                    <a:lnTo>
                      <a:pt x="61" y="144"/>
                    </a:lnTo>
                    <a:lnTo>
                      <a:pt x="52" y="144"/>
                    </a:lnTo>
                    <a:lnTo>
                      <a:pt x="35" y="152"/>
                    </a:lnTo>
                    <a:lnTo>
                      <a:pt x="26" y="160"/>
                    </a:lnTo>
                    <a:lnTo>
                      <a:pt x="19" y="160"/>
                    </a:lnTo>
                    <a:lnTo>
                      <a:pt x="10" y="168"/>
                    </a:lnTo>
                    <a:lnTo>
                      <a:pt x="10" y="173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10" y="305"/>
                    </a:lnTo>
                    <a:lnTo>
                      <a:pt x="10" y="313"/>
                    </a:lnTo>
                    <a:lnTo>
                      <a:pt x="19" y="319"/>
                    </a:lnTo>
                    <a:lnTo>
                      <a:pt x="19" y="333"/>
                    </a:lnTo>
                    <a:lnTo>
                      <a:pt x="26" y="333"/>
                    </a:lnTo>
                    <a:lnTo>
                      <a:pt x="35" y="341"/>
                    </a:lnTo>
                    <a:lnTo>
                      <a:pt x="43" y="349"/>
                    </a:lnTo>
                    <a:lnTo>
                      <a:pt x="52" y="349"/>
                    </a:lnTo>
                    <a:lnTo>
                      <a:pt x="52" y="354"/>
                    </a:lnTo>
                    <a:lnTo>
                      <a:pt x="52" y="217"/>
                    </a:lnTo>
                    <a:lnTo>
                      <a:pt x="52" y="370"/>
                    </a:lnTo>
                    <a:lnTo>
                      <a:pt x="52" y="486"/>
                    </a:lnTo>
                    <a:lnTo>
                      <a:pt x="52" y="494"/>
                    </a:lnTo>
                    <a:lnTo>
                      <a:pt x="52" y="500"/>
                    </a:lnTo>
                    <a:lnTo>
                      <a:pt x="61" y="507"/>
                    </a:lnTo>
                    <a:lnTo>
                      <a:pt x="61" y="515"/>
                    </a:lnTo>
                    <a:lnTo>
                      <a:pt x="69" y="515"/>
                    </a:lnTo>
                    <a:lnTo>
                      <a:pt x="69" y="523"/>
                    </a:lnTo>
                    <a:lnTo>
                      <a:pt x="78" y="523"/>
                    </a:lnTo>
                    <a:lnTo>
                      <a:pt x="85" y="523"/>
                    </a:lnTo>
                    <a:lnTo>
                      <a:pt x="94" y="523"/>
                    </a:lnTo>
                    <a:lnTo>
                      <a:pt x="104" y="523"/>
                    </a:lnTo>
                    <a:lnTo>
                      <a:pt x="111" y="515"/>
                    </a:lnTo>
                    <a:lnTo>
                      <a:pt x="120" y="507"/>
                    </a:lnTo>
                    <a:lnTo>
                      <a:pt x="128" y="500"/>
                    </a:lnTo>
                    <a:lnTo>
                      <a:pt x="128" y="494"/>
                    </a:lnTo>
                    <a:lnTo>
                      <a:pt x="128" y="486"/>
                    </a:lnTo>
                    <a:lnTo>
                      <a:pt x="128" y="291"/>
                    </a:lnTo>
                    <a:lnTo>
                      <a:pt x="128" y="486"/>
                    </a:lnTo>
                    <a:lnTo>
                      <a:pt x="128" y="494"/>
                    </a:lnTo>
                    <a:lnTo>
                      <a:pt x="128" y="500"/>
                    </a:lnTo>
                    <a:lnTo>
                      <a:pt x="128" y="507"/>
                    </a:lnTo>
                    <a:lnTo>
                      <a:pt x="137" y="507"/>
                    </a:lnTo>
                    <a:lnTo>
                      <a:pt x="137" y="515"/>
                    </a:lnTo>
                    <a:lnTo>
                      <a:pt x="144" y="515"/>
                    </a:lnTo>
                    <a:lnTo>
                      <a:pt x="144" y="523"/>
                    </a:lnTo>
                    <a:lnTo>
                      <a:pt x="153" y="523"/>
                    </a:lnTo>
                    <a:lnTo>
                      <a:pt x="163" y="523"/>
                    </a:lnTo>
                    <a:lnTo>
                      <a:pt x="170" y="523"/>
                    </a:lnTo>
                    <a:lnTo>
                      <a:pt x="179" y="523"/>
                    </a:lnTo>
                    <a:lnTo>
                      <a:pt x="187" y="515"/>
                    </a:lnTo>
                    <a:lnTo>
                      <a:pt x="196" y="507"/>
                    </a:lnTo>
                    <a:lnTo>
                      <a:pt x="196" y="500"/>
                    </a:lnTo>
                    <a:lnTo>
                      <a:pt x="196" y="494"/>
                    </a:lnTo>
                    <a:lnTo>
                      <a:pt x="196" y="486"/>
                    </a:lnTo>
                    <a:lnTo>
                      <a:pt x="196" y="370"/>
                    </a:lnTo>
                    <a:lnTo>
                      <a:pt x="196" y="217"/>
                    </a:lnTo>
                    <a:lnTo>
                      <a:pt x="196" y="354"/>
                    </a:lnTo>
                    <a:lnTo>
                      <a:pt x="205" y="349"/>
                    </a:lnTo>
                    <a:lnTo>
                      <a:pt x="212" y="349"/>
                    </a:lnTo>
                    <a:lnTo>
                      <a:pt x="212" y="341"/>
                    </a:lnTo>
                    <a:lnTo>
                      <a:pt x="222" y="333"/>
                    </a:lnTo>
                    <a:lnTo>
                      <a:pt x="229" y="325"/>
                    </a:lnTo>
                    <a:lnTo>
                      <a:pt x="238" y="319"/>
                    </a:lnTo>
                    <a:lnTo>
                      <a:pt x="247" y="313"/>
                    </a:lnTo>
                    <a:lnTo>
                      <a:pt x="247" y="305"/>
                    </a:lnTo>
                    <a:lnTo>
                      <a:pt x="247" y="291"/>
                    </a:lnTo>
                    <a:lnTo>
                      <a:pt x="247" y="197"/>
                    </a:lnTo>
                    <a:lnTo>
                      <a:pt x="247" y="189"/>
                    </a:lnTo>
                    <a:lnTo>
                      <a:pt x="247" y="181"/>
                    </a:lnTo>
                    <a:lnTo>
                      <a:pt x="247" y="173"/>
                    </a:lnTo>
                    <a:lnTo>
                      <a:pt x="247" y="168"/>
                    </a:lnTo>
                    <a:lnTo>
                      <a:pt x="238" y="160"/>
                    </a:lnTo>
                    <a:lnTo>
                      <a:pt x="229" y="160"/>
                    </a:lnTo>
                    <a:lnTo>
                      <a:pt x="222" y="152"/>
                    </a:lnTo>
                    <a:lnTo>
                      <a:pt x="205" y="144"/>
                    </a:lnTo>
                    <a:close/>
                  </a:path>
                </a:pathLst>
              </a:custGeom>
              <a:solidFill>
                <a:srgbClr val="00CC99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398" name="Group 51"/>
              <p:cNvGrpSpPr>
                <a:grpSpLocks/>
              </p:cNvGrpSpPr>
              <p:nvPr/>
            </p:nvGrpSpPr>
            <p:grpSpPr bwMode="auto">
              <a:xfrm>
                <a:off x="1684" y="1053"/>
                <a:ext cx="123" cy="262"/>
                <a:chOff x="1684" y="1053"/>
                <a:chExt cx="123" cy="262"/>
              </a:xfrm>
            </p:grpSpPr>
            <p:sp>
              <p:nvSpPr>
                <p:cNvPr id="399" name="Freeform 52"/>
                <p:cNvSpPr>
                  <a:spLocks/>
                </p:cNvSpPr>
                <p:nvPr/>
              </p:nvSpPr>
              <p:spPr bwMode="auto">
                <a:xfrm>
                  <a:off x="1684" y="1053"/>
                  <a:ext cx="123" cy="262"/>
                </a:xfrm>
                <a:custGeom>
                  <a:avLst/>
                  <a:gdLst>
                    <a:gd name="T0" fmla="*/ 0 w 247"/>
                    <a:gd name="T1" fmla="*/ 1 h 523"/>
                    <a:gd name="T2" fmla="*/ 0 w 247"/>
                    <a:gd name="T3" fmla="*/ 1 h 523"/>
                    <a:gd name="T4" fmla="*/ 0 w 247"/>
                    <a:gd name="T5" fmla="*/ 1 h 523"/>
                    <a:gd name="T6" fmla="*/ 0 w 247"/>
                    <a:gd name="T7" fmla="*/ 1 h 523"/>
                    <a:gd name="T8" fmla="*/ 0 w 247"/>
                    <a:gd name="T9" fmla="*/ 1 h 523"/>
                    <a:gd name="T10" fmla="*/ 0 w 247"/>
                    <a:gd name="T11" fmla="*/ 1 h 523"/>
                    <a:gd name="T12" fmla="*/ 0 w 247"/>
                    <a:gd name="T13" fmla="*/ 1 h 523"/>
                    <a:gd name="T14" fmla="*/ 0 w 247"/>
                    <a:gd name="T15" fmla="*/ 1 h 523"/>
                    <a:gd name="T16" fmla="*/ 0 w 247"/>
                    <a:gd name="T17" fmla="*/ 1 h 523"/>
                    <a:gd name="T18" fmla="*/ 0 w 247"/>
                    <a:gd name="T19" fmla="*/ 1 h 523"/>
                    <a:gd name="T20" fmla="*/ 0 w 247"/>
                    <a:gd name="T21" fmla="*/ 1 h 523"/>
                    <a:gd name="T22" fmla="*/ 0 w 247"/>
                    <a:gd name="T23" fmla="*/ 1 h 523"/>
                    <a:gd name="T24" fmla="*/ 0 w 247"/>
                    <a:gd name="T25" fmla="*/ 0 h 523"/>
                    <a:gd name="T26" fmla="*/ 0 w 247"/>
                    <a:gd name="T27" fmla="*/ 1 h 523"/>
                    <a:gd name="T28" fmla="*/ 0 w 247"/>
                    <a:gd name="T29" fmla="*/ 1 h 523"/>
                    <a:gd name="T30" fmla="*/ 0 w 247"/>
                    <a:gd name="T31" fmla="*/ 1 h 523"/>
                    <a:gd name="T32" fmla="*/ 0 w 247"/>
                    <a:gd name="T33" fmla="*/ 1 h 523"/>
                    <a:gd name="T34" fmla="*/ 0 w 247"/>
                    <a:gd name="T35" fmla="*/ 1 h 523"/>
                    <a:gd name="T36" fmla="*/ 0 w 247"/>
                    <a:gd name="T37" fmla="*/ 1 h 523"/>
                    <a:gd name="T38" fmla="*/ 0 w 247"/>
                    <a:gd name="T39" fmla="*/ 1 h 523"/>
                    <a:gd name="T40" fmla="*/ 0 w 247"/>
                    <a:gd name="T41" fmla="*/ 1 h 523"/>
                    <a:gd name="T42" fmla="*/ 0 w 247"/>
                    <a:gd name="T43" fmla="*/ 1 h 523"/>
                    <a:gd name="T44" fmla="*/ 0 w 247"/>
                    <a:gd name="T45" fmla="*/ 1 h 523"/>
                    <a:gd name="T46" fmla="*/ 0 w 247"/>
                    <a:gd name="T47" fmla="*/ 1 h 523"/>
                    <a:gd name="T48" fmla="*/ 0 w 247"/>
                    <a:gd name="T49" fmla="*/ 1 h 523"/>
                    <a:gd name="T50" fmla="*/ 0 w 247"/>
                    <a:gd name="T51" fmla="*/ 1 h 523"/>
                    <a:gd name="T52" fmla="*/ 0 w 247"/>
                    <a:gd name="T53" fmla="*/ 1 h 523"/>
                    <a:gd name="T54" fmla="*/ 0 w 247"/>
                    <a:gd name="T55" fmla="*/ 1 h 523"/>
                    <a:gd name="T56" fmla="*/ 0 w 247"/>
                    <a:gd name="T57" fmla="*/ 1 h 523"/>
                    <a:gd name="T58" fmla="*/ 0 w 247"/>
                    <a:gd name="T59" fmla="*/ 1 h 523"/>
                    <a:gd name="T60" fmla="*/ 0 w 247"/>
                    <a:gd name="T61" fmla="*/ 1 h 523"/>
                    <a:gd name="T62" fmla="*/ 0 w 247"/>
                    <a:gd name="T63" fmla="*/ 1 h 523"/>
                    <a:gd name="T64" fmla="*/ 0 w 247"/>
                    <a:gd name="T65" fmla="*/ 1 h 523"/>
                    <a:gd name="T66" fmla="*/ 0 w 247"/>
                    <a:gd name="T67" fmla="*/ 1 h 523"/>
                    <a:gd name="T68" fmla="*/ 0 w 247"/>
                    <a:gd name="T69" fmla="*/ 1 h 523"/>
                    <a:gd name="T70" fmla="*/ 0 w 247"/>
                    <a:gd name="T71" fmla="*/ 1 h 523"/>
                    <a:gd name="T72" fmla="*/ 0 w 247"/>
                    <a:gd name="T73" fmla="*/ 1 h 523"/>
                    <a:gd name="T74" fmla="*/ 0 w 247"/>
                    <a:gd name="T75" fmla="*/ 1 h 523"/>
                    <a:gd name="T76" fmla="*/ 0 w 247"/>
                    <a:gd name="T77" fmla="*/ 1 h 523"/>
                    <a:gd name="T78" fmla="*/ 0 w 247"/>
                    <a:gd name="T79" fmla="*/ 1 h 523"/>
                    <a:gd name="T80" fmla="*/ 0 w 247"/>
                    <a:gd name="T81" fmla="*/ 1 h 523"/>
                    <a:gd name="T82" fmla="*/ 0 w 247"/>
                    <a:gd name="T83" fmla="*/ 1 h 523"/>
                    <a:gd name="T84" fmla="*/ 0 w 247"/>
                    <a:gd name="T85" fmla="*/ 1 h 523"/>
                    <a:gd name="T86" fmla="*/ 0 w 247"/>
                    <a:gd name="T87" fmla="*/ 1 h 523"/>
                    <a:gd name="T88" fmla="*/ 0 w 247"/>
                    <a:gd name="T89" fmla="*/ 1 h 523"/>
                    <a:gd name="T90" fmla="*/ 0 w 247"/>
                    <a:gd name="T91" fmla="*/ 1 h 523"/>
                    <a:gd name="T92" fmla="*/ 0 w 247"/>
                    <a:gd name="T93" fmla="*/ 1 h 523"/>
                    <a:gd name="T94" fmla="*/ 0 w 247"/>
                    <a:gd name="T95" fmla="*/ 1 h 523"/>
                    <a:gd name="T96" fmla="*/ 0 w 247"/>
                    <a:gd name="T97" fmla="*/ 1 h 523"/>
                    <a:gd name="T98" fmla="*/ 0 w 247"/>
                    <a:gd name="T99" fmla="*/ 1 h 523"/>
                    <a:gd name="T100" fmla="*/ 0 w 247"/>
                    <a:gd name="T101" fmla="*/ 1 h 523"/>
                    <a:gd name="T102" fmla="*/ 0 w 247"/>
                    <a:gd name="T103" fmla="*/ 1 h 523"/>
                    <a:gd name="T104" fmla="*/ 0 w 247"/>
                    <a:gd name="T105" fmla="*/ 1 h 523"/>
                    <a:gd name="T106" fmla="*/ 0 w 247"/>
                    <a:gd name="T107" fmla="*/ 1 h 523"/>
                    <a:gd name="T108" fmla="*/ 0 w 247"/>
                    <a:gd name="T109" fmla="*/ 1 h 523"/>
                    <a:gd name="T110" fmla="*/ 0 w 247"/>
                    <a:gd name="T111" fmla="*/ 1 h 523"/>
                    <a:gd name="T112" fmla="*/ 0 w 247"/>
                    <a:gd name="T113" fmla="*/ 1 h 523"/>
                    <a:gd name="T114" fmla="*/ 0 w 247"/>
                    <a:gd name="T115" fmla="*/ 1 h 523"/>
                    <a:gd name="T116" fmla="*/ 0 w 247"/>
                    <a:gd name="T117" fmla="*/ 1 h 523"/>
                    <a:gd name="T118" fmla="*/ 0 w 247"/>
                    <a:gd name="T119" fmla="*/ 1 h 523"/>
                    <a:gd name="T120" fmla="*/ 0 w 247"/>
                    <a:gd name="T121" fmla="*/ 1 h 523"/>
                    <a:gd name="T122" fmla="*/ 0 w 247"/>
                    <a:gd name="T123" fmla="*/ 1 h 52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7" h="523">
                      <a:moveTo>
                        <a:pt x="205" y="144"/>
                      </a:moveTo>
                      <a:lnTo>
                        <a:pt x="205" y="144"/>
                      </a:lnTo>
                      <a:lnTo>
                        <a:pt x="196" y="144"/>
                      </a:lnTo>
                      <a:lnTo>
                        <a:pt x="187" y="138"/>
                      </a:lnTo>
                      <a:lnTo>
                        <a:pt x="179" y="138"/>
                      </a:lnTo>
                      <a:lnTo>
                        <a:pt x="170" y="131"/>
                      </a:lnTo>
                      <a:lnTo>
                        <a:pt x="163" y="124"/>
                      </a:lnTo>
                      <a:lnTo>
                        <a:pt x="163" y="116"/>
                      </a:lnTo>
                      <a:lnTo>
                        <a:pt x="163" y="108"/>
                      </a:lnTo>
                      <a:lnTo>
                        <a:pt x="170" y="108"/>
                      </a:lnTo>
                      <a:lnTo>
                        <a:pt x="179" y="101"/>
                      </a:lnTo>
                      <a:lnTo>
                        <a:pt x="179" y="95"/>
                      </a:lnTo>
                      <a:lnTo>
                        <a:pt x="187" y="87"/>
                      </a:lnTo>
                      <a:lnTo>
                        <a:pt x="187" y="79"/>
                      </a:lnTo>
                      <a:lnTo>
                        <a:pt x="187" y="73"/>
                      </a:lnTo>
                      <a:lnTo>
                        <a:pt x="187" y="65"/>
                      </a:lnTo>
                      <a:lnTo>
                        <a:pt x="187" y="50"/>
                      </a:lnTo>
                      <a:lnTo>
                        <a:pt x="187" y="44"/>
                      </a:lnTo>
                      <a:lnTo>
                        <a:pt x="187" y="36"/>
                      </a:lnTo>
                      <a:lnTo>
                        <a:pt x="179" y="28"/>
                      </a:lnTo>
                      <a:lnTo>
                        <a:pt x="170" y="22"/>
                      </a:lnTo>
                      <a:lnTo>
                        <a:pt x="163" y="15"/>
                      </a:lnTo>
                      <a:lnTo>
                        <a:pt x="153" y="7"/>
                      </a:lnTo>
                      <a:lnTo>
                        <a:pt x="144" y="7"/>
                      </a:lnTo>
                      <a:lnTo>
                        <a:pt x="137" y="0"/>
                      </a:lnTo>
                      <a:lnTo>
                        <a:pt x="128" y="0"/>
                      </a:lnTo>
                      <a:lnTo>
                        <a:pt x="120" y="0"/>
                      </a:lnTo>
                      <a:lnTo>
                        <a:pt x="104" y="7"/>
                      </a:lnTo>
                      <a:lnTo>
                        <a:pt x="94" y="7"/>
                      </a:lnTo>
                      <a:lnTo>
                        <a:pt x="85" y="15"/>
                      </a:lnTo>
                      <a:lnTo>
                        <a:pt x="78" y="22"/>
                      </a:lnTo>
                      <a:lnTo>
                        <a:pt x="78" y="28"/>
                      </a:lnTo>
                      <a:lnTo>
                        <a:pt x="69" y="36"/>
                      </a:lnTo>
                      <a:lnTo>
                        <a:pt x="69" y="44"/>
                      </a:lnTo>
                      <a:lnTo>
                        <a:pt x="61" y="50"/>
                      </a:lnTo>
                      <a:lnTo>
                        <a:pt x="61" y="65"/>
                      </a:lnTo>
                      <a:lnTo>
                        <a:pt x="61" y="73"/>
                      </a:lnTo>
                      <a:lnTo>
                        <a:pt x="69" y="79"/>
                      </a:lnTo>
                      <a:lnTo>
                        <a:pt x="69" y="87"/>
                      </a:lnTo>
                      <a:lnTo>
                        <a:pt x="69" y="95"/>
                      </a:lnTo>
                      <a:lnTo>
                        <a:pt x="78" y="101"/>
                      </a:lnTo>
                      <a:lnTo>
                        <a:pt x="85" y="108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1"/>
                      </a:lnTo>
                      <a:lnTo>
                        <a:pt x="78" y="138"/>
                      </a:lnTo>
                      <a:lnTo>
                        <a:pt x="69" y="138"/>
                      </a:lnTo>
                      <a:lnTo>
                        <a:pt x="61" y="144"/>
                      </a:lnTo>
                      <a:lnTo>
                        <a:pt x="52" y="144"/>
                      </a:lnTo>
                      <a:lnTo>
                        <a:pt x="35" y="152"/>
                      </a:lnTo>
                      <a:lnTo>
                        <a:pt x="26" y="160"/>
                      </a:lnTo>
                      <a:lnTo>
                        <a:pt x="19" y="160"/>
                      </a:lnTo>
                      <a:lnTo>
                        <a:pt x="10" y="168"/>
                      </a:lnTo>
                      <a:lnTo>
                        <a:pt x="10" y="173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10" y="305"/>
                      </a:lnTo>
                      <a:lnTo>
                        <a:pt x="10" y="313"/>
                      </a:lnTo>
                      <a:lnTo>
                        <a:pt x="19" y="319"/>
                      </a:lnTo>
                      <a:lnTo>
                        <a:pt x="19" y="333"/>
                      </a:lnTo>
                      <a:lnTo>
                        <a:pt x="26" y="333"/>
                      </a:lnTo>
                      <a:lnTo>
                        <a:pt x="35" y="341"/>
                      </a:lnTo>
                      <a:lnTo>
                        <a:pt x="43" y="349"/>
                      </a:lnTo>
                      <a:lnTo>
                        <a:pt x="52" y="349"/>
                      </a:lnTo>
                      <a:lnTo>
                        <a:pt x="52" y="354"/>
                      </a:lnTo>
                      <a:lnTo>
                        <a:pt x="52" y="217"/>
                      </a:lnTo>
                      <a:lnTo>
                        <a:pt x="52" y="370"/>
                      </a:lnTo>
                      <a:lnTo>
                        <a:pt x="52" y="486"/>
                      </a:lnTo>
                      <a:lnTo>
                        <a:pt x="52" y="494"/>
                      </a:lnTo>
                      <a:lnTo>
                        <a:pt x="52" y="500"/>
                      </a:lnTo>
                      <a:lnTo>
                        <a:pt x="61" y="507"/>
                      </a:lnTo>
                      <a:lnTo>
                        <a:pt x="61" y="515"/>
                      </a:lnTo>
                      <a:lnTo>
                        <a:pt x="69" y="515"/>
                      </a:lnTo>
                      <a:lnTo>
                        <a:pt x="69" y="523"/>
                      </a:lnTo>
                      <a:lnTo>
                        <a:pt x="78" y="523"/>
                      </a:lnTo>
                      <a:lnTo>
                        <a:pt x="85" y="523"/>
                      </a:lnTo>
                      <a:lnTo>
                        <a:pt x="94" y="523"/>
                      </a:lnTo>
                      <a:lnTo>
                        <a:pt x="104" y="523"/>
                      </a:lnTo>
                      <a:lnTo>
                        <a:pt x="111" y="515"/>
                      </a:lnTo>
                      <a:lnTo>
                        <a:pt x="120" y="507"/>
                      </a:lnTo>
                      <a:lnTo>
                        <a:pt x="128" y="500"/>
                      </a:lnTo>
                      <a:lnTo>
                        <a:pt x="128" y="494"/>
                      </a:lnTo>
                      <a:lnTo>
                        <a:pt x="128" y="486"/>
                      </a:lnTo>
                      <a:lnTo>
                        <a:pt x="128" y="291"/>
                      </a:lnTo>
                      <a:lnTo>
                        <a:pt x="128" y="486"/>
                      </a:lnTo>
                      <a:lnTo>
                        <a:pt x="128" y="494"/>
                      </a:lnTo>
                      <a:lnTo>
                        <a:pt x="128" y="500"/>
                      </a:lnTo>
                      <a:lnTo>
                        <a:pt x="128" y="507"/>
                      </a:lnTo>
                      <a:lnTo>
                        <a:pt x="137" y="507"/>
                      </a:lnTo>
                      <a:lnTo>
                        <a:pt x="137" y="515"/>
                      </a:lnTo>
                      <a:lnTo>
                        <a:pt x="144" y="515"/>
                      </a:lnTo>
                      <a:lnTo>
                        <a:pt x="144" y="523"/>
                      </a:lnTo>
                      <a:lnTo>
                        <a:pt x="153" y="523"/>
                      </a:lnTo>
                      <a:lnTo>
                        <a:pt x="163" y="523"/>
                      </a:lnTo>
                      <a:lnTo>
                        <a:pt x="170" y="523"/>
                      </a:lnTo>
                      <a:lnTo>
                        <a:pt x="179" y="523"/>
                      </a:lnTo>
                      <a:lnTo>
                        <a:pt x="187" y="515"/>
                      </a:lnTo>
                      <a:lnTo>
                        <a:pt x="196" y="507"/>
                      </a:lnTo>
                      <a:lnTo>
                        <a:pt x="196" y="500"/>
                      </a:lnTo>
                      <a:lnTo>
                        <a:pt x="196" y="494"/>
                      </a:lnTo>
                      <a:lnTo>
                        <a:pt x="196" y="486"/>
                      </a:lnTo>
                      <a:lnTo>
                        <a:pt x="196" y="370"/>
                      </a:lnTo>
                      <a:lnTo>
                        <a:pt x="196" y="217"/>
                      </a:lnTo>
                      <a:lnTo>
                        <a:pt x="196" y="354"/>
                      </a:lnTo>
                      <a:lnTo>
                        <a:pt x="205" y="349"/>
                      </a:lnTo>
                      <a:lnTo>
                        <a:pt x="212" y="349"/>
                      </a:lnTo>
                      <a:lnTo>
                        <a:pt x="212" y="341"/>
                      </a:lnTo>
                      <a:lnTo>
                        <a:pt x="222" y="333"/>
                      </a:lnTo>
                      <a:lnTo>
                        <a:pt x="229" y="325"/>
                      </a:lnTo>
                      <a:lnTo>
                        <a:pt x="238" y="319"/>
                      </a:lnTo>
                      <a:lnTo>
                        <a:pt x="247" y="313"/>
                      </a:lnTo>
                      <a:lnTo>
                        <a:pt x="247" y="305"/>
                      </a:lnTo>
                      <a:lnTo>
                        <a:pt x="247" y="291"/>
                      </a:lnTo>
                      <a:lnTo>
                        <a:pt x="247" y="197"/>
                      </a:lnTo>
                      <a:lnTo>
                        <a:pt x="247" y="189"/>
                      </a:lnTo>
                      <a:lnTo>
                        <a:pt x="247" y="181"/>
                      </a:lnTo>
                      <a:lnTo>
                        <a:pt x="247" y="173"/>
                      </a:lnTo>
                      <a:lnTo>
                        <a:pt x="247" y="168"/>
                      </a:lnTo>
                      <a:lnTo>
                        <a:pt x="238" y="160"/>
                      </a:lnTo>
                      <a:lnTo>
                        <a:pt x="229" y="160"/>
                      </a:lnTo>
                      <a:lnTo>
                        <a:pt x="222" y="152"/>
                      </a:lnTo>
                      <a:lnTo>
                        <a:pt x="205" y="144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400" name="Freeform 53"/>
                <p:cNvSpPr>
                  <a:spLocks/>
                </p:cNvSpPr>
                <p:nvPr/>
              </p:nvSpPr>
              <p:spPr bwMode="auto">
                <a:xfrm>
                  <a:off x="1684" y="1053"/>
                  <a:ext cx="123" cy="262"/>
                </a:xfrm>
                <a:custGeom>
                  <a:avLst/>
                  <a:gdLst>
                    <a:gd name="T0" fmla="*/ 0 w 247"/>
                    <a:gd name="T1" fmla="*/ 1 h 523"/>
                    <a:gd name="T2" fmla="*/ 0 w 247"/>
                    <a:gd name="T3" fmla="*/ 1 h 523"/>
                    <a:gd name="T4" fmla="*/ 0 w 247"/>
                    <a:gd name="T5" fmla="*/ 1 h 523"/>
                    <a:gd name="T6" fmla="*/ 0 w 247"/>
                    <a:gd name="T7" fmla="*/ 1 h 523"/>
                    <a:gd name="T8" fmla="*/ 0 w 247"/>
                    <a:gd name="T9" fmla="*/ 1 h 523"/>
                    <a:gd name="T10" fmla="*/ 0 w 247"/>
                    <a:gd name="T11" fmla="*/ 1 h 523"/>
                    <a:gd name="T12" fmla="*/ 0 w 247"/>
                    <a:gd name="T13" fmla="*/ 1 h 523"/>
                    <a:gd name="T14" fmla="*/ 0 w 247"/>
                    <a:gd name="T15" fmla="*/ 1 h 523"/>
                    <a:gd name="T16" fmla="*/ 0 w 247"/>
                    <a:gd name="T17" fmla="*/ 1 h 523"/>
                    <a:gd name="T18" fmla="*/ 0 w 247"/>
                    <a:gd name="T19" fmla="*/ 1 h 523"/>
                    <a:gd name="T20" fmla="*/ 0 w 247"/>
                    <a:gd name="T21" fmla="*/ 1 h 523"/>
                    <a:gd name="T22" fmla="*/ 0 w 247"/>
                    <a:gd name="T23" fmla="*/ 1 h 523"/>
                    <a:gd name="T24" fmla="*/ 0 w 247"/>
                    <a:gd name="T25" fmla="*/ 0 h 523"/>
                    <a:gd name="T26" fmla="*/ 0 w 247"/>
                    <a:gd name="T27" fmla="*/ 1 h 523"/>
                    <a:gd name="T28" fmla="*/ 0 w 247"/>
                    <a:gd name="T29" fmla="*/ 1 h 523"/>
                    <a:gd name="T30" fmla="*/ 0 w 247"/>
                    <a:gd name="T31" fmla="*/ 1 h 523"/>
                    <a:gd name="T32" fmla="*/ 0 w 247"/>
                    <a:gd name="T33" fmla="*/ 1 h 523"/>
                    <a:gd name="T34" fmla="*/ 0 w 247"/>
                    <a:gd name="T35" fmla="*/ 1 h 523"/>
                    <a:gd name="T36" fmla="*/ 0 w 247"/>
                    <a:gd name="T37" fmla="*/ 1 h 523"/>
                    <a:gd name="T38" fmla="*/ 0 w 247"/>
                    <a:gd name="T39" fmla="*/ 1 h 523"/>
                    <a:gd name="T40" fmla="*/ 0 w 247"/>
                    <a:gd name="T41" fmla="*/ 1 h 523"/>
                    <a:gd name="T42" fmla="*/ 0 w 247"/>
                    <a:gd name="T43" fmla="*/ 1 h 523"/>
                    <a:gd name="T44" fmla="*/ 0 w 247"/>
                    <a:gd name="T45" fmla="*/ 1 h 523"/>
                    <a:gd name="T46" fmla="*/ 0 w 247"/>
                    <a:gd name="T47" fmla="*/ 1 h 523"/>
                    <a:gd name="T48" fmla="*/ 0 w 247"/>
                    <a:gd name="T49" fmla="*/ 1 h 523"/>
                    <a:gd name="T50" fmla="*/ 0 w 247"/>
                    <a:gd name="T51" fmla="*/ 1 h 523"/>
                    <a:gd name="T52" fmla="*/ 0 w 247"/>
                    <a:gd name="T53" fmla="*/ 1 h 523"/>
                    <a:gd name="T54" fmla="*/ 0 w 247"/>
                    <a:gd name="T55" fmla="*/ 1 h 523"/>
                    <a:gd name="T56" fmla="*/ 0 w 247"/>
                    <a:gd name="T57" fmla="*/ 1 h 523"/>
                    <a:gd name="T58" fmla="*/ 0 w 247"/>
                    <a:gd name="T59" fmla="*/ 1 h 523"/>
                    <a:gd name="T60" fmla="*/ 0 w 247"/>
                    <a:gd name="T61" fmla="*/ 1 h 523"/>
                    <a:gd name="T62" fmla="*/ 0 w 247"/>
                    <a:gd name="T63" fmla="*/ 1 h 523"/>
                    <a:gd name="T64" fmla="*/ 0 w 247"/>
                    <a:gd name="T65" fmla="*/ 1 h 523"/>
                    <a:gd name="T66" fmla="*/ 0 w 247"/>
                    <a:gd name="T67" fmla="*/ 1 h 523"/>
                    <a:gd name="T68" fmla="*/ 0 w 247"/>
                    <a:gd name="T69" fmla="*/ 1 h 523"/>
                    <a:gd name="T70" fmla="*/ 0 w 247"/>
                    <a:gd name="T71" fmla="*/ 1 h 523"/>
                    <a:gd name="T72" fmla="*/ 0 w 247"/>
                    <a:gd name="T73" fmla="*/ 1 h 523"/>
                    <a:gd name="T74" fmla="*/ 0 w 247"/>
                    <a:gd name="T75" fmla="*/ 1 h 523"/>
                    <a:gd name="T76" fmla="*/ 0 w 247"/>
                    <a:gd name="T77" fmla="*/ 1 h 523"/>
                    <a:gd name="T78" fmla="*/ 0 w 247"/>
                    <a:gd name="T79" fmla="*/ 1 h 523"/>
                    <a:gd name="T80" fmla="*/ 0 w 247"/>
                    <a:gd name="T81" fmla="*/ 1 h 523"/>
                    <a:gd name="T82" fmla="*/ 0 w 247"/>
                    <a:gd name="T83" fmla="*/ 1 h 523"/>
                    <a:gd name="T84" fmla="*/ 0 w 247"/>
                    <a:gd name="T85" fmla="*/ 1 h 523"/>
                    <a:gd name="T86" fmla="*/ 0 w 247"/>
                    <a:gd name="T87" fmla="*/ 1 h 523"/>
                    <a:gd name="T88" fmla="*/ 0 w 247"/>
                    <a:gd name="T89" fmla="*/ 1 h 523"/>
                    <a:gd name="T90" fmla="*/ 0 w 247"/>
                    <a:gd name="T91" fmla="*/ 1 h 523"/>
                    <a:gd name="T92" fmla="*/ 0 w 247"/>
                    <a:gd name="T93" fmla="*/ 1 h 523"/>
                    <a:gd name="T94" fmla="*/ 0 w 247"/>
                    <a:gd name="T95" fmla="*/ 1 h 523"/>
                    <a:gd name="T96" fmla="*/ 0 w 247"/>
                    <a:gd name="T97" fmla="*/ 1 h 523"/>
                    <a:gd name="T98" fmla="*/ 0 w 247"/>
                    <a:gd name="T99" fmla="*/ 1 h 523"/>
                    <a:gd name="T100" fmla="*/ 0 w 247"/>
                    <a:gd name="T101" fmla="*/ 1 h 523"/>
                    <a:gd name="T102" fmla="*/ 0 w 247"/>
                    <a:gd name="T103" fmla="*/ 1 h 523"/>
                    <a:gd name="T104" fmla="*/ 0 w 247"/>
                    <a:gd name="T105" fmla="*/ 1 h 523"/>
                    <a:gd name="T106" fmla="*/ 0 w 247"/>
                    <a:gd name="T107" fmla="*/ 1 h 523"/>
                    <a:gd name="T108" fmla="*/ 0 w 247"/>
                    <a:gd name="T109" fmla="*/ 1 h 523"/>
                    <a:gd name="T110" fmla="*/ 0 w 247"/>
                    <a:gd name="T111" fmla="*/ 1 h 523"/>
                    <a:gd name="T112" fmla="*/ 0 w 247"/>
                    <a:gd name="T113" fmla="*/ 1 h 523"/>
                    <a:gd name="T114" fmla="*/ 0 w 247"/>
                    <a:gd name="T115" fmla="*/ 1 h 523"/>
                    <a:gd name="T116" fmla="*/ 0 w 247"/>
                    <a:gd name="T117" fmla="*/ 1 h 523"/>
                    <a:gd name="T118" fmla="*/ 0 w 247"/>
                    <a:gd name="T119" fmla="*/ 1 h 523"/>
                    <a:gd name="T120" fmla="*/ 0 w 247"/>
                    <a:gd name="T121" fmla="*/ 1 h 523"/>
                    <a:gd name="T122" fmla="*/ 0 w 247"/>
                    <a:gd name="T123" fmla="*/ 1 h 52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7" h="523">
                      <a:moveTo>
                        <a:pt x="205" y="144"/>
                      </a:moveTo>
                      <a:lnTo>
                        <a:pt x="205" y="144"/>
                      </a:lnTo>
                      <a:lnTo>
                        <a:pt x="196" y="144"/>
                      </a:lnTo>
                      <a:lnTo>
                        <a:pt x="187" y="138"/>
                      </a:lnTo>
                      <a:lnTo>
                        <a:pt x="179" y="138"/>
                      </a:lnTo>
                      <a:lnTo>
                        <a:pt x="170" y="131"/>
                      </a:lnTo>
                      <a:lnTo>
                        <a:pt x="163" y="124"/>
                      </a:lnTo>
                      <a:lnTo>
                        <a:pt x="163" y="116"/>
                      </a:lnTo>
                      <a:lnTo>
                        <a:pt x="163" y="108"/>
                      </a:lnTo>
                      <a:lnTo>
                        <a:pt x="170" y="108"/>
                      </a:lnTo>
                      <a:lnTo>
                        <a:pt x="179" y="101"/>
                      </a:lnTo>
                      <a:lnTo>
                        <a:pt x="179" y="95"/>
                      </a:lnTo>
                      <a:lnTo>
                        <a:pt x="187" y="87"/>
                      </a:lnTo>
                      <a:lnTo>
                        <a:pt x="187" y="79"/>
                      </a:lnTo>
                      <a:lnTo>
                        <a:pt x="187" y="73"/>
                      </a:lnTo>
                      <a:lnTo>
                        <a:pt x="187" y="65"/>
                      </a:lnTo>
                      <a:lnTo>
                        <a:pt x="187" y="50"/>
                      </a:lnTo>
                      <a:lnTo>
                        <a:pt x="187" y="44"/>
                      </a:lnTo>
                      <a:lnTo>
                        <a:pt x="187" y="36"/>
                      </a:lnTo>
                      <a:lnTo>
                        <a:pt x="179" y="28"/>
                      </a:lnTo>
                      <a:lnTo>
                        <a:pt x="170" y="22"/>
                      </a:lnTo>
                      <a:lnTo>
                        <a:pt x="163" y="15"/>
                      </a:lnTo>
                      <a:lnTo>
                        <a:pt x="153" y="7"/>
                      </a:lnTo>
                      <a:lnTo>
                        <a:pt x="144" y="7"/>
                      </a:lnTo>
                      <a:lnTo>
                        <a:pt x="137" y="0"/>
                      </a:lnTo>
                      <a:lnTo>
                        <a:pt x="128" y="0"/>
                      </a:lnTo>
                      <a:lnTo>
                        <a:pt x="120" y="0"/>
                      </a:lnTo>
                      <a:lnTo>
                        <a:pt x="104" y="7"/>
                      </a:lnTo>
                      <a:lnTo>
                        <a:pt x="94" y="7"/>
                      </a:lnTo>
                      <a:lnTo>
                        <a:pt x="85" y="15"/>
                      </a:lnTo>
                      <a:lnTo>
                        <a:pt x="78" y="22"/>
                      </a:lnTo>
                      <a:lnTo>
                        <a:pt x="78" y="28"/>
                      </a:lnTo>
                      <a:lnTo>
                        <a:pt x="69" y="36"/>
                      </a:lnTo>
                      <a:lnTo>
                        <a:pt x="69" y="44"/>
                      </a:lnTo>
                      <a:lnTo>
                        <a:pt x="61" y="50"/>
                      </a:lnTo>
                      <a:lnTo>
                        <a:pt x="61" y="65"/>
                      </a:lnTo>
                      <a:lnTo>
                        <a:pt x="61" y="73"/>
                      </a:lnTo>
                      <a:lnTo>
                        <a:pt x="69" y="79"/>
                      </a:lnTo>
                      <a:lnTo>
                        <a:pt x="69" y="87"/>
                      </a:lnTo>
                      <a:lnTo>
                        <a:pt x="69" y="95"/>
                      </a:lnTo>
                      <a:lnTo>
                        <a:pt x="78" y="101"/>
                      </a:lnTo>
                      <a:lnTo>
                        <a:pt x="85" y="108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1"/>
                      </a:lnTo>
                      <a:lnTo>
                        <a:pt x="78" y="138"/>
                      </a:lnTo>
                      <a:lnTo>
                        <a:pt x="69" y="138"/>
                      </a:lnTo>
                      <a:lnTo>
                        <a:pt x="61" y="144"/>
                      </a:lnTo>
                      <a:lnTo>
                        <a:pt x="52" y="144"/>
                      </a:lnTo>
                      <a:lnTo>
                        <a:pt x="35" y="152"/>
                      </a:lnTo>
                      <a:lnTo>
                        <a:pt x="26" y="160"/>
                      </a:lnTo>
                      <a:lnTo>
                        <a:pt x="19" y="160"/>
                      </a:lnTo>
                      <a:lnTo>
                        <a:pt x="10" y="168"/>
                      </a:lnTo>
                      <a:lnTo>
                        <a:pt x="10" y="173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10" y="305"/>
                      </a:lnTo>
                      <a:lnTo>
                        <a:pt x="10" y="313"/>
                      </a:lnTo>
                      <a:lnTo>
                        <a:pt x="19" y="319"/>
                      </a:lnTo>
                      <a:lnTo>
                        <a:pt x="19" y="333"/>
                      </a:lnTo>
                      <a:lnTo>
                        <a:pt x="26" y="333"/>
                      </a:lnTo>
                      <a:lnTo>
                        <a:pt x="35" y="341"/>
                      </a:lnTo>
                      <a:lnTo>
                        <a:pt x="43" y="349"/>
                      </a:lnTo>
                      <a:lnTo>
                        <a:pt x="52" y="349"/>
                      </a:lnTo>
                      <a:lnTo>
                        <a:pt x="52" y="354"/>
                      </a:lnTo>
                      <a:lnTo>
                        <a:pt x="52" y="217"/>
                      </a:lnTo>
                      <a:lnTo>
                        <a:pt x="52" y="370"/>
                      </a:lnTo>
                      <a:lnTo>
                        <a:pt x="52" y="486"/>
                      </a:lnTo>
                      <a:lnTo>
                        <a:pt x="52" y="494"/>
                      </a:lnTo>
                      <a:lnTo>
                        <a:pt x="52" y="500"/>
                      </a:lnTo>
                      <a:lnTo>
                        <a:pt x="61" y="507"/>
                      </a:lnTo>
                      <a:lnTo>
                        <a:pt x="61" y="515"/>
                      </a:lnTo>
                      <a:lnTo>
                        <a:pt x="69" y="515"/>
                      </a:lnTo>
                      <a:lnTo>
                        <a:pt x="69" y="523"/>
                      </a:lnTo>
                      <a:lnTo>
                        <a:pt x="78" y="523"/>
                      </a:lnTo>
                      <a:lnTo>
                        <a:pt x="85" y="523"/>
                      </a:lnTo>
                      <a:lnTo>
                        <a:pt x="94" y="523"/>
                      </a:lnTo>
                      <a:lnTo>
                        <a:pt x="104" y="523"/>
                      </a:lnTo>
                      <a:lnTo>
                        <a:pt x="111" y="515"/>
                      </a:lnTo>
                      <a:lnTo>
                        <a:pt x="120" y="507"/>
                      </a:lnTo>
                      <a:lnTo>
                        <a:pt x="128" y="500"/>
                      </a:lnTo>
                      <a:lnTo>
                        <a:pt x="128" y="494"/>
                      </a:lnTo>
                      <a:lnTo>
                        <a:pt x="128" y="486"/>
                      </a:lnTo>
                      <a:lnTo>
                        <a:pt x="128" y="291"/>
                      </a:lnTo>
                      <a:lnTo>
                        <a:pt x="128" y="486"/>
                      </a:lnTo>
                      <a:lnTo>
                        <a:pt x="128" y="494"/>
                      </a:lnTo>
                      <a:lnTo>
                        <a:pt x="128" y="500"/>
                      </a:lnTo>
                      <a:lnTo>
                        <a:pt x="128" y="507"/>
                      </a:lnTo>
                      <a:lnTo>
                        <a:pt x="137" y="507"/>
                      </a:lnTo>
                      <a:lnTo>
                        <a:pt x="137" y="515"/>
                      </a:lnTo>
                      <a:lnTo>
                        <a:pt x="144" y="515"/>
                      </a:lnTo>
                      <a:lnTo>
                        <a:pt x="144" y="523"/>
                      </a:lnTo>
                      <a:lnTo>
                        <a:pt x="153" y="523"/>
                      </a:lnTo>
                      <a:lnTo>
                        <a:pt x="163" y="523"/>
                      </a:lnTo>
                      <a:lnTo>
                        <a:pt x="170" y="523"/>
                      </a:lnTo>
                      <a:lnTo>
                        <a:pt x="179" y="523"/>
                      </a:lnTo>
                      <a:lnTo>
                        <a:pt x="187" y="515"/>
                      </a:lnTo>
                      <a:lnTo>
                        <a:pt x="196" y="507"/>
                      </a:lnTo>
                      <a:lnTo>
                        <a:pt x="196" y="500"/>
                      </a:lnTo>
                      <a:lnTo>
                        <a:pt x="196" y="494"/>
                      </a:lnTo>
                      <a:lnTo>
                        <a:pt x="196" y="486"/>
                      </a:lnTo>
                      <a:lnTo>
                        <a:pt x="196" y="370"/>
                      </a:lnTo>
                      <a:lnTo>
                        <a:pt x="196" y="217"/>
                      </a:lnTo>
                      <a:lnTo>
                        <a:pt x="196" y="354"/>
                      </a:lnTo>
                      <a:lnTo>
                        <a:pt x="205" y="349"/>
                      </a:lnTo>
                      <a:lnTo>
                        <a:pt x="212" y="349"/>
                      </a:lnTo>
                      <a:lnTo>
                        <a:pt x="212" y="341"/>
                      </a:lnTo>
                      <a:lnTo>
                        <a:pt x="222" y="333"/>
                      </a:lnTo>
                      <a:lnTo>
                        <a:pt x="229" y="325"/>
                      </a:lnTo>
                      <a:lnTo>
                        <a:pt x="238" y="319"/>
                      </a:lnTo>
                      <a:lnTo>
                        <a:pt x="247" y="313"/>
                      </a:lnTo>
                      <a:lnTo>
                        <a:pt x="247" y="305"/>
                      </a:lnTo>
                      <a:lnTo>
                        <a:pt x="247" y="291"/>
                      </a:lnTo>
                      <a:lnTo>
                        <a:pt x="247" y="197"/>
                      </a:lnTo>
                      <a:lnTo>
                        <a:pt x="247" y="189"/>
                      </a:lnTo>
                      <a:lnTo>
                        <a:pt x="247" y="181"/>
                      </a:lnTo>
                      <a:lnTo>
                        <a:pt x="247" y="173"/>
                      </a:lnTo>
                      <a:lnTo>
                        <a:pt x="247" y="168"/>
                      </a:lnTo>
                      <a:lnTo>
                        <a:pt x="238" y="160"/>
                      </a:lnTo>
                      <a:lnTo>
                        <a:pt x="229" y="160"/>
                      </a:lnTo>
                      <a:lnTo>
                        <a:pt x="222" y="152"/>
                      </a:lnTo>
                      <a:lnTo>
                        <a:pt x="205" y="144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  <p:grpSp>
          <p:nvGrpSpPr>
            <p:cNvPr id="18" name="Group 54"/>
            <p:cNvGrpSpPr>
              <a:grpSpLocks/>
            </p:cNvGrpSpPr>
            <p:nvPr/>
          </p:nvGrpSpPr>
          <p:grpSpPr bwMode="auto">
            <a:xfrm>
              <a:off x="1756" y="1435"/>
              <a:ext cx="107" cy="236"/>
              <a:chOff x="1944" y="970"/>
              <a:chExt cx="123" cy="262"/>
            </a:xfrm>
          </p:grpSpPr>
          <p:sp>
            <p:nvSpPr>
              <p:cNvPr id="393" name="Freeform 55"/>
              <p:cNvSpPr>
                <a:spLocks/>
              </p:cNvSpPr>
              <p:nvPr/>
            </p:nvSpPr>
            <p:spPr bwMode="auto">
              <a:xfrm>
                <a:off x="1944" y="970"/>
                <a:ext cx="123" cy="262"/>
              </a:xfrm>
              <a:custGeom>
                <a:avLst/>
                <a:gdLst>
                  <a:gd name="T0" fmla="*/ 0 w 247"/>
                  <a:gd name="T1" fmla="*/ 1 h 524"/>
                  <a:gd name="T2" fmla="*/ 0 w 247"/>
                  <a:gd name="T3" fmla="*/ 1 h 524"/>
                  <a:gd name="T4" fmla="*/ 0 w 247"/>
                  <a:gd name="T5" fmla="*/ 1 h 524"/>
                  <a:gd name="T6" fmla="*/ 0 w 247"/>
                  <a:gd name="T7" fmla="*/ 1 h 524"/>
                  <a:gd name="T8" fmla="*/ 0 w 247"/>
                  <a:gd name="T9" fmla="*/ 1 h 524"/>
                  <a:gd name="T10" fmla="*/ 0 w 247"/>
                  <a:gd name="T11" fmla="*/ 1 h 524"/>
                  <a:gd name="T12" fmla="*/ 0 w 247"/>
                  <a:gd name="T13" fmla="*/ 1 h 524"/>
                  <a:gd name="T14" fmla="*/ 0 w 247"/>
                  <a:gd name="T15" fmla="*/ 1 h 524"/>
                  <a:gd name="T16" fmla="*/ 0 w 247"/>
                  <a:gd name="T17" fmla="*/ 1 h 524"/>
                  <a:gd name="T18" fmla="*/ 0 w 247"/>
                  <a:gd name="T19" fmla="*/ 1 h 524"/>
                  <a:gd name="T20" fmla="*/ 0 w 247"/>
                  <a:gd name="T21" fmla="*/ 1 h 524"/>
                  <a:gd name="T22" fmla="*/ 0 w 247"/>
                  <a:gd name="T23" fmla="*/ 1 h 524"/>
                  <a:gd name="T24" fmla="*/ 0 w 247"/>
                  <a:gd name="T25" fmla="*/ 0 h 524"/>
                  <a:gd name="T26" fmla="*/ 0 w 247"/>
                  <a:gd name="T27" fmla="*/ 1 h 524"/>
                  <a:gd name="T28" fmla="*/ 0 w 247"/>
                  <a:gd name="T29" fmla="*/ 1 h 524"/>
                  <a:gd name="T30" fmla="*/ 0 w 247"/>
                  <a:gd name="T31" fmla="*/ 1 h 524"/>
                  <a:gd name="T32" fmla="*/ 0 w 247"/>
                  <a:gd name="T33" fmla="*/ 1 h 524"/>
                  <a:gd name="T34" fmla="*/ 0 w 247"/>
                  <a:gd name="T35" fmla="*/ 1 h 524"/>
                  <a:gd name="T36" fmla="*/ 0 w 247"/>
                  <a:gd name="T37" fmla="*/ 1 h 524"/>
                  <a:gd name="T38" fmla="*/ 0 w 247"/>
                  <a:gd name="T39" fmla="*/ 1 h 524"/>
                  <a:gd name="T40" fmla="*/ 0 w 247"/>
                  <a:gd name="T41" fmla="*/ 1 h 524"/>
                  <a:gd name="T42" fmla="*/ 0 w 247"/>
                  <a:gd name="T43" fmla="*/ 1 h 524"/>
                  <a:gd name="T44" fmla="*/ 0 w 247"/>
                  <a:gd name="T45" fmla="*/ 1 h 524"/>
                  <a:gd name="T46" fmla="*/ 0 w 247"/>
                  <a:gd name="T47" fmla="*/ 1 h 524"/>
                  <a:gd name="T48" fmla="*/ 0 w 247"/>
                  <a:gd name="T49" fmla="*/ 1 h 524"/>
                  <a:gd name="T50" fmla="*/ 0 w 247"/>
                  <a:gd name="T51" fmla="*/ 1 h 524"/>
                  <a:gd name="T52" fmla="*/ 0 w 247"/>
                  <a:gd name="T53" fmla="*/ 1 h 524"/>
                  <a:gd name="T54" fmla="*/ 0 w 247"/>
                  <a:gd name="T55" fmla="*/ 1 h 524"/>
                  <a:gd name="T56" fmla="*/ 0 w 247"/>
                  <a:gd name="T57" fmla="*/ 1 h 524"/>
                  <a:gd name="T58" fmla="*/ 0 w 247"/>
                  <a:gd name="T59" fmla="*/ 1 h 524"/>
                  <a:gd name="T60" fmla="*/ 0 w 247"/>
                  <a:gd name="T61" fmla="*/ 1 h 524"/>
                  <a:gd name="T62" fmla="*/ 0 w 247"/>
                  <a:gd name="T63" fmla="*/ 1 h 524"/>
                  <a:gd name="T64" fmla="*/ 0 w 247"/>
                  <a:gd name="T65" fmla="*/ 1 h 524"/>
                  <a:gd name="T66" fmla="*/ 0 w 247"/>
                  <a:gd name="T67" fmla="*/ 1 h 524"/>
                  <a:gd name="T68" fmla="*/ 0 w 247"/>
                  <a:gd name="T69" fmla="*/ 1 h 524"/>
                  <a:gd name="T70" fmla="*/ 0 w 247"/>
                  <a:gd name="T71" fmla="*/ 1 h 524"/>
                  <a:gd name="T72" fmla="*/ 0 w 247"/>
                  <a:gd name="T73" fmla="*/ 1 h 524"/>
                  <a:gd name="T74" fmla="*/ 0 w 247"/>
                  <a:gd name="T75" fmla="*/ 1 h 524"/>
                  <a:gd name="T76" fmla="*/ 0 w 247"/>
                  <a:gd name="T77" fmla="*/ 1 h 524"/>
                  <a:gd name="T78" fmla="*/ 0 w 247"/>
                  <a:gd name="T79" fmla="*/ 1 h 524"/>
                  <a:gd name="T80" fmla="*/ 0 w 247"/>
                  <a:gd name="T81" fmla="*/ 1 h 524"/>
                  <a:gd name="T82" fmla="*/ 0 w 247"/>
                  <a:gd name="T83" fmla="*/ 1 h 524"/>
                  <a:gd name="T84" fmla="*/ 0 w 247"/>
                  <a:gd name="T85" fmla="*/ 1 h 524"/>
                  <a:gd name="T86" fmla="*/ 0 w 247"/>
                  <a:gd name="T87" fmla="*/ 1 h 524"/>
                  <a:gd name="T88" fmla="*/ 0 w 247"/>
                  <a:gd name="T89" fmla="*/ 1 h 524"/>
                  <a:gd name="T90" fmla="*/ 0 w 247"/>
                  <a:gd name="T91" fmla="*/ 1 h 524"/>
                  <a:gd name="T92" fmla="*/ 0 w 247"/>
                  <a:gd name="T93" fmla="*/ 1 h 524"/>
                  <a:gd name="T94" fmla="*/ 0 w 247"/>
                  <a:gd name="T95" fmla="*/ 1 h 524"/>
                  <a:gd name="T96" fmla="*/ 0 w 247"/>
                  <a:gd name="T97" fmla="*/ 1 h 524"/>
                  <a:gd name="T98" fmla="*/ 0 w 247"/>
                  <a:gd name="T99" fmla="*/ 1 h 524"/>
                  <a:gd name="T100" fmla="*/ 0 w 247"/>
                  <a:gd name="T101" fmla="*/ 1 h 524"/>
                  <a:gd name="T102" fmla="*/ 0 w 247"/>
                  <a:gd name="T103" fmla="*/ 1 h 524"/>
                  <a:gd name="T104" fmla="*/ 0 w 247"/>
                  <a:gd name="T105" fmla="*/ 1 h 524"/>
                  <a:gd name="T106" fmla="*/ 0 w 247"/>
                  <a:gd name="T107" fmla="*/ 1 h 524"/>
                  <a:gd name="T108" fmla="*/ 0 w 247"/>
                  <a:gd name="T109" fmla="*/ 1 h 524"/>
                  <a:gd name="T110" fmla="*/ 0 w 247"/>
                  <a:gd name="T111" fmla="*/ 1 h 524"/>
                  <a:gd name="T112" fmla="*/ 0 w 247"/>
                  <a:gd name="T113" fmla="*/ 1 h 524"/>
                  <a:gd name="T114" fmla="*/ 0 w 247"/>
                  <a:gd name="T115" fmla="*/ 1 h 524"/>
                  <a:gd name="T116" fmla="*/ 0 w 247"/>
                  <a:gd name="T117" fmla="*/ 1 h 524"/>
                  <a:gd name="T118" fmla="*/ 0 w 247"/>
                  <a:gd name="T119" fmla="*/ 1 h 524"/>
                  <a:gd name="T120" fmla="*/ 0 w 247"/>
                  <a:gd name="T121" fmla="*/ 1 h 524"/>
                  <a:gd name="T122" fmla="*/ 0 w 247"/>
                  <a:gd name="T123" fmla="*/ 1 h 52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7" h="524">
                    <a:moveTo>
                      <a:pt x="205" y="146"/>
                    </a:moveTo>
                    <a:lnTo>
                      <a:pt x="205" y="146"/>
                    </a:lnTo>
                    <a:lnTo>
                      <a:pt x="196" y="146"/>
                    </a:lnTo>
                    <a:lnTo>
                      <a:pt x="186" y="138"/>
                    </a:lnTo>
                    <a:lnTo>
                      <a:pt x="179" y="138"/>
                    </a:lnTo>
                    <a:lnTo>
                      <a:pt x="170" y="132"/>
                    </a:lnTo>
                    <a:lnTo>
                      <a:pt x="162" y="124"/>
                    </a:lnTo>
                    <a:lnTo>
                      <a:pt x="162" y="116"/>
                    </a:lnTo>
                    <a:lnTo>
                      <a:pt x="162" y="109"/>
                    </a:lnTo>
                    <a:lnTo>
                      <a:pt x="170" y="109"/>
                    </a:lnTo>
                    <a:lnTo>
                      <a:pt x="179" y="101"/>
                    </a:lnTo>
                    <a:lnTo>
                      <a:pt x="179" y="95"/>
                    </a:lnTo>
                    <a:lnTo>
                      <a:pt x="186" y="87"/>
                    </a:lnTo>
                    <a:lnTo>
                      <a:pt x="186" y="81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0"/>
                    </a:lnTo>
                    <a:lnTo>
                      <a:pt x="186" y="44"/>
                    </a:lnTo>
                    <a:lnTo>
                      <a:pt x="186" y="36"/>
                    </a:lnTo>
                    <a:lnTo>
                      <a:pt x="179" y="28"/>
                    </a:lnTo>
                    <a:lnTo>
                      <a:pt x="170" y="22"/>
                    </a:lnTo>
                    <a:lnTo>
                      <a:pt x="162" y="15"/>
                    </a:lnTo>
                    <a:lnTo>
                      <a:pt x="153" y="7"/>
                    </a:lnTo>
                    <a:lnTo>
                      <a:pt x="144" y="7"/>
                    </a:lnTo>
                    <a:lnTo>
                      <a:pt x="137" y="0"/>
                    </a:lnTo>
                    <a:lnTo>
                      <a:pt x="127" y="0"/>
                    </a:lnTo>
                    <a:lnTo>
                      <a:pt x="120" y="0"/>
                    </a:lnTo>
                    <a:lnTo>
                      <a:pt x="103" y="7"/>
                    </a:lnTo>
                    <a:lnTo>
                      <a:pt x="94" y="7"/>
                    </a:lnTo>
                    <a:lnTo>
                      <a:pt x="85" y="15"/>
                    </a:lnTo>
                    <a:lnTo>
                      <a:pt x="78" y="22"/>
                    </a:lnTo>
                    <a:lnTo>
                      <a:pt x="78" y="28"/>
                    </a:lnTo>
                    <a:lnTo>
                      <a:pt x="68" y="36"/>
                    </a:lnTo>
                    <a:lnTo>
                      <a:pt x="68" y="44"/>
                    </a:lnTo>
                    <a:lnTo>
                      <a:pt x="61" y="50"/>
                    </a:lnTo>
                    <a:lnTo>
                      <a:pt x="61" y="65"/>
                    </a:lnTo>
                    <a:lnTo>
                      <a:pt x="61" y="73"/>
                    </a:lnTo>
                    <a:lnTo>
                      <a:pt x="68" y="81"/>
                    </a:lnTo>
                    <a:lnTo>
                      <a:pt x="68" y="87"/>
                    </a:lnTo>
                    <a:lnTo>
                      <a:pt x="68" y="95"/>
                    </a:lnTo>
                    <a:lnTo>
                      <a:pt x="78" y="101"/>
                    </a:lnTo>
                    <a:lnTo>
                      <a:pt x="85" y="109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8" y="138"/>
                    </a:lnTo>
                    <a:lnTo>
                      <a:pt x="68" y="138"/>
                    </a:lnTo>
                    <a:lnTo>
                      <a:pt x="61" y="146"/>
                    </a:lnTo>
                    <a:lnTo>
                      <a:pt x="52" y="146"/>
                    </a:lnTo>
                    <a:lnTo>
                      <a:pt x="35" y="152"/>
                    </a:lnTo>
                    <a:lnTo>
                      <a:pt x="26" y="160"/>
                    </a:lnTo>
                    <a:lnTo>
                      <a:pt x="19" y="160"/>
                    </a:lnTo>
                    <a:lnTo>
                      <a:pt x="9" y="168"/>
                    </a:lnTo>
                    <a:lnTo>
                      <a:pt x="9" y="174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9" y="306"/>
                    </a:lnTo>
                    <a:lnTo>
                      <a:pt x="9" y="313"/>
                    </a:lnTo>
                    <a:lnTo>
                      <a:pt x="19" y="319"/>
                    </a:lnTo>
                    <a:lnTo>
                      <a:pt x="19" y="335"/>
                    </a:lnTo>
                    <a:lnTo>
                      <a:pt x="26" y="335"/>
                    </a:lnTo>
                    <a:lnTo>
                      <a:pt x="35" y="343"/>
                    </a:lnTo>
                    <a:lnTo>
                      <a:pt x="43" y="349"/>
                    </a:lnTo>
                    <a:lnTo>
                      <a:pt x="52" y="349"/>
                    </a:lnTo>
                    <a:lnTo>
                      <a:pt x="52" y="356"/>
                    </a:lnTo>
                    <a:lnTo>
                      <a:pt x="52" y="217"/>
                    </a:lnTo>
                    <a:lnTo>
                      <a:pt x="52" y="372"/>
                    </a:lnTo>
                    <a:lnTo>
                      <a:pt x="52" y="488"/>
                    </a:lnTo>
                    <a:lnTo>
                      <a:pt x="52" y="496"/>
                    </a:lnTo>
                    <a:lnTo>
                      <a:pt x="52" y="502"/>
                    </a:lnTo>
                    <a:lnTo>
                      <a:pt x="61" y="508"/>
                    </a:lnTo>
                    <a:lnTo>
                      <a:pt x="61" y="516"/>
                    </a:lnTo>
                    <a:lnTo>
                      <a:pt x="68" y="516"/>
                    </a:lnTo>
                    <a:lnTo>
                      <a:pt x="68" y="524"/>
                    </a:lnTo>
                    <a:lnTo>
                      <a:pt x="78" y="524"/>
                    </a:lnTo>
                    <a:lnTo>
                      <a:pt x="85" y="524"/>
                    </a:lnTo>
                    <a:lnTo>
                      <a:pt x="94" y="524"/>
                    </a:lnTo>
                    <a:lnTo>
                      <a:pt x="103" y="524"/>
                    </a:lnTo>
                    <a:lnTo>
                      <a:pt x="111" y="516"/>
                    </a:lnTo>
                    <a:lnTo>
                      <a:pt x="120" y="508"/>
                    </a:lnTo>
                    <a:lnTo>
                      <a:pt x="127" y="502"/>
                    </a:lnTo>
                    <a:lnTo>
                      <a:pt x="127" y="496"/>
                    </a:lnTo>
                    <a:lnTo>
                      <a:pt x="127" y="488"/>
                    </a:lnTo>
                    <a:lnTo>
                      <a:pt x="127" y="291"/>
                    </a:lnTo>
                    <a:lnTo>
                      <a:pt x="127" y="488"/>
                    </a:lnTo>
                    <a:lnTo>
                      <a:pt x="127" y="496"/>
                    </a:lnTo>
                    <a:lnTo>
                      <a:pt x="127" y="502"/>
                    </a:lnTo>
                    <a:lnTo>
                      <a:pt x="127" y="508"/>
                    </a:lnTo>
                    <a:lnTo>
                      <a:pt x="137" y="508"/>
                    </a:lnTo>
                    <a:lnTo>
                      <a:pt x="137" y="516"/>
                    </a:lnTo>
                    <a:lnTo>
                      <a:pt x="144" y="516"/>
                    </a:lnTo>
                    <a:lnTo>
                      <a:pt x="144" y="524"/>
                    </a:lnTo>
                    <a:lnTo>
                      <a:pt x="153" y="524"/>
                    </a:lnTo>
                    <a:lnTo>
                      <a:pt x="162" y="524"/>
                    </a:lnTo>
                    <a:lnTo>
                      <a:pt x="170" y="524"/>
                    </a:lnTo>
                    <a:lnTo>
                      <a:pt x="179" y="524"/>
                    </a:lnTo>
                    <a:lnTo>
                      <a:pt x="186" y="516"/>
                    </a:lnTo>
                    <a:lnTo>
                      <a:pt x="196" y="508"/>
                    </a:lnTo>
                    <a:lnTo>
                      <a:pt x="196" y="502"/>
                    </a:lnTo>
                    <a:lnTo>
                      <a:pt x="196" y="496"/>
                    </a:lnTo>
                    <a:lnTo>
                      <a:pt x="196" y="488"/>
                    </a:lnTo>
                    <a:lnTo>
                      <a:pt x="196" y="372"/>
                    </a:lnTo>
                    <a:lnTo>
                      <a:pt x="196" y="217"/>
                    </a:lnTo>
                    <a:lnTo>
                      <a:pt x="196" y="356"/>
                    </a:lnTo>
                    <a:lnTo>
                      <a:pt x="205" y="349"/>
                    </a:lnTo>
                    <a:lnTo>
                      <a:pt x="212" y="349"/>
                    </a:lnTo>
                    <a:lnTo>
                      <a:pt x="212" y="343"/>
                    </a:lnTo>
                    <a:lnTo>
                      <a:pt x="221" y="335"/>
                    </a:lnTo>
                    <a:lnTo>
                      <a:pt x="229" y="327"/>
                    </a:lnTo>
                    <a:lnTo>
                      <a:pt x="238" y="319"/>
                    </a:lnTo>
                    <a:lnTo>
                      <a:pt x="247" y="313"/>
                    </a:lnTo>
                    <a:lnTo>
                      <a:pt x="247" y="306"/>
                    </a:lnTo>
                    <a:lnTo>
                      <a:pt x="247" y="291"/>
                    </a:lnTo>
                    <a:lnTo>
                      <a:pt x="247" y="197"/>
                    </a:lnTo>
                    <a:lnTo>
                      <a:pt x="247" y="189"/>
                    </a:lnTo>
                    <a:lnTo>
                      <a:pt x="247" y="181"/>
                    </a:lnTo>
                    <a:lnTo>
                      <a:pt x="247" y="174"/>
                    </a:lnTo>
                    <a:lnTo>
                      <a:pt x="247" y="168"/>
                    </a:lnTo>
                    <a:lnTo>
                      <a:pt x="238" y="160"/>
                    </a:lnTo>
                    <a:lnTo>
                      <a:pt x="229" y="160"/>
                    </a:lnTo>
                    <a:lnTo>
                      <a:pt x="221" y="152"/>
                    </a:lnTo>
                    <a:lnTo>
                      <a:pt x="205" y="146"/>
                    </a:lnTo>
                    <a:close/>
                  </a:path>
                </a:pathLst>
              </a:custGeom>
              <a:solidFill>
                <a:srgbClr val="00CC99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394" name="Group 56"/>
              <p:cNvGrpSpPr>
                <a:grpSpLocks/>
              </p:cNvGrpSpPr>
              <p:nvPr/>
            </p:nvGrpSpPr>
            <p:grpSpPr bwMode="auto">
              <a:xfrm>
                <a:off x="1944" y="970"/>
                <a:ext cx="123" cy="262"/>
                <a:chOff x="1944" y="970"/>
                <a:chExt cx="123" cy="262"/>
              </a:xfrm>
            </p:grpSpPr>
            <p:sp>
              <p:nvSpPr>
                <p:cNvPr id="395" name="Freeform 57"/>
                <p:cNvSpPr>
                  <a:spLocks/>
                </p:cNvSpPr>
                <p:nvPr/>
              </p:nvSpPr>
              <p:spPr bwMode="auto">
                <a:xfrm>
                  <a:off x="1944" y="970"/>
                  <a:ext cx="123" cy="262"/>
                </a:xfrm>
                <a:custGeom>
                  <a:avLst/>
                  <a:gdLst>
                    <a:gd name="T0" fmla="*/ 0 w 247"/>
                    <a:gd name="T1" fmla="*/ 1 h 524"/>
                    <a:gd name="T2" fmla="*/ 0 w 247"/>
                    <a:gd name="T3" fmla="*/ 1 h 524"/>
                    <a:gd name="T4" fmla="*/ 0 w 247"/>
                    <a:gd name="T5" fmla="*/ 1 h 524"/>
                    <a:gd name="T6" fmla="*/ 0 w 247"/>
                    <a:gd name="T7" fmla="*/ 1 h 524"/>
                    <a:gd name="T8" fmla="*/ 0 w 247"/>
                    <a:gd name="T9" fmla="*/ 1 h 524"/>
                    <a:gd name="T10" fmla="*/ 0 w 247"/>
                    <a:gd name="T11" fmla="*/ 1 h 524"/>
                    <a:gd name="T12" fmla="*/ 0 w 247"/>
                    <a:gd name="T13" fmla="*/ 1 h 524"/>
                    <a:gd name="T14" fmla="*/ 0 w 247"/>
                    <a:gd name="T15" fmla="*/ 1 h 524"/>
                    <a:gd name="T16" fmla="*/ 0 w 247"/>
                    <a:gd name="T17" fmla="*/ 1 h 524"/>
                    <a:gd name="T18" fmla="*/ 0 w 247"/>
                    <a:gd name="T19" fmla="*/ 1 h 524"/>
                    <a:gd name="T20" fmla="*/ 0 w 247"/>
                    <a:gd name="T21" fmla="*/ 1 h 524"/>
                    <a:gd name="T22" fmla="*/ 0 w 247"/>
                    <a:gd name="T23" fmla="*/ 1 h 524"/>
                    <a:gd name="T24" fmla="*/ 0 w 247"/>
                    <a:gd name="T25" fmla="*/ 0 h 524"/>
                    <a:gd name="T26" fmla="*/ 0 w 247"/>
                    <a:gd name="T27" fmla="*/ 1 h 524"/>
                    <a:gd name="T28" fmla="*/ 0 w 247"/>
                    <a:gd name="T29" fmla="*/ 1 h 524"/>
                    <a:gd name="T30" fmla="*/ 0 w 247"/>
                    <a:gd name="T31" fmla="*/ 1 h 524"/>
                    <a:gd name="T32" fmla="*/ 0 w 247"/>
                    <a:gd name="T33" fmla="*/ 1 h 524"/>
                    <a:gd name="T34" fmla="*/ 0 w 247"/>
                    <a:gd name="T35" fmla="*/ 1 h 524"/>
                    <a:gd name="T36" fmla="*/ 0 w 247"/>
                    <a:gd name="T37" fmla="*/ 1 h 524"/>
                    <a:gd name="T38" fmla="*/ 0 w 247"/>
                    <a:gd name="T39" fmla="*/ 1 h 524"/>
                    <a:gd name="T40" fmla="*/ 0 w 247"/>
                    <a:gd name="T41" fmla="*/ 1 h 524"/>
                    <a:gd name="T42" fmla="*/ 0 w 247"/>
                    <a:gd name="T43" fmla="*/ 1 h 524"/>
                    <a:gd name="T44" fmla="*/ 0 w 247"/>
                    <a:gd name="T45" fmla="*/ 1 h 524"/>
                    <a:gd name="T46" fmla="*/ 0 w 247"/>
                    <a:gd name="T47" fmla="*/ 1 h 524"/>
                    <a:gd name="T48" fmla="*/ 0 w 247"/>
                    <a:gd name="T49" fmla="*/ 1 h 524"/>
                    <a:gd name="T50" fmla="*/ 0 w 247"/>
                    <a:gd name="T51" fmla="*/ 1 h 524"/>
                    <a:gd name="T52" fmla="*/ 0 w 247"/>
                    <a:gd name="T53" fmla="*/ 1 h 524"/>
                    <a:gd name="T54" fmla="*/ 0 w 247"/>
                    <a:gd name="T55" fmla="*/ 1 h 524"/>
                    <a:gd name="T56" fmla="*/ 0 w 247"/>
                    <a:gd name="T57" fmla="*/ 1 h 524"/>
                    <a:gd name="T58" fmla="*/ 0 w 247"/>
                    <a:gd name="T59" fmla="*/ 1 h 524"/>
                    <a:gd name="T60" fmla="*/ 0 w 247"/>
                    <a:gd name="T61" fmla="*/ 1 h 524"/>
                    <a:gd name="T62" fmla="*/ 0 w 247"/>
                    <a:gd name="T63" fmla="*/ 1 h 524"/>
                    <a:gd name="T64" fmla="*/ 0 w 247"/>
                    <a:gd name="T65" fmla="*/ 1 h 524"/>
                    <a:gd name="T66" fmla="*/ 0 w 247"/>
                    <a:gd name="T67" fmla="*/ 1 h 524"/>
                    <a:gd name="T68" fmla="*/ 0 w 247"/>
                    <a:gd name="T69" fmla="*/ 1 h 524"/>
                    <a:gd name="T70" fmla="*/ 0 w 247"/>
                    <a:gd name="T71" fmla="*/ 1 h 524"/>
                    <a:gd name="T72" fmla="*/ 0 w 247"/>
                    <a:gd name="T73" fmla="*/ 1 h 524"/>
                    <a:gd name="T74" fmla="*/ 0 w 247"/>
                    <a:gd name="T75" fmla="*/ 1 h 524"/>
                    <a:gd name="T76" fmla="*/ 0 w 247"/>
                    <a:gd name="T77" fmla="*/ 1 h 524"/>
                    <a:gd name="T78" fmla="*/ 0 w 247"/>
                    <a:gd name="T79" fmla="*/ 1 h 524"/>
                    <a:gd name="T80" fmla="*/ 0 w 247"/>
                    <a:gd name="T81" fmla="*/ 1 h 524"/>
                    <a:gd name="T82" fmla="*/ 0 w 247"/>
                    <a:gd name="T83" fmla="*/ 1 h 524"/>
                    <a:gd name="T84" fmla="*/ 0 w 247"/>
                    <a:gd name="T85" fmla="*/ 1 h 524"/>
                    <a:gd name="T86" fmla="*/ 0 w 247"/>
                    <a:gd name="T87" fmla="*/ 1 h 524"/>
                    <a:gd name="T88" fmla="*/ 0 w 247"/>
                    <a:gd name="T89" fmla="*/ 1 h 524"/>
                    <a:gd name="T90" fmla="*/ 0 w 247"/>
                    <a:gd name="T91" fmla="*/ 1 h 524"/>
                    <a:gd name="T92" fmla="*/ 0 w 247"/>
                    <a:gd name="T93" fmla="*/ 1 h 524"/>
                    <a:gd name="T94" fmla="*/ 0 w 247"/>
                    <a:gd name="T95" fmla="*/ 1 h 524"/>
                    <a:gd name="T96" fmla="*/ 0 w 247"/>
                    <a:gd name="T97" fmla="*/ 1 h 524"/>
                    <a:gd name="T98" fmla="*/ 0 w 247"/>
                    <a:gd name="T99" fmla="*/ 1 h 524"/>
                    <a:gd name="T100" fmla="*/ 0 w 247"/>
                    <a:gd name="T101" fmla="*/ 1 h 524"/>
                    <a:gd name="T102" fmla="*/ 0 w 247"/>
                    <a:gd name="T103" fmla="*/ 1 h 524"/>
                    <a:gd name="T104" fmla="*/ 0 w 247"/>
                    <a:gd name="T105" fmla="*/ 1 h 524"/>
                    <a:gd name="T106" fmla="*/ 0 w 247"/>
                    <a:gd name="T107" fmla="*/ 1 h 524"/>
                    <a:gd name="T108" fmla="*/ 0 w 247"/>
                    <a:gd name="T109" fmla="*/ 1 h 524"/>
                    <a:gd name="T110" fmla="*/ 0 w 247"/>
                    <a:gd name="T111" fmla="*/ 1 h 524"/>
                    <a:gd name="T112" fmla="*/ 0 w 247"/>
                    <a:gd name="T113" fmla="*/ 1 h 524"/>
                    <a:gd name="T114" fmla="*/ 0 w 247"/>
                    <a:gd name="T115" fmla="*/ 1 h 524"/>
                    <a:gd name="T116" fmla="*/ 0 w 247"/>
                    <a:gd name="T117" fmla="*/ 1 h 524"/>
                    <a:gd name="T118" fmla="*/ 0 w 247"/>
                    <a:gd name="T119" fmla="*/ 1 h 524"/>
                    <a:gd name="T120" fmla="*/ 0 w 247"/>
                    <a:gd name="T121" fmla="*/ 1 h 524"/>
                    <a:gd name="T122" fmla="*/ 0 w 247"/>
                    <a:gd name="T123" fmla="*/ 1 h 524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7" h="524">
                      <a:moveTo>
                        <a:pt x="205" y="146"/>
                      </a:moveTo>
                      <a:lnTo>
                        <a:pt x="205" y="146"/>
                      </a:lnTo>
                      <a:lnTo>
                        <a:pt x="196" y="146"/>
                      </a:lnTo>
                      <a:lnTo>
                        <a:pt x="186" y="138"/>
                      </a:lnTo>
                      <a:lnTo>
                        <a:pt x="179" y="138"/>
                      </a:lnTo>
                      <a:lnTo>
                        <a:pt x="170" y="132"/>
                      </a:lnTo>
                      <a:lnTo>
                        <a:pt x="162" y="124"/>
                      </a:lnTo>
                      <a:lnTo>
                        <a:pt x="162" y="116"/>
                      </a:lnTo>
                      <a:lnTo>
                        <a:pt x="162" y="109"/>
                      </a:lnTo>
                      <a:lnTo>
                        <a:pt x="170" y="109"/>
                      </a:lnTo>
                      <a:lnTo>
                        <a:pt x="179" y="101"/>
                      </a:lnTo>
                      <a:lnTo>
                        <a:pt x="179" y="95"/>
                      </a:lnTo>
                      <a:lnTo>
                        <a:pt x="186" y="87"/>
                      </a:lnTo>
                      <a:lnTo>
                        <a:pt x="186" y="81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0"/>
                      </a:lnTo>
                      <a:lnTo>
                        <a:pt x="186" y="44"/>
                      </a:lnTo>
                      <a:lnTo>
                        <a:pt x="186" y="36"/>
                      </a:lnTo>
                      <a:lnTo>
                        <a:pt x="179" y="28"/>
                      </a:lnTo>
                      <a:lnTo>
                        <a:pt x="170" y="22"/>
                      </a:lnTo>
                      <a:lnTo>
                        <a:pt x="162" y="15"/>
                      </a:lnTo>
                      <a:lnTo>
                        <a:pt x="153" y="7"/>
                      </a:lnTo>
                      <a:lnTo>
                        <a:pt x="144" y="7"/>
                      </a:lnTo>
                      <a:lnTo>
                        <a:pt x="137" y="0"/>
                      </a:lnTo>
                      <a:lnTo>
                        <a:pt x="127" y="0"/>
                      </a:lnTo>
                      <a:lnTo>
                        <a:pt x="120" y="0"/>
                      </a:lnTo>
                      <a:lnTo>
                        <a:pt x="103" y="7"/>
                      </a:lnTo>
                      <a:lnTo>
                        <a:pt x="94" y="7"/>
                      </a:lnTo>
                      <a:lnTo>
                        <a:pt x="85" y="15"/>
                      </a:lnTo>
                      <a:lnTo>
                        <a:pt x="78" y="22"/>
                      </a:lnTo>
                      <a:lnTo>
                        <a:pt x="78" y="28"/>
                      </a:lnTo>
                      <a:lnTo>
                        <a:pt x="68" y="36"/>
                      </a:lnTo>
                      <a:lnTo>
                        <a:pt x="68" y="44"/>
                      </a:lnTo>
                      <a:lnTo>
                        <a:pt x="61" y="50"/>
                      </a:lnTo>
                      <a:lnTo>
                        <a:pt x="61" y="65"/>
                      </a:lnTo>
                      <a:lnTo>
                        <a:pt x="61" y="73"/>
                      </a:lnTo>
                      <a:lnTo>
                        <a:pt x="68" y="81"/>
                      </a:lnTo>
                      <a:lnTo>
                        <a:pt x="68" y="87"/>
                      </a:lnTo>
                      <a:lnTo>
                        <a:pt x="68" y="95"/>
                      </a:lnTo>
                      <a:lnTo>
                        <a:pt x="78" y="101"/>
                      </a:lnTo>
                      <a:lnTo>
                        <a:pt x="85" y="109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8" y="138"/>
                      </a:lnTo>
                      <a:lnTo>
                        <a:pt x="68" y="138"/>
                      </a:lnTo>
                      <a:lnTo>
                        <a:pt x="61" y="146"/>
                      </a:lnTo>
                      <a:lnTo>
                        <a:pt x="52" y="146"/>
                      </a:lnTo>
                      <a:lnTo>
                        <a:pt x="35" y="152"/>
                      </a:lnTo>
                      <a:lnTo>
                        <a:pt x="26" y="160"/>
                      </a:lnTo>
                      <a:lnTo>
                        <a:pt x="19" y="160"/>
                      </a:lnTo>
                      <a:lnTo>
                        <a:pt x="9" y="168"/>
                      </a:lnTo>
                      <a:lnTo>
                        <a:pt x="9" y="174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6"/>
                      </a:lnTo>
                      <a:lnTo>
                        <a:pt x="9" y="313"/>
                      </a:lnTo>
                      <a:lnTo>
                        <a:pt x="19" y="319"/>
                      </a:lnTo>
                      <a:lnTo>
                        <a:pt x="19" y="335"/>
                      </a:lnTo>
                      <a:lnTo>
                        <a:pt x="26" y="335"/>
                      </a:lnTo>
                      <a:lnTo>
                        <a:pt x="35" y="343"/>
                      </a:lnTo>
                      <a:lnTo>
                        <a:pt x="43" y="349"/>
                      </a:lnTo>
                      <a:lnTo>
                        <a:pt x="52" y="349"/>
                      </a:lnTo>
                      <a:lnTo>
                        <a:pt x="52" y="356"/>
                      </a:lnTo>
                      <a:lnTo>
                        <a:pt x="52" y="217"/>
                      </a:lnTo>
                      <a:lnTo>
                        <a:pt x="52" y="372"/>
                      </a:lnTo>
                      <a:lnTo>
                        <a:pt x="52" y="488"/>
                      </a:lnTo>
                      <a:lnTo>
                        <a:pt x="52" y="496"/>
                      </a:lnTo>
                      <a:lnTo>
                        <a:pt x="52" y="502"/>
                      </a:lnTo>
                      <a:lnTo>
                        <a:pt x="61" y="508"/>
                      </a:lnTo>
                      <a:lnTo>
                        <a:pt x="61" y="516"/>
                      </a:lnTo>
                      <a:lnTo>
                        <a:pt x="68" y="516"/>
                      </a:lnTo>
                      <a:lnTo>
                        <a:pt x="68" y="524"/>
                      </a:lnTo>
                      <a:lnTo>
                        <a:pt x="78" y="524"/>
                      </a:lnTo>
                      <a:lnTo>
                        <a:pt x="85" y="524"/>
                      </a:lnTo>
                      <a:lnTo>
                        <a:pt x="94" y="524"/>
                      </a:lnTo>
                      <a:lnTo>
                        <a:pt x="103" y="524"/>
                      </a:lnTo>
                      <a:lnTo>
                        <a:pt x="111" y="516"/>
                      </a:lnTo>
                      <a:lnTo>
                        <a:pt x="120" y="508"/>
                      </a:lnTo>
                      <a:lnTo>
                        <a:pt x="127" y="502"/>
                      </a:lnTo>
                      <a:lnTo>
                        <a:pt x="127" y="496"/>
                      </a:lnTo>
                      <a:lnTo>
                        <a:pt x="127" y="488"/>
                      </a:lnTo>
                      <a:lnTo>
                        <a:pt x="127" y="291"/>
                      </a:lnTo>
                      <a:lnTo>
                        <a:pt x="127" y="488"/>
                      </a:lnTo>
                      <a:lnTo>
                        <a:pt x="127" y="496"/>
                      </a:lnTo>
                      <a:lnTo>
                        <a:pt x="127" y="502"/>
                      </a:lnTo>
                      <a:lnTo>
                        <a:pt x="127" y="508"/>
                      </a:lnTo>
                      <a:lnTo>
                        <a:pt x="137" y="508"/>
                      </a:lnTo>
                      <a:lnTo>
                        <a:pt x="137" y="516"/>
                      </a:lnTo>
                      <a:lnTo>
                        <a:pt x="144" y="516"/>
                      </a:lnTo>
                      <a:lnTo>
                        <a:pt x="144" y="524"/>
                      </a:lnTo>
                      <a:lnTo>
                        <a:pt x="153" y="524"/>
                      </a:lnTo>
                      <a:lnTo>
                        <a:pt x="162" y="524"/>
                      </a:lnTo>
                      <a:lnTo>
                        <a:pt x="170" y="524"/>
                      </a:lnTo>
                      <a:lnTo>
                        <a:pt x="179" y="524"/>
                      </a:lnTo>
                      <a:lnTo>
                        <a:pt x="186" y="516"/>
                      </a:lnTo>
                      <a:lnTo>
                        <a:pt x="196" y="508"/>
                      </a:lnTo>
                      <a:lnTo>
                        <a:pt x="196" y="502"/>
                      </a:lnTo>
                      <a:lnTo>
                        <a:pt x="196" y="496"/>
                      </a:lnTo>
                      <a:lnTo>
                        <a:pt x="196" y="488"/>
                      </a:lnTo>
                      <a:lnTo>
                        <a:pt x="196" y="372"/>
                      </a:lnTo>
                      <a:lnTo>
                        <a:pt x="196" y="217"/>
                      </a:lnTo>
                      <a:lnTo>
                        <a:pt x="196" y="356"/>
                      </a:lnTo>
                      <a:lnTo>
                        <a:pt x="205" y="349"/>
                      </a:lnTo>
                      <a:lnTo>
                        <a:pt x="212" y="349"/>
                      </a:lnTo>
                      <a:lnTo>
                        <a:pt x="212" y="343"/>
                      </a:lnTo>
                      <a:lnTo>
                        <a:pt x="221" y="335"/>
                      </a:lnTo>
                      <a:lnTo>
                        <a:pt x="229" y="327"/>
                      </a:lnTo>
                      <a:lnTo>
                        <a:pt x="238" y="319"/>
                      </a:lnTo>
                      <a:lnTo>
                        <a:pt x="247" y="313"/>
                      </a:lnTo>
                      <a:lnTo>
                        <a:pt x="247" y="306"/>
                      </a:lnTo>
                      <a:lnTo>
                        <a:pt x="247" y="291"/>
                      </a:lnTo>
                      <a:lnTo>
                        <a:pt x="247" y="197"/>
                      </a:lnTo>
                      <a:lnTo>
                        <a:pt x="247" y="189"/>
                      </a:lnTo>
                      <a:lnTo>
                        <a:pt x="247" y="181"/>
                      </a:lnTo>
                      <a:lnTo>
                        <a:pt x="247" y="174"/>
                      </a:lnTo>
                      <a:lnTo>
                        <a:pt x="247" y="168"/>
                      </a:lnTo>
                      <a:lnTo>
                        <a:pt x="238" y="160"/>
                      </a:lnTo>
                      <a:lnTo>
                        <a:pt x="229" y="160"/>
                      </a:lnTo>
                      <a:lnTo>
                        <a:pt x="221" y="152"/>
                      </a:lnTo>
                      <a:lnTo>
                        <a:pt x="205" y="146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396" name="Freeform 58"/>
                <p:cNvSpPr>
                  <a:spLocks/>
                </p:cNvSpPr>
                <p:nvPr/>
              </p:nvSpPr>
              <p:spPr bwMode="auto">
                <a:xfrm>
                  <a:off x="1944" y="970"/>
                  <a:ext cx="123" cy="262"/>
                </a:xfrm>
                <a:custGeom>
                  <a:avLst/>
                  <a:gdLst>
                    <a:gd name="T0" fmla="*/ 0 w 247"/>
                    <a:gd name="T1" fmla="*/ 1 h 524"/>
                    <a:gd name="T2" fmla="*/ 0 w 247"/>
                    <a:gd name="T3" fmla="*/ 1 h 524"/>
                    <a:gd name="T4" fmla="*/ 0 w 247"/>
                    <a:gd name="T5" fmla="*/ 1 h 524"/>
                    <a:gd name="T6" fmla="*/ 0 w 247"/>
                    <a:gd name="T7" fmla="*/ 1 h 524"/>
                    <a:gd name="T8" fmla="*/ 0 w 247"/>
                    <a:gd name="T9" fmla="*/ 1 h 524"/>
                    <a:gd name="T10" fmla="*/ 0 w 247"/>
                    <a:gd name="T11" fmla="*/ 1 h 524"/>
                    <a:gd name="T12" fmla="*/ 0 w 247"/>
                    <a:gd name="T13" fmla="*/ 1 h 524"/>
                    <a:gd name="T14" fmla="*/ 0 w 247"/>
                    <a:gd name="T15" fmla="*/ 1 h 524"/>
                    <a:gd name="T16" fmla="*/ 0 w 247"/>
                    <a:gd name="T17" fmla="*/ 1 h 524"/>
                    <a:gd name="T18" fmla="*/ 0 w 247"/>
                    <a:gd name="T19" fmla="*/ 1 h 524"/>
                    <a:gd name="T20" fmla="*/ 0 w 247"/>
                    <a:gd name="T21" fmla="*/ 1 h 524"/>
                    <a:gd name="T22" fmla="*/ 0 w 247"/>
                    <a:gd name="T23" fmla="*/ 1 h 524"/>
                    <a:gd name="T24" fmla="*/ 0 w 247"/>
                    <a:gd name="T25" fmla="*/ 0 h 524"/>
                    <a:gd name="T26" fmla="*/ 0 w 247"/>
                    <a:gd name="T27" fmla="*/ 1 h 524"/>
                    <a:gd name="T28" fmla="*/ 0 w 247"/>
                    <a:gd name="T29" fmla="*/ 1 h 524"/>
                    <a:gd name="T30" fmla="*/ 0 w 247"/>
                    <a:gd name="T31" fmla="*/ 1 h 524"/>
                    <a:gd name="T32" fmla="*/ 0 w 247"/>
                    <a:gd name="T33" fmla="*/ 1 h 524"/>
                    <a:gd name="T34" fmla="*/ 0 w 247"/>
                    <a:gd name="T35" fmla="*/ 1 h 524"/>
                    <a:gd name="T36" fmla="*/ 0 w 247"/>
                    <a:gd name="T37" fmla="*/ 1 h 524"/>
                    <a:gd name="T38" fmla="*/ 0 w 247"/>
                    <a:gd name="T39" fmla="*/ 1 h 524"/>
                    <a:gd name="T40" fmla="*/ 0 w 247"/>
                    <a:gd name="T41" fmla="*/ 1 h 524"/>
                    <a:gd name="T42" fmla="*/ 0 w 247"/>
                    <a:gd name="T43" fmla="*/ 1 h 524"/>
                    <a:gd name="T44" fmla="*/ 0 w 247"/>
                    <a:gd name="T45" fmla="*/ 1 h 524"/>
                    <a:gd name="T46" fmla="*/ 0 w 247"/>
                    <a:gd name="T47" fmla="*/ 1 h 524"/>
                    <a:gd name="T48" fmla="*/ 0 w 247"/>
                    <a:gd name="T49" fmla="*/ 1 h 524"/>
                    <a:gd name="T50" fmla="*/ 0 w 247"/>
                    <a:gd name="T51" fmla="*/ 1 h 524"/>
                    <a:gd name="T52" fmla="*/ 0 w 247"/>
                    <a:gd name="T53" fmla="*/ 1 h 524"/>
                    <a:gd name="T54" fmla="*/ 0 w 247"/>
                    <a:gd name="T55" fmla="*/ 1 h 524"/>
                    <a:gd name="T56" fmla="*/ 0 w 247"/>
                    <a:gd name="T57" fmla="*/ 1 h 524"/>
                    <a:gd name="T58" fmla="*/ 0 w 247"/>
                    <a:gd name="T59" fmla="*/ 1 h 524"/>
                    <a:gd name="T60" fmla="*/ 0 w 247"/>
                    <a:gd name="T61" fmla="*/ 1 h 524"/>
                    <a:gd name="T62" fmla="*/ 0 w 247"/>
                    <a:gd name="T63" fmla="*/ 1 h 524"/>
                    <a:gd name="T64" fmla="*/ 0 w 247"/>
                    <a:gd name="T65" fmla="*/ 1 h 524"/>
                    <a:gd name="T66" fmla="*/ 0 w 247"/>
                    <a:gd name="T67" fmla="*/ 1 h 524"/>
                    <a:gd name="T68" fmla="*/ 0 w 247"/>
                    <a:gd name="T69" fmla="*/ 1 h 524"/>
                    <a:gd name="T70" fmla="*/ 0 w 247"/>
                    <a:gd name="T71" fmla="*/ 1 h 524"/>
                    <a:gd name="T72" fmla="*/ 0 w 247"/>
                    <a:gd name="T73" fmla="*/ 1 h 524"/>
                    <a:gd name="T74" fmla="*/ 0 w 247"/>
                    <a:gd name="T75" fmla="*/ 1 h 524"/>
                    <a:gd name="T76" fmla="*/ 0 w 247"/>
                    <a:gd name="T77" fmla="*/ 1 h 524"/>
                    <a:gd name="T78" fmla="*/ 0 w 247"/>
                    <a:gd name="T79" fmla="*/ 1 h 524"/>
                    <a:gd name="T80" fmla="*/ 0 w 247"/>
                    <a:gd name="T81" fmla="*/ 1 h 524"/>
                    <a:gd name="T82" fmla="*/ 0 w 247"/>
                    <a:gd name="T83" fmla="*/ 1 h 524"/>
                    <a:gd name="T84" fmla="*/ 0 w 247"/>
                    <a:gd name="T85" fmla="*/ 1 h 524"/>
                    <a:gd name="T86" fmla="*/ 0 w 247"/>
                    <a:gd name="T87" fmla="*/ 1 h 524"/>
                    <a:gd name="T88" fmla="*/ 0 w 247"/>
                    <a:gd name="T89" fmla="*/ 1 h 524"/>
                    <a:gd name="T90" fmla="*/ 0 w 247"/>
                    <a:gd name="T91" fmla="*/ 1 h 524"/>
                    <a:gd name="T92" fmla="*/ 0 w 247"/>
                    <a:gd name="T93" fmla="*/ 1 h 524"/>
                    <a:gd name="T94" fmla="*/ 0 w 247"/>
                    <a:gd name="T95" fmla="*/ 1 h 524"/>
                    <a:gd name="T96" fmla="*/ 0 w 247"/>
                    <a:gd name="T97" fmla="*/ 1 h 524"/>
                    <a:gd name="T98" fmla="*/ 0 w 247"/>
                    <a:gd name="T99" fmla="*/ 1 h 524"/>
                    <a:gd name="T100" fmla="*/ 0 w 247"/>
                    <a:gd name="T101" fmla="*/ 1 h 524"/>
                    <a:gd name="T102" fmla="*/ 0 w 247"/>
                    <a:gd name="T103" fmla="*/ 1 h 524"/>
                    <a:gd name="T104" fmla="*/ 0 w 247"/>
                    <a:gd name="T105" fmla="*/ 1 h 524"/>
                    <a:gd name="T106" fmla="*/ 0 w 247"/>
                    <a:gd name="T107" fmla="*/ 1 h 524"/>
                    <a:gd name="T108" fmla="*/ 0 w 247"/>
                    <a:gd name="T109" fmla="*/ 1 h 524"/>
                    <a:gd name="T110" fmla="*/ 0 w 247"/>
                    <a:gd name="T111" fmla="*/ 1 h 524"/>
                    <a:gd name="T112" fmla="*/ 0 w 247"/>
                    <a:gd name="T113" fmla="*/ 1 h 524"/>
                    <a:gd name="T114" fmla="*/ 0 w 247"/>
                    <a:gd name="T115" fmla="*/ 1 h 524"/>
                    <a:gd name="T116" fmla="*/ 0 w 247"/>
                    <a:gd name="T117" fmla="*/ 1 h 524"/>
                    <a:gd name="T118" fmla="*/ 0 w 247"/>
                    <a:gd name="T119" fmla="*/ 1 h 524"/>
                    <a:gd name="T120" fmla="*/ 0 w 247"/>
                    <a:gd name="T121" fmla="*/ 1 h 524"/>
                    <a:gd name="T122" fmla="*/ 0 w 247"/>
                    <a:gd name="T123" fmla="*/ 1 h 524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7" h="524">
                      <a:moveTo>
                        <a:pt x="205" y="146"/>
                      </a:moveTo>
                      <a:lnTo>
                        <a:pt x="205" y="146"/>
                      </a:lnTo>
                      <a:lnTo>
                        <a:pt x="196" y="146"/>
                      </a:lnTo>
                      <a:lnTo>
                        <a:pt x="186" y="138"/>
                      </a:lnTo>
                      <a:lnTo>
                        <a:pt x="179" y="138"/>
                      </a:lnTo>
                      <a:lnTo>
                        <a:pt x="170" y="132"/>
                      </a:lnTo>
                      <a:lnTo>
                        <a:pt x="162" y="124"/>
                      </a:lnTo>
                      <a:lnTo>
                        <a:pt x="162" y="116"/>
                      </a:lnTo>
                      <a:lnTo>
                        <a:pt x="162" y="109"/>
                      </a:lnTo>
                      <a:lnTo>
                        <a:pt x="170" y="109"/>
                      </a:lnTo>
                      <a:lnTo>
                        <a:pt x="179" y="101"/>
                      </a:lnTo>
                      <a:lnTo>
                        <a:pt x="179" y="95"/>
                      </a:lnTo>
                      <a:lnTo>
                        <a:pt x="186" y="87"/>
                      </a:lnTo>
                      <a:lnTo>
                        <a:pt x="186" y="81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0"/>
                      </a:lnTo>
                      <a:lnTo>
                        <a:pt x="186" y="44"/>
                      </a:lnTo>
                      <a:lnTo>
                        <a:pt x="186" y="36"/>
                      </a:lnTo>
                      <a:lnTo>
                        <a:pt x="179" y="28"/>
                      </a:lnTo>
                      <a:lnTo>
                        <a:pt x="170" y="22"/>
                      </a:lnTo>
                      <a:lnTo>
                        <a:pt x="162" y="15"/>
                      </a:lnTo>
                      <a:lnTo>
                        <a:pt x="153" y="7"/>
                      </a:lnTo>
                      <a:lnTo>
                        <a:pt x="144" y="7"/>
                      </a:lnTo>
                      <a:lnTo>
                        <a:pt x="137" y="0"/>
                      </a:lnTo>
                      <a:lnTo>
                        <a:pt x="127" y="0"/>
                      </a:lnTo>
                      <a:lnTo>
                        <a:pt x="120" y="0"/>
                      </a:lnTo>
                      <a:lnTo>
                        <a:pt x="103" y="7"/>
                      </a:lnTo>
                      <a:lnTo>
                        <a:pt x="94" y="7"/>
                      </a:lnTo>
                      <a:lnTo>
                        <a:pt x="85" y="15"/>
                      </a:lnTo>
                      <a:lnTo>
                        <a:pt x="78" y="22"/>
                      </a:lnTo>
                      <a:lnTo>
                        <a:pt x="78" y="28"/>
                      </a:lnTo>
                      <a:lnTo>
                        <a:pt x="68" y="36"/>
                      </a:lnTo>
                      <a:lnTo>
                        <a:pt x="68" y="44"/>
                      </a:lnTo>
                      <a:lnTo>
                        <a:pt x="61" y="50"/>
                      </a:lnTo>
                      <a:lnTo>
                        <a:pt x="61" y="65"/>
                      </a:lnTo>
                      <a:lnTo>
                        <a:pt x="61" y="73"/>
                      </a:lnTo>
                      <a:lnTo>
                        <a:pt x="68" y="81"/>
                      </a:lnTo>
                      <a:lnTo>
                        <a:pt x="68" y="87"/>
                      </a:lnTo>
                      <a:lnTo>
                        <a:pt x="68" y="95"/>
                      </a:lnTo>
                      <a:lnTo>
                        <a:pt x="78" y="101"/>
                      </a:lnTo>
                      <a:lnTo>
                        <a:pt x="85" y="109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8" y="138"/>
                      </a:lnTo>
                      <a:lnTo>
                        <a:pt x="68" y="138"/>
                      </a:lnTo>
                      <a:lnTo>
                        <a:pt x="61" y="146"/>
                      </a:lnTo>
                      <a:lnTo>
                        <a:pt x="52" y="146"/>
                      </a:lnTo>
                      <a:lnTo>
                        <a:pt x="35" y="152"/>
                      </a:lnTo>
                      <a:lnTo>
                        <a:pt x="26" y="160"/>
                      </a:lnTo>
                      <a:lnTo>
                        <a:pt x="19" y="160"/>
                      </a:lnTo>
                      <a:lnTo>
                        <a:pt x="9" y="168"/>
                      </a:lnTo>
                      <a:lnTo>
                        <a:pt x="9" y="174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6"/>
                      </a:lnTo>
                      <a:lnTo>
                        <a:pt x="9" y="313"/>
                      </a:lnTo>
                      <a:lnTo>
                        <a:pt x="19" y="319"/>
                      </a:lnTo>
                      <a:lnTo>
                        <a:pt x="19" y="335"/>
                      </a:lnTo>
                      <a:lnTo>
                        <a:pt x="26" y="335"/>
                      </a:lnTo>
                      <a:lnTo>
                        <a:pt x="35" y="343"/>
                      </a:lnTo>
                      <a:lnTo>
                        <a:pt x="43" y="349"/>
                      </a:lnTo>
                      <a:lnTo>
                        <a:pt x="52" y="349"/>
                      </a:lnTo>
                      <a:lnTo>
                        <a:pt x="52" y="356"/>
                      </a:lnTo>
                      <a:lnTo>
                        <a:pt x="52" y="217"/>
                      </a:lnTo>
                      <a:lnTo>
                        <a:pt x="52" y="372"/>
                      </a:lnTo>
                      <a:lnTo>
                        <a:pt x="52" y="488"/>
                      </a:lnTo>
                      <a:lnTo>
                        <a:pt x="52" y="496"/>
                      </a:lnTo>
                      <a:lnTo>
                        <a:pt x="52" y="502"/>
                      </a:lnTo>
                      <a:lnTo>
                        <a:pt x="61" y="508"/>
                      </a:lnTo>
                      <a:lnTo>
                        <a:pt x="61" y="516"/>
                      </a:lnTo>
                      <a:lnTo>
                        <a:pt x="68" y="516"/>
                      </a:lnTo>
                      <a:lnTo>
                        <a:pt x="68" y="524"/>
                      </a:lnTo>
                      <a:lnTo>
                        <a:pt x="78" y="524"/>
                      </a:lnTo>
                      <a:lnTo>
                        <a:pt x="85" y="524"/>
                      </a:lnTo>
                      <a:lnTo>
                        <a:pt x="94" y="524"/>
                      </a:lnTo>
                      <a:lnTo>
                        <a:pt x="103" y="524"/>
                      </a:lnTo>
                      <a:lnTo>
                        <a:pt x="111" y="516"/>
                      </a:lnTo>
                      <a:lnTo>
                        <a:pt x="120" y="508"/>
                      </a:lnTo>
                      <a:lnTo>
                        <a:pt x="127" y="502"/>
                      </a:lnTo>
                      <a:lnTo>
                        <a:pt x="127" y="496"/>
                      </a:lnTo>
                      <a:lnTo>
                        <a:pt x="127" y="488"/>
                      </a:lnTo>
                      <a:lnTo>
                        <a:pt x="127" y="291"/>
                      </a:lnTo>
                      <a:lnTo>
                        <a:pt x="127" y="488"/>
                      </a:lnTo>
                      <a:lnTo>
                        <a:pt x="127" y="496"/>
                      </a:lnTo>
                      <a:lnTo>
                        <a:pt x="127" y="502"/>
                      </a:lnTo>
                      <a:lnTo>
                        <a:pt x="127" y="508"/>
                      </a:lnTo>
                      <a:lnTo>
                        <a:pt x="137" y="508"/>
                      </a:lnTo>
                      <a:lnTo>
                        <a:pt x="137" y="516"/>
                      </a:lnTo>
                      <a:lnTo>
                        <a:pt x="144" y="516"/>
                      </a:lnTo>
                      <a:lnTo>
                        <a:pt x="144" y="524"/>
                      </a:lnTo>
                      <a:lnTo>
                        <a:pt x="153" y="524"/>
                      </a:lnTo>
                      <a:lnTo>
                        <a:pt x="162" y="524"/>
                      </a:lnTo>
                      <a:lnTo>
                        <a:pt x="170" y="524"/>
                      </a:lnTo>
                      <a:lnTo>
                        <a:pt x="179" y="524"/>
                      </a:lnTo>
                      <a:lnTo>
                        <a:pt x="186" y="516"/>
                      </a:lnTo>
                      <a:lnTo>
                        <a:pt x="196" y="508"/>
                      </a:lnTo>
                      <a:lnTo>
                        <a:pt x="196" y="502"/>
                      </a:lnTo>
                      <a:lnTo>
                        <a:pt x="196" y="496"/>
                      </a:lnTo>
                      <a:lnTo>
                        <a:pt x="196" y="488"/>
                      </a:lnTo>
                      <a:lnTo>
                        <a:pt x="196" y="372"/>
                      </a:lnTo>
                      <a:lnTo>
                        <a:pt x="196" y="217"/>
                      </a:lnTo>
                      <a:lnTo>
                        <a:pt x="196" y="356"/>
                      </a:lnTo>
                      <a:lnTo>
                        <a:pt x="205" y="349"/>
                      </a:lnTo>
                      <a:lnTo>
                        <a:pt x="212" y="349"/>
                      </a:lnTo>
                      <a:lnTo>
                        <a:pt x="212" y="343"/>
                      </a:lnTo>
                      <a:lnTo>
                        <a:pt x="221" y="335"/>
                      </a:lnTo>
                      <a:lnTo>
                        <a:pt x="229" y="327"/>
                      </a:lnTo>
                      <a:lnTo>
                        <a:pt x="238" y="319"/>
                      </a:lnTo>
                      <a:lnTo>
                        <a:pt x="247" y="313"/>
                      </a:lnTo>
                      <a:lnTo>
                        <a:pt x="247" y="306"/>
                      </a:lnTo>
                      <a:lnTo>
                        <a:pt x="247" y="291"/>
                      </a:lnTo>
                      <a:lnTo>
                        <a:pt x="247" y="197"/>
                      </a:lnTo>
                      <a:lnTo>
                        <a:pt x="247" y="189"/>
                      </a:lnTo>
                      <a:lnTo>
                        <a:pt x="247" y="181"/>
                      </a:lnTo>
                      <a:lnTo>
                        <a:pt x="247" y="174"/>
                      </a:lnTo>
                      <a:lnTo>
                        <a:pt x="247" y="168"/>
                      </a:lnTo>
                      <a:lnTo>
                        <a:pt x="238" y="160"/>
                      </a:lnTo>
                      <a:lnTo>
                        <a:pt x="229" y="160"/>
                      </a:lnTo>
                      <a:lnTo>
                        <a:pt x="221" y="152"/>
                      </a:lnTo>
                      <a:lnTo>
                        <a:pt x="205" y="146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  <p:grpSp>
          <p:nvGrpSpPr>
            <p:cNvPr id="19" name="Group 59"/>
            <p:cNvGrpSpPr>
              <a:grpSpLocks/>
            </p:cNvGrpSpPr>
            <p:nvPr/>
          </p:nvGrpSpPr>
          <p:grpSpPr bwMode="auto">
            <a:xfrm>
              <a:off x="2085" y="1405"/>
              <a:ext cx="107" cy="236"/>
              <a:chOff x="2314" y="940"/>
              <a:chExt cx="123" cy="262"/>
            </a:xfrm>
          </p:grpSpPr>
          <p:sp>
            <p:nvSpPr>
              <p:cNvPr id="389" name="Freeform 60"/>
              <p:cNvSpPr>
                <a:spLocks/>
              </p:cNvSpPr>
              <p:nvPr/>
            </p:nvSpPr>
            <p:spPr bwMode="auto">
              <a:xfrm>
                <a:off x="2314" y="940"/>
                <a:ext cx="123" cy="262"/>
              </a:xfrm>
              <a:custGeom>
                <a:avLst/>
                <a:gdLst>
                  <a:gd name="T0" fmla="*/ 1 w 245"/>
                  <a:gd name="T1" fmla="*/ 0 h 525"/>
                  <a:gd name="T2" fmla="*/ 1 w 245"/>
                  <a:gd name="T3" fmla="*/ 0 h 525"/>
                  <a:gd name="T4" fmla="*/ 1 w 245"/>
                  <a:gd name="T5" fmla="*/ 0 h 525"/>
                  <a:gd name="T6" fmla="*/ 1 w 245"/>
                  <a:gd name="T7" fmla="*/ 0 h 525"/>
                  <a:gd name="T8" fmla="*/ 1 w 245"/>
                  <a:gd name="T9" fmla="*/ 0 h 525"/>
                  <a:gd name="T10" fmla="*/ 1 w 245"/>
                  <a:gd name="T11" fmla="*/ 0 h 525"/>
                  <a:gd name="T12" fmla="*/ 1 w 245"/>
                  <a:gd name="T13" fmla="*/ 0 h 525"/>
                  <a:gd name="T14" fmla="*/ 1 w 245"/>
                  <a:gd name="T15" fmla="*/ 0 h 525"/>
                  <a:gd name="T16" fmla="*/ 1 w 245"/>
                  <a:gd name="T17" fmla="*/ 0 h 525"/>
                  <a:gd name="T18" fmla="*/ 1 w 245"/>
                  <a:gd name="T19" fmla="*/ 0 h 525"/>
                  <a:gd name="T20" fmla="*/ 1 w 245"/>
                  <a:gd name="T21" fmla="*/ 0 h 525"/>
                  <a:gd name="T22" fmla="*/ 1 w 245"/>
                  <a:gd name="T23" fmla="*/ 0 h 525"/>
                  <a:gd name="T24" fmla="*/ 1 w 245"/>
                  <a:gd name="T25" fmla="*/ 0 h 525"/>
                  <a:gd name="T26" fmla="*/ 1 w 245"/>
                  <a:gd name="T27" fmla="*/ 0 h 525"/>
                  <a:gd name="T28" fmla="*/ 1 w 245"/>
                  <a:gd name="T29" fmla="*/ 0 h 525"/>
                  <a:gd name="T30" fmla="*/ 1 w 245"/>
                  <a:gd name="T31" fmla="*/ 0 h 525"/>
                  <a:gd name="T32" fmla="*/ 1 w 245"/>
                  <a:gd name="T33" fmla="*/ 0 h 525"/>
                  <a:gd name="T34" fmla="*/ 1 w 245"/>
                  <a:gd name="T35" fmla="*/ 0 h 525"/>
                  <a:gd name="T36" fmla="*/ 1 w 245"/>
                  <a:gd name="T37" fmla="*/ 0 h 525"/>
                  <a:gd name="T38" fmla="*/ 1 w 245"/>
                  <a:gd name="T39" fmla="*/ 0 h 525"/>
                  <a:gd name="T40" fmla="*/ 1 w 245"/>
                  <a:gd name="T41" fmla="*/ 0 h 525"/>
                  <a:gd name="T42" fmla="*/ 1 w 245"/>
                  <a:gd name="T43" fmla="*/ 0 h 525"/>
                  <a:gd name="T44" fmla="*/ 1 w 245"/>
                  <a:gd name="T45" fmla="*/ 0 h 525"/>
                  <a:gd name="T46" fmla="*/ 1 w 245"/>
                  <a:gd name="T47" fmla="*/ 0 h 525"/>
                  <a:gd name="T48" fmla="*/ 1 w 245"/>
                  <a:gd name="T49" fmla="*/ 0 h 525"/>
                  <a:gd name="T50" fmla="*/ 1 w 245"/>
                  <a:gd name="T51" fmla="*/ 0 h 525"/>
                  <a:gd name="T52" fmla="*/ 1 w 245"/>
                  <a:gd name="T53" fmla="*/ 0 h 525"/>
                  <a:gd name="T54" fmla="*/ 0 w 245"/>
                  <a:gd name="T55" fmla="*/ 0 h 525"/>
                  <a:gd name="T56" fmla="*/ 0 w 245"/>
                  <a:gd name="T57" fmla="*/ 0 h 525"/>
                  <a:gd name="T58" fmla="*/ 1 w 245"/>
                  <a:gd name="T59" fmla="*/ 0 h 525"/>
                  <a:gd name="T60" fmla="*/ 1 w 245"/>
                  <a:gd name="T61" fmla="*/ 0 h 525"/>
                  <a:gd name="T62" fmla="*/ 1 w 245"/>
                  <a:gd name="T63" fmla="*/ 0 h 525"/>
                  <a:gd name="T64" fmla="*/ 1 w 245"/>
                  <a:gd name="T65" fmla="*/ 0 h 525"/>
                  <a:gd name="T66" fmla="*/ 1 w 245"/>
                  <a:gd name="T67" fmla="*/ 0 h 525"/>
                  <a:gd name="T68" fmla="*/ 1 w 245"/>
                  <a:gd name="T69" fmla="*/ 0 h 525"/>
                  <a:gd name="T70" fmla="*/ 1 w 245"/>
                  <a:gd name="T71" fmla="*/ 0 h 525"/>
                  <a:gd name="T72" fmla="*/ 1 w 245"/>
                  <a:gd name="T73" fmla="*/ 0 h 525"/>
                  <a:gd name="T74" fmla="*/ 1 w 245"/>
                  <a:gd name="T75" fmla="*/ 0 h 525"/>
                  <a:gd name="T76" fmla="*/ 1 w 245"/>
                  <a:gd name="T77" fmla="*/ 0 h 525"/>
                  <a:gd name="T78" fmla="*/ 1 w 245"/>
                  <a:gd name="T79" fmla="*/ 0 h 525"/>
                  <a:gd name="T80" fmla="*/ 1 w 245"/>
                  <a:gd name="T81" fmla="*/ 0 h 525"/>
                  <a:gd name="T82" fmla="*/ 1 w 245"/>
                  <a:gd name="T83" fmla="*/ 0 h 525"/>
                  <a:gd name="T84" fmla="*/ 1 w 245"/>
                  <a:gd name="T85" fmla="*/ 0 h 525"/>
                  <a:gd name="T86" fmla="*/ 1 w 245"/>
                  <a:gd name="T87" fmla="*/ 0 h 525"/>
                  <a:gd name="T88" fmla="*/ 1 w 245"/>
                  <a:gd name="T89" fmla="*/ 0 h 525"/>
                  <a:gd name="T90" fmla="*/ 1 w 245"/>
                  <a:gd name="T91" fmla="*/ 0 h 525"/>
                  <a:gd name="T92" fmla="*/ 1 w 245"/>
                  <a:gd name="T93" fmla="*/ 0 h 525"/>
                  <a:gd name="T94" fmla="*/ 1 w 245"/>
                  <a:gd name="T95" fmla="*/ 0 h 525"/>
                  <a:gd name="T96" fmla="*/ 1 w 245"/>
                  <a:gd name="T97" fmla="*/ 0 h 525"/>
                  <a:gd name="T98" fmla="*/ 1 w 245"/>
                  <a:gd name="T99" fmla="*/ 0 h 525"/>
                  <a:gd name="T100" fmla="*/ 1 w 245"/>
                  <a:gd name="T101" fmla="*/ 0 h 525"/>
                  <a:gd name="T102" fmla="*/ 1 w 245"/>
                  <a:gd name="T103" fmla="*/ 0 h 525"/>
                  <a:gd name="T104" fmla="*/ 1 w 245"/>
                  <a:gd name="T105" fmla="*/ 0 h 525"/>
                  <a:gd name="T106" fmla="*/ 1 w 245"/>
                  <a:gd name="T107" fmla="*/ 0 h 525"/>
                  <a:gd name="T108" fmla="*/ 1 w 245"/>
                  <a:gd name="T109" fmla="*/ 0 h 525"/>
                  <a:gd name="T110" fmla="*/ 1 w 245"/>
                  <a:gd name="T111" fmla="*/ 0 h 525"/>
                  <a:gd name="T112" fmla="*/ 1 w 245"/>
                  <a:gd name="T113" fmla="*/ 0 h 525"/>
                  <a:gd name="T114" fmla="*/ 1 w 245"/>
                  <a:gd name="T115" fmla="*/ 0 h 525"/>
                  <a:gd name="T116" fmla="*/ 1 w 245"/>
                  <a:gd name="T117" fmla="*/ 0 h 525"/>
                  <a:gd name="T118" fmla="*/ 1 w 245"/>
                  <a:gd name="T119" fmla="*/ 0 h 525"/>
                  <a:gd name="T120" fmla="*/ 1 w 245"/>
                  <a:gd name="T121" fmla="*/ 0 h 525"/>
                  <a:gd name="T122" fmla="*/ 1 w 245"/>
                  <a:gd name="T123" fmla="*/ 0 h 52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5" h="525">
                    <a:moveTo>
                      <a:pt x="203" y="146"/>
                    </a:moveTo>
                    <a:lnTo>
                      <a:pt x="203" y="146"/>
                    </a:lnTo>
                    <a:lnTo>
                      <a:pt x="194" y="146"/>
                    </a:lnTo>
                    <a:lnTo>
                      <a:pt x="186" y="138"/>
                    </a:lnTo>
                    <a:lnTo>
                      <a:pt x="177" y="138"/>
                    </a:lnTo>
                    <a:lnTo>
                      <a:pt x="168" y="132"/>
                    </a:lnTo>
                    <a:lnTo>
                      <a:pt x="160" y="124"/>
                    </a:lnTo>
                    <a:lnTo>
                      <a:pt x="160" y="116"/>
                    </a:lnTo>
                    <a:lnTo>
                      <a:pt x="160" y="110"/>
                    </a:lnTo>
                    <a:lnTo>
                      <a:pt x="168" y="110"/>
                    </a:lnTo>
                    <a:lnTo>
                      <a:pt x="177" y="102"/>
                    </a:lnTo>
                    <a:lnTo>
                      <a:pt x="177" y="96"/>
                    </a:lnTo>
                    <a:lnTo>
                      <a:pt x="186" y="88"/>
                    </a:lnTo>
                    <a:lnTo>
                      <a:pt x="186" y="81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1"/>
                    </a:lnTo>
                    <a:lnTo>
                      <a:pt x="186" y="45"/>
                    </a:lnTo>
                    <a:lnTo>
                      <a:pt x="186" y="37"/>
                    </a:lnTo>
                    <a:lnTo>
                      <a:pt x="177" y="29"/>
                    </a:lnTo>
                    <a:lnTo>
                      <a:pt x="168" y="22"/>
                    </a:lnTo>
                    <a:lnTo>
                      <a:pt x="160" y="16"/>
                    </a:lnTo>
                    <a:lnTo>
                      <a:pt x="153" y="8"/>
                    </a:lnTo>
                    <a:lnTo>
                      <a:pt x="144" y="8"/>
                    </a:lnTo>
                    <a:lnTo>
                      <a:pt x="135" y="0"/>
                    </a:lnTo>
                    <a:lnTo>
                      <a:pt x="125" y="0"/>
                    </a:lnTo>
                    <a:lnTo>
                      <a:pt x="120" y="0"/>
                    </a:lnTo>
                    <a:lnTo>
                      <a:pt x="101" y="8"/>
                    </a:lnTo>
                    <a:lnTo>
                      <a:pt x="92" y="8"/>
                    </a:lnTo>
                    <a:lnTo>
                      <a:pt x="85" y="16"/>
                    </a:lnTo>
                    <a:lnTo>
                      <a:pt x="78" y="22"/>
                    </a:lnTo>
                    <a:lnTo>
                      <a:pt x="78" y="29"/>
                    </a:lnTo>
                    <a:lnTo>
                      <a:pt x="68" y="37"/>
                    </a:lnTo>
                    <a:lnTo>
                      <a:pt x="68" y="45"/>
                    </a:lnTo>
                    <a:lnTo>
                      <a:pt x="59" y="51"/>
                    </a:lnTo>
                    <a:lnTo>
                      <a:pt x="59" y="65"/>
                    </a:lnTo>
                    <a:lnTo>
                      <a:pt x="59" y="73"/>
                    </a:lnTo>
                    <a:lnTo>
                      <a:pt x="68" y="81"/>
                    </a:lnTo>
                    <a:lnTo>
                      <a:pt x="68" y="88"/>
                    </a:lnTo>
                    <a:lnTo>
                      <a:pt x="68" y="96"/>
                    </a:lnTo>
                    <a:lnTo>
                      <a:pt x="78" y="102"/>
                    </a:lnTo>
                    <a:lnTo>
                      <a:pt x="85" y="110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8" y="138"/>
                    </a:lnTo>
                    <a:lnTo>
                      <a:pt x="68" y="138"/>
                    </a:lnTo>
                    <a:lnTo>
                      <a:pt x="59" y="146"/>
                    </a:lnTo>
                    <a:lnTo>
                      <a:pt x="52" y="146"/>
                    </a:lnTo>
                    <a:lnTo>
                      <a:pt x="35" y="153"/>
                    </a:lnTo>
                    <a:lnTo>
                      <a:pt x="26" y="161"/>
                    </a:lnTo>
                    <a:lnTo>
                      <a:pt x="17" y="161"/>
                    </a:lnTo>
                    <a:lnTo>
                      <a:pt x="9" y="169"/>
                    </a:lnTo>
                    <a:lnTo>
                      <a:pt x="9" y="175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9" y="307"/>
                    </a:lnTo>
                    <a:lnTo>
                      <a:pt x="9" y="313"/>
                    </a:lnTo>
                    <a:lnTo>
                      <a:pt x="17" y="320"/>
                    </a:lnTo>
                    <a:lnTo>
                      <a:pt x="17" y="336"/>
                    </a:lnTo>
                    <a:lnTo>
                      <a:pt x="26" y="336"/>
                    </a:lnTo>
                    <a:lnTo>
                      <a:pt x="35" y="344"/>
                    </a:lnTo>
                    <a:lnTo>
                      <a:pt x="43" y="350"/>
                    </a:lnTo>
                    <a:lnTo>
                      <a:pt x="52" y="350"/>
                    </a:lnTo>
                    <a:lnTo>
                      <a:pt x="52" y="356"/>
                    </a:lnTo>
                    <a:lnTo>
                      <a:pt x="52" y="218"/>
                    </a:lnTo>
                    <a:lnTo>
                      <a:pt x="52" y="372"/>
                    </a:lnTo>
                    <a:lnTo>
                      <a:pt x="52" y="488"/>
                    </a:lnTo>
                    <a:lnTo>
                      <a:pt x="52" y="496"/>
                    </a:lnTo>
                    <a:lnTo>
                      <a:pt x="52" y="503"/>
                    </a:lnTo>
                    <a:lnTo>
                      <a:pt x="59" y="509"/>
                    </a:lnTo>
                    <a:lnTo>
                      <a:pt x="59" y="517"/>
                    </a:lnTo>
                    <a:lnTo>
                      <a:pt x="68" y="517"/>
                    </a:lnTo>
                    <a:lnTo>
                      <a:pt x="68" y="525"/>
                    </a:lnTo>
                    <a:lnTo>
                      <a:pt x="78" y="525"/>
                    </a:lnTo>
                    <a:lnTo>
                      <a:pt x="85" y="525"/>
                    </a:lnTo>
                    <a:lnTo>
                      <a:pt x="92" y="525"/>
                    </a:lnTo>
                    <a:lnTo>
                      <a:pt x="101" y="525"/>
                    </a:lnTo>
                    <a:lnTo>
                      <a:pt x="111" y="517"/>
                    </a:lnTo>
                    <a:lnTo>
                      <a:pt x="120" y="509"/>
                    </a:lnTo>
                    <a:lnTo>
                      <a:pt x="125" y="503"/>
                    </a:lnTo>
                    <a:lnTo>
                      <a:pt x="125" y="496"/>
                    </a:lnTo>
                    <a:lnTo>
                      <a:pt x="125" y="488"/>
                    </a:lnTo>
                    <a:lnTo>
                      <a:pt x="125" y="291"/>
                    </a:lnTo>
                    <a:lnTo>
                      <a:pt x="125" y="488"/>
                    </a:lnTo>
                    <a:lnTo>
                      <a:pt x="125" y="496"/>
                    </a:lnTo>
                    <a:lnTo>
                      <a:pt x="125" y="503"/>
                    </a:lnTo>
                    <a:lnTo>
                      <a:pt x="125" y="509"/>
                    </a:lnTo>
                    <a:lnTo>
                      <a:pt x="135" y="509"/>
                    </a:lnTo>
                    <a:lnTo>
                      <a:pt x="135" y="517"/>
                    </a:lnTo>
                    <a:lnTo>
                      <a:pt x="144" y="517"/>
                    </a:lnTo>
                    <a:lnTo>
                      <a:pt x="144" y="525"/>
                    </a:lnTo>
                    <a:lnTo>
                      <a:pt x="153" y="525"/>
                    </a:lnTo>
                    <a:lnTo>
                      <a:pt x="160" y="525"/>
                    </a:lnTo>
                    <a:lnTo>
                      <a:pt x="168" y="525"/>
                    </a:lnTo>
                    <a:lnTo>
                      <a:pt x="177" y="525"/>
                    </a:lnTo>
                    <a:lnTo>
                      <a:pt x="186" y="517"/>
                    </a:lnTo>
                    <a:lnTo>
                      <a:pt x="194" y="509"/>
                    </a:lnTo>
                    <a:lnTo>
                      <a:pt x="194" y="503"/>
                    </a:lnTo>
                    <a:lnTo>
                      <a:pt x="194" y="496"/>
                    </a:lnTo>
                    <a:lnTo>
                      <a:pt x="194" y="488"/>
                    </a:lnTo>
                    <a:lnTo>
                      <a:pt x="194" y="372"/>
                    </a:lnTo>
                    <a:lnTo>
                      <a:pt x="194" y="218"/>
                    </a:lnTo>
                    <a:lnTo>
                      <a:pt x="194" y="356"/>
                    </a:lnTo>
                    <a:lnTo>
                      <a:pt x="203" y="350"/>
                    </a:lnTo>
                    <a:lnTo>
                      <a:pt x="210" y="350"/>
                    </a:lnTo>
                    <a:lnTo>
                      <a:pt x="210" y="344"/>
                    </a:lnTo>
                    <a:lnTo>
                      <a:pt x="219" y="336"/>
                    </a:lnTo>
                    <a:lnTo>
                      <a:pt x="227" y="328"/>
                    </a:lnTo>
                    <a:lnTo>
                      <a:pt x="236" y="320"/>
                    </a:lnTo>
                    <a:lnTo>
                      <a:pt x="245" y="313"/>
                    </a:lnTo>
                    <a:lnTo>
                      <a:pt x="245" y="307"/>
                    </a:lnTo>
                    <a:lnTo>
                      <a:pt x="245" y="291"/>
                    </a:lnTo>
                    <a:lnTo>
                      <a:pt x="245" y="197"/>
                    </a:lnTo>
                    <a:lnTo>
                      <a:pt x="245" y="189"/>
                    </a:lnTo>
                    <a:lnTo>
                      <a:pt x="245" y="181"/>
                    </a:lnTo>
                    <a:lnTo>
                      <a:pt x="245" y="175"/>
                    </a:lnTo>
                    <a:lnTo>
                      <a:pt x="245" y="169"/>
                    </a:lnTo>
                    <a:lnTo>
                      <a:pt x="236" y="161"/>
                    </a:lnTo>
                    <a:lnTo>
                      <a:pt x="227" y="161"/>
                    </a:lnTo>
                    <a:lnTo>
                      <a:pt x="219" y="153"/>
                    </a:lnTo>
                    <a:lnTo>
                      <a:pt x="203" y="146"/>
                    </a:lnTo>
                    <a:close/>
                  </a:path>
                </a:pathLst>
              </a:custGeom>
              <a:solidFill>
                <a:srgbClr val="00CC99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390" name="Group 61"/>
              <p:cNvGrpSpPr>
                <a:grpSpLocks/>
              </p:cNvGrpSpPr>
              <p:nvPr/>
            </p:nvGrpSpPr>
            <p:grpSpPr bwMode="auto">
              <a:xfrm>
                <a:off x="2314" y="940"/>
                <a:ext cx="123" cy="262"/>
                <a:chOff x="2314" y="940"/>
                <a:chExt cx="123" cy="262"/>
              </a:xfrm>
            </p:grpSpPr>
            <p:sp>
              <p:nvSpPr>
                <p:cNvPr id="391" name="Freeform 62"/>
                <p:cNvSpPr>
                  <a:spLocks/>
                </p:cNvSpPr>
                <p:nvPr/>
              </p:nvSpPr>
              <p:spPr bwMode="auto">
                <a:xfrm>
                  <a:off x="2314" y="940"/>
                  <a:ext cx="123" cy="262"/>
                </a:xfrm>
                <a:custGeom>
                  <a:avLst/>
                  <a:gdLst>
                    <a:gd name="T0" fmla="*/ 1 w 245"/>
                    <a:gd name="T1" fmla="*/ 0 h 525"/>
                    <a:gd name="T2" fmla="*/ 1 w 245"/>
                    <a:gd name="T3" fmla="*/ 0 h 525"/>
                    <a:gd name="T4" fmla="*/ 1 w 245"/>
                    <a:gd name="T5" fmla="*/ 0 h 525"/>
                    <a:gd name="T6" fmla="*/ 1 w 245"/>
                    <a:gd name="T7" fmla="*/ 0 h 525"/>
                    <a:gd name="T8" fmla="*/ 1 w 245"/>
                    <a:gd name="T9" fmla="*/ 0 h 525"/>
                    <a:gd name="T10" fmla="*/ 1 w 245"/>
                    <a:gd name="T11" fmla="*/ 0 h 525"/>
                    <a:gd name="T12" fmla="*/ 1 w 245"/>
                    <a:gd name="T13" fmla="*/ 0 h 525"/>
                    <a:gd name="T14" fmla="*/ 1 w 245"/>
                    <a:gd name="T15" fmla="*/ 0 h 525"/>
                    <a:gd name="T16" fmla="*/ 1 w 245"/>
                    <a:gd name="T17" fmla="*/ 0 h 525"/>
                    <a:gd name="T18" fmla="*/ 1 w 245"/>
                    <a:gd name="T19" fmla="*/ 0 h 525"/>
                    <a:gd name="T20" fmla="*/ 1 w 245"/>
                    <a:gd name="T21" fmla="*/ 0 h 525"/>
                    <a:gd name="T22" fmla="*/ 1 w 245"/>
                    <a:gd name="T23" fmla="*/ 0 h 525"/>
                    <a:gd name="T24" fmla="*/ 1 w 245"/>
                    <a:gd name="T25" fmla="*/ 0 h 525"/>
                    <a:gd name="T26" fmla="*/ 1 w 245"/>
                    <a:gd name="T27" fmla="*/ 0 h 525"/>
                    <a:gd name="T28" fmla="*/ 1 w 245"/>
                    <a:gd name="T29" fmla="*/ 0 h 525"/>
                    <a:gd name="T30" fmla="*/ 1 w 245"/>
                    <a:gd name="T31" fmla="*/ 0 h 525"/>
                    <a:gd name="T32" fmla="*/ 1 w 245"/>
                    <a:gd name="T33" fmla="*/ 0 h 525"/>
                    <a:gd name="T34" fmla="*/ 1 w 245"/>
                    <a:gd name="T35" fmla="*/ 0 h 525"/>
                    <a:gd name="T36" fmla="*/ 1 w 245"/>
                    <a:gd name="T37" fmla="*/ 0 h 525"/>
                    <a:gd name="T38" fmla="*/ 1 w 245"/>
                    <a:gd name="T39" fmla="*/ 0 h 525"/>
                    <a:gd name="T40" fmla="*/ 1 w 245"/>
                    <a:gd name="T41" fmla="*/ 0 h 525"/>
                    <a:gd name="T42" fmla="*/ 1 w 245"/>
                    <a:gd name="T43" fmla="*/ 0 h 525"/>
                    <a:gd name="T44" fmla="*/ 1 w 245"/>
                    <a:gd name="T45" fmla="*/ 0 h 525"/>
                    <a:gd name="T46" fmla="*/ 1 w 245"/>
                    <a:gd name="T47" fmla="*/ 0 h 525"/>
                    <a:gd name="T48" fmla="*/ 1 w 245"/>
                    <a:gd name="T49" fmla="*/ 0 h 525"/>
                    <a:gd name="T50" fmla="*/ 1 w 245"/>
                    <a:gd name="T51" fmla="*/ 0 h 525"/>
                    <a:gd name="T52" fmla="*/ 1 w 245"/>
                    <a:gd name="T53" fmla="*/ 0 h 525"/>
                    <a:gd name="T54" fmla="*/ 0 w 245"/>
                    <a:gd name="T55" fmla="*/ 0 h 525"/>
                    <a:gd name="T56" fmla="*/ 0 w 245"/>
                    <a:gd name="T57" fmla="*/ 0 h 525"/>
                    <a:gd name="T58" fmla="*/ 1 w 245"/>
                    <a:gd name="T59" fmla="*/ 0 h 525"/>
                    <a:gd name="T60" fmla="*/ 1 w 245"/>
                    <a:gd name="T61" fmla="*/ 0 h 525"/>
                    <a:gd name="T62" fmla="*/ 1 w 245"/>
                    <a:gd name="T63" fmla="*/ 0 h 525"/>
                    <a:gd name="T64" fmla="*/ 1 w 245"/>
                    <a:gd name="T65" fmla="*/ 0 h 525"/>
                    <a:gd name="T66" fmla="*/ 1 w 245"/>
                    <a:gd name="T67" fmla="*/ 0 h 525"/>
                    <a:gd name="T68" fmla="*/ 1 w 245"/>
                    <a:gd name="T69" fmla="*/ 0 h 525"/>
                    <a:gd name="T70" fmla="*/ 1 w 245"/>
                    <a:gd name="T71" fmla="*/ 0 h 525"/>
                    <a:gd name="T72" fmla="*/ 1 w 245"/>
                    <a:gd name="T73" fmla="*/ 0 h 525"/>
                    <a:gd name="T74" fmla="*/ 1 w 245"/>
                    <a:gd name="T75" fmla="*/ 0 h 525"/>
                    <a:gd name="T76" fmla="*/ 1 w 245"/>
                    <a:gd name="T77" fmla="*/ 0 h 525"/>
                    <a:gd name="T78" fmla="*/ 1 w 245"/>
                    <a:gd name="T79" fmla="*/ 0 h 525"/>
                    <a:gd name="T80" fmla="*/ 1 w 245"/>
                    <a:gd name="T81" fmla="*/ 0 h 525"/>
                    <a:gd name="T82" fmla="*/ 1 w 245"/>
                    <a:gd name="T83" fmla="*/ 0 h 525"/>
                    <a:gd name="T84" fmla="*/ 1 w 245"/>
                    <a:gd name="T85" fmla="*/ 0 h 525"/>
                    <a:gd name="T86" fmla="*/ 1 w 245"/>
                    <a:gd name="T87" fmla="*/ 0 h 525"/>
                    <a:gd name="T88" fmla="*/ 1 w 245"/>
                    <a:gd name="T89" fmla="*/ 0 h 525"/>
                    <a:gd name="T90" fmla="*/ 1 w 245"/>
                    <a:gd name="T91" fmla="*/ 0 h 525"/>
                    <a:gd name="T92" fmla="*/ 1 w 245"/>
                    <a:gd name="T93" fmla="*/ 0 h 525"/>
                    <a:gd name="T94" fmla="*/ 1 w 245"/>
                    <a:gd name="T95" fmla="*/ 0 h 525"/>
                    <a:gd name="T96" fmla="*/ 1 w 245"/>
                    <a:gd name="T97" fmla="*/ 0 h 525"/>
                    <a:gd name="T98" fmla="*/ 1 w 245"/>
                    <a:gd name="T99" fmla="*/ 0 h 525"/>
                    <a:gd name="T100" fmla="*/ 1 w 245"/>
                    <a:gd name="T101" fmla="*/ 0 h 525"/>
                    <a:gd name="T102" fmla="*/ 1 w 245"/>
                    <a:gd name="T103" fmla="*/ 0 h 525"/>
                    <a:gd name="T104" fmla="*/ 1 w 245"/>
                    <a:gd name="T105" fmla="*/ 0 h 525"/>
                    <a:gd name="T106" fmla="*/ 1 w 245"/>
                    <a:gd name="T107" fmla="*/ 0 h 525"/>
                    <a:gd name="T108" fmla="*/ 1 w 245"/>
                    <a:gd name="T109" fmla="*/ 0 h 525"/>
                    <a:gd name="T110" fmla="*/ 1 w 245"/>
                    <a:gd name="T111" fmla="*/ 0 h 525"/>
                    <a:gd name="T112" fmla="*/ 1 w 245"/>
                    <a:gd name="T113" fmla="*/ 0 h 525"/>
                    <a:gd name="T114" fmla="*/ 1 w 245"/>
                    <a:gd name="T115" fmla="*/ 0 h 525"/>
                    <a:gd name="T116" fmla="*/ 1 w 245"/>
                    <a:gd name="T117" fmla="*/ 0 h 525"/>
                    <a:gd name="T118" fmla="*/ 1 w 245"/>
                    <a:gd name="T119" fmla="*/ 0 h 525"/>
                    <a:gd name="T120" fmla="*/ 1 w 245"/>
                    <a:gd name="T121" fmla="*/ 0 h 525"/>
                    <a:gd name="T122" fmla="*/ 1 w 245"/>
                    <a:gd name="T123" fmla="*/ 0 h 525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5">
                      <a:moveTo>
                        <a:pt x="203" y="146"/>
                      </a:moveTo>
                      <a:lnTo>
                        <a:pt x="203" y="146"/>
                      </a:lnTo>
                      <a:lnTo>
                        <a:pt x="194" y="146"/>
                      </a:lnTo>
                      <a:lnTo>
                        <a:pt x="186" y="138"/>
                      </a:lnTo>
                      <a:lnTo>
                        <a:pt x="177" y="138"/>
                      </a:lnTo>
                      <a:lnTo>
                        <a:pt x="168" y="132"/>
                      </a:lnTo>
                      <a:lnTo>
                        <a:pt x="160" y="124"/>
                      </a:lnTo>
                      <a:lnTo>
                        <a:pt x="160" y="116"/>
                      </a:lnTo>
                      <a:lnTo>
                        <a:pt x="160" y="110"/>
                      </a:lnTo>
                      <a:lnTo>
                        <a:pt x="168" y="110"/>
                      </a:lnTo>
                      <a:lnTo>
                        <a:pt x="177" y="102"/>
                      </a:lnTo>
                      <a:lnTo>
                        <a:pt x="177" y="96"/>
                      </a:lnTo>
                      <a:lnTo>
                        <a:pt x="186" y="88"/>
                      </a:lnTo>
                      <a:lnTo>
                        <a:pt x="186" y="81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5"/>
                      </a:lnTo>
                      <a:lnTo>
                        <a:pt x="186" y="37"/>
                      </a:lnTo>
                      <a:lnTo>
                        <a:pt x="177" y="29"/>
                      </a:lnTo>
                      <a:lnTo>
                        <a:pt x="168" y="22"/>
                      </a:lnTo>
                      <a:lnTo>
                        <a:pt x="160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5" y="0"/>
                      </a:lnTo>
                      <a:lnTo>
                        <a:pt x="125" y="0"/>
                      </a:lnTo>
                      <a:lnTo>
                        <a:pt x="120" y="0"/>
                      </a:lnTo>
                      <a:lnTo>
                        <a:pt x="101" y="8"/>
                      </a:lnTo>
                      <a:lnTo>
                        <a:pt x="92" y="8"/>
                      </a:lnTo>
                      <a:lnTo>
                        <a:pt x="85" y="16"/>
                      </a:lnTo>
                      <a:lnTo>
                        <a:pt x="78" y="22"/>
                      </a:lnTo>
                      <a:lnTo>
                        <a:pt x="78" y="29"/>
                      </a:lnTo>
                      <a:lnTo>
                        <a:pt x="68" y="37"/>
                      </a:lnTo>
                      <a:lnTo>
                        <a:pt x="68" y="45"/>
                      </a:lnTo>
                      <a:lnTo>
                        <a:pt x="59" y="51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8" y="81"/>
                      </a:lnTo>
                      <a:lnTo>
                        <a:pt x="68" y="88"/>
                      </a:lnTo>
                      <a:lnTo>
                        <a:pt x="68" y="96"/>
                      </a:lnTo>
                      <a:lnTo>
                        <a:pt x="78" y="102"/>
                      </a:lnTo>
                      <a:lnTo>
                        <a:pt x="85" y="110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8" y="138"/>
                      </a:lnTo>
                      <a:lnTo>
                        <a:pt x="68" y="138"/>
                      </a:lnTo>
                      <a:lnTo>
                        <a:pt x="59" y="146"/>
                      </a:lnTo>
                      <a:lnTo>
                        <a:pt x="52" y="146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7" y="161"/>
                      </a:lnTo>
                      <a:lnTo>
                        <a:pt x="9" y="169"/>
                      </a:lnTo>
                      <a:lnTo>
                        <a:pt x="9" y="175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7"/>
                      </a:lnTo>
                      <a:lnTo>
                        <a:pt x="9" y="313"/>
                      </a:lnTo>
                      <a:lnTo>
                        <a:pt x="17" y="320"/>
                      </a:lnTo>
                      <a:lnTo>
                        <a:pt x="17" y="336"/>
                      </a:lnTo>
                      <a:lnTo>
                        <a:pt x="26" y="336"/>
                      </a:lnTo>
                      <a:lnTo>
                        <a:pt x="35" y="344"/>
                      </a:lnTo>
                      <a:lnTo>
                        <a:pt x="43" y="350"/>
                      </a:lnTo>
                      <a:lnTo>
                        <a:pt x="52" y="350"/>
                      </a:lnTo>
                      <a:lnTo>
                        <a:pt x="52" y="356"/>
                      </a:lnTo>
                      <a:lnTo>
                        <a:pt x="52" y="218"/>
                      </a:lnTo>
                      <a:lnTo>
                        <a:pt x="52" y="372"/>
                      </a:lnTo>
                      <a:lnTo>
                        <a:pt x="52" y="488"/>
                      </a:lnTo>
                      <a:lnTo>
                        <a:pt x="52" y="496"/>
                      </a:lnTo>
                      <a:lnTo>
                        <a:pt x="52" y="503"/>
                      </a:lnTo>
                      <a:lnTo>
                        <a:pt x="59" y="509"/>
                      </a:lnTo>
                      <a:lnTo>
                        <a:pt x="59" y="517"/>
                      </a:lnTo>
                      <a:lnTo>
                        <a:pt x="68" y="517"/>
                      </a:lnTo>
                      <a:lnTo>
                        <a:pt x="68" y="525"/>
                      </a:lnTo>
                      <a:lnTo>
                        <a:pt x="78" y="525"/>
                      </a:lnTo>
                      <a:lnTo>
                        <a:pt x="85" y="525"/>
                      </a:lnTo>
                      <a:lnTo>
                        <a:pt x="92" y="525"/>
                      </a:lnTo>
                      <a:lnTo>
                        <a:pt x="101" y="525"/>
                      </a:lnTo>
                      <a:lnTo>
                        <a:pt x="111" y="517"/>
                      </a:lnTo>
                      <a:lnTo>
                        <a:pt x="120" y="509"/>
                      </a:lnTo>
                      <a:lnTo>
                        <a:pt x="125" y="503"/>
                      </a:lnTo>
                      <a:lnTo>
                        <a:pt x="125" y="496"/>
                      </a:lnTo>
                      <a:lnTo>
                        <a:pt x="125" y="488"/>
                      </a:lnTo>
                      <a:lnTo>
                        <a:pt x="125" y="291"/>
                      </a:lnTo>
                      <a:lnTo>
                        <a:pt x="125" y="488"/>
                      </a:lnTo>
                      <a:lnTo>
                        <a:pt x="125" y="496"/>
                      </a:lnTo>
                      <a:lnTo>
                        <a:pt x="125" y="503"/>
                      </a:lnTo>
                      <a:lnTo>
                        <a:pt x="125" y="509"/>
                      </a:lnTo>
                      <a:lnTo>
                        <a:pt x="135" y="509"/>
                      </a:lnTo>
                      <a:lnTo>
                        <a:pt x="135" y="517"/>
                      </a:lnTo>
                      <a:lnTo>
                        <a:pt x="144" y="517"/>
                      </a:lnTo>
                      <a:lnTo>
                        <a:pt x="144" y="525"/>
                      </a:lnTo>
                      <a:lnTo>
                        <a:pt x="153" y="525"/>
                      </a:lnTo>
                      <a:lnTo>
                        <a:pt x="160" y="525"/>
                      </a:lnTo>
                      <a:lnTo>
                        <a:pt x="168" y="525"/>
                      </a:lnTo>
                      <a:lnTo>
                        <a:pt x="177" y="525"/>
                      </a:lnTo>
                      <a:lnTo>
                        <a:pt x="186" y="517"/>
                      </a:lnTo>
                      <a:lnTo>
                        <a:pt x="194" y="509"/>
                      </a:lnTo>
                      <a:lnTo>
                        <a:pt x="194" y="503"/>
                      </a:lnTo>
                      <a:lnTo>
                        <a:pt x="194" y="496"/>
                      </a:lnTo>
                      <a:lnTo>
                        <a:pt x="194" y="488"/>
                      </a:lnTo>
                      <a:lnTo>
                        <a:pt x="194" y="372"/>
                      </a:lnTo>
                      <a:lnTo>
                        <a:pt x="194" y="218"/>
                      </a:lnTo>
                      <a:lnTo>
                        <a:pt x="194" y="356"/>
                      </a:lnTo>
                      <a:lnTo>
                        <a:pt x="203" y="350"/>
                      </a:lnTo>
                      <a:lnTo>
                        <a:pt x="210" y="350"/>
                      </a:lnTo>
                      <a:lnTo>
                        <a:pt x="210" y="344"/>
                      </a:lnTo>
                      <a:lnTo>
                        <a:pt x="219" y="336"/>
                      </a:lnTo>
                      <a:lnTo>
                        <a:pt x="227" y="328"/>
                      </a:lnTo>
                      <a:lnTo>
                        <a:pt x="236" y="320"/>
                      </a:lnTo>
                      <a:lnTo>
                        <a:pt x="245" y="313"/>
                      </a:lnTo>
                      <a:lnTo>
                        <a:pt x="245" y="307"/>
                      </a:lnTo>
                      <a:lnTo>
                        <a:pt x="245" y="291"/>
                      </a:lnTo>
                      <a:lnTo>
                        <a:pt x="245" y="197"/>
                      </a:lnTo>
                      <a:lnTo>
                        <a:pt x="245" y="189"/>
                      </a:lnTo>
                      <a:lnTo>
                        <a:pt x="245" y="181"/>
                      </a:lnTo>
                      <a:lnTo>
                        <a:pt x="245" y="175"/>
                      </a:lnTo>
                      <a:lnTo>
                        <a:pt x="245" y="169"/>
                      </a:lnTo>
                      <a:lnTo>
                        <a:pt x="236" y="161"/>
                      </a:lnTo>
                      <a:lnTo>
                        <a:pt x="227" y="161"/>
                      </a:lnTo>
                      <a:lnTo>
                        <a:pt x="219" y="153"/>
                      </a:lnTo>
                      <a:lnTo>
                        <a:pt x="203" y="146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392" name="Freeform 63"/>
                <p:cNvSpPr>
                  <a:spLocks/>
                </p:cNvSpPr>
                <p:nvPr/>
              </p:nvSpPr>
              <p:spPr bwMode="auto">
                <a:xfrm>
                  <a:off x="2314" y="940"/>
                  <a:ext cx="123" cy="262"/>
                </a:xfrm>
                <a:custGeom>
                  <a:avLst/>
                  <a:gdLst>
                    <a:gd name="T0" fmla="*/ 1 w 245"/>
                    <a:gd name="T1" fmla="*/ 0 h 525"/>
                    <a:gd name="T2" fmla="*/ 1 w 245"/>
                    <a:gd name="T3" fmla="*/ 0 h 525"/>
                    <a:gd name="T4" fmla="*/ 1 w 245"/>
                    <a:gd name="T5" fmla="*/ 0 h 525"/>
                    <a:gd name="T6" fmla="*/ 1 w 245"/>
                    <a:gd name="T7" fmla="*/ 0 h 525"/>
                    <a:gd name="T8" fmla="*/ 1 w 245"/>
                    <a:gd name="T9" fmla="*/ 0 h 525"/>
                    <a:gd name="T10" fmla="*/ 1 w 245"/>
                    <a:gd name="T11" fmla="*/ 0 h 525"/>
                    <a:gd name="T12" fmla="*/ 1 w 245"/>
                    <a:gd name="T13" fmla="*/ 0 h 525"/>
                    <a:gd name="T14" fmla="*/ 1 w 245"/>
                    <a:gd name="T15" fmla="*/ 0 h 525"/>
                    <a:gd name="T16" fmla="*/ 1 w 245"/>
                    <a:gd name="T17" fmla="*/ 0 h 525"/>
                    <a:gd name="T18" fmla="*/ 1 w 245"/>
                    <a:gd name="T19" fmla="*/ 0 h 525"/>
                    <a:gd name="T20" fmla="*/ 1 w 245"/>
                    <a:gd name="T21" fmla="*/ 0 h 525"/>
                    <a:gd name="T22" fmla="*/ 1 w 245"/>
                    <a:gd name="T23" fmla="*/ 0 h 525"/>
                    <a:gd name="T24" fmla="*/ 1 w 245"/>
                    <a:gd name="T25" fmla="*/ 0 h 525"/>
                    <a:gd name="T26" fmla="*/ 1 w 245"/>
                    <a:gd name="T27" fmla="*/ 0 h 525"/>
                    <a:gd name="T28" fmla="*/ 1 w 245"/>
                    <a:gd name="T29" fmla="*/ 0 h 525"/>
                    <a:gd name="T30" fmla="*/ 1 w 245"/>
                    <a:gd name="T31" fmla="*/ 0 h 525"/>
                    <a:gd name="T32" fmla="*/ 1 w 245"/>
                    <a:gd name="T33" fmla="*/ 0 h 525"/>
                    <a:gd name="T34" fmla="*/ 1 w 245"/>
                    <a:gd name="T35" fmla="*/ 0 h 525"/>
                    <a:gd name="T36" fmla="*/ 1 w 245"/>
                    <a:gd name="T37" fmla="*/ 0 h 525"/>
                    <a:gd name="T38" fmla="*/ 1 w 245"/>
                    <a:gd name="T39" fmla="*/ 0 h 525"/>
                    <a:gd name="T40" fmla="*/ 1 w 245"/>
                    <a:gd name="T41" fmla="*/ 0 h 525"/>
                    <a:gd name="T42" fmla="*/ 1 w 245"/>
                    <a:gd name="T43" fmla="*/ 0 h 525"/>
                    <a:gd name="T44" fmla="*/ 1 w 245"/>
                    <a:gd name="T45" fmla="*/ 0 h 525"/>
                    <a:gd name="T46" fmla="*/ 1 w 245"/>
                    <a:gd name="T47" fmla="*/ 0 h 525"/>
                    <a:gd name="T48" fmla="*/ 1 w 245"/>
                    <a:gd name="T49" fmla="*/ 0 h 525"/>
                    <a:gd name="T50" fmla="*/ 1 w 245"/>
                    <a:gd name="T51" fmla="*/ 0 h 525"/>
                    <a:gd name="T52" fmla="*/ 1 w 245"/>
                    <a:gd name="T53" fmla="*/ 0 h 525"/>
                    <a:gd name="T54" fmla="*/ 0 w 245"/>
                    <a:gd name="T55" fmla="*/ 0 h 525"/>
                    <a:gd name="T56" fmla="*/ 0 w 245"/>
                    <a:gd name="T57" fmla="*/ 0 h 525"/>
                    <a:gd name="T58" fmla="*/ 1 w 245"/>
                    <a:gd name="T59" fmla="*/ 0 h 525"/>
                    <a:gd name="T60" fmla="*/ 1 w 245"/>
                    <a:gd name="T61" fmla="*/ 0 h 525"/>
                    <a:gd name="T62" fmla="*/ 1 w 245"/>
                    <a:gd name="T63" fmla="*/ 0 h 525"/>
                    <a:gd name="T64" fmla="*/ 1 w 245"/>
                    <a:gd name="T65" fmla="*/ 0 h 525"/>
                    <a:gd name="T66" fmla="*/ 1 w 245"/>
                    <a:gd name="T67" fmla="*/ 0 h 525"/>
                    <a:gd name="T68" fmla="*/ 1 w 245"/>
                    <a:gd name="T69" fmla="*/ 0 h 525"/>
                    <a:gd name="T70" fmla="*/ 1 w 245"/>
                    <a:gd name="T71" fmla="*/ 0 h 525"/>
                    <a:gd name="T72" fmla="*/ 1 w 245"/>
                    <a:gd name="T73" fmla="*/ 0 h 525"/>
                    <a:gd name="T74" fmla="*/ 1 w 245"/>
                    <a:gd name="T75" fmla="*/ 0 h 525"/>
                    <a:gd name="T76" fmla="*/ 1 w 245"/>
                    <a:gd name="T77" fmla="*/ 0 h 525"/>
                    <a:gd name="T78" fmla="*/ 1 w 245"/>
                    <a:gd name="T79" fmla="*/ 0 h 525"/>
                    <a:gd name="T80" fmla="*/ 1 w 245"/>
                    <a:gd name="T81" fmla="*/ 0 h 525"/>
                    <a:gd name="T82" fmla="*/ 1 w 245"/>
                    <a:gd name="T83" fmla="*/ 0 h 525"/>
                    <a:gd name="T84" fmla="*/ 1 w 245"/>
                    <a:gd name="T85" fmla="*/ 0 h 525"/>
                    <a:gd name="T86" fmla="*/ 1 w 245"/>
                    <a:gd name="T87" fmla="*/ 0 h 525"/>
                    <a:gd name="T88" fmla="*/ 1 w 245"/>
                    <a:gd name="T89" fmla="*/ 0 h 525"/>
                    <a:gd name="T90" fmla="*/ 1 w 245"/>
                    <a:gd name="T91" fmla="*/ 0 h 525"/>
                    <a:gd name="T92" fmla="*/ 1 w 245"/>
                    <a:gd name="T93" fmla="*/ 0 h 525"/>
                    <a:gd name="T94" fmla="*/ 1 w 245"/>
                    <a:gd name="T95" fmla="*/ 0 h 525"/>
                    <a:gd name="T96" fmla="*/ 1 w 245"/>
                    <a:gd name="T97" fmla="*/ 0 h 525"/>
                    <a:gd name="T98" fmla="*/ 1 w 245"/>
                    <a:gd name="T99" fmla="*/ 0 h 525"/>
                    <a:gd name="T100" fmla="*/ 1 w 245"/>
                    <a:gd name="T101" fmla="*/ 0 h 525"/>
                    <a:gd name="T102" fmla="*/ 1 w 245"/>
                    <a:gd name="T103" fmla="*/ 0 h 525"/>
                    <a:gd name="T104" fmla="*/ 1 w 245"/>
                    <a:gd name="T105" fmla="*/ 0 h 525"/>
                    <a:gd name="T106" fmla="*/ 1 w 245"/>
                    <a:gd name="T107" fmla="*/ 0 h 525"/>
                    <a:gd name="T108" fmla="*/ 1 w 245"/>
                    <a:gd name="T109" fmla="*/ 0 h 525"/>
                    <a:gd name="T110" fmla="*/ 1 w 245"/>
                    <a:gd name="T111" fmla="*/ 0 h 525"/>
                    <a:gd name="T112" fmla="*/ 1 w 245"/>
                    <a:gd name="T113" fmla="*/ 0 h 525"/>
                    <a:gd name="T114" fmla="*/ 1 w 245"/>
                    <a:gd name="T115" fmla="*/ 0 h 525"/>
                    <a:gd name="T116" fmla="*/ 1 w 245"/>
                    <a:gd name="T117" fmla="*/ 0 h 525"/>
                    <a:gd name="T118" fmla="*/ 1 w 245"/>
                    <a:gd name="T119" fmla="*/ 0 h 525"/>
                    <a:gd name="T120" fmla="*/ 1 w 245"/>
                    <a:gd name="T121" fmla="*/ 0 h 525"/>
                    <a:gd name="T122" fmla="*/ 1 w 245"/>
                    <a:gd name="T123" fmla="*/ 0 h 525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5">
                      <a:moveTo>
                        <a:pt x="203" y="146"/>
                      </a:moveTo>
                      <a:lnTo>
                        <a:pt x="203" y="146"/>
                      </a:lnTo>
                      <a:lnTo>
                        <a:pt x="194" y="146"/>
                      </a:lnTo>
                      <a:lnTo>
                        <a:pt x="186" y="138"/>
                      </a:lnTo>
                      <a:lnTo>
                        <a:pt x="177" y="138"/>
                      </a:lnTo>
                      <a:lnTo>
                        <a:pt x="168" y="132"/>
                      </a:lnTo>
                      <a:lnTo>
                        <a:pt x="160" y="124"/>
                      </a:lnTo>
                      <a:lnTo>
                        <a:pt x="160" y="116"/>
                      </a:lnTo>
                      <a:lnTo>
                        <a:pt x="160" y="110"/>
                      </a:lnTo>
                      <a:lnTo>
                        <a:pt x="168" y="110"/>
                      </a:lnTo>
                      <a:lnTo>
                        <a:pt x="177" y="102"/>
                      </a:lnTo>
                      <a:lnTo>
                        <a:pt x="177" y="96"/>
                      </a:lnTo>
                      <a:lnTo>
                        <a:pt x="186" y="88"/>
                      </a:lnTo>
                      <a:lnTo>
                        <a:pt x="186" y="81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5"/>
                      </a:lnTo>
                      <a:lnTo>
                        <a:pt x="186" y="37"/>
                      </a:lnTo>
                      <a:lnTo>
                        <a:pt x="177" y="29"/>
                      </a:lnTo>
                      <a:lnTo>
                        <a:pt x="168" y="22"/>
                      </a:lnTo>
                      <a:lnTo>
                        <a:pt x="160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5" y="0"/>
                      </a:lnTo>
                      <a:lnTo>
                        <a:pt x="125" y="0"/>
                      </a:lnTo>
                      <a:lnTo>
                        <a:pt x="120" y="0"/>
                      </a:lnTo>
                      <a:lnTo>
                        <a:pt x="101" y="8"/>
                      </a:lnTo>
                      <a:lnTo>
                        <a:pt x="92" y="8"/>
                      </a:lnTo>
                      <a:lnTo>
                        <a:pt x="85" y="16"/>
                      </a:lnTo>
                      <a:lnTo>
                        <a:pt x="78" y="22"/>
                      </a:lnTo>
                      <a:lnTo>
                        <a:pt x="78" y="29"/>
                      </a:lnTo>
                      <a:lnTo>
                        <a:pt x="68" y="37"/>
                      </a:lnTo>
                      <a:lnTo>
                        <a:pt x="68" y="45"/>
                      </a:lnTo>
                      <a:lnTo>
                        <a:pt x="59" y="51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8" y="81"/>
                      </a:lnTo>
                      <a:lnTo>
                        <a:pt x="68" y="88"/>
                      </a:lnTo>
                      <a:lnTo>
                        <a:pt x="68" y="96"/>
                      </a:lnTo>
                      <a:lnTo>
                        <a:pt x="78" y="102"/>
                      </a:lnTo>
                      <a:lnTo>
                        <a:pt x="85" y="110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8" y="138"/>
                      </a:lnTo>
                      <a:lnTo>
                        <a:pt x="68" y="138"/>
                      </a:lnTo>
                      <a:lnTo>
                        <a:pt x="59" y="146"/>
                      </a:lnTo>
                      <a:lnTo>
                        <a:pt x="52" y="146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7" y="161"/>
                      </a:lnTo>
                      <a:lnTo>
                        <a:pt x="9" y="169"/>
                      </a:lnTo>
                      <a:lnTo>
                        <a:pt x="9" y="175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7"/>
                      </a:lnTo>
                      <a:lnTo>
                        <a:pt x="9" y="313"/>
                      </a:lnTo>
                      <a:lnTo>
                        <a:pt x="17" y="320"/>
                      </a:lnTo>
                      <a:lnTo>
                        <a:pt x="17" y="336"/>
                      </a:lnTo>
                      <a:lnTo>
                        <a:pt x="26" y="336"/>
                      </a:lnTo>
                      <a:lnTo>
                        <a:pt x="35" y="344"/>
                      </a:lnTo>
                      <a:lnTo>
                        <a:pt x="43" y="350"/>
                      </a:lnTo>
                      <a:lnTo>
                        <a:pt x="52" y="350"/>
                      </a:lnTo>
                      <a:lnTo>
                        <a:pt x="52" y="356"/>
                      </a:lnTo>
                      <a:lnTo>
                        <a:pt x="52" y="218"/>
                      </a:lnTo>
                      <a:lnTo>
                        <a:pt x="52" y="372"/>
                      </a:lnTo>
                      <a:lnTo>
                        <a:pt x="52" y="488"/>
                      </a:lnTo>
                      <a:lnTo>
                        <a:pt x="52" y="496"/>
                      </a:lnTo>
                      <a:lnTo>
                        <a:pt x="52" y="503"/>
                      </a:lnTo>
                      <a:lnTo>
                        <a:pt x="59" y="509"/>
                      </a:lnTo>
                      <a:lnTo>
                        <a:pt x="59" y="517"/>
                      </a:lnTo>
                      <a:lnTo>
                        <a:pt x="68" y="517"/>
                      </a:lnTo>
                      <a:lnTo>
                        <a:pt x="68" y="525"/>
                      </a:lnTo>
                      <a:lnTo>
                        <a:pt x="78" y="525"/>
                      </a:lnTo>
                      <a:lnTo>
                        <a:pt x="85" y="525"/>
                      </a:lnTo>
                      <a:lnTo>
                        <a:pt x="92" y="525"/>
                      </a:lnTo>
                      <a:lnTo>
                        <a:pt x="101" y="525"/>
                      </a:lnTo>
                      <a:lnTo>
                        <a:pt x="111" y="517"/>
                      </a:lnTo>
                      <a:lnTo>
                        <a:pt x="120" y="509"/>
                      </a:lnTo>
                      <a:lnTo>
                        <a:pt x="125" y="503"/>
                      </a:lnTo>
                      <a:lnTo>
                        <a:pt x="125" y="496"/>
                      </a:lnTo>
                      <a:lnTo>
                        <a:pt x="125" y="488"/>
                      </a:lnTo>
                      <a:lnTo>
                        <a:pt x="125" y="291"/>
                      </a:lnTo>
                      <a:lnTo>
                        <a:pt x="125" y="488"/>
                      </a:lnTo>
                      <a:lnTo>
                        <a:pt x="125" y="496"/>
                      </a:lnTo>
                      <a:lnTo>
                        <a:pt x="125" y="503"/>
                      </a:lnTo>
                      <a:lnTo>
                        <a:pt x="125" y="509"/>
                      </a:lnTo>
                      <a:lnTo>
                        <a:pt x="135" y="509"/>
                      </a:lnTo>
                      <a:lnTo>
                        <a:pt x="135" y="517"/>
                      </a:lnTo>
                      <a:lnTo>
                        <a:pt x="144" y="517"/>
                      </a:lnTo>
                      <a:lnTo>
                        <a:pt x="144" y="525"/>
                      </a:lnTo>
                      <a:lnTo>
                        <a:pt x="153" y="525"/>
                      </a:lnTo>
                      <a:lnTo>
                        <a:pt x="160" y="525"/>
                      </a:lnTo>
                      <a:lnTo>
                        <a:pt x="168" y="525"/>
                      </a:lnTo>
                      <a:lnTo>
                        <a:pt x="177" y="525"/>
                      </a:lnTo>
                      <a:lnTo>
                        <a:pt x="186" y="517"/>
                      </a:lnTo>
                      <a:lnTo>
                        <a:pt x="194" y="509"/>
                      </a:lnTo>
                      <a:lnTo>
                        <a:pt x="194" y="503"/>
                      </a:lnTo>
                      <a:lnTo>
                        <a:pt x="194" y="496"/>
                      </a:lnTo>
                      <a:lnTo>
                        <a:pt x="194" y="488"/>
                      </a:lnTo>
                      <a:lnTo>
                        <a:pt x="194" y="372"/>
                      </a:lnTo>
                      <a:lnTo>
                        <a:pt x="194" y="218"/>
                      </a:lnTo>
                      <a:lnTo>
                        <a:pt x="194" y="356"/>
                      </a:lnTo>
                      <a:lnTo>
                        <a:pt x="203" y="350"/>
                      </a:lnTo>
                      <a:lnTo>
                        <a:pt x="210" y="350"/>
                      </a:lnTo>
                      <a:lnTo>
                        <a:pt x="210" y="344"/>
                      </a:lnTo>
                      <a:lnTo>
                        <a:pt x="219" y="336"/>
                      </a:lnTo>
                      <a:lnTo>
                        <a:pt x="227" y="328"/>
                      </a:lnTo>
                      <a:lnTo>
                        <a:pt x="236" y="320"/>
                      </a:lnTo>
                      <a:lnTo>
                        <a:pt x="245" y="313"/>
                      </a:lnTo>
                      <a:lnTo>
                        <a:pt x="245" y="307"/>
                      </a:lnTo>
                      <a:lnTo>
                        <a:pt x="245" y="291"/>
                      </a:lnTo>
                      <a:lnTo>
                        <a:pt x="245" y="197"/>
                      </a:lnTo>
                      <a:lnTo>
                        <a:pt x="245" y="189"/>
                      </a:lnTo>
                      <a:lnTo>
                        <a:pt x="245" y="181"/>
                      </a:lnTo>
                      <a:lnTo>
                        <a:pt x="245" y="175"/>
                      </a:lnTo>
                      <a:lnTo>
                        <a:pt x="245" y="169"/>
                      </a:lnTo>
                      <a:lnTo>
                        <a:pt x="236" y="161"/>
                      </a:lnTo>
                      <a:lnTo>
                        <a:pt x="227" y="161"/>
                      </a:lnTo>
                      <a:lnTo>
                        <a:pt x="219" y="153"/>
                      </a:lnTo>
                      <a:lnTo>
                        <a:pt x="203" y="146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  <p:grpSp>
          <p:nvGrpSpPr>
            <p:cNvPr id="21" name="Group 64"/>
            <p:cNvGrpSpPr>
              <a:grpSpLocks/>
            </p:cNvGrpSpPr>
            <p:nvPr/>
          </p:nvGrpSpPr>
          <p:grpSpPr bwMode="auto">
            <a:xfrm>
              <a:off x="2070" y="1707"/>
              <a:ext cx="106" cy="236"/>
              <a:chOff x="2297" y="1242"/>
              <a:chExt cx="122" cy="262"/>
            </a:xfrm>
          </p:grpSpPr>
          <p:sp>
            <p:nvSpPr>
              <p:cNvPr id="385" name="Freeform 65"/>
              <p:cNvSpPr>
                <a:spLocks/>
              </p:cNvSpPr>
              <p:nvPr/>
            </p:nvSpPr>
            <p:spPr bwMode="auto">
              <a:xfrm>
                <a:off x="2297" y="1242"/>
                <a:ext cx="122" cy="262"/>
              </a:xfrm>
              <a:custGeom>
                <a:avLst/>
                <a:gdLst>
                  <a:gd name="T0" fmla="*/ 0 w 245"/>
                  <a:gd name="T1" fmla="*/ 1 h 523"/>
                  <a:gd name="T2" fmla="*/ 0 w 245"/>
                  <a:gd name="T3" fmla="*/ 1 h 523"/>
                  <a:gd name="T4" fmla="*/ 0 w 245"/>
                  <a:gd name="T5" fmla="*/ 1 h 523"/>
                  <a:gd name="T6" fmla="*/ 0 w 245"/>
                  <a:gd name="T7" fmla="*/ 1 h 523"/>
                  <a:gd name="T8" fmla="*/ 0 w 245"/>
                  <a:gd name="T9" fmla="*/ 1 h 523"/>
                  <a:gd name="T10" fmla="*/ 0 w 245"/>
                  <a:gd name="T11" fmla="*/ 1 h 523"/>
                  <a:gd name="T12" fmla="*/ 0 w 245"/>
                  <a:gd name="T13" fmla="*/ 1 h 523"/>
                  <a:gd name="T14" fmla="*/ 0 w 245"/>
                  <a:gd name="T15" fmla="*/ 1 h 523"/>
                  <a:gd name="T16" fmla="*/ 0 w 245"/>
                  <a:gd name="T17" fmla="*/ 1 h 523"/>
                  <a:gd name="T18" fmla="*/ 0 w 245"/>
                  <a:gd name="T19" fmla="*/ 1 h 523"/>
                  <a:gd name="T20" fmla="*/ 0 w 245"/>
                  <a:gd name="T21" fmla="*/ 1 h 523"/>
                  <a:gd name="T22" fmla="*/ 0 w 245"/>
                  <a:gd name="T23" fmla="*/ 1 h 523"/>
                  <a:gd name="T24" fmla="*/ 0 w 245"/>
                  <a:gd name="T25" fmla="*/ 0 h 523"/>
                  <a:gd name="T26" fmla="*/ 0 w 245"/>
                  <a:gd name="T27" fmla="*/ 1 h 523"/>
                  <a:gd name="T28" fmla="*/ 0 w 245"/>
                  <a:gd name="T29" fmla="*/ 1 h 523"/>
                  <a:gd name="T30" fmla="*/ 0 w 245"/>
                  <a:gd name="T31" fmla="*/ 1 h 523"/>
                  <a:gd name="T32" fmla="*/ 0 w 245"/>
                  <a:gd name="T33" fmla="*/ 1 h 523"/>
                  <a:gd name="T34" fmla="*/ 0 w 245"/>
                  <a:gd name="T35" fmla="*/ 1 h 523"/>
                  <a:gd name="T36" fmla="*/ 0 w 245"/>
                  <a:gd name="T37" fmla="*/ 1 h 523"/>
                  <a:gd name="T38" fmla="*/ 0 w 245"/>
                  <a:gd name="T39" fmla="*/ 1 h 523"/>
                  <a:gd name="T40" fmla="*/ 0 w 245"/>
                  <a:gd name="T41" fmla="*/ 1 h 523"/>
                  <a:gd name="T42" fmla="*/ 0 w 245"/>
                  <a:gd name="T43" fmla="*/ 1 h 523"/>
                  <a:gd name="T44" fmla="*/ 0 w 245"/>
                  <a:gd name="T45" fmla="*/ 1 h 523"/>
                  <a:gd name="T46" fmla="*/ 0 w 245"/>
                  <a:gd name="T47" fmla="*/ 1 h 523"/>
                  <a:gd name="T48" fmla="*/ 0 w 245"/>
                  <a:gd name="T49" fmla="*/ 1 h 523"/>
                  <a:gd name="T50" fmla="*/ 0 w 245"/>
                  <a:gd name="T51" fmla="*/ 1 h 523"/>
                  <a:gd name="T52" fmla="*/ 0 w 245"/>
                  <a:gd name="T53" fmla="*/ 1 h 523"/>
                  <a:gd name="T54" fmla="*/ 0 w 245"/>
                  <a:gd name="T55" fmla="*/ 1 h 523"/>
                  <a:gd name="T56" fmla="*/ 0 w 245"/>
                  <a:gd name="T57" fmla="*/ 1 h 523"/>
                  <a:gd name="T58" fmla="*/ 0 w 245"/>
                  <a:gd name="T59" fmla="*/ 1 h 523"/>
                  <a:gd name="T60" fmla="*/ 0 w 245"/>
                  <a:gd name="T61" fmla="*/ 1 h 523"/>
                  <a:gd name="T62" fmla="*/ 0 w 245"/>
                  <a:gd name="T63" fmla="*/ 1 h 523"/>
                  <a:gd name="T64" fmla="*/ 0 w 245"/>
                  <a:gd name="T65" fmla="*/ 1 h 523"/>
                  <a:gd name="T66" fmla="*/ 0 w 245"/>
                  <a:gd name="T67" fmla="*/ 1 h 523"/>
                  <a:gd name="T68" fmla="*/ 0 w 245"/>
                  <a:gd name="T69" fmla="*/ 1 h 523"/>
                  <a:gd name="T70" fmla="*/ 0 w 245"/>
                  <a:gd name="T71" fmla="*/ 1 h 523"/>
                  <a:gd name="T72" fmla="*/ 0 w 245"/>
                  <a:gd name="T73" fmla="*/ 1 h 523"/>
                  <a:gd name="T74" fmla="*/ 0 w 245"/>
                  <a:gd name="T75" fmla="*/ 1 h 523"/>
                  <a:gd name="T76" fmla="*/ 0 w 245"/>
                  <a:gd name="T77" fmla="*/ 1 h 523"/>
                  <a:gd name="T78" fmla="*/ 0 w 245"/>
                  <a:gd name="T79" fmla="*/ 1 h 523"/>
                  <a:gd name="T80" fmla="*/ 0 w 245"/>
                  <a:gd name="T81" fmla="*/ 1 h 523"/>
                  <a:gd name="T82" fmla="*/ 0 w 245"/>
                  <a:gd name="T83" fmla="*/ 1 h 523"/>
                  <a:gd name="T84" fmla="*/ 0 w 245"/>
                  <a:gd name="T85" fmla="*/ 1 h 523"/>
                  <a:gd name="T86" fmla="*/ 0 w 245"/>
                  <a:gd name="T87" fmla="*/ 1 h 523"/>
                  <a:gd name="T88" fmla="*/ 0 w 245"/>
                  <a:gd name="T89" fmla="*/ 1 h 523"/>
                  <a:gd name="T90" fmla="*/ 0 w 245"/>
                  <a:gd name="T91" fmla="*/ 1 h 523"/>
                  <a:gd name="T92" fmla="*/ 0 w 245"/>
                  <a:gd name="T93" fmla="*/ 1 h 523"/>
                  <a:gd name="T94" fmla="*/ 0 w 245"/>
                  <a:gd name="T95" fmla="*/ 1 h 523"/>
                  <a:gd name="T96" fmla="*/ 0 w 245"/>
                  <a:gd name="T97" fmla="*/ 1 h 523"/>
                  <a:gd name="T98" fmla="*/ 0 w 245"/>
                  <a:gd name="T99" fmla="*/ 1 h 523"/>
                  <a:gd name="T100" fmla="*/ 0 w 245"/>
                  <a:gd name="T101" fmla="*/ 1 h 523"/>
                  <a:gd name="T102" fmla="*/ 0 w 245"/>
                  <a:gd name="T103" fmla="*/ 1 h 523"/>
                  <a:gd name="T104" fmla="*/ 0 w 245"/>
                  <a:gd name="T105" fmla="*/ 1 h 523"/>
                  <a:gd name="T106" fmla="*/ 0 w 245"/>
                  <a:gd name="T107" fmla="*/ 1 h 523"/>
                  <a:gd name="T108" fmla="*/ 0 w 245"/>
                  <a:gd name="T109" fmla="*/ 1 h 523"/>
                  <a:gd name="T110" fmla="*/ 0 w 245"/>
                  <a:gd name="T111" fmla="*/ 1 h 523"/>
                  <a:gd name="T112" fmla="*/ 0 w 245"/>
                  <a:gd name="T113" fmla="*/ 1 h 523"/>
                  <a:gd name="T114" fmla="*/ 0 w 245"/>
                  <a:gd name="T115" fmla="*/ 1 h 523"/>
                  <a:gd name="T116" fmla="*/ 0 w 245"/>
                  <a:gd name="T117" fmla="*/ 1 h 523"/>
                  <a:gd name="T118" fmla="*/ 0 w 245"/>
                  <a:gd name="T119" fmla="*/ 1 h 523"/>
                  <a:gd name="T120" fmla="*/ 0 w 245"/>
                  <a:gd name="T121" fmla="*/ 1 h 523"/>
                  <a:gd name="T122" fmla="*/ 0 w 245"/>
                  <a:gd name="T123" fmla="*/ 1 h 52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5" h="523">
                    <a:moveTo>
                      <a:pt x="203" y="145"/>
                    </a:moveTo>
                    <a:lnTo>
                      <a:pt x="203" y="145"/>
                    </a:lnTo>
                    <a:lnTo>
                      <a:pt x="194" y="145"/>
                    </a:lnTo>
                    <a:lnTo>
                      <a:pt x="186" y="138"/>
                    </a:lnTo>
                    <a:lnTo>
                      <a:pt x="177" y="138"/>
                    </a:lnTo>
                    <a:lnTo>
                      <a:pt x="168" y="132"/>
                    </a:lnTo>
                    <a:lnTo>
                      <a:pt x="160" y="124"/>
                    </a:lnTo>
                    <a:lnTo>
                      <a:pt x="160" y="116"/>
                    </a:lnTo>
                    <a:lnTo>
                      <a:pt x="160" y="108"/>
                    </a:lnTo>
                    <a:lnTo>
                      <a:pt x="168" y="108"/>
                    </a:lnTo>
                    <a:lnTo>
                      <a:pt x="177" y="102"/>
                    </a:lnTo>
                    <a:lnTo>
                      <a:pt x="177" y="95"/>
                    </a:lnTo>
                    <a:lnTo>
                      <a:pt x="186" y="87"/>
                    </a:lnTo>
                    <a:lnTo>
                      <a:pt x="186" y="79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1"/>
                    </a:lnTo>
                    <a:lnTo>
                      <a:pt x="186" y="45"/>
                    </a:lnTo>
                    <a:lnTo>
                      <a:pt x="186" y="37"/>
                    </a:lnTo>
                    <a:lnTo>
                      <a:pt x="177" y="29"/>
                    </a:lnTo>
                    <a:lnTo>
                      <a:pt x="168" y="22"/>
                    </a:lnTo>
                    <a:lnTo>
                      <a:pt x="160" y="16"/>
                    </a:lnTo>
                    <a:lnTo>
                      <a:pt x="153" y="8"/>
                    </a:lnTo>
                    <a:lnTo>
                      <a:pt x="144" y="8"/>
                    </a:lnTo>
                    <a:lnTo>
                      <a:pt x="135" y="0"/>
                    </a:lnTo>
                    <a:lnTo>
                      <a:pt x="125" y="0"/>
                    </a:lnTo>
                    <a:lnTo>
                      <a:pt x="120" y="0"/>
                    </a:lnTo>
                    <a:lnTo>
                      <a:pt x="101" y="8"/>
                    </a:lnTo>
                    <a:lnTo>
                      <a:pt x="92" y="8"/>
                    </a:lnTo>
                    <a:lnTo>
                      <a:pt x="85" y="16"/>
                    </a:lnTo>
                    <a:lnTo>
                      <a:pt x="78" y="22"/>
                    </a:lnTo>
                    <a:lnTo>
                      <a:pt x="78" y="29"/>
                    </a:lnTo>
                    <a:lnTo>
                      <a:pt x="68" y="37"/>
                    </a:lnTo>
                    <a:lnTo>
                      <a:pt x="68" y="45"/>
                    </a:lnTo>
                    <a:lnTo>
                      <a:pt x="59" y="51"/>
                    </a:lnTo>
                    <a:lnTo>
                      <a:pt x="59" y="65"/>
                    </a:lnTo>
                    <a:lnTo>
                      <a:pt x="59" y="73"/>
                    </a:lnTo>
                    <a:lnTo>
                      <a:pt x="68" y="79"/>
                    </a:lnTo>
                    <a:lnTo>
                      <a:pt x="68" y="87"/>
                    </a:lnTo>
                    <a:lnTo>
                      <a:pt x="68" y="95"/>
                    </a:lnTo>
                    <a:lnTo>
                      <a:pt x="78" y="102"/>
                    </a:lnTo>
                    <a:lnTo>
                      <a:pt x="85" y="108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8" y="138"/>
                    </a:lnTo>
                    <a:lnTo>
                      <a:pt x="68" y="138"/>
                    </a:lnTo>
                    <a:lnTo>
                      <a:pt x="59" y="145"/>
                    </a:lnTo>
                    <a:lnTo>
                      <a:pt x="52" y="145"/>
                    </a:lnTo>
                    <a:lnTo>
                      <a:pt x="35" y="153"/>
                    </a:lnTo>
                    <a:lnTo>
                      <a:pt x="26" y="161"/>
                    </a:lnTo>
                    <a:lnTo>
                      <a:pt x="17" y="161"/>
                    </a:lnTo>
                    <a:lnTo>
                      <a:pt x="9" y="169"/>
                    </a:lnTo>
                    <a:lnTo>
                      <a:pt x="9" y="173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9" y="305"/>
                    </a:lnTo>
                    <a:lnTo>
                      <a:pt x="9" y="313"/>
                    </a:lnTo>
                    <a:lnTo>
                      <a:pt x="17" y="320"/>
                    </a:lnTo>
                    <a:lnTo>
                      <a:pt x="17" y="334"/>
                    </a:lnTo>
                    <a:lnTo>
                      <a:pt x="26" y="334"/>
                    </a:lnTo>
                    <a:lnTo>
                      <a:pt x="35" y="342"/>
                    </a:lnTo>
                    <a:lnTo>
                      <a:pt x="42" y="350"/>
                    </a:lnTo>
                    <a:lnTo>
                      <a:pt x="52" y="350"/>
                    </a:lnTo>
                    <a:lnTo>
                      <a:pt x="52" y="355"/>
                    </a:lnTo>
                    <a:lnTo>
                      <a:pt x="52" y="218"/>
                    </a:lnTo>
                    <a:lnTo>
                      <a:pt x="52" y="370"/>
                    </a:lnTo>
                    <a:lnTo>
                      <a:pt x="52" y="487"/>
                    </a:lnTo>
                    <a:lnTo>
                      <a:pt x="52" y="495"/>
                    </a:lnTo>
                    <a:lnTo>
                      <a:pt x="52" y="501"/>
                    </a:lnTo>
                    <a:lnTo>
                      <a:pt x="59" y="507"/>
                    </a:lnTo>
                    <a:lnTo>
                      <a:pt x="59" y="515"/>
                    </a:lnTo>
                    <a:lnTo>
                      <a:pt x="68" y="515"/>
                    </a:lnTo>
                    <a:lnTo>
                      <a:pt x="68" y="523"/>
                    </a:lnTo>
                    <a:lnTo>
                      <a:pt x="78" y="523"/>
                    </a:lnTo>
                    <a:lnTo>
                      <a:pt x="85" y="523"/>
                    </a:lnTo>
                    <a:lnTo>
                      <a:pt x="92" y="523"/>
                    </a:lnTo>
                    <a:lnTo>
                      <a:pt x="101" y="523"/>
                    </a:lnTo>
                    <a:lnTo>
                      <a:pt x="111" y="515"/>
                    </a:lnTo>
                    <a:lnTo>
                      <a:pt x="120" y="507"/>
                    </a:lnTo>
                    <a:lnTo>
                      <a:pt x="125" y="501"/>
                    </a:lnTo>
                    <a:lnTo>
                      <a:pt x="125" y="495"/>
                    </a:lnTo>
                    <a:lnTo>
                      <a:pt x="125" y="487"/>
                    </a:lnTo>
                    <a:lnTo>
                      <a:pt x="125" y="291"/>
                    </a:lnTo>
                    <a:lnTo>
                      <a:pt x="125" y="487"/>
                    </a:lnTo>
                    <a:lnTo>
                      <a:pt x="125" y="495"/>
                    </a:lnTo>
                    <a:lnTo>
                      <a:pt x="125" y="501"/>
                    </a:lnTo>
                    <a:lnTo>
                      <a:pt x="125" y="507"/>
                    </a:lnTo>
                    <a:lnTo>
                      <a:pt x="135" y="507"/>
                    </a:lnTo>
                    <a:lnTo>
                      <a:pt x="135" y="515"/>
                    </a:lnTo>
                    <a:lnTo>
                      <a:pt x="144" y="515"/>
                    </a:lnTo>
                    <a:lnTo>
                      <a:pt x="144" y="523"/>
                    </a:lnTo>
                    <a:lnTo>
                      <a:pt x="153" y="523"/>
                    </a:lnTo>
                    <a:lnTo>
                      <a:pt x="160" y="523"/>
                    </a:lnTo>
                    <a:lnTo>
                      <a:pt x="168" y="523"/>
                    </a:lnTo>
                    <a:lnTo>
                      <a:pt x="177" y="523"/>
                    </a:lnTo>
                    <a:lnTo>
                      <a:pt x="186" y="515"/>
                    </a:lnTo>
                    <a:lnTo>
                      <a:pt x="194" y="507"/>
                    </a:lnTo>
                    <a:lnTo>
                      <a:pt x="194" y="501"/>
                    </a:lnTo>
                    <a:lnTo>
                      <a:pt x="194" y="495"/>
                    </a:lnTo>
                    <a:lnTo>
                      <a:pt x="194" y="487"/>
                    </a:lnTo>
                    <a:lnTo>
                      <a:pt x="194" y="370"/>
                    </a:lnTo>
                    <a:lnTo>
                      <a:pt x="194" y="218"/>
                    </a:lnTo>
                    <a:lnTo>
                      <a:pt x="194" y="355"/>
                    </a:lnTo>
                    <a:lnTo>
                      <a:pt x="203" y="350"/>
                    </a:lnTo>
                    <a:lnTo>
                      <a:pt x="210" y="350"/>
                    </a:lnTo>
                    <a:lnTo>
                      <a:pt x="210" y="342"/>
                    </a:lnTo>
                    <a:lnTo>
                      <a:pt x="219" y="334"/>
                    </a:lnTo>
                    <a:lnTo>
                      <a:pt x="227" y="326"/>
                    </a:lnTo>
                    <a:lnTo>
                      <a:pt x="236" y="320"/>
                    </a:lnTo>
                    <a:lnTo>
                      <a:pt x="245" y="313"/>
                    </a:lnTo>
                    <a:lnTo>
                      <a:pt x="245" y="305"/>
                    </a:lnTo>
                    <a:lnTo>
                      <a:pt x="245" y="291"/>
                    </a:lnTo>
                    <a:lnTo>
                      <a:pt x="245" y="197"/>
                    </a:lnTo>
                    <a:lnTo>
                      <a:pt x="245" y="189"/>
                    </a:lnTo>
                    <a:lnTo>
                      <a:pt x="245" y="181"/>
                    </a:lnTo>
                    <a:lnTo>
                      <a:pt x="245" y="173"/>
                    </a:lnTo>
                    <a:lnTo>
                      <a:pt x="245" y="169"/>
                    </a:lnTo>
                    <a:lnTo>
                      <a:pt x="236" y="161"/>
                    </a:lnTo>
                    <a:lnTo>
                      <a:pt x="227" y="161"/>
                    </a:lnTo>
                    <a:lnTo>
                      <a:pt x="219" y="153"/>
                    </a:lnTo>
                    <a:lnTo>
                      <a:pt x="203" y="145"/>
                    </a:lnTo>
                    <a:close/>
                  </a:path>
                </a:pathLst>
              </a:custGeom>
              <a:solidFill>
                <a:srgbClr val="00CC99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386" name="Group 66"/>
              <p:cNvGrpSpPr>
                <a:grpSpLocks/>
              </p:cNvGrpSpPr>
              <p:nvPr/>
            </p:nvGrpSpPr>
            <p:grpSpPr bwMode="auto">
              <a:xfrm>
                <a:off x="2297" y="1242"/>
                <a:ext cx="122" cy="262"/>
                <a:chOff x="2297" y="1242"/>
                <a:chExt cx="122" cy="262"/>
              </a:xfrm>
            </p:grpSpPr>
            <p:sp>
              <p:nvSpPr>
                <p:cNvPr id="387" name="Freeform 67"/>
                <p:cNvSpPr>
                  <a:spLocks/>
                </p:cNvSpPr>
                <p:nvPr/>
              </p:nvSpPr>
              <p:spPr bwMode="auto">
                <a:xfrm>
                  <a:off x="2297" y="1242"/>
                  <a:ext cx="122" cy="262"/>
                </a:xfrm>
                <a:custGeom>
                  <a:avLst/>
                  <a:gdLst>
                    <a:gd name="T0" fmla="*/ 0 w 245"/>
                    <a:gd name="T1" fmla="*/ 1 h 523"/>
                    <a:gd name="T2" fmla="*/ 0 w 245"/>
                    <a:gd name="T3" fmla="*/ 1 h 523"/>
                    <a:gd name="T4" fmla="*/ 0 w 245"/>
                    <a:gd name="T5" fmla="*/ 1 h 523"/>
                    <a:gd name="T6" fmla="*/ 0 w 245"/>
                    <a:gd name="T7" fmla="*/ 1 h 523"/>
                    <a:gd name="T8" fmla="*/ 0 w 245"/>
                    <a:gd name="T9" fmla="*/ 1 h 523"/>
                    <a:gd name="T10" fmla="*/ 0 w 245"/>
                    <a:gd name="T11" fmla="*/ 1 h 523"/>
                    <a:gd name="T12" fmla="*/ 0 w 245"/>
                    <a:gd name="T13" fmla="*/ 1 h 523"/>
                    <a:gd name="T14" fmla="*/ 0 w 245"/>
                    <a:gd name="T15" fmla="*/ 1 h 523"/>
                    <a:gd name="T16" fmla="*/ 0 w 245"/>
                    <a:gd name="T17" fmla="*/ 1 h 523"/>
                    <a:gd name="T18" fmla="*/ 0 w 245"/>
                    <a:gd name="T19" fmla="*/ 1 h 523"/>
                    <a:gd name="T20" fmla="*/ 0 w 245"/>
                    <a:gd name="T21" fmla="*/ 1 h 523"/>
                    <a:gd name="T22" fmla="*/ 0 w 245"/>
                    <a:gd name="T23" fmla="*/ 1 h 523"/>
                    <a:gd name="T24" fmla="*/ 0 w 245"/>
                    <a:gd name="T25" fmla="*/ 0 h 523"/>
                    <a:gd name="T26" fmla="*/ 0 w 245"/>
                    <a:gd name="T27" fmla="*/ 1 h 523"/>
                    <a:gd name="T28" fmla="*/ 0 w 245"/>
                    <a:gd name="T29" fmla="*/ 1 h 523"/>
                    <a:gd name="T30" fmla="*/ 0 w 245"/>
                    <a:gd name="T31" fmla="*/ 1 h 523"/>
                    <a:gd name="T32" fmla="*/ 0 w 245"/>
                    <a:gd name="T33" fmla="*/ 1 h 523"/>
                    <a:gd name="T34" fmla="*/ 0 w 245"/>
                    <a:gd name="T35" fmla="*/ 1 h 523"/>
                    <a:gd name="T36" fmla="*/ 0 w 245"/>
                    <a:gd name="T37" fmla="*/ 1 h 523"/>
                    <a:gd name="T38" fmla="*/ 0 w 245"/>
                    <a:gd name="T39" fmla="*/ 1 h 523"/>
                    <a:gd name="T40" fmla="*/ 0 w 245"/>
                    <a:gd name="T41" fmla="*/ 1 h 523"/>
                    <a:gd name="T42" fmla="*/ 0 w 245"/>
                    <a:gd name="T43" fmla="*/ 1 h 523"/>
                    <a:gd name="T44" fmla="*/ 0 w 245"/>
                    <a:gd name="T45" fmla="*/ 1 h 523"/>
                    <a:gd name="T46" fmla="*/ 0 w 245"/>
                    <a:gd name="T47" fmla="*/ 1 h 523"/>
                    <a:gd name="T48" fmla="*/ 0 w 245"/>
                    <a:gd name="T49" fmla="*/ 1 h 523"/>
                    <a:gd name="T50" fmla="*/ 0 w 245"/>
                    <a:gd name="T51" fmla="*/ 1 h 523"/>
                    <a:gd name="T52" fmla="*/ 0 w 245"/>
                    <a:gd name="T53" fmla="*/ 1 h 523"/>
                    <a:gd name="T54" fmla="*/ 0 w 245"/>
                    <a:gd name="T55" fmla="*/ 1 h 523"/>
                    <a:gd name="T56" fmla="*/ 0 w 245"/>
                    <a:gd name="T57" fmla="*/ 1 h 523"/>
                    <a:gd name="T58" fmla="*/ 0 w 245"/>
                    <a:gd name="T59" fmla="*/ 1 h 523"/>
                    <a:gd name="T60" fmla="*/ 0 w 245"/>
                    <a:gd name="T61" fmla="*/ 1 h 523"/>
                    <a:gd name="T62" fmla="*/ 0 w 245"/>
                    <a:gd name="T63" fmla="*/ 1 h 523"/>
                    <a:gd name="T64" fmla="*/ 0 w 245"/>
                    <a:gd name="T65" fmla="*/ 1 h 523"/>
                    <a:gd name="T66" fmla="*/ 0 w 245"/>
                    <a:gd name="T67" fmla="*/ 1 h 523"/>
                    <a:gd name="T68" fmla="*/ 0 w 245"/>
                    <a:gd name="T69" fmla="*/ 1 h 523"/>
                    <a:gd name="T70" fmla="*/ 0 w 245"/>
                    <a:gd name="T71" fmla="*/ 1 h 523"/>
                    <a:gd name="T72" fmla="*/ 0 w 245"/>
                    <a:gd name="T73" fmla="*/ 1 h 523"/>
                    <a:gd name="T74" fmla="*/ 0 w 245"/>
                    <a:gd name="T75" fmla="*/ 1 h 523"/>
                    <a:gd name="T76" fmla="*/ 0 w 245"/>
                    <a:gd name="T77" fmla="*/ 1 h 523"/>
                    <a:gd name="T78" fmla="*/ 0 w 245"/>
                    <a:gd name="T79" fmla="*/ 1 h 523"/>
                    <a:gd name="T80" fmla="*/ 0 w 245"/>
                    <a:gd name="T81" fmla="*/ 1 h 523"/>
                    <a:gd name="T82" fmla="*/ 0 w 245"/>
                    <a:gd name="T83" fmla="*/ 1 h 523"/>
                    <a:gd name="T84" fmla="*/ 0 w 245"/>
                    <a:gd name="T85" fmla="*/ 1 h 523"/>
                    <a:gd name="T86" fmla="*/ 0 w 245"/>
                    <a:gd name="T87" fmla="*/ 1 h 523"/>
                    <a:gd name="T88" fmla="*/ 0 w 245"/>
                    <a:gd name="T89" fmla="*/ 1 h 523"/>
                    <a:gd name="T90" fmla="*/ 0 w 245"/>
                    <a:gd name="T91" fmla="*/ 1 h 523"/>
                    <a:gd name="T92" fmla="*/ 0 w 245"/>
                    <a:gd name="T93" fmla="*/ 1 h 523"/>
                    <a:gd name="T94" fmla="*/ 0 w 245"/>
                    <a:gd name="T95" fmla="*/ 1 h 523"/>
                    <a:gd name="T96" fmla="*/ 0 w 245"/>
                    <a:gd name="T97" fmla="*/ 1 h 523"/>
                    <a:gd name="T98" fmla="*/ 0 w 245"/>
                    <a:gd name="T99" fmla="*/ 1 h 523"/>
                    <a:gd name="T100" fmla="*/ 0 w 245"/>
                    <a:gd name="T101" fmla="*/ 1 h 523"/>
                    <a:gd name="T102" fmla="*/ 0 w 245"/>
                    <a:gd name="T103" fmla="*/ 1 h 523"/>
                    <a:gd name="T104" fmla="*/ 0 w 245"/>
                    <a:gd name="T105" fmla="*/ 1 h 523"/>
                    <a:gd name="T106" fmla="*/ 0 w 245"/>
                    <a:gd name="T107" fmla="*/ 1 h 523"/>
                    <a:gd name="T108" fmla="*/ 0 w 245"/>
                    <a:gd name="T109" fmla="*/ 1 h 523"/>
                    <a:gd name="T110" fmla="*/ 0 w 245"/>
                    <a:gd name="T111" fmla="*/ 1 h 523"/>
                    <a:gd name="T112" fmla="*/ 0 w 245"/>
                    <a:gd name="T113" fmla="*/ 1 h 523"/>
                    <a:gd name="T114" fmla="*/ 0 w 245"/>
                    <a:gd name="T115" fmla="*/ 1 h 523"/>
                    <a:gd name="T116" fmla="*/ 0 w 245"/>
                    <a:gd name="T117" fmla="*/ 1 h 523"/>
                    <a:gd name="T118" fmla="*/ 0 w 245"/>
                    <a:gd name="T119" fmla="*/ 1 h 523"/>
                    <a:gd name="T120" fmla="*/ 0 w 245"/>
                    <a:gd name="T121" fmla="*/ 1 h 523"/>
                    <a:gd name="T122" fmla="*/ 0 w 245"/>
                    <a:gd name="T123" fmla="*/ 1 h 52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3">
                      <a:moveTo>
                        <a:pt x="203" y="145"/>
                      </a:moveTo>
                      <a:lnTo>
                        <a:pt x="203" y="145"/>
                      </a:lnTo>
                      <a:lnTo>
                        <a:pt x="194" y="145"/>
                      </a:lnTo>
                      <a:lnTo>
                        <a:pt x="186" y="138"/>
                      </a:lnTo>
                      <a:lnTo>
                        <a:pt x="177" y="138"/>
                      </a:lnTo>
                      <a:lnTo>
                        <a:pt x="168" y="132"/>
                      </a:lnTo>
                      <a:lnTo>
                        <a:pt x="160" y="124"/>
                      </a:lnTo>
                      <a:lnTo>
                        <a:pt x="160" y="116"/>
                      </a:lnTo>
                      <a:lnTo>
                        <a:pt x="160" y="108"/>
                      </a:lnTo>
                      <a:lnTo>
                        <a:pt x="168" y="108"/>
                      </a:lnTo>
                      <a:lnTo>
                        <a:pt x="177" y="102"/>
                      </a:lnTo>
                      <a:lnTo>
                        <a:pt x="177" y="95"/>
                      </a:lnTo>
                      <a:lnTo>
                        <a:pt x="186" y="87"/>
                      </a:lnTo>
                      <a:lnTo>
                        <a:pt x="186" y="79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5"/>
                      </a:lnTo>
                      <a:lnTo>
                        <a:pt x="186" y="37"/>
                      </a:lnTo>
                      <a:lnTo>
                        <a:pt x="177" y="29"/>
                      </a:lnTo>
                      <a:lnTo>
                        <a:pt x="168" y="22"/>
                      </a:lnTo>
                      <a:lnTo>
                        <a:pt x="160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5" y="0"/>
                      </a:lnTo>
                      <a:lnTo>
                        <a:pt x="125" y="0"/>
                      </a:lnTo>
                      <a:lnTo>
                        <a:pt x="120" y="0"/>
                      </a:lnTo>
                      <a:lnTo>
                        <a:pt x="101" y="8"/>
                      </a:lnTo>
                      <a:lnTo>
                        <a:pt x="92" y="8"/>
                      </a:lnTo>
                      <a:lnTo>
                        <a:pt x="85" y="16"/>
                      </a:lnTo>
                      <a:lnTo>
                        <a:pt x="78" y="22"/>
                      </a:lnTo>
                      <a:lnTo>
                        <a:pt x="78" y="29"/>
                      </a:lnTo>
                      <a:lnTo>
                        <a:pt x="68" y="37"/>
                      </a:lnTo>
                      <a:lnTo>
                        <a:pt x="68" y="45"/>
                      </a:lnTo>
                      <a:lnTo>
                        <a:pt x="59" y="51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8" y="79"/>
                      </a:lnTo>
                      <a:lnTo>
                        <a:pt x="68" y="87"/>
                      </a:lnTo>
                      <a:lnTo>
                        <a:pt x="68" y="95"/>
                      </a:lnTo>
                      <a:lnTo>
                        <a:pt x="78" y="102"/>
                      </a:lnTo>
                      <a:lnTo>
                        <a:pt x="85" y="108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8" y="138"/>
                      </a:lnTo>
                      <a:lnTo>
                        <a:pt x="68" y="138"/>
                      </a:lnTo>
                      <a:lnTo>
                        <a:pt x="59" y="145"/>
                      </a:lnTo>
                      <a:lnTo>
                        <a:pt x="52" y="145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7" y="161"/>
                      </a:lnTo>
                      <a:lnTo>
                        <a:pt x="9" y="169"/>
                      </a:lnTo>
                      <a:lnTo>
                        <a:pt x="9" y="173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5"/>
                      </a:lnTo>
                      <a:lnTo>
                        <a:pt x="9" y="313"/>
                      </a:lnTo>
                      <a:lnTo>
                        <a:pt x="17" y="320"/>
                      </a:lnTo>
                      <a:lnTo>
                        <a:pt x="17" y="334"/>
                      </a:lnTo>
                      <a:lnTo>
                        <a:pt x="26" y="334"/>
                      </a:lnTo>
                      <a:lnTo>
                        <a:pt x="35" y="342"/>
                      </a:lnTo>
                      <a:lnTo>
                        <a:pt x="42" y="350"/>
                      </a:lnTo>
                      <a:lnTo>
                        <a:pt x="52" y="350"/>
                      </a:lnTo>
                      <a:lnTo>
                        <a:pt x="52" y="355"/>
                      </a:lnTo>
                      <a:lnTo>
                        <a:pt x="52" y="218"/>
                      </a:lnTo>
                      <a:lnTo>
                        <a:pt x="52" y="370"/>
                      </a:lnTo>
                      <a:lnTo>
                        <a:pt x="52" y="487"/>
                      </a:lnTo>
                      <a:lnTo>
                        <a:pt x="52" y="495"/>
                      </a:lnTo>
                      <a:lnTo>
                        <a:pt x="52" y="501"/>
                      </a:lnTo>
                      <a:lnTo>
                        <a:pt x="59" y="507"/>
                      </a:lnTo>
                      <a:lnTo>
                        <a:pt x="59" y="515"/>
                      </a:lnTo>
                      <a:lnTo>
                        <a:pt x="68" y="515"/>
                      </a:lnTo>
                      <a:lnTo>
                        <a:pt x="68" y="523"/>
                      </a:lnTo>
                      <a:lnTo>
                        <a:pt x="78" y="523"/>
                      </a:lnTo>
                      <a:lnTo>
                        <a:pt x="85" y="523"/>
                      </a:lnTo>
                      <a:lnTo>
                        <a:pt x="92" y="523"/>
                      </a:lnTo>
                      <a:lnTo>
                        <a:pt x="101" y="523"/>
                      </a:lnTo>
                      <a:lnTo>
                        <a:pt x="111" y="515"/>
                      </a:lnTo>
                      <a:lnTo>
                        <a:pt x="120" y="507"/>
                      </a:lnTo>
                      <a:lnTo>
                        <a:pt x="125" y="501"/>
                      </a:lnTo>
                      <a:lnTo>
                        <a:pt x="125" y="495"/>
                      </a:lnTo>
                      <a:lnTo>
                        <a:pt x="125" y="487"/>
                      </a:lnTo>
                      <a:lnTo>
                        <a:pt x="125" y="291"/>
                      </a:lnTo>
                      <a:lnTo>
                        <a:pt x="125" y="487"/>
                      </a:lnTo>
                      <a:lnTo>
                        <a:pt x="125" y="495"/>
                      </a:lnTo>
                      <a:lnTo>
                        <a:pt x="125" y="501"/>
                      </a:lnTo>
                      <a:lnTo>
                        <a:pt x="125" y="507"/>
                      </a:lnTo>
                      <a:lnTo>
                        <a:pt x="135" y="507"/>
                      </a:lnTo>
                      <a:lnTo>
                        <a:pt x="135" y="515"/>
                      </a:lnTo>
                      <a:lnTo>
                        <a:pt x="144" y="515"/>
                      </a:lnTo>
                      <a:lnTo>
                        <a:pt x="144" y="523"/>
                      </a:lnTo>
                      <a:lnTo>
                        <a:pt x="153" y="523"/>
                      </a:lnTo>
                      <a:lnTo>
                        <a:pt x="160" y="523"/>
                      </a:lnTo>
                      <a:lnTo>
                        <a:pt x="168" y="523"/>
                      </a:lnTo>
                      <a:lnTo>
                        <a:pt x="177" y="523"/>
                      </a:lnTo>
                      <a:lnTo>
                        <a:pt x="186" y="515"/>
                      </a:lnTo>
                      <a:lnTo>
                        <a:pt x="194" y="507"/>
                      </a:lnTo>
                      <a:lnTo>
                        <a:pt x="194" y="501"/>
                      </a:lnTo>
                      <a:lnTo>
                        <a:pt x="194" y="495"/>
                      </a:lnTo>
                      <a:lnTo>
                        <a:pt x="194" y="487"/>
                      </a:lnTo>
                      <a:lnTo>
                        <a:pt x="194" y="370"/>
                      </a:lnTo>
                      <a:lnTo>
                        <a:pt x="194" y="218"/>
                      </a:lnTo>
                      <a:lnTo>
                        <a:pt x="194" y="355"/>
                      </a:lnTo>
                      <a:lnTo>
                        <a:pt x="203" y="350"/>
                      </a:lnTo>
                      <a:lnTo>
                        <a:pt x="210" y="350"/>
                      </a:lnTo>
                      <a:lnTo>
                        <a:pt x="210" y="342"/>
                      </a:lnTo>
                      <a:lnTo>
                        <a:pt x="219" y="334"/>
                      </a:lnTo>
                      <a:lnTo>
                        <a:pt x="227" y="326"/>
                      </a:lnTo>
                      <a:lnTo>
                        <a:pt x="236" y="320"/>
                      </a:lnTo>
                      <a:lnTo>
                        <a:pt x="245" y="313"/>
                      </a:lnTo>
                      <a:lnTo>
                        <a:pt x="245" y="305"/>
                      </a:lnTo>
                      <a:lnTo>
                        <a:pt x="245" y="291"/>
                      </a:lnTo>
                      <a:lnTo>
                        <a:pt x="245" y="197"/>
                      </a:lnTo>
                      <a:lnTo>
                        <a:pt x="245" y="189"/>
                      </a:lnTo>
                      <a:lnTo>
                        <a:pt x="245" y="181"/>
                      </a:lnTo>
                      <a:lnTo>
                        <a:pt x="245" y="173"/>
                      </a:lnTo>
                      <a:lnTo>
                        <a:pt x="245" y="169"/>
                      </a:lnTo>
                      <a:lnTo>
                        <a:pt x="236" y="161"/>
                      </a:lnTo>
                      <a:lnTo>
                        <a:pt x="227" y="161"/>
                      </a:lnTo>
                      <a:lnTo>
                        <a:pt x="219" y="153"/>
                      </a:lnTo>
                      <a:lnTo>
                        <a:pt x="203" y="145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388" name="Freeform 68"/>
                <p:cNvSpPr>
                  <a:spLocks/>
                </p:cNvSpPr>
                <p:nvPr/>
              </p:nvSpPr>
              <p:spPr bwMode="auto">
                <a:xfrm>
                  <a:off x="2297" y="1242"/>
                  <a:ext cx="122" cy="262"/>
                </a:xfrm>
                <a:custGeom>
                  <a:avLst/>
                  <a:gdLst>
                    <a:gd name="T0" fmla="*/ 0 w 245"/>
                    <a:gd name="T1" fmla="*/ 1 h 523"/>
                    <a:gd name="T2" fmla="*/ 0 w 245"/>
                    <a:gd name="T3" fmla="*/ 1 h 523"/>
                    <a:gd name="T4" fmla="*/ 0 w 245"/>
                    <a:gd name="T5" fmla="*/ 1 h 523"/>
                    <a:gd name="T6" fmla="*/ 0 w 245"/>
                    <a:gd name="T7" fmla="*/ 1 h 523"/>
                    <a:gd name="T8" fmla="*/ 0 w 245"/>
                    <a:gd name="T9" fmla="*/ 1 h 523"/>
                    <a:gd name="T10" fmla="*/ 0 w 245"/>
                    <a:gd name="T11" fmla="*/ 1 h 523"/>
                    <a:gd name="T12" fmla="*/ 0 w 245"/>
                    <a:gd name="T13" fmla="*/ 1 h 523"/>
                    <a:gd name="T14" fmla="*/ 0 w 245"/>
                    <a:gd name="T15" fmla="*/ 1 h 523"/>
                    <a:gd name="T16" fmla="*/ 0 w 245"/>
                    <a:gd name="T17" fmla="*/ 1 h 523"/>
                    <a:gd name="T18" fmla="*/ 0 w 245"/>
                    <a:gd name="T19" fmla="*/ 1 h 523"/>
                    <a:gd name="T20" fmla="*/ 0 w 245"/>
                    <a:gd name="T21" fmla="*/ 1 h 523"/>
                    <a:gd name="T22" fmla="*/ 0 w 245"/>
                    <a:gd name="T23" fmla="*/ 1 h 523"/>
                    <a:gd name="T24" fmla="*/ 0 w 245"/>
                    <a:gd name="T25" fmla="*/ 0 h 523"/>
                    <a:gd name="T26" fmla="*/ 0 w 245"/>
                    <a:gd name="T27" fmla="*/ 1 h 523"/>
                    <a:gd name="T28" fmla="*/ 0 w 245"/>
                    <a:gd name="T29" fmla="*/ 1 h 523"/>
                    <a:gd name="T30" fmla="*/ 0 w 245"/>
                    <a:gd name="T31" fmla="*/ 1 h 523"/>
                    <a:gd name="T32" fmla="*/ 0 w 245"/>
                    <a:gd name="T33" fmla="*/ 1 h 523"/>
                    <a:gd name="T34" fmla="*/ 0 w 245"/>
                    <a:gd name="T35" fmla="*/ 1 h 523"/>
                    <a:gd name="T36" fmla="*/ 0 w 245"/>
                    <a:gd name="T37" fmla="*/ 1 h 523"/>
                    <a:gd name="T38" fmla="*/ 0 w 245"/>
                    <a:gd name="T39" fmla="*/ 1 h 523"/>
                    <a:gd name="T40" fmla="*/ 0 w 245"/>
                    <a:gd name="T41" fmla="*/ 1 h 523"/>
                    <a:gd name="T42" fmla="*/ 0 w 245"/>
                    <a:gd name="T43" fmla="*/ 1 h 523"/>
                    <a:gd name="T44" fmla="*/ 0 w 245"/>
                    <a:gd name="T45" fmla="*/ 1 h 523"/>
                    <a:gd name="T46" fmla="*/ 0 w 245"/>
                    <a:gd name="T47" fmla="*/ 1 h 523"/>
                    <a:gd name="T48" fmla="*/ 0 w 245"/>
                    <a:gd name="T49" fmla="*/ 1 h 523"/>
                    <a:gd name="T50" fmla="*/ 0 w 245"/>
                    <a:gd name="T51" fmla="*/ 1 h 523"/>
                    <a:gd name="T52" fmla="*/ 0 w 245"/>
                    <a:gd name="T53" fmla="*/ 1 h 523"/>
                    <a:gd name="T54" fmla="*/ 0 w 245"/>
                    <a:gd name="T55" fmla="*/ 1 h 523"/>
                    <a:gd name="T56" fmla="*/ 0 w 245"/>
                    <a:gd name="T57" fmla="*/ 1 h 523"/>
                    <a:gd name="T58" fmla="*/ 0 w 245"/>
                    <a:gd name="T59" fmla="*/ 1 h 523"/>
                    <a:gd name="T60" fmla="*/ 0 w 245"/>
                    <a:gd name="T61" fmla="*/ 1 h 523"/>
                    <a:gd name="T62" fmla="*/ 0 w 245"/>
                    <a:gd name="T63" fmla="*/ 1 h 523"/>
                    <a:gd name="T64" fmla="*/ 0 w 245"/>
                    <a:gd name="T65" fmla="*/ 1 h 523"/>
                    <a:gd name="T66" fmla="*/ 0 w 245"/>
                    <a:gd name="T67" fmla="*/ 1 h 523"/>
                    <a:gd name="T68" fmla="*/ 0 w 245"/>
                    <a:gd name="T69" fmla="*/ 1 h 523"/>
                    <a:gd name="T70" fmla="*/ 0 w 245"/>
                    <a:gd name="T71" fmla="*/ 1 h 523"/>
                    <a:gd name="T72" fmla="*/ 0 w 245"/>
                    <a:gd name="T73" fmla="*/ 1 h 523"/>
                    <a:gd name="T74" fmla="*/ 0 w 245"/>
                    <a:gd name="T75" fmla="*/ 1 h 523"/>
                    <a:gd name="T76" fmla="*/ 0 w 245"/>
                    <a:gd name="T77" fmla="*/ 1 h 523"/>
                    <a:gd name="T78" fmla="*/ 0 w 245"/>
                    <a:gd name="T79" fmla="*/ 1 h 523"/>
                    <a:gd name="T80" fmla="*/ 0 w 245"/>
                    <a:gd name="T81" fmla="*/ 1 h 523"/>
                    <a:gd name="T82" fmla="*/ 0 w 245"/>
                    <a:gd name="T83" fmla="*/ 1 h 523"/>
                    <a:gd name="T84" fmla="*/ 0 w 245"/>
                    <a:gd name="T85" fmla="*/ 1 h 523"/>
                    <a:gd name="T86" fmla="*/ 0 w 245"/>
                    <a:gd name="T87" fmla="*/ 1 h 523"/>
                    <a:gd name="T88" fmla="*/ 0 w 245"/>
                    <a:gd name="T89" fmla="*/ 1 h 523"/>
                    <a:gd name="T90" fmla="*/ 0 w 245"/>
                    <a:gd name="T91" fmla="*/ 1 h 523"/>
                    <a:gd name="T92" fmla="*/ 0 w 245"/>
                    <a:gd name="T93" fmla="*/ 1 h 523"/>
                    <a:gd name="T94" fmla="*/ 0 w 245"/>
                    <a:gd name="T95" fmla="*/ 1 h 523"/>
                    <a:gd name="T96" fmla="*/ 0 w 245"/>
                    <a:gd name="T97" fmla="*/ 1 h 523"/>
                    <a:gd name="T98" fmla="*/ 0 w 245"/>
                    <a:gd name="T99" fmla="*/ 1 h 523"/>
                    <a:gd name="T100" fmla="*/ 0 w 245"/>
                    <a:gd name="T101" fmla="*/ 1 h 523"/>
                    <a:gd name="T102" fmla="*/ 0 w 245"/>
                    <a:gd name="T103" fmla="*/ 1 h 523"/>
                    <a:gd name="T104" fmla="*/ 0 w 245"/>
                    <a:gd name="T105" fmla="*/ 1 h 523"/>
                    <a:gd name="T106" fmla="*/ 0 w 245"/>
                    <a:gd name="T107" fmla="*/ 1 h 523"/>
                    <a:gd name="T108" fmla="*/ 0 w 245"/>
                    <a:gd name="T109" fmla="*/ 1 h 523"/>
                    <a:gd name="T110" fmla="*/ 0 w 245"/>
                    <a:gd name="T111" fmla="*/ 1 h 523"/>
                    <a:gd name="T112" fmla="*/ 0 w 245"/>
                    <a:gd name="T113" fmla="*/ 1 h 523"/>
                    <a:gd name="T114" fmla="*/ 0 w 245"/>
                    <a:gd name="T115" fmla="*/ 1 h 523"/>
                    <a:gd name="T116" fmla="*/ 0 w 245"/>
                    <a:gd name="T117" fmla="*/ 1 h 523"/>
                    <a:gd name="T118" fmla="*/ 0 w 245"/>
                    <a:gd name="T119" fmla="*/ 1 h 523"/>
                    <a:gd name="T120" fmla="*/ 0 w 245"/>
                    <a:gd name="T121" fmla="*/ 1 h 523"/>
                    <a:gd name="T122" fmla="*/ 0 w 245"/>
                    <a:gd name="T123" fmla="*/ 1 h 52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3">
                      <a:moveTo>
                        <a:pt x="203" y="145"/>
                      </a:moveTo>
                      <a:lnTo>
                        <a:pt x="203" y="145"/>
                      </a:lnTo>
                      <a:lnTo>
                        <a:pt x="194" y="145"/>
                      </a:lnTo>
                      <a:lnTo>
                        <a:pt x="186" y="138"/>
                      </a:lnTo>
                      <a:lnTo>
                        <a:pt x="177" y="138"/>
                      </a:lnTo>
                      <a:lnTo>
                        <a:pt x="168" y="132"/>
                      </a:lnTo>
                      <a:lnTo>
                        <a:pt x="160" y="124"/>
                      </a:lnTo>
                      <a:lnTo>
                        <a:pt x="160" y="116"/>
                      </a:lnTo>
                      <a:lnTo>
                        <a:pt x="160" y="108"/>
                      </a:lnTo>
                      <a:lnTo>
                        <a:pt x="168" y="108"/>
                      </a:lnTo>
                      <a:lnTo>
                        <a:pt x="177" y="102"/>
                      </a:lnTo>
                      <a:lnTo>
                        <a:pt x="177" y="95"/>
                      </a:lnTo>
                      <a:lnTo>
                        <a:pt x="186" y="87"/>
                      </a:lnTo>
                      <a:lnTo>
                        <a:pt x="186" y="79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5"/>
                      </a:lnTo>
                      <a:lnTo>
                        <a:pt x="186" y="37"/>
                      </a:lnTo>
                      <a:lnTo>
                        <a:pt x="177" y="29"/>
                      </a:lnTo>
                      <a:lnTo>
                        <a:pt x="168" y="22"/>
                      </a:lnTo>
                      <a:lnTo>
                        <a:pt x="160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5" y="0"/>
                      </a:lnTo>
                      <a:lnTo>
                        <a:pt x="125" y="0"/>
                      </a:lnTo>
                      <a:lnTo>
                        <a:pt x="120" y="0"/>
                      </a:lnTo>
                      <a:lnTo>
                        <a:pt x="101" y="8"/>
                      </a:lnTo>
                      <a:lnTo>
                        <a:pt x="92" y="8"/>
                      </a:lnTo>
                      <a:lnTo>
                        <a:pt x="85" y="16"/>
                      </a:lnTo>
                      <a:lnTo>
                        <a:pt x="78" y="22"/>
                      </a:lnTo>
                      <a:lnTo>
                        <a:pt x="78" y="29"/>
                      </a:lnTo>
                      <a:lnTo>
                        <a:pt x="68" y="37"/>
                      </a:lnTo>
                      <a:lnTo>
                        <a:pt x="68" y="45"/>
                      </a:lnTo>
                      <a:lnTo>
                        <a:pt x="59" y="51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8" y="79"/>
                      </a:lnTo>
                      <a:lnTo>
                        <a:pt x="68" y="87"/>
                      </a:lnTo>
                      <a:lnTo>
                        <a:pt x="68" y="95"/>
                      </a:lnTo>
                      <a:lnTo>
                        <a:pt x="78" y="102"/>
                      </a:lnTo>
                      <a:lnTo>
                        <a:pt x="85" y="108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8" y="138"/>
                      </a:lnTo>
                      <a:lnTo>
                        <a:pt x="68" y="138"/>
                      </a:lnTo>
                      <a:lnTo>
                        <a:pt x="59" y="145"/>
                      </a:lnTo>
                      <a:lnTo>
                        <a:pt x="52" y="145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7" y="161"/>
                      </a:lnTo>
                      <a:lnTo>
                        <a:pt x="9" y="169"/>
                      </a:lnTo>
                      <a:lnTo>
                        <a:pt x="9" y="173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5"/>
                      </a:lnTo>
                      <a:lnTo>
                        <a:pt x="9" y="313"/>
                      </a:lnTo>
                      <a:lnTo>
                        <a:pt x="17" y="320"/>
                      </a:lnTo>
                      <a:lnTo>
                        <a:pt x="17" y="334"/>
                      </a:lnTo>
                      <a:lnTo>
                        <a:pt x="26" y="334"/>
                      </a:lnTo>
                      <a:lnTo>
                        <a:pt x="35" y="342"/>
                      </a:lnTo>
                      <a:lnTo>
                        <a:pt x="42" y="350"/>
                      </a:lnTo>
                      <a:lnTo>
                        <a:pt x="52" y="350"/>
                      </a:lnTo>
                      <a:lnTo>
                        <a:pt x="52" y="355"/>
                      </a:lnTo>
                      <a:lnTo>
                        <a:pt x="52" y="218"/>
                      </a:lnTo>
                      <a:lnTo>
                        <a:pt x="52" y="370"/>
                      </a:lnTo>
                      <a:lnTo>
                        <a:pt x="52" y="487"/>
                      </a:lnTo>
                      <a:lnTo>
                        <a:pt x="52" y="495"/>
                      </a:lnTo>
                      <a:lnTo>
                        <a:pt x="52" y="501"/>
                      </a:lnTo>
                      <a:lnTo>
                        <a:pt x="59" y="507"/>
                      </a:lnTo>
                      <a:lnTo>
                        <a:pt x="59" y="515"/>
                      </a:lnTo>
                      <a:lnTo>
                        <a:pt x="68" y="515"/>
                      </a:lnTo>
                      <a:lnTo>
                        <a:pt x="68" y="523"/>
                      </a:lnTo>
                      <a:lnTo>
                        <a:pt x="78" y="523"/>
                      </a:lnTo>
                      <a:lnTo>
                        <a:pt x="85" y="523"/>
                      </a:lnTo>
                      <a:lnTo>
                        <a:pt x="92" y="523"/>
                      </a:lnTo>
                      <a:lnTo>
                        <a:pt x="101" y="523"/>
                      </a:lnTo>
                      <a:lnTo>
                        <a:pt x="111" y="515"/>
                      </a:lnTo>
                      <a:lnTo>
                        <a:pt x="120" y="507"/>
                      </a:lnTo>
                      <a:lnTo>
                        <a:pt x="125" y="501"/>
                      </a:lnTo>
                      <a:lnTo>
                        <a:pt x="125" y="495"/>
                      </a:lnTo>
                      <a:lnTo>
                        <a:pt x="125" y="487"/>
                      </a:lnTo>
                      <a:lnTo>
                        <a:pt x="125" y="291"/>
                      </a:lnTo>
                      <a:lnTo>
                        <a:pt x="125" y="487"/>
                      </a:lnTo>
                      <a:lnTo>
                        <a:pt x="125" y="495"/>
                      </a:lnTo>
                      <a:lnTo>
                        <a:pt x="125" y="501"/>
                      </a:lnTo>
                      <a:lnTo>
                        <a:pt x="125" y="507"/>
                      </a:lnTo>
                      <a:lnTo>
                        <a:pt x="135" y="507"/>
                      </a:lnTo>
                      <a:lnTo>
                        <a:pt x="135" y="515"/>
                      </a:lnTo>
                      <a:lnTo>
                        <a:pt x="144" y="515"/>
                      </a:lnTo>
                      <a:lnTo>
                        <a:pt x="144" y="523"/>
                      </a:lnTo>
                      <a:lnTo>
                        <a:pt x="153" y="523"/>
                      </a:lnTo>
                      <a:lnTo>
                        <a:pt x="160" y="523"/>
                      </a:lnTo>
                      <a:lnTo>
                        <a:pt x="168" y="523"/>
                      </a:lnTo>
                      <a:lnTo>
                        <a:pt x="177" y="523"/>
                      </a:lnTo>
                      <a:lnTo>
                        <a:pt x="186" y="515"/>
                      </a:lnTo>
                      <a:lnTo>
                        <a:pt x="194" y="507"/>
                      </a:lnTo>
                      <a:lnTo>
                        <a:pt x="194" y="501"/>
                      </a:lnTo>
                      <a:lnTo>
                        <a:pt x="194" y="495"/>
                      </a:lnTo>
                      <a:lnTo>
                        <a:pt x="194" y="487"/>
                      </a:lnTo>
                      <a:lnTo>
                        <a:pt x="194" y="370"/>
                      </a:lnTo>
                      <a:lnTo>
                        <a:pt x="194" y="218"/>
                      </a:lnTo>
                      <a:lnTo>
                        <a:pt x="194" y="355"/>
                      </a:lnTo>
                      <a:lnTo>
                        <a:pt x="203" y="350"/>
                      </a:lnTo>
                      <a:lnTo>
                        <a:pt x="210" y="350"/>
                      </a:lnTo>
                      <a:lnTo>
                        <a:pt x="210" y="342"/>
                      </a:lnTo>
                      <a:lnTo>
                        <a:pt x="219" y="334"/>
                      </a:lnTo>
                      <a:lnTo>
                        <a:pt x="227" y="326"/>
                      </a:lnTo>
                      <a:lnTo>
                        <a:pt x="236" y="320"/>
                      </a:lnTo>
                      <a:lnTo>
                        <a:pt x="245" y="313"/>
                      </a:lnTo>
                      <a:lnTo>
                        <a:pt x="245" y="305"/>
                      </a:lnTo>
                      <a:lnTo>
                        <a:pt x="245" y="291"/>
                      </a:lnTo>
                      <a:lnTo>
                        <a:pt x="245" y="197"/>
                      </a:lnTo>
                      <a:lnTo>
                        <a:pt x="245" y="189"/>
                      </a:lnTo>
                      <a:lnTo>
                        <a:pt x="245" y="181"/>
                      </a:lnTo>
                      <a:lnTo>
                        <a:pt x="245" y="173"/>
                      </a:lnTo>
                      <a:lnTo>
                        <a:pt x="245" y="169"/>
                      </a:lnTo>
                      <a:lnTo>
                        <a:pt x="236" y="161"/>
                      </a:lnTo>
                      <a:lnTo>
                        <a:pt x="227" y="161"/>
                      </a:lnTo>
                      <a:lnTo>
                        <a:pt x="219" y="153"/>
                      </a:lnTo>
                      <a:lnTo>
                        <a:pt x="203" y="145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  <p:grpSp>
          <p:nvGrpSpPr>
            <p:cNvPr id="22" name="Group 69"/>
            <p:cNvGrpSpPr>
              <a:grpSpLocks/>
            </p:cNvGrpSpPr>
            <p:nvPr/>
          </p:nvGrpSpPr>
          <p:grpSpPr bwMode="auto">
            <a:xfrm>
              <a:off x="2309" y="1907"/>
              <a:ext cx="106" cy="236"/>
              <a:chOff x="2566" y="1442"/>
              <a:chExt cx="122" cy="262"/>
            </a:xfrm>
          </p:grpSpPr>
          <p:sp>
            <p:nvSpPr>
              <p:cNvPr id="381" name="Freeform 70"/>
              <p:cNvSpPr>
                <a:spLocks/>
              </p:cNvSpPr>
              <p:nvPr/>
            </p:nvSpPr>
            <p:spPr bwMode="auto">
              <a:xfrm>
                <a:off x="2566" y="1442"/>
                <a:ext cx="122" cy="262"/>
              </a:xfrm>
              <a:custGeom>
                <a:avLst/>
                <a:gdLst>
                  <a:gd name="T0" fmla="*/ 0 w 245"/>
                  <a:gd name="T1" fmla="*/ 0 h 525"/>
                  <a:gd name="T2" fmla="*/ 0 w 245"/>
                  <a:gd name="T3" fmla="*/ 0 h 525"/>
                  <a:gd name="T4" fmla="*/ 0 w 245"/>
                  <a:gd name="T5" fmla="*/ 0 h 525"/>
                  <a:gd name="T6" fmla="*/ 0 w 245"/>
                  <a:gd name="T7" fmla="*/ 0 h 525"/>
                  <a:gd name="T8" fmla="*/ 0 w 245"/>
                  <a:gd name="T9" fmla="*/ 0 h 525"/>
                  <a:gd name="T10" fmla="*/ 0 w 245"/>
                  <a:gd name="T11" fmla="*/ 0 h 525"/>
                  <a:gd name="T12" fmla="*/ 0 w 245"/>
                  <a:gd name="T13" fmla="*/ 0 h 525"/>
                  <a:gd name="T14" fmla="*/ 0 w 245"/>
                  <a:gd name="T15" fmla="*/ 0 h 525"/>
                  <a:gd name="T16" fmla="*/ 0 w 245"/>
                  <a:gd name="T17" fmla="*/ 0 h 525"/>
                  <a:gd name="T18" fmla="*/ 0 w 245"/>
                  <a:gd name="T19" fmla="*/ 0 h 525"/>
                  <a:gd name="T20" fmla="*/ 0 w 245"/>
                  <a:gd name="T21" fmla="*/ 0 h 525"/>
                  <a:gd name="T22" fmla="*/ 0 w 245"/>
                  <a:gd name="T23" fmla="*/ 0 h 525"/>
                  <a:gd name="T24" fmla="*/ 0 w 245"/>
                  <a:gd name="T25" fmla="*/ 0 h 525"/>
                  <a:gd name="T26" fmla="*/ 0 w 245"/>
                  <a:gd name="T27" fmla="*/ 0 h 525"/>
                  <a:gd name="T28" fmla="*/ 0 w 245"/>
                  <a:gd name="T29" fmla="*/ 0 h 525"/>
                  <a:gd name="T30" fmla="*/ 0 w 245"/>
                  <a:gd name="T31" fmla="*/ 0 h 525"/>
                  <a:gd name="T32" fmla="*/ 0 w 245"/>
                  <a:gd name="T33" fmla="*/ 0 h 525"/>
                  <a:gd name="T34" fmla="*/ 0 w 245"/>
                  <a:gd name="T35" fmla="*/ 0 h 525"/>
                  <a:gd name="T36" fmla="*/ 0 w 245"/>
                  <a:gd name="T37" fmla="*/ 0 h 525"/>
                  <a:gd name="T38" fmla="*/ 0 w 245"/>
                  <a:gd name="T39" fmla="*/ 0 h 525"/>
                  <a:gd name="T40" fmla="*/ 0 w 245"/>
                  <a:gd name="T41" fmla="*/ 0 h 525"/>
                  <a:gd name="T42" fmla="*/ 0 w 245"/>
                  <a:gd name="T43" fmla="*/ 0 h 525"/>
                  <a:gd name="T44" fmla="*/ 0 w 245"/>
                  <a:gd name="T45" fmla="*/ 0 h 525"/>
                  <a:gd name="T46" fmla="*/ 0 w 245"/>
                  <a:gd name="T47" fmla="*/ 0 h 525"/>
                  <a:gd name="T48" fmla="*/ 0 w 245"/>
                  <a:gd name="T49" fmla="*/ 0 h 525"/>
                  <a:gd name="T50" fmla="*/ 0 w 245"/>
                  <a:gd name="T51" fmla="*/ 0 h 525"/>
                  <a:gd name="T52" fmla="*/ 0 w 245"/>
                  <a:gd name="T53" fmla="*/ 0 h 525"/>
                  <a:gd name="T54" fmla="*/ 0 w 245"/>
                  <a:gd name="T55" fmla="*/ 0 h 525"/>
                  <a:gd name="T56" fmla="*/ 0 w 245"/>
                  <a:gd name="T57" fmla="*/ 0 h 525"/>
                  <a:gd name="T58" fmla="*/ 0 w 245"/>
                  <a:gd name="T59" fmla="*/ 0 h 525"/>
                  <a:gd name="T60" fmla="*/ 0 w 245"/>
                  <a:gd name="T61" fmla="*/ 0 h 525"/>
                  <a:gd name="T62" fmla="*/ 0 w 245"/>
                  <a:gd name="T63" fmla="*/ 0 h 525"/>
                  <a:gd name="T64" fmla="*/ 0 w 245"/>
                  <a:gd name="T65" fmla="*/ 0 h 525"/>
                  <a:gd name="T66" fmla="*/ 0 w 245"/>
                  <a:gd name="T67" fmla="*/ 0 h 525"/>
                  <a:gd name="T68" fmla="*/ 0 w 245"/>
                  <a:gd name="T69" fmla="*/ 0 h 525"/>
                  <a:gd name="T70" fmla="*/ 0 w 245"/>
                  <a:gd name="T71" fmla="*/ 0 h 525"/>
                  <a:gd name="T72" fmla="*/ 0 w 245"/>
                  <a:gd name="T73" fmla="*/ 0 h 525"/>
                  <a:gd name="T74" fmla="*/ 0 w 245"/>
                  <a:gd name="T75" fmla="*/ 0 h 525"/>
                  <a:gd name="T76" fmla="*/ 0 w 245"/>
                  <a:gd name="T77" fmla="*/ 0 h 525"/>
                  <a:gd name="T78" fmla="*/ 0 w 245"/>
                  <a:gd name="T79" fmla="*/ 0 h 525"/>
                  <a:gd name="T80" fmla="*/ 0 w 245"/>
                  <a:gd name="T81" fmla="*/ 0 h 525"/>
                  <a:gd name="T82" fmla="*/ 0 w 245"/>
                  <a:gd name="T83" fmla="*/ 0 h 525"/>
                  <a:gd name="T84" fmla="*/ 0 w 245"/>
                  <a:gd name="T85" fmla="*/ 0 h 525"/>
                  <a:gd name="T86" fmla="*/ 0 w 245"/>
                  <a:gd name="T87" fmla="*/ 0 h 525"/>
                  <a:gd name="T88" fmla="*/ 0 w 245"/>
                  <a:gd name="T89" fmla="*/ 0 h 525"/>
                  <a:gd name="T90" fmla="*/ 0 w 245"/>
                  <a:gd name="T91" fmla="*/ 0 h 525"/>
                  <a:gd name="T92" fmla="*/ 0 w 245"/>
                  <a:gd name="T93" fmla="*/ 0 h 525"/>
                  <a:gd name="T94" fmla="*/ 0 w 245"/>
                  <a:gd name="T95" fmla="*/ 0 h 525"/>
                  <a:gd name="T96" fmla="*/ 0 w 245"/>
                  <a:gd name="T97" fmla="*/ 0 h 525"/>
                  <a:gd name="T98" fmla="*/ 0 w 245"/>
                  <a:gd name="T99" fmla="*/ 0 h 525"/>
                  <a:gd name="T100" fmla="*/ 0 w 245"/>
                  <a:gd name="T101" fmla="*/ 0 h 525"/>
                  <a:gd name="T102" fmla="*/ 0 w 245"/>
                  <a:gd name="T103" fmla="*/ 0 h 525"/>
                  <a:gd name="T104" fmla="*/ 0 w 245"/>
                  <a:gd name="T105" fmla="*/ 0 h 525"/>
                  <a:gd name="T106" fmla="*/ 0 w 245"/>
                  <a:gd name="T107" fmla="*/ 0 h 525"/>
                  <a:gd name="T108" fmla="*/ 0 w 245"/>
                  <a:gd name="T109" fmla="*/ 0 h 525"/>
                  <a:gd name="T110" fmla="*/ 0 w 245"/>
                  <a:gd name="T111" fmla="*/ 0 h 525"/>
                  <a:gd name="T112" fmla="*/ 0 w 245"/>
                  <a:gd name="T113" fmla="*/ 0 h 525"/>
                  <a:gd name="T114" fmla="*/ 0 w 245"/>
                  <a:gd name="T115" fmla="*/ 0 h 525"/>
                  <a:gd name="T116" fmla="*/ 0 w 245"/>
                  <a:gd name="T117" fmla="*/ 0 h 525"/>
                  <a:gd name="T118" fmla="*/ 0 w 245"/>
                  <a:gd name="T119" fmla="*/ 0 h 525"/>
                  <a:gd name="T120" fmla="*/ 0 w 245"/>
                  <a:gd name="T121" fmla="*/ 0 h 525"/>
                  <a:gd name="T122" fmla="*/ 0 w 245"/>
                  <a:gd name="T123" fmla="*/ 0 h 52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5" h="525">
                    <a:moveTo>
                      <a:pt x="203" y="146"/>
                    </a:moveTo>
                    <a:lnTo>
                      <a:pt x="203" y="146"/>
                    </a:lnTo>
                    <a:lnTo>
                      <a:pt x="194" y="146"/>
                    </a:lnTo>
                    <a:lnTo>
                      <a:pt x="186" y="138"/>
                    </a:lnTo>
                    <a:lnTo>
                      <a:pt x="177" y="138"/>
                    </a:lnTo>
                    <a:lnTo>
                      <a:pt x="168" y="132"/>
                    </a:lnTo>
                    <a:lnTo>
                      <a:pt x="161" y="124"/>
                    </a:lnTo>
                    <a:lnTo>
                      <a:pt x="161" y="116"/>
                    </a:lnTo>
                    <a:lnTo>
                      <a:pt x="161" y="110"/>
                    </a:lnTo>
                    <a:lnTo>
                      <a:pt x="168" y="110"/>
                    </a:lnTo>
                    <a:lnTo>
                      <a:pt x="177" y="102"/>
                    </a:lnTo>
                    <a:lnTo>
                      <a:pt x="177" y="96"/>
                    </a:lnTo>
                    <a:lnTo>
                      <a:pt x="186" y="88"/>
                    </a:lnTo>
                    <a:lnTo>
                      <a:pt x="186" y="81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1"/>
                    </a:lnTo>
                    <a:lnTo>
                      <a:pt x="186" y="45"/>
                    </a:lnTo>
                    <a:lnTo>
                      <a:pt x="186" y="37"/>
                    </a:lnTo>
                    <a:lnTo>
                      <a:pt x="177" y="29"/>
                    </a:lnTo>
                    <a:lnTo>
                      <a:pt x="168" y="22"/>
                    </a:lnTo>
                    <a:lnTo>
                      <a:pt x="161" y="16"/>
                    </a:lnTo>
                    <a:lnTo>
                      <a:pt x="153" y="8"/>
                    </a:lnTo>
                    <a:lnTo>
                      <a:pt x="144" y="8"/>
                    </a:lnTo>
                    <a:lnTo>
                      <a:pt x="135" y="0"/>
                    </a:lnTo>
                    <a:lnTo>
                      <a:pt x="126" y="0"/>
                    </a:lnTo>
                    <a:lnTo>
                      <a:pt x="120" y="0"/>
                    </a:lnTo>
                    <a:lnTo>
                      <a:pt x="102" y="8"/>
                    </a:lnTo>
                    <a:lnTo>
                      <a:pt x="92" y="8"/>
                    </a:lnTo>
                    <a:lnTo>
                      <a:pt x="85" y="16"/>
                    </a:lnTo>
                    <a:lnTo>
                      <a:pt x="78" y="22"/>
                    </a:lnTo>
                    <a:lnTo>
                      <a:pt x="78" y="29"/>
                    </a:lnTo>
                    <a:lnTo>
                      <a:pt x="68" y="37"/>
                    </a:lnTo>
                    <a:lnTo>
                      <a:pt x="68" y="45"/>
                    </a:lnTo>
                    <a:lnTo>
                      <a:pt x="59" y="51"/>
                    </a:lnTo>
                    <a:lnTo>
                      <a:pt x="59" y="65"/>
                    </a:lnTo>
                    <a:lnTo>
                      <a:pt x="59" y="73"/>
                    </a:lnTo>
                    <a:lnTo>
                      <a:pt x="68" y="81"/>
                    </a:lnTo>
                    <a:lnTo>
                      <a:pt x="68" y="88"/>
                    </a:lnTo>
                    <a:lnTo>
                      <a:pt x="68" y="96"/>
                    </a:lnTo>
                    <a:lnTo>
                      <a:pt x="78" y="102"/>
                    </a:lnTo>
                    <a:lnTo>
                      <a:pt x="85" y="110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8" y="138"/>
                    </a:lnTo>
                    <a:lnTo>
                      <a:pt x="68" y="138"/>
                    </a:lnTo>
                    <a:lnTo>
                      <a:pt x="59" y="146"/>
                    </a:lnTo>
                    <a:lnTo>
                      <a:pt x="52" y="146"/>
                    </a:lnTo>
                    <a:lnTo>
                      <a:pt x="35" y="153"/>
                    </a:lnTo>
                    <a:lnTo>
                      <a:pt x="26" y="161"/>
                    </a:lnTo>
                    <a:lnTo>
                      <a:pt x="17" y="161"/>
                    </a:lnTo>
                    <a:lnTo>
                      <a:pt x="9" y="169"/>
                    </a:lnTo>
                    <a:lnTo>
                      <a:pt x="9" y="175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9" y="307"/>
                    </a:lnTo>
                    <a:lnTo>
                      <a:pt x="9" y="313"/>
                    </a:lnTo>
                    <a:lnTo>
                      <a:pt x="17" y="320"/>
                    </a:lnTo>
                    <a:lnTo>
                      <a:pt x="17" y="336"/>
                    </a:lnTo>
                    <a:lnTo>
                      <a:pt x="26" y="336"/>
                    </a:lnTo>
                    <a:lnTo>
                      <a:pt x="35" y="344"/>
                    </a:lnTo>
                    <a:lnTo>
                      <a:pt x="43" y="350"/>
                    </a:lnTo>
                    <a:lnTo>
                      <a:pt x="52" y="350"/>
                    </a:lnTo>
                    <a:lnTo>
                      <a:pt x="52" y="356"/>
                    </a:lnTo>
                    <a:lnTo>
                      <a:pt x="52" y="218"/>
                    </a:lnTo>
                    <a:lnTo>
                      <a:pt x="52" y="372"/>
                    </a:lnTo>
                    <a:lnTo>
                      <a:pt x="52" y="488"/>
                    </a:lnTo>
                    <a:lnTo>
                      <a:pt x="52" y="496"/>
                    </a:lnTo>
                    <a:lnTo>
                      <a:pt x="52" y="503"/>
                    </a:lnTo>
                    <a:lnTo>
                      <a:pt x="59" y="509"/>
                    </a:lnTo>
                    <a:lnTo>
                      <a:pt x="59" y="517"/>
                    </a:lnTo>
                    <a:lnTo>
                      <a:pt x="68" y="517"/>
                    </a:lnTo>
                    <a:lnTo>
                      <a:pt x="68" y="525"/>
                    </a:lnTo>
                    <a:lnTo>
                      <a:pt x="78" y="525"/>
                    </a:lnTo>
                    <a:lnTo>
                      <a:pt x="85" y="525"/>
                    </a:lnTo>
                    <a:lnTo>
                      <a:pt x="92" y="525"/>
                    </a:lnTo>
                    <a:lnTo>
                      <a:pt x="102" y="525"/>
                    </a:lnTo>
                    <a:lnTo>
                      <a:pt x="111" y="517"/>
                    </a:lnTo>
                    <a:lnTo>
                      <a:pt x="120" y="509"/>
                    </a:lnTo>
                    <a:lnTo>
                      <a:pt x="126" y="503"/>
                    </a:lnTo>
                    <a:lnTo>
                      <a:pt x="126" y="496"/>
                    </a:lnTo>
                    <a:lnTo>
                      <a:pt x="126" y="488"/>
                    </a:lnTo>
                    <a:lnTo>
                      <a:pt x="126" y="291"/>
                    </a:lnTo>
                    <a:lnTo>
                      <a:pt x="126" y="488"/>
                    </a:lnTo>
                    <a:lnTo>
                      <a:pt x="126" y="496"/>
                    </a:lnTo>
                    <a:lnTo>
                      <a:pt x="126" y="503"/>
                    </a:lnTo>
                    <a:lnTo>
                      <a:pt x="126" y="509"/>
                    </a:lnTo>
                    <a:lnTo>
                      <a:pt x="135" y="509"/>
                    </a:lnTo>
                    <a:lnTo>
                      <a:pt x="135" y="517"/>
                    </a:lnTo>
                    <a:lnTo>
                      <a:pt x="144" y="517"/>
                    </a:lnTo>
                    <a:lnTo>
                      <a:pt x="144" y="525"/>
                    </a:lnTo>
                    <a:lnTo>
                      <a:pt x="153" y="525"/>
                    </a:lnTo>
                    <a:lnTo>
                      <a:pt x="161" y="525"/>
                    </a:lnTo>
                    <a:lnTo>
                      <a:pt x="168" y="525"/>
                    </a:lnTo>
                    <a:lnTo>
                      <a:pt x="177" y="525"/>
                    </a:lnTo>
                    <a:lnTo>
                      <a:pt x="186" y="517"/>
                    </a:lnTo>
                    <a:lnTo>
                      <a:pt x="194" y="509"/>
                    </a:lnTo>
                    <a:lnTo>
                      <a:pt x="194" y="503"/>
                    </a:lnTo>
                    <a:lnTo>
                      <a:pt x="194" y="496"/>
                    </a:lnTo>
                    <a:lnTo>
                      <a:pt x="194" y="488"/>
                    </a:lnTo>
                    <a:lnTo>
                      <a:pt x="194" y="372"/>
                    </a:lnTo>
                    <a:lnTo>
                      <a:pt x="194" y="218"/>
                    </a:lnTo>
                    <a:lnTo>
                      <a:pt x="194" y="356"/>
                    </a:lnTo>
                    <a:lnTo>
                      <a:pt x="203" y="350"/>
                    </a:lnTo>
                    <a:lnTo>
                      <a:pt x="210" y="350"/>
                    </a:lnTo>
                    <a:lnTo>
                      <a:pt x="210" y="344"/>
                    </a:lnTo>
                    <a:lnTo>
                      <a:pt x="220" y="336"/>
                    </a:lnTo>
                    <a:lnTo>
                      <a:pt x="227" y="328"/>
                    </a:lnTo>
                    <a:lnTo>
                      <a:pt x="236" y="320"/>
                    </a:lnTo>
                    <a:lnTo>
                      <a:pt x="245" y="313"/>
                    </a:lnTo>
                    <a:lnTo>
                      <a:pt x="245" y="307"/>
                    </a:lnTo>
                    <a:lnTo>
                      <a:pt x="245" y="291"/>
                    </a:lnTo>
                    <a:lnTo>
                      <a:pt x="245" y="197"/>
                    </a:lnTo>
                    <a:lnTo>
                      <a:pt x="245" y="189"/>
                    </a:lnTo>
                    <a:lnTo>
                      <a:pt x="245" y="181"/>
                    </a:lnTo>
                    <a:lnTo>
                      <a:pt x="245" y="175"/>
                    </a:lnTo>
                    <a:lnTo>
                      <a:pt x="245" y="169"/>
                    </a:lnTo>
                    <a:lnTo>
                      <a:pt x="236" y="161"/>
                    </a:lnTo>
                    <a:lnTo>
                      <a:pt x="227" y="161"/>
                    </a:lnTo>
                    <a:lnTo>
                      <a:pt x="220" y="153"/>
                    </a:lnTo>
                    <a:lnTo>
                      <a:pt x="203" y="146"/>
                    </a:lnTo>
                    <a:close/>
                  </a:path>
                </a:pathLst>
              </a:custGeom>
              <a:solidFill>
                <a:srgbClr val="00CC99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382" name="Group 71"/>
              <p:cNvGrpSpPr>
                <a:grpSpLocks/>
              </p:cNvGrpSpPr>
              <p:nvPr/>
            </p:nvGrpSpPr>
            <p:grpSpPr bwMode="auto">
              <a:xfrm>
                <a:off x="2566" y="1442"/>
                <a:ext cx="122" cy="262"/>
                <a:chOff x="2566" y="1442"/>
                <a:chExt cx="122" cy="262"/>
              </a:xfrm>
            </p:grpSpPr>
            <p:sp>
              <p:nvSpPr>
                <p:cNvPr id="383" name="Freeform 72"/>
                <p:cNvSpPr>
                  <a:spLocks/>
                </p:cNvSpPr>
                <p:nvPr/>
              </p:nvSpPr>
              <p:spPr bwMode="auto">
                <a:xfrm>
                  <a:off x="2566" y="1442"/>
                  <a:ext cx="122" cy="262"/>
                </a:xfrm>
                <a:custGeom>
                  <a:avLst/>
                  <a:gdLst>
                    <a:gd name="T0" fmla="*/ 0 w 245"/>
                    <a:gd name="T1" fmla="*/ 0 h 525"/>
                    <a:gd name="T2" fmla="*/ 0 w 245"/>
                    <a:gd name="T3" fmla="*/ 0 h 525"/>
                    <a:gd name="T4" fmla="*/ 0 w 245"/>
                    <a:gd name="T5" fmla="*/ 0 h 525"/>
                    <a:gd name="T6" fmla="*/ 0 w 245"/>
                    <a:gd name="T7" fmla="*/ 0 h 525"/>
                    <a:gd name="T8" fmla="*/ 0 w 245"/>
                    <a:gd name="T9" fmla="*/ 0 h 525"/>
                    <a:gd name="T10" fmla="*/ 0 w 245"/>
                    <a:gd name="T11" fmla="*/ 0 h 525"/>
                    <a:gd name="T12" fmla="*/ 0 w 245"/>
                    <a:gd name="T13" fmla="*/ 0 h 525"/>
                    <a:gd name="T14" fmla="*/ 0 w 245"/>
                    <a:gd name="T15" fmla="*/ 0 h 525"/>
                    <a:gd name="T16" fmla="*/ 0 w 245"/>
                    <a:gd name="T17" fmla="*/ 0 h 525"/>
                    <a:gd name="T18" fmla="*/ 0 w 245"/>
                    <a:gd name="T19" fmla="*/ 0 h 525"/>
                    <a:gd name="T20" fmla="*/ 0 w 245"/>
                    <a:gd name="T21" fmla="*/ 0 h 525"/>
                    <a:gd name="T22" fmla="*/ 0 w 245"/>
                    <a:gd name="T23" fmla="*/ 0 h 525"/>
                    <a:gd name="T24" fmla="*/ 0 w 245"/>
                    <a:gd name="T25" fmla="*/ 0 h 525"/>
                    <a:gd name="T26" fmla="*/ 0 w 245"/>
                    <a:gd name="T27" fmla="*/ 0 h 525"/>
                    <a:gd name="T28" fmla="*/ 0 w 245"/>
                    <a:gd name="T29" fmla="*/ 0 h 525"/>
                    <a:gd name="T30" fmla="*/ 0 w 245"/>
                    <a:gd name="T31" fmla="*/ 0 h 525"/>
                    <a:gd name="T32" fmla="*/ 0 w 245"/>
                    <a:gd name="T33" fmla="*/ 0 h 525"/>
                    <a:gd name="T34" fmla="*/ 0 w 245"/>
                    <a:gd name="T35" fmla="*/ 0 h 525"/>
                    <a:gd name="T36" fmla="*/ 0 w 245"/>
                    <a:gd name="T37" fmla="*/ 0 h 525"/>
                    <a:gd name="T38" fmla="*/ 0 w 245"/>
                    <a:gd name="T39" fmla="*/ 0 h 525"/>
                    <a:gd name="T40" fmla="*/ 0 w 245"/>
                    <a:gd name="T41" fmla="*/ 0 h 525"/>
                    <a:gd name="T42" fmla="*/ 0 w 245"/>
                    <a:gd name="T43" fmla="*/ 0 h 525"/>
                    <a:gd name="T44" fmla="*/ 0 w 245"/>
                    <a:gd name="T45" fmla="*/ 0 h 525"/>
                    <a:gd name="T46" fmla="*/ 0 w 245"/>
                    <a:gd name="T47" fmla="*/ 0 h 525"/>
                    <a:gd name="T48" fmla="*/ 0 w 245"/>
                    <a:gd name="T49" fmla="*/ 0 h 525"/>
                    <a:gd name="T50" fmla="*/ 0 w 245"/>
                    <a:gd name="T51" fmla="*/ 0 h 525"/>
                    <a:gd name="T52" fmla="*/ 0 w 245"/>
                    <a:gd name="T53" fmla="*/ 0 h 525"/>
                    <a:gd name="T54" fmla="*/ 0 w 245"/>
                    <a:gd name="T55" fmla="*/ 0 h 525"/>
                    <a:gd name="T56" fmla="*/ 0 w 245"/>
                    <a:gd name="T57" fmla="*/ 0 h 525"/>
                    <a:gd name="T58" fmla="*/ 0 w 245"/>
                    <a:gd name="T59" fmla="*/ 0 h 525"/>
                    <a:gd name="T60" fmla="*/ 0 w 245"/>
                    <a:gd name="T61" fmla="*/ 0 h 525"/>
                    <a:gd name="T62" fmla="*/ 0 w 245"/>
                    <a:gd name="T63" fmla="*/ 0 h 525"/>
                    <a:gd name="T64" fmla="*/ 0 w 245"/>
                    <a:gd name="T65" fmla="*/ 0 h 525"/>
                    <a:gd name="T66" fmla="*/ 0 w 245"/>
                    <a:gd name="T67" fmla="*/ 0 h 525"/>
                    <a:gd name="T68" fmla="*/ 0 w 245"/>
                    <a:gd name="T69" fmla="*/ 0 h 525"/>
                    <a:gd name="T70" fmla="*/ 0 w 245"/>
                    <a:gd name="T71" fmla="*/ 0 h 525"/>
                    <a:gd name="T72" fmla="*/ 0 w 245"/>
                    <a:gd name="T73" fmla="*/ 0 h 525"/>
                    <a:gd name="T74" fmla="*/ 0 w 245"/>
                    <a:gd name="T75" fmla="*/ 0 h 525"/>
                    <a:gd name="T76" fmla="*/ 0 w 245"/>
                    <a:gd name="T77" fmla="*/ 0 h 525"/>
                    <a:gd name="T78" fmla="*/ 0 w 245"/>
                    <a:gd name="T79" fmla="*/ 0 h 525"/>
                    <a:gd name="T80" fmla="*/ 0 w 245"/>
                    <a:gd name="T81" fmla="*/ 0 h 525"/>
                    <a:gd name="T82" fmla="*/ 0 w 245"/>
                    <a:gd name="T83" fmla="*/ 0 h 525"/>
                    <a:gd name="T84" fmla="*/ 0 w 245"/>
                    <a:gd name="T85" fmla="*/ 0 h 525"/>
                    <a:gd name="T86" fmla="*/ 0 w 245"/>
                    <a:gd name="T87" fmla="*/ 0 h 525"/>
                    <a:gd name="T88" fmla="*/ 0 w 245"/>
                    <a:gd name="T89" fmla="*/ 0 h 525"/>
                    <a:gd name="T90" fmla="*/ 0 w 245"/>
                    <a:gd name="T91" fmla="*/ 0 h 525"/>
                    <a:gd name="T92" fmla="*/ 0 w 245"/>
                    <a:gd name="T93" fmla="*/ 0 h 525"/>
                    <a:gd name="T94" fmla="*/ 0 w 245"/>
                    <a:gd name="T95" fmla="*/ 0 h 525"/>
                    <a:gd name="T96" fmla="*/ 0 w 245"/>
                    <a:gd name="T97" fmla="*/ 0 h 525"/>
                    <a:gd name="T98" fmla="*/ 0 w 245"/>
                    <a:gd name="T99" fmla="*/ 0 h 525"/>
                    <a:gd name="T100" fmla="*/ 0 w 245"/>
                    <a:gd name="T101" fmla="*/ 0 h 525"/>
                    <a:gd name="T102" fmla="*/ 0 w 245"/>
                    <a:gd name="T103" fmla="*/ 0 h 525"/>
                    <a:gd name="T104" fmla="*/ 0 w 245"/>
                    <a:gd name="T105" fmla="*/ 0 h 525"/>
                    <a:gd name="T106" fmla="*/ 0 w 245"/>
                    <a:gd name="T107" fmla="*/ 0 h 525"/>
                    <a:gd name="T108" fmla="*/ 0 w 245"/>
                    <a:gd name="T109" fmla="*/ 0 h 525"/>
                    <a:gd name="T110" fmla="*/ 0 w 245"/>
                    <a:gd name="T111" fmla="*/ 0 h 525"/>
                    <a:gd name="T112" fmla="*/ 0 w 245"/>
                    <a:gd name="T113" fmla="*/ 0 h 525"/>
                    <a:gd name="T114" fmla="*/ 0 w 245"/>
                    <a:gd name="T115" fmla="*/ 0 h 525"/>
                    <a:gd name="T116" fmla="*/ 0 w 245"/>
                    <a:gd name="T117" fmla="*/ 0 h 525"/>
                    <a:gd name="T118" fmla="*/ 0 w 245"/>
                    <a:gd name="T119" fmla="*/ 0 h 525"/>
                    <a:gd name="T120" fmla="*/ 0 w 245"/>
                    <a:gd name="T121" fmla="*/ 0 h 525"/>
                    <a:gd name="T122" fmla="*/ 0 w 245"/>
                    <a:gd name="T123" fmla="*/ 0 h 525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5">
                      <a:moveTo>
                        <a:pt x="203" y="146"/>
                      </a:moveTo>
                      <a:lnTo>
                        <a:pt x="203" y="146"/>
                      </a:lnTo>
                      <a:lnTo>
                        <a:pt x="194" y="146"/>
                      </a:lnTo>
                      <a:lnTo>
                        <a:pt x="186" y="138"/>
                      </a:lnTo>
                      <a:lnTo>
                        <a:pt x="177" y="138"/>
                      </a:lnTo>
                      <a:lnTo>
                        <a:pt x="168" y="132"/>
                      </a:lnTo>
                      <a:lnTo>
                        <a:pt x="161" y="124"/>
                      </a:lnTo>
                      <a:lnTo>
                        <a:pt x="161" y="116"/>
                      </a:lnTo>
                      <a:lnTo>
                        <a:pt x="161" y="110"/>
                      </a:lnTo>
                      <a:lnTo>
                        <a:pt x="168" y="110"/>
                      </a:lnTo>
                      <a:lnTo>
                        <a:pt x="177" y="102"/>
                      </a:lnTo>
                      <a:lnTo>
                        <a:pt x="177" y="96"/>
                      </a:lnTo>
                      <a:lnTo>
                        <a:pt x="186" y="88"/>
                      </a:lnTo>
                      <a:lnTo>
                        <a:pt x="186" y="81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5"/>
                      </a:lnTo>
                      <a:lnTo>
                        <a:pt x="186" y="37"/>
                      </a:lnTo>
                      <a:lnTo>
                        <a:pt x="177" y="29"/>
                      </a:lnTo>
                      <a:lnTo>
                        <a:pt x="168" y="22"/>
                      </a:lnTo>
                      <a:lnTo>
                        <a:pt x="161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5" y="0"/>
                      </a:lnTo>
                      <a:lnTo>
                        <a:pt x="126" y="0"/>
                      </a:lnTo>
                      <a:lnTo>
                        <a:pt x="120" y="0"/>
                      </a:lnTo>
                      <a:lnTo>
                        <a:pt x="102" y="8"/>
                      </a:lnTo>
                      <a:lnTo>
                        <a:pt x="92" y="8"/>
                      </a:lnTo>
                      <a:lnTo>
                        <a:pt x="85" y="16"/>
                      </a:lnTo>
                      <a:lnTo>
                        <a:pt x="78" y="22"/>
                      </a:lnTo>
                      <a:lnTo>
                        <a:pt x="78" y="29"/>
                      </a:lnTo>
                      <a:lnTo>
                        <a:pt x="68" y="37"/>
                      </a:lnTo>
                      <a:lnTo>
                        <a:pt x="68" y="45"/>
                      </a:lnTo>
                      <a:lnTo>
                        <a:pt x="59" y="51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8" y="81"/>
                      </a:lnTo>
                      <a:lnTo>
                        <a:pt x="68" y="88"/>
                      </a:lnTo>
                      <a:lnTo>
                        <a:pt x="68" y="96"/>
                      </a:lnTo>
                      <a:lnTo>
                        <a:pt x="78" y="102"/>
                      </a:lnTo>
                      <a:lnTo>
                        <a:pt x="85" y="110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8" y="138"/>
                      </a:lnTo>
                      <a:lnTo>
                        <a:pt x="68" y="138"/>
                      </a:lnTo>
                      <a:lnTo>
                        <a:pt x="59" y="146"/>
                      </a:lnTo>
                      <a:lnTo>
                        <a:pt x="52" y="146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7" y="161"/>
                      </a:lnTo>
                      <a:lnTo>
                        <a:pt x="9" y="169"/>
                      </a:lnTo>
                      <a:lnTo>
                        <a:pt x="9" y="175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7"/>
                      </a:lnTo>
                      <a:lnTo>
                        <a:pt x="9" y="313"/>
                      </a:lnTo>
                      <a:lnTo>
                        <a:pt x="17" y="320"/>
                      </a:lnTo>
                      <a:lnTo>
                        <a:pt x="17" y="336"/>
                      </a:lnTo>
                      <a:lnTo>
                        <a:pt x="26" y="336"/>
                      </a:lnTo>
                      <a:lnTo>
                        <a:pt x="35" y="344"/>
                      </a:lnTo>
                      <a:lnTo>
                        <a:pt x="43" y="350"/>
                      </a:lnTo>
                      <a:lnTo>
                        <a:pt x="52" y="350"/>
                      </a:lnTo>
                      <a:lnTo>
                        <a:pt x="52" y="356"/>
                      </a:lnTo>
                      <a:lnTo>
                        <a:pt x="52" y="218"/>
                      </a:lnTo>
                      <a:lnTo>
                        <a:pt x="52" y="372"/>
                      </a:lnTo>
                      <a:lnTo>
                        <a:pt x="52" y="488"/>
                      </a:lnTo>
                      <a:lnTo>
                        <a:pt x="52" y="496"/>
                      </a:lnTo>
                      <a:lnTo>
                        <a:pt x="52" y="503"/>
                      </a:lnTo>
                      <a:lnTo>
                        <a:pt x="59" y="509"/>
                      </a:lnTo>
                      <a:lnTo>
                        <a:pt x="59" y="517"/>
                      </a:lnTo>
                      <a:lnTo>
                        <a:pt x="68" y="517"/>
                      </a:lnTo>
                      <a:lnTo>
                        <a:pt x="68" y="525"/>
                      </a:lnTo>
                      <a:lnTo>
                        <a:pt x="78" y="525"/>
                      </a:lnTo>
                      <a:lnTo>
                        <a:pt x="85" y="525"/>
                      </a:lnTo>
                      <a:lnTo>
                        <a:pt x="92" y="525"/>
                      </a:lnTo>
                      <a:lnTo>
                        <a:pt x="102" y="525"/>
                      </a:lnTo>
                      <a:lnTo>
                        <a:pt x="111" y="517"/>
                      </a:lnTo>
                      <a:lnTo>
                        <a:pt x="120" y="509"/>
                      </a:lnTo>
                      <a:lnTo>
                        <a:pt x="126" y="503"/>
                      </a:lnTo>
                      <a:lnTo>
                        <a:pt x="126" y="496"/>
                      </a:lnTo>
                      <a:lnTo>
                        <a:pt x="126" y="488"/>
                      </a:lnTo>
                      <a:lnTo>
                        <a:pt x="126" y="291"/>
                      </a:lnTo>
                      <a:lnTo>
                        <a:pt x="126" y="488"/>
                      </a:lnTo>
                      <a:lnTo>
                        <a:pt x="126" y="496"/>
                      </a:lnTo>
                      <a:lnTo>
                        <a:pt x="126" y="503"/>
                      </a:lnTo>
                      <a:lnTo>
                        <a:pt x="126" y="509"/>
                      </a:lnTo>
                      <a:lnTo>
                        <a:pt x="135" y="509"/>
                      </a:lnTo>
                      <a:lnTo>
                        <a:pt x="135" y="517"/>
                      </a:lnTo>
                      <a:lnTo>
                        <a:pt x="144" y="517"/>
                      </a:lnTo>
                      <a:lnTo>
                        <a:pt x="144" y="525"/>
                      </a:lnTo>
                      <a:lnTo>
                        <a:pt x="153" y="525"/>
                      </a:lnTo>
                      <a:lnTo>
                        <a:pt x="161" y="525"/>
                      </a:lnTo>
                      <a:lnTo>
                        <a:pt x="168" y="525"/>
                      </a:lnTo>
                      <a:lnTo>
                        <a:pt x="177" y="525"/>
                      </a:lnTo>
                      <a:lnTo>
                        <a:pt x="186" y="517"/>
                      </a:lnTo>
                      <a:lnTo>
                        <a:pt x="194" y="509"/>
                      </a:lnTo>
                      <a:lnTo>
                        <a:pt x="194" y="503"/>
                      </a:lnTo>
                      <a:lnTo>
                        <a:pt x="194" y="496"/>
                      </a:lnTo>
                      <a:lnTo>
                        <a:pt x="194" y="488"/>
                      </a:lnTo>
                      <a:lnTo>
                        <a:pt x="194" y="372"/>
                      </a:lnTo>
                      <a:lnTo>
                        <a:pt x="194" y="218"/>
                      </a:lnTo>
                      <a:lnTo>
                        <a:pt x="194" y="356"/>
                      </a:lnTo>
                      <a:lnTo>
                        <a:pt x="203" y="350"/>
                      </a:lnTo>
                      <a:lnTo>
                        <a:pt x="210" y="350"/>
                      </a:lnTo>
                      <a:lnTo>
                        <a:pt x="210" y="344"/>
                      </a:lnTo>
                      <a:lnTo>
                        <a:pt x="220" y="336"/>
                      </a:lnTo>
                      <a:lnTo>
                        <a:pt x="227" y="328"/>
                      </a:lnTo>
                      <a:lnTo>
                        <a:pt x="236" y="320"/>
                      </a:lnTo>
                      <a:lnTo>
                        <a:pt x="245" y="313"/>
                      </a:lnTo>
                      <a:lnTo>
                        <a:pt x="245" y="307"/>
                      </a:lnTo>
                      <a:lnTo>
                        <a:pt x="245" y="291"/>
                      </a:lnTo>
                      <a:lnTo>
                        <a:pt x="245" y="197"/>
                      </a:lnTo>
                      <a:lnTo>
                        <a:pt x="245" y="189"/>
                      </a:lnTo>
                      <a:lnTo>
                        <a:pt x="245" y="181"/>
                      </a:lnTo>
                      <a:lnTo>
                        <a:pt x="245" y="175"/>
                      </a:lnTo>
                      <a:lnTo>
                        <a:pt x="245" y="169"/>
                      </a:lnTo>
                      <a:lnTo>
                        <a:pt x="236" y="161"/>
                      </a:lnTo>
                      <a:lnTo>
                        <a:pt x="227" y="161"/>
                      </a:lnTo>
                      <a:lnTo>
                        <a:pt x="220" y="153"/>
                      </a:lnTo>
                      <a:lnTo>
                        <a:pt x="203" y="146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384" name="Freeform 73"/>
                <p:cNvSpPr>
                  <a:spLocks/>
                </p:cNvSpPr>
                <p:nvPr/>
              </p:nvSpPr>
              <p:spPr bwMode="auto">
                <a:xfrm>
                  <a:off x="2566" y="1442"/>
                  <a:ext cx="122" cy="262"/>
                </a:xfrm>
                <a:custGeom>
                  <a:avLst/>
                  <a:gdLst>
                    <a:gd name="T0" fmla="*/ 0 w 245"/>
                    <a:gd name="T1" fmla="*/ 0 h 525"/>
                    <a:gd name="T2" fmla="*/ 0 w 245"/>
                    <a:gd name="T3" fmla="*/ 0 h 525"/>
                    <a:gd name="T4" fmla="*/ 0 w 245"/>
                    <a:gd name="T5" fmla="*/ 0 h 525"/>
                    <a:gd name="T6" fmla="*/ 0 w 245"/>
                    <a:gd name="T7" fmla="*/ 0 h 525"/>
                    <a:gd name="T8" fmla="*/ 0 w 245"/>
                    <a:gd name="T9" fmla="*/ 0 h 525"/>
                    <a:gd name="T10" fmla="*/ 0 w 245"/>
                    <a:gd name="T11" fmla="*/ 0 h 525"/>
                    <a:gd name="T12" fmla="*/ 0 w 245"/>
                    <a:gd name="T13" fmla="*/ 0 h 525"/>
                    <a:gd name="T14" fmla="*/ 0 w 245"/>
                    <a:gd name="T15" fmla="*/ 0 h 525"/>
                    <a:gd name="T16" fmla="*/ 0 w 245"/>
                    <a:gd name="T17" fmla="*/ 0 h 525"/>
                    <a:gd name="T18" fmla="*/ 0 w 245"/>
                    <a:gd name="T19" fmla="*/ 0 h 525"/>
                    <a:gd name="T20" fmla="*/ 0 w 245"/>
                    <a:gd name="T21" fmla="*/ 0 h 525"/>
                    <a:gd name="T22" fmla="*/ 0 w 245"/>
                    <a:gd name="T23" fmla="*/ 0 h 525"/>
                    <a:gd name="T24" fmla="*/ 0 w 245"/>
                    <a:gd name="T25" fmla="*/ 0 h 525"/>
                    <a:gd name="T26" fmla="*/ 0 w 245"/>
                    <a:gd name="T27" fmla="*/ 0 h 525"/>
                    <a:gd name="T28" fmla="*/ 0 w 245"/>
                    <a:gd name="T29" fmla="*/ 0 h 525"/>
                    <a:gd name="T30" fmla="*/ 0 w 245"/>
                    <a:gd name="T31" fmla="*/ 0 h 525"/>
                    <a:gd name="T32" fmla="*/ 0 w 245"/>
                    <a:gd name="T33" fmla="*/ 0 h 525"/>
                    <a:gd name="T34" fmla="*/ 0 w 245"/>
                    <a:gd name="T35" fmla="*/ 0 h 525"/>
                    <a:gd name="T36" fmla="*/ 0 w 245"/>
                    <a:gd name="T37" fmla="*/ 0 h 525"/>
                    <a:gd name="T38" fmla="*/ 0 w 245"/>
                    <a:gd name="T39" fmla="*/ 0 h 525"/>
                    <a:gd name="T40" fmla="*/ 0 w 245"/>
                    <a:gd name="T41" fmla="*/ 0 h 525"/>
                    <a:gd name="T42" fmla="*/ 0 w 245"/>
                    <a:gd name="T43" fmla="*/ 0 h 525"/>
                    <a:gd name="T44" fmla="*/ 0 w 245"/>
                    <a:gd name="T45" fmla="*/ 0 h 525"/>
                    <a:gd name="T46" fmla="*/ 0 w 245"/>
                    <a:gd name="T47" fmla="*/ 0 h 525"/>
                    <a:gd name="T48" fmla="*/ 0 w 245"/>
                    <a:gd name="T49" fmla="*/ 0 h 525"/>
                    <a:gd name="T50" fmla="*/ 0 w 245"/>
                    <a:gd name="T51" fmla="*/ 0 h 525"/>
                    <a:gd name="T52" fmla="*/ 0 w 245"/>
                    <a:gd name="T53" fmla="*/ 0 h 525"/>
                    <a:gd name="T54" fmla="*/ 0 w 245"/>
                    <a:gd name="T55" fmla="*/ 0 h 525"/>
                    <a:gd name="T56" fmla="*/ 0 w 245"/>
                    <a:gd name="T57" fmla="*/ 0 h 525"/>
                    <a:gd name="T58" fmla="*/ 0 w 245"/>
                    <a:gd name="T59" fmla="*/ 0 h 525"/>
                    <a:gd name="T60" fmla="*/ 0 w 245"/>
                    <a:gd name="T61" fmla="*/ 0 h 525"/>
                    <a:gd name="T62" fmla="*/ 0 w 245"/>
                    <a:gd name="T63" fmla="*/ 0 h 525"/>
                    <a:gd name="T64" fmla="*/ 0 w 245"/>
                    <a:gd name="T65" fmla="*/ 0 h 525"/>
                    <a:gd name="T66" fmla="*/ 0 w 245"/>
                    <a:gd name="T67" fmla="*/ 0 h 525"/>
                    <a:gd name="T68" fmla="*/ 0 w 245"/>
                    <a:gd name="T69" fmla="*/ 0 h 525"/>
                    <a:gd name="T70" fmla="*/ 0 w 245"/>
                    <a:gd name="T71" fmla="*/ 0 h 525"/>
                    <a:gd name="T72" fmla="*/ 0 w 245"/>
                    <a:gd name="T73" fmla="*/ 0 h 525"/>
                    <a:gd name="T74" fmla="*/ 0 w 245"/>
                    <a:gd name="T75" fmla="*/ 0 h 525"/>
                    <a:gd name="T76" fmla="*/ 0 w 245"/>
                    <a:gd name="T77" fmla="*/ 0 h 525"/>
                    <a:gd name="T78" fmla="*/ 0 w 245"/>
                    <a:gd name="T79" fmla="*/ 0 h 525"/>
                    <a:gd name="T80" fmla="*/ 0 w 245"/>
                    <a:gd name="T81" fmla="*/ 0 h 525"/>
                    <a:gd name="T82" fmla="*/ 0 w 245"/>
                    <a:gd name="T83" fmla="*/ 0 h 525"/>
                    <a:gd name="T84" fmla="*/ 0 w 245"/>
                    <a:gd name="T85" fmla="*/ 0 h 525"/>
                    <a:gd name="T86" fmla="*/ 0 w 245"/>
                    <a:gd name="T87" fmla="*/ 0 h 525"/>
                    <a:gd name="T88" fmla="*/ 0 w 245"/>
                    <a:gd name="T89" fmla="*/ 0 h 525"/>
                    <a:gd name="T90" fmla="*/ 0 w 245"/>
                    <a:gd name="T91" fmla="*/ 0 h 525"/>
                    <a:gd name="T92" fmla="*/ 0 w 245"/>
                    <a:gd name="T93" fmla="*/ 0 h 525"/>
                    <a:gd name="T94" fmla="*/ 0 w 245"/>
                    <a:gd name="T95" fmla="*/ 0 h 525"/>
                    <a:gd name="T96" fmla="*/ 0 w 245"/>
                    <a:gd name="T97" fmla="*/ 0 h 525"/>
                    <a:gd name="T98" fmla="*/ 0 w 245"/>
                    <a:gd name="T99" fmla="*/ 0 h 525"/>
                    <a:gd name="T100" fmla="*/ 0 w 245"/>
                    <a:gd name="T101" fmla="*/ 0 h 525"/>
                    <a:gd name="T102" fmla="*/ 0 w 245"/>
                    <a:gd name="T103" fmla="*/ 0 h 525"/>
                    <a:gd name="T104" fmla="*/ 0 w 245"/>
                    <a:gd name="T105" fmla="*/ 0 h 525"/>
                    <a:gd name="T106" fmla="*/ 0 w 245"/>
                    <a:gd name="T107" fmla="*/ 0 h 525"/>
                    <a:gd name="T108" fmla="*/ 0 w 245"/>
                    <a:gd name="T109" fmla="*/ 0 h 525"/>
                    <a:gd name="T110" fmla="*/ 0 w 245"/>
                    <a:gd name="T111" fmla="*/ 0 h 525"/>
                    <a:gd name="T112" fmla="*/ 0 w 245"/>
                    <a:gd name="T113" fmla="*/ 0 h 525"/>
                    <a:gd name="T114" fmla="*/ 0 w 245"/>
                    <a:gd name="T115" fmla="*/ 0 h 525"/>
                    <a:gd name="T116" fmla="*/ 0 w 245"/>
                    <a:gd name="T117" fmla="*/ 0 h 525"/>
                    <a:gd name="T118" fmla="*/ 0 w 245"/>
                    <a:gd name="T119" fmla="*/ 0 h 525"/>
                    <a:gd name="T120" fmla="*/ 0 w 245"/>
                    <a:gd name="T121" fmla="*/ 0 h 525"/>
                    <a:gd name="T122" fmla="*/ 0 w 245"/>
                    <a:gd name="T123" fmla="*/ 0 h 525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5">
                      <a:moveTo>
                        <a:pt x="203" y="146"/>
                      </a:moveTo>
                      <a:lnTo>
                        <a:pt x="203" y="146"/>
                      </a:lnTo>
                      <a:lnTo>
                        <a:pt x="194" y="146"/>
                      </a:lnTo>
                      <a:lnTo>
                        <a:pt x="186" y="138"/>
                      </a:lnTo>
                      <a:lnTo>
                        <a:pt x="177" y="138"/>
                      </a:lnTo>
                      <a:lnTo>
                        <a:pt x="168" y="132"/>
                      </a:lnTo>
                      <a:lnTo>
                        <a:pt x="161" y="124"/>
                      </a:lnTo>
                      <a:lnTo>
                        <a:pt x="161" y="116"/>
                      </a:lnTo>
                      <a:lnTo>
                        <a:pt x="161" y="110"/>
                      </a:lnTo>
                      <a:lnTo>
                        <a:pt x="168" y="110"/>
                      </a:lnTo>
                      <a:lnTo>
                        <a:pt x="177" y="102"/>
                      </a:lnTo>
                      <a:lnTo>
                        <a:pt x="177" y="96"/>
                      </a:lnTo>
                      <a:lnTo>
                        <a:pt x="186" y="88"/>
                      </a:lnTo>
                      <a:lnTo>
                        <a:pt x="186" y="81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5"/>
                      </a:lnTo>
                      <a:lnTo>
                        <a:pt x="186" y="37"/>
                      </a:lnTo>
                      <a:lnTo>
                        <a:pt x="177" y="29"/>
                      </a:lnTo>
                      <a:lnTo>
                        <a:pt x="168" y="22"/>
                      </a:lnTo>
                      <a:lnTo>
                        <a:pt x="161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5" y="0"/>
                      </a:lnTo>
                      <a:lnTo>
                        <a:pt x="126" y="0"/>
                      </a:lnTo>
                      <a:lnTo>
                        <a:pt x="120" y="0"/>
                      </a:lnTo>
                      <a:lnTo>
                        <a:pt x="102" y="8"/>
                      </a:lnTo>
                      <a:lnTo>
                        <a:pt x="92" y="8"/>
                      </a:lnTo>
                      <a:lnTo>
                        <a:pt x="85" y="16"/>
                      </a:lnTo>
                      <a:lnTo>
                        <a:pt x="78" y="22"/>
                      </a:lnTo>
                      <a:lnTo>
                        <a:pt x="78" y="29"/>
                      </a:lnTo>
                      <a:lnTo>
                        <a:pt x="68" y="37"/>
                      </a:lnTo>
                      <a:lnTo>
                        <a:pt x="68" y="45"/>
                      </a:lnTo>
                      <a:lnTo>
                        <a:pt x="59" y="51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8" y="81"/>
                      </a:lnTo>
                      <a:lnTo>
                        <a:pt x="68" y="88"/>
                      </a:lnTo>
                      <a:lnTo>
                        <a:pt x="68" y="96"/>
                      </a:lnTo>
                      <a:lnTo>
                        <a:pt x="78" y="102"/>
                      </a:lnTo>
                      <a:lnTo>
                        <a:pt x="85" y="110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8" y="138"/>
                      </a:lnTo>
                      <a:lnTo>
                        <a:pt x="68" y="138"/>
                      </a:lnTo>
                      <a:lnTo>
                        <a:pt x="59" y="146"/>
                      </a:lnTo>
                      <a:lnTo>
                        <a:pt x="52" y="146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7" y="161"/>
                      </a:lnTo>
                      <a:lnTo>
                        <a:pt x="9" y="169"/>
                      </a:lnTo>
                      <a:lnTo>
                        <a:pt x="9" y="175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7"/>
                      </a:lnTo>
                      <a:lnTo>
                        <a:pt x="9" y="313"/>
                      </a:lnTo>
                      <a:lnTo>
                        <a:pt x="17" y="320"/>
                      </a:lnTo>
                      <a:lnTo>
                        <a:pt x="17" y="336"/>
                      </a:lnTo>
                      <a:lnTo>
                        <a:pt x="26" y="336"/>
                      </a:lnTo>
                      <a:lnTo>
                        <a:pt x="35" y="344"/>
                      </a:lnTo>
                      <a:lnTo>
                        <a:pt x="43" y="350"/>
                      </a:lnTo>
                      <a:lnTo>
                        <a:pt x="52" y="350"/>
                      </a:lnTo>
                      <a:lnTo>
                        <a:pt x="52" y="356"/>
                      </a:lnTo>
                      <a:lnTo>
                        <a:pt x="52" y="218"/>
                      </a:lnTo>
                      <a:lnTo>
                        <a:pt x="52" y="372"/>
                      </a:lnTo>
                      <a:lnTo>
                        <a:pt x="52" y="488"/>
                      </a:lnTo>
                      <a:lnTo>
                        <a:pt x="52" y="496"/>
                      </a:lnTo>
                      <a:lnTo>
                        <a:pt x="52" y="503"/>
                      </a:lnTo>
                      <a:lnTo>
                        <a:pt x="59" y="509"/>
                      </a:lnTo>
                      <a:lnTo>
                        <a:pt x="59" y="517"/>
                      </a:lnTo>
                      <a:lnTo>
                        <a:pt x="68" y="517"/>
                      </a:lnTo>
                      <a:lnTo>
                        <a:pt x="68" y="525"/>
                      </a:lnTo>
                      <a:lnTo>
                        <a:pt x="78" y="525"/>
                      </a:lnTo>
                      <a:lnTo>
                        <a:pt x="85" y="525"/>
                      </a:lnTo>
                      <a:lnTo>
                        <a:pt x="92" y="525"/>
                      </a:lnTo>
                      <a:lnTo>
                        <a:pt x="102" y="525"/>
                      </a:lnTo>
                      <a:lnTo>
                        <a:pt x="111" y="517"/>
                      </a:lnTo>
                      <a:lnTo>
                        <a:pt x="120" y="509"/>
                      </a:lnTo>
                      <a:lnTo>
                        <a:pt x="126" y="503"/>
                      </a:lnTo>
                      <a:lnTo>
                        <a:pt x="126" y="496"/>
                      </a:lnTo>
                      <a:lnTo>
                        <a:pt x="126" y="488"/>
                      </a:lnTo>
                      <a:lnTo>
                        <a:pt x="126" y="291"/>
                      </a:lnTo>
                      <a:lnTo>
                        <a:pt x="126" y="488"/>
                      </a:lnTo>
                      <a:lnTo>
                        <a:pt x="126" y="496"/>
                      </a:lnTo>
                      <a:lnTo>
                        <a:pt x="126" y="503"/>
                      </a:lnTo>
                      <a:lnTo>
                        <a:pt x="126" y="509"/>
                      </a:lnTo>
                      <a:lnTo>
                        <a:pt x="135" y="509"/>
                      </a:lnTo>
                      <a:lnTo>
                        <a:pt x="135" y="517"/>
                      </a:lnTo>
                      <a:lnTo>
                        <a:pt x="144" y="517"/>
                      </a:lnTo>
                      <a:lnTo>
                        <a:pt x="144" y="525"/>
                      </a:lnTo>
                      <a:lnTo>
                        <a:pt x="153" y="525"/>
                      </a:lnTo>
                      <a:lnTo>
                        <a:pt x="161" y="525"/>
                      </a:lnTo>
                      <a:lnTo>
                        <a:pt x="168" y="525"/>
                      </a:lnTo>
                      <a:lnTo>
                        <a:pt x="177" y="525"/>
                      </a:lnTo>
                      <a:lnTo>
                        <a:pt x="186" y="517"/>
                      </a:lnTo>
                      <a:lnTo>
                        <a:pt x="194" y="509"/>
                      </a:lnTo>
                      <a:lnTo>
                        <a:pt x="194" y="503"/>
                      </a:lnTo>
                      <a:lnTo>
                        <a:pt x="194" y="496"/>
                      </a:lnTo>
                      <a:lnTo>
                        <a:pt x="194" y="488"/>
                      </a:lnTo>
                      <a:lnTo>
                        <a:pt x="194" y="372"/>
                      </a:lnTo>
                      <a:lnTo>
                        <a:pt x="194" y="218"/>
                      </a:lnTo>
                      <a:lnTo>
                        <a:pt x="194" y="356"/>
                      </a:lnTo>
                      <a:lnTo>
                        <a:pt x="203" y="350"/>
                      </a:lnTo>
                      <a:lnTo>
                        <a:pt x="210" y="350"/>
                      </a:lnTo>
                      <a:lnTo>
                        <a:pt x="210" y="344"/>
                      </a:lnTo>
                      <a:lnTo>
                        <a:pt x="220" y="336"/>
                      </a:lnTo>
                      <a:lnTo>
                        <a:pt x="227" y="328"/>
                      </a:lnTo>
                      <a:lnTo>
                        <a:pt x="236" y="320"/>
                      </a:lnTo>
                      <a:lnTo>
                        <a:pt x="245" y="313"/>
                      </a:lnTo>
                      <a:lnTo>
                        <a:pt x="245" y="307"/>
                      </a:lnTo>
                      <a:lnTo>
                        <a:pt x="245" y="291"/>
                      </a:lnTo>
                      <a:lnTo>
                        <a:pt x="245" y="197"/>
                      </a:lnTo>
                      <a:lnTo>
                        <a:pt x="245" y="189"/>
                      </a:lnTo>
                      <a:lnTo>
                        <a:pt x="245" y="181"/>
                      </a:lnTo>
                      <a:lnTo>
                        <a:pt x="245" y="175"/>
                      </a:lnTo>
                      <a:lnTo>
                        <a:pt x="245" y="169"/>
                      </a:lnTo>
                      <a:lnTo>
                        <a:pt x="236" y="161"/>
                      </a:lnTo>
                      <a:lnTo>
                        <a:pt x="227" y="161"/>
                      </a:lnTo>
                      <a:lnTo>
                        <a:pt x="220" y="153"/>
                      </a:lnTo>
                      <a:lnTo>
                        <a:pt x="203" y="146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  <p:grpSp>
          <p:nvGrpSpPr>
            <p:cNvPr id="23" name="Group 74"/>
            <p:cNvGrpSpPr>
              <a:grpSpLocks/>
            </p:cNvGrpSpPr>
            <p:nvPr/>
          </p:nvGrpSpPr>
          <p:grpSpPr bwMode="auto">
            <a:xfrm>
              <a:off x="2687" y="1587"/>
              <a:ext cx="108" cy="235"/>
              <a:chOff x="2991" y="1122"/>
              <a:chExt cx="124" cy="261"/>
            </a:xfrm>
          </p:grpSpPr>
          <p:sp>
            <p:nvSpPr>
              <p:cNvPr id="377" name="Freeform 75"/>
              <p:cNvSpPr>
                <a:spLocks/>
              </p:cNvSpPr>
              <p:nvPr/>
            </p:nvSpPr>
            <p:spPr bwMode="auto">
              <a:xfrm>
                <a:off x="2991" y="1122"/>
                <a:ext cx="124" cy="261"/>
              </a:xfrm>
              <a:custGeom>
                <a:avLst/>
                <a:gdLst>
                  <a:gd name="T0" fmla="*/ 1 w 247"/>
                  <a:gd name="T1" fmla="*/ 0 h 523"/>
                  <a:gd name="T2" fmla="*/ 1 w 247"/>
                  <a:gd name="T3" fmla="*/ 0 h 523"/>
                  <a:gd name="T4" fmla="*/ 1 w 247"/>
                  <a:gd name="T5" fmla="*/ 0 h 523"/>
                  <a:gd name="T6" fmla="*/ 1 w 247"/>
                  <a:gd name="T7" fmla="*/ 0 h 523"/>
                  <a:gd name="T8" fmla="*/ 1 w 247"/>
                  <a:gd name="T9" fmla="*/ 0 h 523"/>
                  <a:gd name="T10" fmla="*/ 1 w 247"/>
                  <a:gd name="T11" fmla="*/ 0 h 523"/>
                  <a:gd name="T12" fmla="*/ 1 w 247"/>
                  <a:gd name="T13" fmla="*/ 0 h 523"/>
                  <a:gd name="T14" fmla="*/ 1 w 247"/>
                  <a:gd name="T15" fmla="*/ 0 h 523"/>
                  <a:gd name="T16" fmla="*/ 1 w 247"/>
                  <a:gd name="T17" fmla="*/ 0 h 523"/>
                  <a:gd name="T18" fmla="*/ 1 w 247"/>
                  <a:gd name="T19" fmla="*/ 0 h 523"/>
                  <a:gd name="T20" fmla="*/ 1 w 247"/>
                  <a:gd name="T21" fmla="*/ 0 h 523"/>
                  <a:gd name="T22" fmla="*/ 1 w 247"/>
                  <a:gd name="T23" fmla="*/ 0 h 523"/>
                  <a:gd name="T24" fmla="*/ 1 w 247"/>
                  <a:gd name="T25" fmla="*/ 0 h 523"/>
                  <a:gd name="T26" fmla="*/ 1 w 247"/>
                  <a:gd name="T27" fmla="*/ 0 h 523"/>
                  <a:gd name="T28" fmla="*/ 1 w 247"/>
                  <a:gd name="T29" fmla="*/ 0 h 523"/>
                  <a:gd name="T30" fmla="*/ 1 w 247"/>
                  <a:gd name="T31" fmla="*/ 0 h 523"/>
                  <a:gd name="T32" fmla="*/ 1 w 247"/>
                  <a:gd name="T33" fmla="*/ 0 h 523"/>
                  <a:gd name="T34" fmla="*/ 1 w 247"/>
                  <a:gd name="T35" fmla="*/ 0 h 523"/>
                  <a:gd name="T36" fmla="*/ 1 w 247"/>
                  <a:gd name="T37" fmla="*/ 0 h 523"/>
                  <a:gd name="T38" fmla="*/ 1 w 247"/>
                  <a:gd name="T39" fmla="*/ 0 h 523"/>
                  <a:gd name="T40" fmla="*/ 1 w 247"/>
                  <a:gd name="T41" fmla="*/ 0 h 523"/>
                  <a:gd name="T42" fmla="*/ 1 w 247"/>
                  <a:gd name="T43" fmla="*/ 0 h 523"/>
                  <a:gd name="T44" fmla="*/ 1 w 247"/>
                  <a:gd name="T45" fmla="*/ 0 h 523"/>
                  <a:gd name="T46" fmla="*/ 1 w 247"/>
                  <a:gd name="T47" fmla="*/ 0 h 523"/>
                  <a:gd name="T48" fmla="*/ 1 w 247"/>
                  <a:gd name="T49" fmla="*/ 0 h 523"/>
                  <a:gd name="T50" fmla="*/ 1 w 247"/>
                  <a:gd name="T51" fmla="*/ 0 h 523"/>
                  <a:gd name="T52" fmla="*/ 1 w 247"/>
                  <a:gd name="T53" fmla="*/ 0 h 523"/>
                  <a:gd name="T54" fmla="*/ 0 w 247"/>
                  <a:gd name="T55" fmla="*/ 0 h 523"/>
                  <a:gd name="T56" fmla="*/ 0 w 247"/>
                  <a:gd name="T57" fmla="*/ 0 h 523"/>
                  <a:gd name="T58" fmla="*/ 1 w 247"/>
                  <a:gd name="T59" fmla="*/ 0 h 523"/>
                  <a:gd name="T60" fmla="*/ 1 w 247"/>
                  <a:gd name="T61" fmla="*/ 0 h 523"/>
                  <a:gd name="T62" fmla="*/ 1 w 247"/>
                  <a:gd name="T63" fmla="*/ 0 h 523"/>
                  <a:gd name="T64" fmla="*/ 1 w 247"/>
                  <a:gd name="T65" fmla="*/ 0 h 523"/>
                  <a:gd name="T66" fmla="*/ 1 w 247"/>
                  <a:gd name="T67" fmla="*/ 0 h 523"/>
                  <a:gd name="T68" fmla="*/ 1 w 247"/>
                  <a:gd name="T69" fmla="*/ 0 h 523"/>
                  <a:gd name="T70" fmla="*/ 1 w 247"/>
                  <a:gd name="T71" fmla="*/ 0 h 523"/>
                  <a:gd name="T72" fmla="*/ 1 w 247"/>
                  <a:gd name="T73" fmla="*/ 0 h 523"/>
                  <a:gd name="T74" fmla="*/ 1 w 247"/>
                  <a:gd name="T75" fmla="*/ 0 h 523"/>
                  <a:gd name="T76" fmla="*/ 1 w 247"/>
                  <a:gd name="T77" fmla="*/ 0 h 523"/>
                  <a:gd name="T78" fmla="*/ 1 w 247"/>
                  <a:gd name="T79" fmla="*/ 0 h 523"/>
                  <a:gd name="T80" fmla="*/ 1 w 247"/>
                  <a:gd name="T81" fmla="*/ 0 h 523"/>
                  <a:gd name="T82" fmla="*/ 1 w 247"/>
                  <a:gd name="T83" fmla="*/ 0 h 523"/>
                  <a:gd name="T84" fmla="*/ 1 w 247"/>
                  <a:gd name="T85" fmla="*/ 0 h 523"/>
                  <a:gd name="T86" fmla="*/ 1 w 247"/>
                  <a:gd name="T87" fmla="*/ 0 h 523"/>
                  <a:gd name="T88" fmla="*/ 1 w 247"/>
                  <a:gd name="T89" fmla="*/ 0 h 523"/>
                  <a:gd name="T90" fmla="*/ 1 w 247"/>
                  <a:gd name="T91" fmla="*/ 0 h 523"/>
                  <a:gd name="T92" fmla="*/ 1 w 247"/>
                  <a:gd name="T93" fmla="*/ 0 h 523"/>
                  <a:gd name="T94" fmla="*/ 1 w 247"/>
                  <a:gd name="T95" fmla="*/ 0 h 523"/>
                  <a:gd name="T96" fmla="*/ 1 w 247"/>
                  <a:gd name="T97" fmla="*/ 0 h 523"/>
                  <a:gd name="T98" fmla="*/ 1 w 247"/>
                  <a:gd name="T99" fmla="*/ 0 h 523"/>
                  <a:gd name="T100" fmla="*/ 1 w 247"/>
                  <a:gd name="T101" fmla="*/ 0 h 523"/>
                  <a:gd name="T102" fmla="*/ 1 w 247"/>
                  <a:gd name="T103" fmla="*/ 0 h 523"/>
                  <a:gd name="T104" fmla="*/ 1 w 247"/>
                  <a:gd name="T105" fmla="*/ 0 h 523"/>
                  <a:gd name="T106" fmla="*/ 1 w 247"/>
                  <a:gd name="T107" fmla="*/ 0 h 523"/>
                  <a:gd name="T108" fmla="*/ 1 w 247"/>
                  <a:gd name="T109" fmla="*/ 0 h 523"/>
                  <a:gd name="T110" fmla="*/ 1 w 247"/>
                  <a:gd name="T111" fmla="*/ 0 h 523"/>
                  <a:gd name="T112" fmla="*/ 1 w 247"/>
                  <a:gd name="T113" fmla="*/ 0 h 523"/>
                  <a:gd name="T114" fmla="*/ 1 w 247"/>
                  <a:gd name="T115" fmla="*/ 0 h 523"/>
                  <a:gd name="T116" fmla="*/ 1 w 247"/>
                  <a:gd name="T117" fmla="*/ 0 h 523"/>
                  <a:gd name="T118" fmla="*/ 1 w 247"/>
                  <a:gd name="T119" fmla="*/ 0 h 523"/>
                  <a:gd name="T120" fmla="*/ 1 w 247"/>
                  <a:gd name="T121" fmla="*/ 0 h 523"/>
                  <a:gd name="T122" fmla="*/ 1 w 247"/>
                  <a:gd name="T123" fmla="*/ 0 h 52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7" h="523">
                    <a:moveTo>
                      <a:pt x="204" y="145"/>
                    </a:moveTo>
                    <a:lnTo>
                      <a:pt x="204" y="145"/>
                    </a:lnTo>
                    <a:lnTo>
                      <a:pt x="195" y="145"/>
                    </a:lnTo>
                    <a:lnTo>
                      <a:pt x="186" y="139"/>
                    </a:lnTo>
                    <a:lnTo>
                      <a:pt x="179" y="139"/>
                    </a:lnTo>
                    <a:lnTo>
                      <a:pt x="169" y="132"/>
                    </a:lnTo>
                    <a:lnTo>
                      <a:pt x="162" y="124"/>
                    </a:lnTo>
                    <a:lnTo>
                      <a:pt x="162" y="116"/>
                    </a:lnTo>
                    <a:lnTo>
                      <a:pt x="162" y="108"/>
                    </a:lnTo>
                    <a:lnTo>
                      <a:pt x="169" y="108"/>
                    </a:lnTo>
                    <a:lnTo>
                      <a:pt x="179" y="102"/>
                    </a:lnTo>
                    <a:lnTo>
                      <a:pt x="179" y="96"/>
                    </a:lnTo>
                    <a:lnTo>
                      <a:pt x="186" y="88"/>
                    </a:lnTo>
                    <a:lnTo>
                      <a:pt x="186" y="80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1"/>
                    </a:lnTo>
                    <a:lnTo>
                      <a:pt x="186" y="45"/>
                    </a:lnTo>
                    <a:lnTo>
                      <a:pt x="186" y="37"/>
                    </a:lnTo>
                    <a:lnTo>
                      <a:pt x="179" y="29"/>
                    </a:lnTo>
                    <a:lnTo>
                      <a:pt x="169" y="23"/>
                    </a:lnTo>
                    <a:lnTo>
                      <a:pt x="162" y="16"/>
                    </a:lnTo>
                    <a:lnTo>
                      <a:pt x="153" y="8"/>
                    </a:lnTo>
                    <a:lnTo>
                      <a:pt x="144" y="8"/>
                    </a:lnTo>
                    <a:lnTo>
                      <a:pt x="136" y="0"/>
                    </a:lnTo>
                    <a:lnTo>
                      <a:pt x="127" y="0"/>
                    </a:lnTo>
                    <a:lnTo>
                      <a:pt x="120" y="0"/>
                    </a:lnTo>
                    <a:lnTo>
                      <a:pt x="103" y="8"/>
                    </a:lnTo>
                    <a:lnTo>
                      <a:pt x="94" y="8"/>
                    </a:lnTo>
                    <a:lnTo>
                      <a:pt x="85" y="16"/>
                    </a:lnTo>
                    <a:lnTo>
                      <a:pt x="77" y="23"/>
                    </a:lnTo>
                    <a:lnTo>
                      <a:pt x="77" y="29"/>
                    </a:lnTo>
                    <a:lnTo>
                      <a:pt x="68" y="37"/>
                    </a:lnTo>
                    <a:lnTo>
                      <a:pt x="68" y="45"/>
                    </a:lnTo>
                    <a:lnTo>
                      <a:pt x="61" y="51"/>
                    </a:lnTo>
                    <a:lnTo>
                      <a:pt x="61" y="65"/>
                    </a:lnTo>
                    <a:lnTo>
                      <a:pt x="61" y="73"/>
                    </a:lnTo>
                    <a:lnTo>
                      <a:pt x="68" y="80"/>
                    </a:lnTo>
                    <a:lnTo>
                      <a:pt x="68" y="88"/>
                    </a:lnTo>
                    <a:lnTo>
                      <a:pt x="68" y="96"/>
                    </a:lnTo>
                    <a:lnTo>
                      <a:pt x="77" y="102"/>
                    </a:lnTo>
                    <a:lnTo>
                      <a:pt x="85" y="108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7" y="139"/>
                    </a:lnTo>
                    <a:lnTo>
                      <a:pt x="68" y="139"/>
                    </a:lnTo>
                    <a:lnTo>
                      <a:pt x="61" y="145"/>
                    </a:lnTo>
                    <a:lnTo>
                      <a:pt x="51" y="145"/>
                    </a:lnTo>
                    <a:lnTo>
                      <a:pt x="35" y="153"/>
                    </a:lnTo>
                    <a:lnTo>
                      <a:pt x="26" y="161"/>
                    </a:lnTo>
                    <a:lnTo>
                      <a:pt x="18" y="161"/>
                    </a:lnTo>
                    <a:lnTo>
                      <a:pt x="9" y="169"/>
                    </a:lnTo>
                    <a:lnTo>
                      <a:pt x="9" y="174"/>
                    </a:lnTo>
                    <a:lnTo>
                      <a:pt x="0" y="182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9" y="306"/>
                    </a:lnTo>
                    <a:lnTo>
                      <a:pt x="9" y="314"/>
                    </a:lnTo>
                    <a:lnTo>
                      <a:pt x="18" y="320"/>
                    </a:lnTo>
                    <a:lnTo>
                      <a:pt x="18" y="334"/>
                    </a:lnTo>
                    <a:lnTo>
                      <a:pt x="26" y="334"/>
                    </a:lnTo>
                    <a:lnTo>
                      <a:pt x="35" y="342"/>
                    </a:lnTo>
                    <a:lnTo>
                      <a:pt x="42" y="350"/>
                    </a:lnTo>
                    <a:lnTo>
                      <a:pt x="51" y="350"/>
                    </a:lnTo>
                    <a:lnTo>
                      <a:pt x="51" y="355"/>
                    </a:lnTo>
                    <a:lnTo>
                      <a:pt x="51" y="218"/>
                    </a:lnTo>
                    <a:lnTo>
                      <a:pt x="51" y="371"/>
                    </a:lnTo>
                    <a:lnTo>
                      <a:pt x="51" y="487"/>
                    </a:lnTo>
                    <a:lnTo>
                      <a:pt x="51" y="495"/>
                    </a:lnTo>
                    <a:lnTo>
                      <a:pt x="51" y="501"/>
                    </a:lnTo>
                    <a:lnTo>
                      <a:pt x="61" y="508"/>
                    </a:lnTo>
                    <a:lnTo>
                      <a:pt x="61" y="515"/>
                    </a:lnTo>
                    <a:lnTo>
                      <a:pt x="68" y="515"/>
                    </a:lnTo>
                    <a:lnTo>
                      <a:pt x="68" y="523"/>
                    </a:lnTo>
                    <a:lnTo>
                      <a:pt x="77" y="523"/>
                    </a:lnTo>
                    <a:lnTo>
                      <a:pt x="85" y="523"/>
                    </a:lnTo>
                    <a:lnTo>
                      <a:pt x="94" y="523"/>
                    </a:lnTo>
                    <a:lnTo>
                      <a:pt x="103" y="523"/>
                    </a:lnTo>
                    <a:lnTo>
                      <a:pt x="110" y="515"/>
                    </a:lnTo>
                    <a:lnTo>
                      <a:pt x="120" y="508"/>
                    </a:lnTo>
                    <a:lnTo>
                      <a:pt x="127" y="501"/>
                    </a:lnTo>
                    <a:lnTo>
                      <a:pt x="127" y="495"/>
                    </a:lnTo>
                    <a:lnTo>
                      <a:pt x="127" y="487"/>
                    </a:lnTo>
                    <a:lnTo>
                      <a:pt x="127" y="291"/>
                    </a:lnTo>
                    <a:lnTo>
                      <a:pt x="127" y="487"/>
                    </a:lnTo>
                    <a:lnTo>
                      <a:pt x="127" y="495"/>
                    </a:lnTo>
                    <a:lnTo>
                      <a:pt x="127" y="501"/>
                    </a:lnTo>
                    <a:lnTo>
                      <a:pt x="127" y="508"/>
                    </a:lnTo>
                    <a:lnTo>
                      <a:pt x="136" y="508"/>
                    </a:lnTo>
                    <a:lnTo>
                      <a:pt x="136" y="515"/>
                    </a:lnTo>
                    <a:lnTo>
                      <a:pt x="144" y="515"/>
                    </a:lnTo>
                    <a:lnTo>
                      <a:pt x="144" y="523"/>
                    </a:lnTo>
                    <a:lnTo>
                      <a:pt x="153" y="523"/>
                    </a:lnTo>
                    <a:lnTo>
                      <a:pt x="162" y="523"/>
                    </a:lnTo>
                    <a:lnTo>
                      <a:pt x="169" y="523"/>
                    </a:lnTo>
                    <a:lnTo>
                      <a:pt x="179" y="523"/>
                    </a:lnTo>
                    <a:lnTo>
                      <a:pt x="186" y="515"/>
                    </a:lnTo>
                    <a:lnTo>
                      <a:pt x="195" y="508"/>
                    </a:lnTo>
                    <a:lnTo>
                      <a:pt x="195" y="501"/>
                    </a:lnTo>
                    <a:lnTo>
                      <a:pt x="195" y="495"/>
                    </a:lnTo>
                    <a:lnTo>
                      <a:pt x="195" y="487"/>
                    </a:lnTo>
                    <a:lnTo>
                      <a:pt x="195" y="371"/>
                    </a:lnTo>
                    <a:lnTo>
                      <a:pt x="195" y="218"/>
                    </a:lnTo>
                    <a:lnTo>
                      <a:pt x="195" y="355"/>
                    </a:lnTo>
                    <a:lnTo>
                      <a:pt x="204" y="350"/>
                    </a:lnTo>
                    <a:lnTo>
                      <a:pt x="212" y="350"/>
                    </a:lnTo>
                    <a:lnTo>
                      <a:pt x="212" y="342"/>
                    </a:lnTo>
                    <a:lnTo>
                      <a:pt x="221" y="334"/>
                    </a:lnTo>
                    <a:lnTo>
                      <a:pt x="228" y="326"/>
                    </a:lnTo>
                    <a:lnTo>
                      <a:pt x="238" y="320"/>
                    </a:lnTo>
                    <a:lnTo>
                      <a:pt x="247" y="314"/>
                    </a:lnTo>
                    <a:lnTo>
                      <a:pt x="247" y="306"/>
                    </a:lnTo>
                    <a:lnTo>
                      <a:pt x="247" y="291"/>
                    </a:lnTo>
                    <a:lnTo>
                      <a:pt x="247" y="197"/>
                    </a:lnTo>
                    <a:lnTo>
                      <a:pt x="247" y="189"/>
                    </a:lnTo>
                    <a:lnTo>
                      <a:pt x="247" y="182"/>
                    </a:lnTo>
                    <a:lnTo>
                      <a:pt x="247" y="174"/>
                    </a:lnTo>
                    <a:lnTo>
                      <a:pt x="247" y="169"/>
                    </a:lnTo>
                    <a:lnTo>
                      <a:pt x="238" y="161"/>
                    </a:lnTo>
                    <a:lnTo>
                      <a:pt x="228" y="161"/>
                    </a:lnTo>
                    <a:lnTo>
                      <a:pt x="221" y="153"/>
                    </a:lnTo>
                    <a:lnTo>
                      <a:pt x="204" y="145"/>
                    </a:lnTo>
                    <a:close/>
                  </a:path>
                </a:pathLst>
              </a:custGeom>
              <a:solidFill>
                <a:srgbClr val="00CC99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378" name="Group 76"/>
              <p:cNvGrpSpPr>
                <a:grpSpLocks/>
              </p:cNvGrpSpPr>
              <p:nvPr/>
            </p:nvGrpSpPr>
            <p:grpSpPr bwMode="auto">
              <a:xfrm>
                <a:off x="2991" y="1122"/>
                <a:ext cx="124" cy="261"/>
                <a:chOff x="2991" y="1122"/>
                <a:chExt cx="124" cy="261"/>
              </a:xfrm>
            </p:grpSpPr>
            <p:sp>
              <p:nvSpPr>
                <p:cNvPr id="379" name="Freeform 77"/>
                <p:cNvSpPr>
                  <a:spLocks/>
                </p:cNvSpPr>
                <p:nvPr/>
              </p:nvSpPr>
              <p:spPr bwMode="auto">
                <a:xfrm>
                  <a:off x="2991" y="1122"/>
                  <a:ext cx="124" cy="261"/>
                </a:xfrm>
                <a:custGeom>
                  <a:avLst/>
                  <a:gdLst>
                    <a:gd name="T0" fmla="*/ 1 w 247"/>
                    <a:gd name="T1" fmla="*/ 0 h 523"/>
                    <a:gd name="T2" fmla="*/ 1 w 247"/>
                    <a:gd name="T3" fmla="*/ 0 h 523"/>
                    <a:gd name="T4" fmla="*/ 1 w 247"/>
                    <a:gd name="T5" fmla="*/ 0 h 523"/>
                    <a:gd name="T6" fmla="*/ 1 w 247"/>
                    <a:gd name="T7" fmla="*/ 0 h 523"/>
                    <a:gd name="T8" fmla="*/ 1 w 247"/>
                    <a:gd name="T9" fmla="*/ 0 h 523"/>
                    <a:gd name="T10" fmla="*/ 1 w 247"/>
                    <a:gd name="T11" fmla="*/ 0 h 523"/>
                    <a:gd name="T12" fmla="*/ 1 w 247"/>
                    <a:gd name="T13" fmla="*/ 0 h 523"/>
                    <a:gd name="T14" fmla="*/ 1 w 247"/>
                    <a:gd name="T15" fmla="*/ 0 h 523"/>
                    <a:gd name="T16" fmla="*/ 1 w 247"/>
                    <a:gd name="T17" fmla="*/ 0 h 523"/>
                    <a:gd name="T18" fmla="*/ 1 w 247"/>
                    <a:gd name="T19" fmla="*/ 0 h 523"/>
                    <a:gd name="T20" fmla="*/ 1 w 247"/>
                    <a:gd name="T21" fmla="*/ 0 h 523"/>
                    <a:gd name="T22" fmla="*/ 1 w 247"/>
                    <a:gd name="T23" fmla="*/ 0 h 523"/>
                    <a:gd name="T24" fmla="*/ 1 w 247"/>
                    <a:gd name="T25" fmla="*/ 0 h 523"/>
                    <a:gd name="T26" fmla="*/ 1 w 247"/>
                    <a:gd name="T27" fmla="*/ 0 h 523"/>
                    <a:gd name="T28" fmla="*/ 1 w 247"/>
                    <a:gd name="T29" fmla="*/ 0 h 523"/>
                    <a:gd name="T30" fmla="*/ 1 w 247"/>
                    <a:gd name="T31" fmla="*/ 0 h 523"/>
                    <a:gd name="T32" fmla="*/ 1 w 247"/>
                    <a:gd name="T33" fmla="*/ 0 h 523"/>
                    <a:gd name="T34" fmla="*/ 1 w 247"/>
                    <a:gd name="T35" fmla="*/ 0 h 523"/>
                    <a:gd name="T36" fmla="*/ 1 w 247"/>
                    <a:gd name="T37" fmla="*/ 0 h 523"/>
                    <a:gd name="T38" fmla="*/ 1 w 247"/>
                    <a:gd name="T39" fmla="*/ 0 h 523"/>
                    <a:gd name="T40" fmla="*/ 1 w 247"/>
                    <a:gd name="T41" fmla="*/ 0 h 523"/>
                    <a:gd name="T42" fmla="*/ 1 w 247"/>
                    <a:gd name="T43" fmla="*/ 0 h 523"/>
                    <a:gd name="T44" fmla="*/ 1 w 247"/>
                    <a:gd name="T45" fmla="*/ 0 h 523"/>
                    <a:gd name="T46" fmla="*/ 1 w 247"/>
                    <a:gd name="T47" fmla="*/ 0 h 523"/>
                    <a:gd name="T48" fmla="*/ 1 w 247"/>
                    <a:gd name="T49" fmla="*/ 0 h 523"/>
                    <a:gd name="T50" fmla="*/ 1 w 247"/>
                    <a:gd name="T51" fmla="*/ 0 h 523"/>
                    <a:gd name="T52" fmla="*/ 1 w 247"/>
                    <a:gd name="T53" fmla="*/ 0 h 523"/>
                    <a:gd name="T54" fmla="*/ 0 w 247"/>
                    <a:gd name="T55" fmla="*/ 0 h 523"/>
                    <a:gd name="T56" fmla="*/ 0 w 247"/>
                    <a:gd name="T57" fmla="*/ 0 h 523"/>
                    <a:gd name="T58" fmla="*/ 1 w 247"/>
                    <a:gd name="T59" fmla="*/ 0 h 523"/>
                    <a:gd name="T60" fmla="*/ 1 w 247"/>
                    <a:gd name="T61" fmla="*/ 0 h 523"/>
                    <a:gd name="T62" fmla="*/ 1 w 247"/>
                    <a:gd name="T63" fmla="*/ 0 h 523"/>
                    <a:gd name="T64" fmla="*/ 1 w 247"/>
                    <a:gd name="T65" fmla="*/ 0 h 523"/>
                    <a:gd name="T66" fmla="*/ 1 w 247"/>
                    <a:gd name="T67" fmla="*/ 0 h 523"/>
                    <a:gd name="T68" fmla="*/ 1 w 247"/>
                    <a:gd name="T69" fmla="*/ 0 h 523"/>
                    <a:gd name="T70" fmla="*/ 1 w 247"/>
                    <a:gd name="T71" fmla="*/ 0 h 523"/>
                    <a:gd name="T72" fmla="*/ 1 w 247"/>
                    <a:gd name="T73" fmla="*/ 0 h 523"/>
                    <a:gd name="T74" fmla="*/ 1 w 247"/>
                    <a:gd name="T75" fmla="*/ 0 h 523"/>
                    <a:gd name="T76" fmla="*/ 1 w 247"/>
                    <a:gd name="T77" fmla="*/ 0 h 523"/>
                    <a:gd name="T78" fmla="*/ 1 w 247"/>
                    <a:gd name="T79" fmla="*/ 0 h 523"/>
                    <a:gd name="T80" fmla="*/ 1 w 247"/>
                    <a:gd name="T81" fmla="*/ 0 h 523"/>
                    <a:gd name="T82" fmla="*/ 1 w 247"/>
                    <a:gd name="T83" fmla="*/ 0 h 523"/>
                    <a:gd name="T84" fmla="*/ 1 w 247"/>
                    <a:gd name="T85" fmla="*/ 0 h 523"/>
                    <a:gd name="T86" fmla="*/ 1 w 247"/>
                    <a:gd name="T87" fmla="*/ 0 h 523"/>
                    <a:gd name="T88" fmla="*/ 1 w 247"/>
                    <a:gd name="T89" fmla="*/ 0 h 523"/>
                    <a:gd name="T90" fmla="*/ 1 w 247"/>
                    <a:gd name="T91" fmla="*/ 0 h 523"/>
                    <a:gd name="T92" fmla="*/ 1 w 247"/>
                    <a:gd name="T93" fmla="*/ 0 h 523"/>
                    <a:gd name="T94" fmla="*/ 1 w 247"/>
                    <a:gd name="T95" fmla="*/ 0 h 523"/>
                    <a:gd name="T96" fmla="*/ 1 w 247"/>
                    <a:gd name="T97" fmla="*/ 0 h 523"/>
                    <a:gd name="T98" fmla="*/ 1 w 247"/>
                    <a:gd name="T99" fmla="*/ 0 h 523"/>
                    <a:gd name="T100" fmla="*/ 1 w 247"/>
                    <a:gd name="T101" fmla="*/ 0 h 523"/>
                    <a:gd name="T102" fmla="*/ 1 w 247"/>
                    <a:gd name="T103" fmla="*/ 0 h 523"/>
                    <a:gd name="T104" fmla="*/ 1 w 247"/>
                    <a:gd name="T105" fmla="*/ 0 h 523"/>
                    <a:gd name="T106" fmla="*/ 1 w 247"/>
                    <a:gd name="T107" fmla="*/ 0 h 523"/>
                    <a:gd name="T108" fmla="*/ 1 w 247"/>
                    <a:gd name="T109" fmla="*/ 0 h 523"/>
                    <a:gd name="T110" fmla="*/ 1 w 247"/>
                    <a:gd name="T111" fmla="*/ 0 h 523"/>
                    <a:gd name="T112" fmla="*/ 1 w 247"/>
                    <a:gd name="T113" fmla="*/ 0 h 523"/>
                    <a:gd name="T114" fmla="*/ 1 w 247"/>
                    <a:gd name="T115" fmla="*/ 0 h 523"/>
                    <a:gd name="T116" fmla="*/ 1 w 247"/>
                    <a:gd name="T117" fmla="*/ 0 h 523"/>
                    <a:gd name="T118" fmla="*/ 1 w 247"/>
                    <a:gd name="T119" fmla="*/ 0 h 523"/>
                    <a:gd name="T120" fmla="*/ 1 w 247"/>
                    <a:gd name="T121" fmla="*/ 0 h 523"/>
                    <a:gd name="T122" fmla="*/ 1 w 247"/>
                    <a:gd name="T123" fmla="*/ 0 h 52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7" h="523">
                      <a:moveTo>
                        <a:pt x="204" y="145"/>
                      </a:moveTo>
                      <a:lnTo>
                        <a:pt x="204" y="145"/>
                      </a:lnTo>
                      <a:lnTo>
                        <a:pt x="195" y="145"/>
                      </a:lnTo>
                      <a:lnTo>
                        <a:pt x="186" y="139"/>
                      </a:lnTo>
                      <a:lnTo>
                        <a:pt x="179" y="139"/>
                      </a:lnTo>
                      <a:lnTo>
                        <a:pt x="169" y="132"/>
                      </a:lnTo>
                      <a:lnTo>
                        <a:pt x="162" y="124"/>
                      </a:lnTo>
                      <a:lnTo>
                        <a:pt x="162" y="116"/>
                      </a:lnTo>
                      <a:lnTo>
                        <a:pt x="162" y="108"/>
                      </a:lnTo>
                      <a:lnTo>
                        <a:pt x="169" y="108"/>
                      </a:lnTo>
                      <a:lnTo>
                        <a:pt x="179" y="102"/>
                      </a:lnTo>
                      <a:lnTo>
                        <a:pt x="179" y="96"/>
                      </a:lnTo>
                      <a:lnTo>
                        <a:pt x="186" y="88"/>
                      </a:lnTo>
                      <a:lnTo>
                        <a:pt x="186" y="80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5"/>
                      </a:lnTo>
                      <a:lnTo>
                        <a:pt x="186" y="37"/>
                      </a:lnTo>
                      <a:lnTo>
                        <a:pt x="179" y="29"/>
                      </a:lnTo>
                      <a:lnTo>
                        <a:pt x="169" y="23"/>
                      </a:lnTo>
                      <a:lnTo>
                        <a:pt x="162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6" y="0"/>
                      </a:lnTo>
                      <a:lnTo>
                        <a:pt x="127" y="0"/>
                      </a:lnTo>
                      <a:lnTo>
                        <a:pt x="120" y="0"/>
                      </a:lnTo>
                      <a:lnTo>
                        <a:pt x="103" y="8"/>
                      </a:lnTo>
                      <a:lnTo>
                        <a:pt x="94" y="8"/>
                      </a:lnTo>
                      <a:lnTo>
                        <a:pt x="85" y="16"/>
                      </a:lnTo>
                      <a:lnTo>
                        <a:pt x="77" y="23"/>
                      </a:lnTo>
                      <a:lnTo>
                        <a:pt x="77" y="29"/>
                      </a:lnTo>
                      <a:lnTo>
                        <a:pt x="68" y="37"/>
                      </a:lnTo>
                      <a:lnTo>
                        <a:pt x="68" y="45"/>
                      </a:lnTo>
                      <a:lnTo>
                        <a:pt x="61" y="51"/>
                      </a:lnTo>
                      <a:lnTo>
                        <a:pt x="61" y="65"/>
                      </a:lnTo>
                      <a:lnTo>
                        <a:pt x="61" y="73"/>
                      </a:lnTo>
                      <a:lnTo>
                        <a:pt x="68" y="80"/>
                      </a:lnTo>
                      <a:lnTo>
                        <a:pt x="68" y="88"/>
                      </a:lnTo>
                      <a:lnTo>
                        <a:pt x="68" y="96"/>
                      </a:lnTo>
                      <a:lnTo>
                        <a:pt x="77" y="102"/>
                      </a:lnTo>
                      <a:lnTo>
                        <a:pt x="85" y="108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7" y="139"/>
                      </a:lnTo>
                      <a:lnTo>
                        <a:pt x="68" y="139"/>
                      </a:lnTo>
                      <a:lnTo>
                        <a:pt x="61" y="145"/>
                      </a:lnTo>
                      <a:lnTo>
                        <a:pt x="51" y="145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8" y="161"/>
                      </a:lnTo>
                      <a:lnTo>
                        <a:pt x="9" y="169"/>
                      </a:lnTo>
                      <a:lnTo>
                        <a:pt x="9" y="174"/>
                      </a:lnTo>
                      <a:lnTo>
                        <a:pt x="0" y="182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6"/>
                      </a:lnTo>
                      <a:lnTo>
                        <a:pt x="9" y="314"/>
                      </a:lnTo>
                      <a:lnTo>
                        <a:pt x="18" y="320"/>
                      </a:lnTo>
                      <a:lnTo>
                        <a:pt x="18" y="334"/>
                      </a:lnTo>
                      <a:lnTo>
                        <a:pt x="26" y="334"/>
                      </a:lnTo>
                      <a:lnTo>
                        <a:pt x="35" y="342"/>
                      </a:lnTo>
                      <a:lnTo>
                        <a:pt x="42" y="350"/>
                      </a:lnTo>
                      <a:lnTo>
                        <a:pt x="51" y="350"/>
                      </a:lnTo>
                      <a:lnTo>
                        <a:pt x="51" y="355"/>
                      </a:lnTo>
                      <a:lnTo>
                        <a:pt x="51" y="218"/>
                      </a:lnTo>
                      <a:lnTo>
                        <a:pt x="51" y="371"/>
                      </a:lnTo>
                      <a:lnTo>
                        <a:pt x="51" y="487"/>
                      </a:lnTo>
                      <a:lnTo>
                        <a:pt x="51" y="495"/>
                      </a:lnTo>
                      <a:lnTo>
                        <a:pt x="51" y="501"/>
                      </a:lnTo>
                      <a:lnTo>
                        <a:pt x="61" y="508"/>
                      </a:lnTo>
                      <a:lnTo>
                        <a:pt x="61" y="515"/>
                      </a:lnTo>
                      <a:lnTo>
                        <a:pt x="68" y="515"/>
                      </a:lnTo>
                      <a:lnTo>
                        <a:pt x="68" y="523"/>
                      </a:lnTo>
                      <a:lnTo>
                        <a:pt x="77" y="523"/>
                      </a:lnTo>
                      <a:lnTo>
                        <a:pt x="85" y="523"/>
                      </a:lnTo>
                      <a:lnTo>
                        <a:pt x="94" y="523"/>
                      </a:lnTo>
                      <a:lnTo>
                        <a:pt x="103" y="523"/>
                      </a:lnTo>
                      <a:lnTo>
                        <a:pt x="110" y="515"/>
                      </a:lnTo>
                      <a:lnTo>
                        <a:pt x="120" y="508"/>
                      </a:lnTo>
                      <a:lnTo>
                        <a:pt x="127" y="501"/>
                      </a:lnTo>
                      <a:lnTo>
                        <a:pt x="127" y="495"/>
                      </a:lnTo>
                      <a:lnTo>
                        <a:pt x="127" y="487"/>
                      </a:lnTo>
                      <a:lnTo>
                        <a:pt x="127" y="291"/>
                      </a:lnTo>
                      <a:lnTo>
                        <a:pt x="127" y="487"/>
                      </a:lnTo>
                      <a:lnTo>
                        <a:pt x="127" y="495"/>
                      </a:lnTo>
                      <a:lnTo>
                        <a:pt x="127" y="501"/>
                      </a:lnTo>
                      <a:lnTo>
                        <a:pt x="127" y="508"/>
                      </a:lnTo>
                      <a:lnTo>
                        <a:pt x="136" y="508"/>
                      </a:lnTo>
                      <a:lnTo>
                        <a:pt x="136" y="515"/>
                      </a:lnTo>
                      <a:lnTo>
                        <a:pt x="144" y="515"/>
                      </a:lnTo>
                      <a:lnTo>
                        <a:pt x="144" y="523"/>
                      </a:lnTo>
                      <a:lnTo>
                        <a:pt x="153" y="523"/>
                      </a:lnTo>
                      <a:lnTo>
                        <a:pt x="162" y="523"/>
                      </a:lnTo>
                      <a:lnTo>
                        <a:pt x="169" y="523"/>
                      </a:lnTo>
                      <a:lnTo>
                        <a:pt x="179" y="523"/>
                      </a:lnTo>
                      <a:lnTo>
                        <a:pt x="186" y="515"/>
                      </a:lnTo>
                      <a:lnTo>
                        <a:pt x="195" y="508"/>
                      </a:lnTo>
                      <a:lnTo>
                        <a:pt x="195" y="501"/>
                      </a:lnTo>
                      <a:lnTo>
                        <a:pt x="195" y="495"/>
                      </a:lnTo>
                      <a:lnTo>
                        <a:pt x="195" y="487"/>
                      </a:lnTo>
                      <a:lnTo>
                        <a:pt x="195" y="371"/>
                      </a:lnTo>
                      <a:lnTo>
                        <a:pt x="195" y="218"/>
                      </a:lnTo>
                      <a:lnTo>
                        <a:pt x="195" y="355"/>
                      </a:lnTo>
                      <a:lnTo>
                        <a:pt x="204" y="350"/>
                      </a:lnTo>
                      <a:lnTo>
                        <a:pt x="212" y="350"/>
                      </a:lnTo>
                      <a:lnTo>
                        <a:pt x="212" y="342"/>
                      </a:lnTo>
                      <a:lnTo>
                        <a:pt x="221" y="334"/>
                      </a:lnTo>
                      <a:lnTo>
                        <a:pt x="228" y="326"/>
                      </a:lnTo>
                      <a:lnTo>
                        <a:pt x="238" y="320"/>
                      </a:lnTo>
                      <a:lnTo>
                        <a:pt x="247" y="314"/>
                      </a:lnTo>
                      <a:lnTo>
                        <a:pt x="247" y="306"/>
                      </a:lnTo>
                      <a:lnTo>
                        <a:pt x="247" y="291"/>
                      </a:lnTo>
                      <a:lnTo>
                        <a:pt x="247" y="197"/>
                      </a:lnTo>
                      <a:lnTo>
                        <a:pt x="247" y="189"/>
                      </a:lnTo>
                      <a:lnTo>
                        <a:pt x="247" y="182"/>
                      </a:lnTo>
                      <a:lnTo>
                        <a:pt x="247" y="174"/>
                      </a:lnTo>
                      <a:lnTo>
                        <a:pt x="247" y="169"/>
                      </a:lnTo>
                      <a:lnTo>
                        <a:pt x="238" y="161"/>
                      </a:lnTo>
                      <a:lnTo>
                        <a:pt x="228" y="161"/>
                      </a:lnTo>
                      <a:lnTo>
                        <a:pt x="221" y="153"/>
                      </a:lnTo>
                      <a:lnTo>
                        <a:pt x="204" y="145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380" name="Freeform 78"/>
                <p:cNvSpPr>
                  <a:spLocks/>
                </p:cNvSpPr>
                <p:nvPr/>
              </p:nvSpPr>
              <p:spPr bwMode="auto">
                <a:xfrm>
                  <a:off x="2991" y="1122"/>
                  <a:ext cx="124" cy="261"/>
                </a:xfrm>
                <a:custGeom>
                  <a:avLst/>
                  <a:gdLst>
                    <a:gd name="T0" fmla="*/ 1 w 247"/>
                    <a:gd name="T1" fmla="*/ 0 h 523"/>
                    <a:gd name="T2" fmla="*/ 1 w 247"/>
                    <a:gd name="T3" fmla="*/ 0 h 523"/>
                    <a:gd name="T4" fmla="*/ 1 w 247"/>
                    <a:gd name="T5" fmla="*/ 0 h 523"/>
                    <a:gd name="T6" fmla="*/ 1 w 247"/>
                    <a:gd name="T7" fmla="*/ 0 h 523"/>
                    <a:gd name="T8" fmla="*/ 1 w 247"/>
                    <a:gd name="T9" fmla="*/ 0 h 523"/>
                    <a:gd name="T10" fmla="*/ 1 w 247"/>
                    <a:gd name="T11" fmla="*/ 0 h 523"/>
                    <a:gd name="T12" fmla="*/ 1 w 247"/>
                    <a:gd name="T13" fmla="*/ 0 h 523"/>
                    <a:gd name="T14" fmla="*/ 1 w 247"/>
                    <a:gd name="T15" fmla="*/ 0 h 523"/>
                    <a:gd name="T16" fmla="*/ 1 w 247"/>
                    <a:gd name="T17" fmla="*/ 0 h 523"/>
                    <a:gd name="T18" fmla="*/ 1 w 247"/>
                    <a:gd name="T19" fmla="*/ 0 h 523"/>
                    <a:gd name="T20" fmla="*/ 1 w 247"/>
                    <a:gd name="T21" fmla="*/ 0 h 523"/>
                    <a:gd name="T22" fmla="*/ 1 w 247"/>
                    <a:gd name="T23" fmla="*/ 0 h 523"/>
                    <a:gd name="T24" fmla="*/ 1 w 247"/>
                    <a:gd name="T25" fmla="*/ 0 h 523"/>
                    <a:gd name="T26" fmla="*/ 1 w 247"/>
                    <a:gd name="T27" fmla="*/ 0 h 523"/>
                    <a:gd name="T28" fmla="*/ 1 w 247"/>
                    <a:gd name="T29" fmla="*/ 0 h 523"/>
                    <a:gd name="T30" fmla="*/ 1 w 247"/>
                    <a:gd name="T31" fmla="*/ 0 h 523"/>
                    <a:gd name="T32" fmla="*/ 1 w 247"/>
                    <a:gd name="T33" fmla="*/ 0 h 523"/>
                    <a:gd name="T34" fmla="*/ 1 w 247"/>
                    <a:gd name="T35" fmla="*/ 0 h 523"/>
                    <a:gd name="T36" fmla="*/ 1 w 247"/>
                    <a:gd name="T37" fmla="*/ 0 h 523"/>
                    <a:gd name="T38" fmla="*/ 1 w 247"/>
                    <a:gd name="T39" fmla="*/ 0 h 523"/>
                    <a:gd name="T40" fmla="*/ 1 w 247"/>
                    <a:gd name="T41" fmla="*/ 0 h 523"/>
                    <a:gd name="T42" fmla="*/ 1 w 247"/>
                    <a:gd name="T43" fmla="*/ 0 h 523"/>
                    <a:gd name="T44" fmla="*/ 1 w 247"/>
                    <a:gd name="T45" fmla="*/ 0 h 523"/>
                    <a:gd name="T46" fmla="*/ 1 w 247"/>
                    <a:gd name="T47" fmla="*/ 0 h 523"/>
                    <a:gd name="T48" fmla="*/ 1 w 247"/>
                    <a:gd name="T49" fmla="*/ 0 h 523"/>
                    <a:gd name="T50" fmla="*/ 1 w 247"/>
                    <a:gd name="T51" fmla="*/ 0 h 523"/>
                    <a:gd name="T52" fmla="*/ 1 w 247"/>
                    <a:gd name="T53" fmla="*/ 0 h 523"/>
                    <a:gd name="T54" fmla="*/ 0 w 247"/>
                    <a:gd name="T55" fmla="*/ 0 h 523"/>
                    <a:gd name="T56" fmla="*/ 0 w 247"/>
                    <a:gd name="T57" fmla="*/ 0 h 523"/>
                    <a:gd name="T58" fmla="*/ 1 w 247"/>
                    <a:gd name="T59" fmla="*/ 0 h 523"/>
                    <a:gd name="T60" fmla="*/ 1 w 247"/>
                    <a:gd name="T61" fmla="*/ 0 h 523"/>
                    <a:gd name="T62" fmla="*/ 1 w 247"/>
                    <a:gd name="T63" fmla="*/ 0 h 523"/>
                    <a:gd name="T64" fmla="*/ 1 w 247"/>
                    <a:gd name="T65" fmla="*/ 0 h 523"/>
                    <a:gd name="T66" fmla="*/ 1 w 247"/>
                    <a:gd name="T67" fmla="*/ 0 h 523"/>
                    <a:gd name="T68" fmla="*/ 1 w 247"/>
                    <a:gd name="T69" fmla="*/ 0 h 523"/>
                    <a:gd name="T70" fmla="*/ 1 w 247"/>
                    <a:gd name="T71" fmla="*/ 0 h 523"/>
                    <a:gd name="T72" fmla="*/ 1 w 247"/>
                    <a:gd name="T73" fmla="*/ 0 h 523"/>
                    <a:gd name="T74" fmla="*/ 1 w 247"/>
                    <a:gd name="T75" fmla="*/ 0 h 523"/>
                    <a:gd name="T76" fmla="*/ 1 w 247"/>
                    <a:gd name="T77" fmla="*/ 0 h 523"/>
                    <a:gd name="T78" fmla="*/ 1 w 247"/>
                    <a:gd name="T79" fmla="*/ 0 h 523"/>
                    <a:gd name="T80" fmla="*/ 1 w 247"/>
                    <a:gd name="T81" fmla="*/ 0 h 523"/>
                    <a:gd name="T82" fmla="*/ 1 w 247"/>
                    <a:gd name="T83" fmla="*/ 0 h 523"/>
                    <a:gd name="T84" fmla="*/ 1 w 247"/>
                    <a:gd name="T85" fmla="*/ 0 h 523"/>
                    <a:gd name="T86" fmla="*/ 1 w 247"/>
                    <a:gd name="T87" fmla="*/ 0 h 523"/>
                    <a:gd name="T88" fmla="*/ 1 w 247"/>
                    <a:gd name="T89" fmla="*/ 0 h 523"/>
                    <a:gd name="T90" fmla="*/ 1 w 247"/>
                    <a:gd name="T91" fmla="*/ 0 h 523"/>
                    <a:gd name="T92" fmla="*/ 1 w 247"/>
                    <a:gd name="T93" fmla="*/ 0 h 523"/>
                    <a:gd name="T94" fmla="*/ 1 w 247"/>
                    <a:gd name="T95" fmla="*/ 0 h 523"/>
                    <a:gd name="T96" fmla="*/ 1 w 247"/>
                    <a:gd name="T97" fmla="*/ 0 h 523"/>
                    <a:gd name="T98" fmla="*/ 1 w 247"/>
                    <a:gd name="T99" fmla="*/ 0 h 523"/>
                    <a:gd name="T100" fmla="*/ 1 w 247"/>
                    <a:gd name="T101" fmla="*/ 0 h 523"/>
                    <a:gd name="T102" fmla="*/ 1 w 247"/>
                    <a:gd name="T103" fmla="*/ 0 h 523"/>
                    <a:gd name="T104" fmla="*/ 1 w 247"/>
                    <a:gd name="T105" fmla="*/ 0 h 523"/>
                    <a:gd name="T106" fmla="*/ 1 w 247"/>
                    <a:gd name="T107" fmla="*/ 0 h 523"/>
                    <a:gd name="T108" fmla="*/ 1 w 247"/>
                    <a:gd name="T109" fmla="*/ 0 h 523"/>
                    <a:gd name="T110" fmla="*/ 1 w 247"/>
                    <a:gd name="T111" fmla="*/ 0 h 523"/>
                    <a:gd name="T112" fmla="*/ 1 w 247"/>
                    <a:gd name="T113" fmla="*/ 0 h 523"/>
                    <a:gd name="T114" fmla="*/ 1 w 247"/>
                    <a:gd name="T115" fmla="*/ 0 h 523"/>
                    <a:gd name="T116" fmla="*/ 1 w 247"/>
                    <a:gd name="T117" fmla="*/ 0 h 523"/>
                    <a:gd name="T118" fmla="*/ 1 w 247"/>
                    <a:gd name="T119" fmla="*/ 0 h 523"/>
                    <a:gd name="T120" fmla="*/ 1 w 247"/>
                    <a:gd name="T121" fmla="*/ 0 h 523"/>
                    <a:gd name="T122" fmla="*/ 1 w 247"/>
                    <a:gd name="T123" fmla="*/ 0 h 52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7" h="523">
                      <a:moveTo>
                        <a:pt x="204" y="145"/>
                      </a:moveTo>
                      <a:lnTo>
                        <a:pt x="204" y="145"/>
                      </a:lnTo>
                      <a:lnTo>
                        <a:pt x="195" y="145"/>
                      </a:lnTo>
                      <a:lnTo>
                        <a:pt x="186" y="139"/>
                      </a:lnTo>
                      <a:lnTo>
                        <a:pt x="179" y="139"/>
                      </a:lnTo>
                      <a:lnTo>
                        <a:pt x="169" y="132"/>
                      </a:lnTo>
                      <a:lnTo>
                        <a:pt x="162" y="124"/>
                      </a:lnTo>
                      <a:lnTo>
                        <a:pt x="162" y="116"/>
                      </a:lnTo>
                      <a:lnTo>
                        <a:pt x="162" y="108"/>
                      </a:lnTo>
                      <a:lnTo>
                        <a:pt x="169" y="108"/>
                      </a:lnTo>
                      <a:lnTo>
                        <a:pt x="179" y="102"/>
                      </a:lnTo>
                      <a:lnTo>
                        <a:pt x="179" y="96"/>
                      </a:lnTo>
                      <a:lnTo>
                        <a:pt x="186" y="88"/>
                      </a:lnTo>
                      <a:lnTo>
                        <a:pt x="186" y="80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5"/>
                      </a:lnTo>
                      <a:lnTo>
                        <a:pt x="186" y="37"/>
                      </a:lnTo>
                      <a:lnTo>
                        <a:pt x="179" y="29"/>
                      </a:lnTo>
                      <a:lnTo>
                        <a:pt x="169" y="23"/>
                      </a:lnTo>
                      <a:lnTo>
                        <a:pt x="162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6" y="0"/>
                      </a:lnTo>
                      <a:lnTo>
                        <a:pt x="127" y="0"/>
                      </a:lnTo>
                      <a:lnTo>
                        <a:pt x="120" y="0"/>
                      </a:lnTo>
                      <a:lnTo>
                        <a:pt x="103" y="8"/>
                      </a:lnTo>
                      <a:lnTo>
                        <a:pt x="94" y="8"/>
                      </a:lnTo>
                      <a:lnTo>
                        <a:pt x="85" y="16"/>
                      </a:lnTo>
                      <a:lnTo>
                        <a:pt x="77" y="23"/>
                      </a:lnTo>
                      <a:lnTo>
                        <a:pt x="77" y="29"/>
                      </a:lnTo>
                      <a:lnTo>
                        <a:pt x="68" y="37"/>
                      </a:lnTo>
                      <a:lnTo>
                        <a:pt x="68" y="45"/>
                      </a:lnTo>
                      <a:lnTo>
                        <a:pt x="61" y="51"/>
                      </a:lnTo>
                      <a:lnTo>
                        <a:pt x="61" y="65"/>
                      </a:lnTo>
                      <a:lnTo>
                        <a:pt x="61" y="73"/>
                      </a:lnTo>
                      <a:lnTo>
                        <a:pt x="68" y="80"/>
                      </a:lnTo>
                      <a:lnTo>
                        <a:pt x="68" y="88"/>
                      </a:lnTo>
                      <a:lnTo>
                        <a:pt x="68" y="96"/>
                      </a:lnTo>
                      <a:lnTo>
                        <a:pt x="77" y="102"/>
                      </a:lnTo>
                      <a:lnTo>
                        <a:pt x="85" y="108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7" y="139"/>
                      </a:lnTo>
                      <a:lnTo>
                        <a:pt x="68" y="139"/>
                      </a:lnTo>
                      <a:lnTo>
                        <a:pt x="61" y="145"/>
                      </a:lnTo>
                      <a:lnTo>
                        <a:pt x="51" y="145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8" y="161"/>
                      </a:lnTo>
                      <a:lnTo>
                        <a:pt x="9" y="169"/>
                      </a:lnTo>
                      <a:lnTo>
                        <a:pt x="9" y="174"/>
                      </a:lnTo>
                      <a:lnTo>
                        <a:pt x="0" y="182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6"/>
                      </a:lnTo>
                      <a:lnTo>
                        <a:pt x="9" y="314"/>
                      </a:lnTo>
                      <a:lnTo>
                        <a:pt x="18" y="320"/>
                      </a:lnTo>
                      <a:lnTo>
                        <a:pt x="18" y="334"/>
                      </a:lnTo>
                      <a:lnTo>
                        <a:pt x="26" y="334"/>
                      </a:lnTo>
                      <a:lnTo>
                        <a:pt x="35" y="342"/>
                      </a:lnTo>
                      <a:lnTo>
                        <a:pt x="42" y="350"/>
                      </a:lnTo>
                      <a:lnTo>
                        <a:pt x="51" y="350"/>
                      </a:lnTo>
                      <a:lnTo>
                        <a:pt x="51" y="355"/>
                      </a:lnTo>
                      <a:lnTo>
                        <a:pt x="51" y="218"/>
                      </a:lnTo>
                      <a:lnTo>
                        <a:pt x="51" y="371"/>
                      </a:lnTo>
                      <a:lnTo>
                        <a:pt x="51" y="487"/>
                      </a:lnTo>
                      <a:lnTo>
                        <a:pt x="51" y="495"/>
                      </a:lnTo>
                      <a:lnTo>
                        <a:pt x="51" y="501"/>
                      </a:lnTo>
                      <a:lnTo>
                        <a:pt x="61" y="508"/>
                      </a:lnTo>
                      <a:lnTo>
                        <a:pt x="61" y="515"/>
                      </a:lnTo>
                      <a:lnTo>
                        <a:pt x="68" y="515"/>
                      </a:lnTo>
                      <a:lnTo>
                        <a:pt x="68" y="523"/>
                      </a:lnTo>
                      <a:lnTo>
                        <a:pt x="77" y="523"/>
                      </a:lnTo>
                      <a:lnTo>
                        <a:pt x="85" y="523"/>
                      </a:lnTo>
                      <a:lnTo>
                        <a:pt x="94" y="523"/>
                      </a:lnTo>
                      <a:lnTo>
                        <a:pt x="103" y="523"/>
                      </a:lnTo>
                      <a:lnTo>
                        <a:pt x="110" y="515"/>
                      </a:lnTo>
                      <a:lnTo>
                        <a:pt x="120" y="508"/>
                      </a:lnTo>
                      <a:lnTo>
                        <a:pt x="127" y="501"/>
                      </a:lnTo>
                      <a:lnTo>
                        <a:pt x="127" y="495"/>
                      </a:lnTo>
                      <a:lnTo>
                        <a:pt x="127" y="487"/>
                      </a:lnTo>
                      <a:lnTo>
                        <a:pt x="127" y="291"/>
                      </a:lnTo>
                      <a:lnTo>
                        <a:pt x="127" y="487"/>
                      </a:lnTo>
                      <a:lnTo>
                        <a:pt x="127" y="495"/>
                      </a:lnTo>
                      <a:lnTo>
                        <a:pt x="127" y="501"/>
                      </a:lnTo>
                      <a:lnTo>
                        <a:pt x="127" y="508"/>
                      </a:lnTo>
                      <a:lnTo>
                        <a:pt x="136" y="508"/>
                      </a:lnTo>
                      <a:lnTo>
                        <a:pt x="136" y="515"/>
                      </a:lnTo>
                      <a:lnTo>
                        <a:pt x="144" y="515"/>
                      </a:lnTo>
                      <a:lnTo>
                        <a:pt x="144" y="523"/>
                      </a:lnTo>
                      <a:lnTo>
                        <a:pt x="153" y="523"/>
                      </a:lnTo>
                      <a:lnTo>
                        <a:pt x="162" y="523"/>
                      </a:lnTo>
                      <a:lnTo>
                        <a:pt x="169" y="523"/>
                      </a:lnTo>
                      <a:lnTo>
                        <a:pt x="179" y="523"/>
                      </a:lnTo>
                      <a:lnTo>
                        <a:pt x="186" y="515"/>
                      </a:lnTo>
                      <a:lnTo>
                        <a:pt x="195" y="508"/>
                      </a:lnTo>
                      <a:lnTo>
                        <a:pt x="195" y="501"/>
                      </a:lnTo>
                      <a:lnTo>
                        <a:pt x="195" y="495"/>
                      </a:lnTo>
                      <a:lnTo>
                        <a:pt x="195" y="487"/>
                      </a:lnTo>
                      <a:lnTo>
                        <a:pt x="195" y="371"/>
                      </a:lnTo>
                      <a:lnTo>
                        <a:pt x="195" y="218"/>
                      </a:lnTo>
                      <a:lnTo>
                        <a:pt x="195" y="355"/>
                      </a:lnTo>
                      <a:lnTo>
                        <a:pt x="204" y="350"/>
                      </a:lnTo>
                      <a:lnTo>
                        <a:pt x="212" y="350"/>
                      </a:lnTo>
                      <a:lnTo>
                        <a:pt x="212" y="342"/>
                      </a:lnTo>
                      <a:lnTo>
                        <a:pt x="221" y="334"/>
                      </a:lnTo>
                      <a:lnTo>
                        <a:pt x="228" y="326"/>
                      </a:lnTo>
                      <a:lnTo>
                        <a:pt x="238" y="320"/>
                      </a:lnTo>
                      <a:lnTo>
                        <a:pt x="247" y="314"/>
                      </a:lnTo>
                      <a:lnTo>
                        <a:pt x="247" y="306"/>
                      </a:lnTo>
                      <a:lnTo>
                        <a:pt x="247" y="291"/>
                      </a:lnTo>
                      <a:lnTo>
                        <a:pt x="247" y="197"/>
                      </a:lnTo>
                      <a:lnTo>
                        <a:pt x="247" y="189"/>
                      </a:lnTo>
                      <a:lnTo>
                        <a:pt x="247" y="182"/>
                      </a:lnTo>
                      <a:lnTo>
                        <a:pt x="247" y="174"/>
                      </a:lnTo>
                      <a:lnTo>
                        <a:pt x="247" y="169"/>
                      </a:lnTo>
                      <a:lnTo>
                        <a:pt x="238" y="161"/>
                      </a:lnTo>
                      <a:lnTo>
                        <a:pt x="228" y="161"/>
                      </a:lnTo>
                      <a:lnTo>
                        <a:pt x="221" y="153"/>
                      </a:lnTo>
                      <a:lnTo>
                        <a:pt x="204" y="145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  <p:grpSp>
          <p:nvGrpSpPr>
            <p:cNvPr id="24" name="Group 79"/>
            <p:cNvGrpSpPr>
              <a:grpSpLocks/>
            </p:cNvGrpSpPr>
            <p:nvPr/>
          </p:nvGrpSpPr>
          <p:grpSpPr bwMode="auto">
            <a:xfrm>
              <a:off x="2594" y="1894"/>
              <a:ext cx="106" cy="236"/>
              <a:chOff x="2886" y="1429"/>
              <a:chExt cx="123" cy="262"/>
            </a:xfrm>
          </p:grpSpPr>
          <p:sp>
            <p:nvSpPr>
              <p:cNvPr id="373" name="Freeform 80"/>
              <p:cNvSpPr>
                <a:spLocks/>
              </p:cNvSpPr>
              <p:nvPr/>
            </p:nvSpPr>
            <p:spPr bwMode="auto">
              <a:xfrm>
                <a:off x="2886" y="1429"/>
                <a:ext cx="123" cy="262"/>
              </a:xfrm>
              <a:custGeom>
                <a:avLst/>
                <a:gdLst>
                  <a:gd name="T0" fmla="*/ 1 w 245"/>
                  <a:gd name="T1" fmla="*/ 0 h 525"/>
                  <a:gd name="T2" fmla="*/ 1 w 245"/>
                  <a:gd name="T3" fmla="*/ 0 h 525"/>
                  <a:gd name="T4" fmla="*/ 1 w 245"/>
                  <a:gd name="T5" fmla="*/ 0 h 525"/>
                  <a:gd name="T6" fmla="*/ 1 w 245"/>
                  <a:gd name="T7" fmla="*/ 0 h 525"/>
                  <a:gd name="T8" fmla="*/ 1 w 245"/>
                  <a:gd name="T9" fmla="*/ 0 h 525"/>
                  <a:gd name="T10" fmla="*/ 1 w 245"/>
                  <a:gd name="T11" fmla="*/ 0 h 525"/>
                  <a:gd name="T12" fmla="*/ 1 w 245"/>
                  <a:gd name="T13" fmla="*/ 0 h 525"/>
                  <a:gd name="T14" fmla="*/ 1 w 245"/>
                  <a:gd name="T15" fmla="*/ 0 h 525"/>
                  <a:gd name="T16" fmla="*/ 1 w 245"/>
                  <a:gd name="T17" fmla="*/ 0 h 525"/>
                  <a:gd name="T18" fmla="*/ 1 w 245"/>
                  <a:gd name="T19" fmla="*/ 0 h 525"/>
                  <a:gd name="T20" fmla="*/ 1 w 245"/>
                  <a:gd name="T21" fmla="*/ 0 h 525"/>
                  <a:gd name="T22" fmla="*/ 1 w 245"/>
                  <a:gd name="T23" fmla="*/ 0 h 525"/>
                  <a:gd name="T24" fmla="*/ 1 w 245"/>
                  <a:gd name="T25" fmla="*/ 0 h 525"/>
                  <a:gd name="T26" fmla="*/ 1 w 245"/>
                  <a:gd name="T27" fmla="*/ 0 h 525"/>
                  <a:gd name="T28" fmla="*/ 1 w 245"/>
                  <a:gd name="T29" fmla="*/ 0 h 525"/>
                  <a:gd name="T30" fmla="*/ 1 w 245"/>
                  <a:gd name="T31" fmla="*/ 0 h 525"/>
                  <a:gd name="T32" fmla="*/ 1 w 245"/>
                  <a:gd name="T33" fmla="*/ 0 h 525"/>
                  <a:gd name="T34" fmla="*/ 1 w 245"/>
                  <a:gd name="T35" fmla="*/ 0 h 525"/>
                  <a:gd name="T36" fmla="*/ 1 w 245"/>
                  <a:gd name="T37" fmla="*/ 0 h 525"/>
                  <a:gd name="T38" fmla="*/ 1 w 245"/>
                  <a:gd name="T39" fmla="*/ 0 h 525"/>
                  <a:gd name="T40" fmla="*/ 1 w 245"/>
                  <a:gd name="T41" fmla="*/ 0 h 525"/>
                  <a:gd name="T42" fmla="*/ 1 w 245"/>
                  <a:gd name="T43" fmla="*/ 0 h 525"/>
                  <a:gd name="T44" fmla="*/ 1 w 245"/>
                  <a:gd name="T45" fmla="*/ 0 h 525"/>
                  <a:gd name="T46" fmla="*/ 1 w 245"/>
                  <a:gd name="T47" fmla="*/ 0 h 525"/>
                  <a:gd name="T48" fmla="*/ 1 w 245"/>
                  <a:gd name="T49" fmla="*/ 0 h 525"/>
                  <a:gd name="T50" fmla="*/ 1 w 245"/>
                  <a:gd name="T51" fmla="*/ 0 h 525"/>
                  <a:gd name="T52" fmla="*/ 1 w 245"/>
                  <a:gd name="T53" fmla="*/ 0 h 525"/>
                  <a:gd name="T54" fmla="*/ 0 w 245"/>
                  <a:gd name="T55" fmla="*/ 0 h 525"/>
                  <a:gd name="T56" fmla="*/ 0 w 245"/>
                  <a:gd name="T57" fmla="*/ 0 h 525"/>
                  <a:gd name="T58" fmla="*/ 1 w 245"/>
                  <a:gd name="T59" fmla="*/ 0 h 525"/>
                  <a:gd name="T60" fmla="*/ 1 w 245"/>
                  <a:gd name="T61" fmla="*/ 0 h 525"/>
                  <a:gd name="T62" fmla="*/ 1 w 245"/>
                  <a:gd name="T63" fmla="*/ 0 h 525"/>
                  <a:gd name="T64" fmla="*/ 1 w 245"/>
                  <a:gd name="T65" fmla="*/ 0 h 525"/>
                  <a:gd name="T66" fmla="*/ 1 w 245"/>
                  <a:gd name="T67" fmla="*/ 0 h 525"/>
                  <a:gd name="T68" fmla="*/ 1 w 245"/>
                  <a:gd name="T69" fmla="*/ 0 h 525"/>
                  <a:gd name="T70" fmla="*/ 1 w 245"/>
                  <a:gd name="T71" fmla="*/ 0 h 525"/>
                  <a:gd name="T72" fmla="*/ 1 w 245"/>
                  <a:gd name="T73" fmla="*/ 0 h 525"/>
                  <a:gd name="T74" fmla="*/ 1 w 245"/>
                  <a:gd name="T75" fmla="*/ 0 h 525"/>
                  <a:gd name="T76" fmla="*/ 1 w 245"/>
                  <a:gd name="T77" fmla="*/ 0 h 525"/>
                  <a:gd name="T78" fmla="*/ 1 w 245"/>
                  <a:gd name="T79" fmla="*/ 0 h 525"/>
                  <a:gd name="T80" fmla="*/ 1 w 245"/>
                  <a:gd name="T81" fmla="*/ 0 h 525"/>
                  <a:gd name="T82" fmla="*/ 1 w 245"/>
                  <a:gd name="T83" fmla="*/ 0 h 525"/>
                  <a:gd name="T84" fmla="*/ 1 w 245"/>
                  <a:gd name="T85" fmla="*/ 0 h 525"/>
                  <a:gd name="T86" fmla="*/ 1 w 245"/>
                  <a:gd name="T87" fmla="*/ 0 h 525"/>
                  <a:gd name="T88" fmla="*/ 1 w 245"/>
                  <a:gd name="T89" fmla="*/ 0 h 525"/>
                  <a:gd name="T90" fmla="*/ 1 w 245"/>
                  <a:gd name="T91" fmla="*/ 0 h 525"/>
                  <a:gd name="T92" fmla="*/ 1 w 245"/>
                  <a:gd name="T93" fmla="*/ 0 h 525"/>
                  <a:gd name="T94" fmla="*/ 1 w 245"/>
                  <a:gd name="T95" fmla="*/ 0 h 525"/>
                  <a:gd name="T96" fmla="*/ 1 w 245"/>
                  <a:gd name="T97" fmla="*/ 0 h 525"/>
                  <a:gd name="T98" fmla="*/ 1 w 245"/>
                  <a:gd name="T99" fmla="*/ 0 h 525"/>
                  <a:gd name="T100" fmla="*/ 1 w 245"/>
                  <a:gd name="T101" fmla="*/ 0 h 525"/>
                  <a:gd name="T102" fmla="*/ 1 w 245"/>
                  <a:gd name="T103" fmla="*/ 0 h 525"/>
                  <a:gd name="T104" fmla="*/ 1 w 245"/>
                  <a:gd name="T105" fmla="*/ 0 h 525"/>
                  <a:gd name="T106" fmla="*/ 1 w 245"/>
                  <a:gd name="T107" fmla="*/ 0 h 525"/>
                  <a:gd name="T108" fmla="*/ 1 w 245"/>
                  <a:gd name="T109" fmla="*/ 0 h 525"/>
                  <a:gd name="T110" fmla="*/ 1 w 245"/>
                  <a:gd name="T111" fmla="*/ 0 h 525"/>
                  <a:gd name="T112" fmla="*/ 1 w 245"/>
                  <a:gd name="T113" fmla="*/ 0 h 525"/>
                  <a:gd name="T114" fmla="*/ 1 w 245"/>
                  <a:gd name="T115" fmla="*/ 0 h 525"/>
                  <a:gd name="T116" fmla="*/ 1 w 245"/>
                  <a:gd name="T117" fmla="*/ 0 h 525"/>
                  <a:gd name="T118" fmla="*/ 1 w 245"/>
                  <a:gd name="T119" fmla="*/ 0 h 525"/>
                  <a:gd name="T120" fmla="*/ 1 w 245"/>
                  <a:gd name="T121" fmla="*/ 0 h 525"/>
                  <a:gd name="T122" fmla="*/ 1 w 245"/>
                  <a:gd name="T123" fmla="*/ 0 h 52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5" h="525">
                    <a:moveTo>
                      <a:pt x="202" y="146"/>
                    </a:moveTo>
                    <a:lnTo>
                      <a:pt x="202" y="146"/>
                    </a:lnTo>
                    <a:lnTo>
                      <a:pt x="193" y="146"/>
                    </a:lnTo>
                    <a:lnTo>
                      <a:pt x="186" y="138"/>
                    </a:lnTo>
                    <a:lnTo>
                      <a:pt x="177" y="138"/>
                    </a:lnTo>
                    <a:lnTo>
                      <a:pt x="167" y="132"/>
                    </a:lnTo>
                    <a:lnTo>
                      <a:pt x="160" y="124"/>
                    </a:lnTo>
                    <a:lnTo>
                      <a:pt x="160" y="116"/>
                    </a:lnTo>
                    <a:lnTo>
                      <a:pt x="160" y="110"/>
                    </a:lnTo>
                    <a:lnTo>
                      <a:pt x="167" y="110"/>
                    </a:lnTo>
                    <a:lnTo>
                      <a:pt x="177" y="102"/>
                    </a:lnTo>
                    <a:lnTo>
                      <a:pt x="177" y="95"/>
                    </a:lnTo>
                    <a:lnTo>
                      <a:pt x="186" y="88"/>
                    </a:lnTo>
                    <a:lnTo>
                      <a:pt x="186" y="81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1"/>
                    </a:lnTo>
                    <a:lnTo>
                      <a:pt x="186" y="45"/>
                    </a:lnTo>
                    <a:lnTo>
                      <a:pt x="186" y="37"/>
                    </a:lnTo>
                    <a:lnTo>
                      <a:pt x="177" y="29"/>
                    </a:lnTo>
                    <a:lnTo>
                      <a:pt x="167" y="22"/>
                    </a:lnTo>
                    <a:lnTo>
                      <a:pt x="160" y="16"/>
                    </a:lnTo>
                    <a:lnTo>
                      <a:pt x="153" y="8"/>
                    </a:lnTo>
                    <a:lnTo>
                      <a:pt x="143" y="8"/>
                    </a:lnTo>
                    <a:lnTo>
                      <a:pt x="134" y="0"/>
                    </a:lnTo>
                    <a:lnTo>
                      <a:pt x="125" y="0"/>
                    </a:lnTo>
                    <a:lnTo>
                      <a:pt x="119" y="0"/>
                    </a:lnTo>
                    <a:lnTo>
                      <a:pt x="101" y="8"/>
                    </a:lnTo>
                    <a:lnTo>
                      <a:pt x="92" y="8"/>
                    </a:lnTo>
                    <a:lnTo>
                      <a:pt x="84" y="16"/>
                    </a:lnTo>
                    <a:lnTo>
                      <a:pt x="77" y="22"/>
                    </a:lnTo>
                    <a:lnTo>
                      <a:pt x="77" y="29"/>
                    </a:lnTo>
                    <a:lnTo>
                      <a:pt x="68" y="37"/>
                    </a:lnTo>
                    <a:lnTo>
                      <a:pt x="68" y="45"/>
                    </a:lnTo>
                    <a:lnTo>
                      <a:pt x="59" y="51"/>
                    </a:lnTo>
                    <a:lnTo>
                      <a:pt x="59" y="65"/>
                    </a:lnTo>
                    <a:lnTo>
                      <a:pt x="59" y="73"/>
                    </a:lnTo>
                    <a:lnTo>
                      <a:pt x="68" y="81"/>
                    </a:lnTo>
                    <a:lnTo>
                      <a:pt x="68" y="88"/>
                    </a:lnTo>
                    <a:lnTo>
                      <a:pt x="68" y="95"/>
                    </a:lnTo>
                    <a:lnTo>
                      <a:pt x="77" y="102"/>
                    </a:lnTo>
                    <a:lnTo>
                      <a:pt x="84" y="110"/>
                    </a:lnTo>
                    <a:lnTo>
                      <a:pt x="84" y="116"/>
                    </a:lnTo>
                    <a:lnTo>
                      <a:pt x="84" y="124"/>
                    </a:lnTo>
                    <a:lnTo>
                      <a:pt x="84" y="132"/>
                    </a:lnTo>
                    <a:lnTo>
                      <a:pt x="77" y="138"/>
                    </a:lnTo>
                    <a:lnTo>
                      <a:pt x="68" y="138"/>
                    </a:lnTo>
                    <a:lnTo>
                      <a:pt x="59" y="146"/>
                    </a:lnTo>
                    <a:lnTo>
                      <a:pt x="51" y="146"/>
                    </a:lnTo>
                    <a:lnTo>
                      <a:pt x="35" y="153"/>
                    </a:lnTo>
                    <a:lnTo>
                      <a:pt x="25" y="161"/>
                    </a:lnTo>
                    <a:lnTo>
                      <a:pt x="16" y="161"/>
                    </a:lnTo>
                    <a:lnTo>
                      <a:pt x="9" y="169"/>
                    </a:lnTo>
                    <a:lnTo>
                      <a:pt x="9" y="175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9" y="307"/>
                    </a:lnTo>
                    <a:lnTo>
                      <a:pt x="9" y="313"/>
                    </a:lnTo>
                    <a:lnTo>
                      <a:pt x="16" y="320"/>
                    </a:lnTo>
                    <a:lnTo>
                      <a:pt x="16" y="336"/>
                    </a:lnTo>
                    <a:lnTo>
                      <a:pt x="25" y="336"/>
                    </a:lnTo>
                    <a:lnTo>
                      <a:pt x="35" y="344"/>
                    </a:lnTo>
                    <a:lnTo>
                      <a:pt x="42" y="350"/>
                    </a:lnTo>
                    <a:lnTo>
                      <a:pt x="51" y="350"/>
                    </a:lnTo>
                    <a:lnTo>
                      <a:pt x="51" y="356"/>
                    </a:lnTo>
                    <a:lnTo>
                      <a:pt x="51" y="218"/>
                    </a:lnTo>
                    <a:lnTo>
                      <a:pt x="51" y="372"/>
                    </a:lnTo>
                    <a:lnTo>
                      <a:pt x="51" y="488"/>
                    </a:lnTo>
                    <a:lnTo>
                      <a:pt x="51" y="496"/>
                    </a:lnTo>
                    <a:lnTo>
                      <a:pt x="51" y="503"/>
                    </a:lnTo>
                    <a:lnTo>
                      <a:pt x="59" y="509"/>
                    </a:lnTo>
                    <a:lnTo>
                      <a:pt x="59" y="517"/>
                    </a:lnTo>
                    <a:lnTo>
                      <a:pt x="68" y="517"/>
                    </a:lnTo>
                    <a:lnTo>
                      <a:pt x="68" y="525"/>
                    </a:lnTo>
                    <a:lnTo>
                      <a:pt x="77" y="525"/>
                    </a:lnTo>
                    <a:lnTo>
                      <a:pt x="84" y="525"/>
                    </a:lnTo>
                    <a:lnTo>
                      <a:pt x="92" y="525"/>
                    </a:lnTo>
                    <a:lnTo>
                      <a:pt x="101" y="525"/>
                    </a:lnTo>
                    <a:lnTo>
                      <a:pt x="110" y="517"/>
                    </a:lnTo>
                    <a:lnTo>
                      <a:pt x="119" y="509"/>
                    </a:lnTo>
                    <a:lnTo>
                      <a:pt x="125" y="503"/>
                    </a:lnTo>
                    <a:lnTo>
                      <a:pt x="125" y="496"/>
                    </a:lnTo>
                    <a:lnTo>
                      <a:pt x="125" y="488"/>
                    </a:lnTo>
                    <a:lnTo>
                      <a:pt x="125" y="291"/>
                    </a:lnTo>
                    <a:lnTo>
                      <a:pt x="125" y="488"/>
                    </a:lnTo>
                    <a:lnTo>
                      <a:pt x="125" y="496"/>
                    </a:lnTo>
                    <a:lnTo>
                      <a:pt x="125" y="503"/>
                    </a:lnTo>
                    <a:lnTo>
                      <a:pt x="125" y="509"/>
                    </a:lnTo>
                    <a:lnTo>
                      <a:pt x="134" y="509"/>
                    </a:lnTo>
                    <a:lnTo>
                      <a:pt x="134" y="517"/>
                    </a:lnTo>
                    <a:lnTo>
                      <a:pt x="143" y="517"/>
                    </a:lnTo>
                    <a:lnTo>
                      <a:pt x="143" y="525"/>
                    </a:lnTo>
                    <a:lnTo>
                      <a:pt x="153" y="525"/>
                    </a:lnTo>
                    <a:lnTo>
                      <a:pt x="160" y="525"/>
                    </a:lnTo>
                    <a:lnTo>
                      <a:pt x="167" y="525"/>
                    </a:lnTo>
                    <a:lnTo>
                      <a:pt x="177" y="525"/>
                    </a:lnTo>
                    <a:lnTo>
                      <a:pt x="186" y="517"/>
                    </a:lnTo>
                    <a:lnTo>
                      <a:pt x="193" y="509"/>
                    </a:lnTo>
                    <a:lnTo>
                      <a:pt x="193" y="503"/>
                    </a:lnTo>
                    <a:lnTo>
                      <a:pt x="193" y="496"/>
                    </a:lnTo>
                    <a:lnTo>
                      <a:pt x="193" y="488"/>
                    </a:lnTo>
                    <a:lnTo>
                      <a:pt x="193" y="372"/>
                    </a:lnTo>
                    <a:lnTo>
                      <a:pt x="193" y="218"/>
                    </a:lnTo>
                    <a:lnTo>
                      <a:pt x="193" y="356"/>
                    </a:lnTo>
                    <a:lnTo>
                      <a:pt x="202" y="350"/>
                    </a:lnTo>
                    <a:lnTo>
                      <a:pt x="210" y="350"/>
                    </a:lnTo>
                    <a:lnTo>
                      <a:pt x="210" y="344"/>
                    </a:lnTo>
                    <a:lnTo>
                      <a:pt x="219" y="336"/>
                    </a:lnTo>
                    <a:lnTo>
                      <a:pt x="226" y="328"/>
                    </a:lnTo>
                    <a:lnTo>
                      <a:pt x="236" y="320"/>
                    </a:lnTo>
                    <a:lnTo>
                      <a:pt x="245" y="313"/>
                    </a:lnTo>
                    <a:lnTo>
                      <a:pt x="245" y="307"/>
                    </a:lnTo>
                    <a:lnTo>
                      <a:pt x="245" y="291"/>
                    </a:lnTo>
                    <a:lnTo>
                      <a:pt x="245" y="197"/>
                    </a:lnTo>
                    <a:lnTo>
                      <a:pt x="245" y="189"/>
                    </a:lnTo>
                    <a:lnTo>
                      <a:pt x="245" y="181"/>
                    </a:lnTo>
                    <a:lnTo>
                      <a:pt x="245" y="175"/>
                    </a:lnTo>
                    <a:lnTo>
                      <a:pt x="245" y="169"/>
                    </a:lnTo>
                    <a:lnTo>
                      <a:pt x="236" y="161"/>
                    </a:lnTo>
                    <a:lnTo>
                      <a:pt x="226" y="161"/>
                    </a:lnTo>
                    <a:lnTo>
                      <a:pt x="219" y="153"/>
                    </a:lnTo>
                    <a:lnTo>
                      <a:pt x="202" y="146"/>
                    </a:lnTo>
                    <a:close/>
                  </a:path>
                </a:pathLst>
              </a:custGeom>
              <a:solidFill>
                <a:srgbClr val="00CC99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374" name="Group 81"/>
              <p:cNvGrpSpPr>
                <a:grpSpLocks/>
              </p:cNvGrpSpPr>
              <p:nvPr/>
            </p:nvGrpSpPr>
            <p:grpSpPr bwMode="auto">
              <a:xfrm>
                <a:off x="2886" y="1429"/>
                <a:ext cx="123" cy="262"/>
                <a:chOff x="2886" y="1429"/>
                <a:chExt cx="123" cy="262"/>
              </a:xfrm>
            </p:grpSpPr>
            <p:sp>
              <p:nvSpPr>
                <p:cNvPr id="375" name="Freeform 82"/>
                <p:cNvSpPr>
                  <a:spLocks/>
                </p:cNvSpPr>
                <p:nvPr/>
              </p:nvSpPr>
              <p:spPr bwMode="auto">
                <a:xfrm>
                  <a:off x="2886" y="1429"/>
                  <a:ext cx="123" cy="262"/>
                </a:xfrm>
                <a:custGeom>
                  <a:avLst/>
                  <a:gdLst>
                    <a:gd name="T0" fmla="*/ 1 w 245"/>
                    <a:gd name="T1" fmla="*/ 0 h 525"/>
                    <a:gd name="T2" fmla="*/ 1 w 245"/>
                    <a:gd name="T3" fmla="*/ 0 h 525"/>
                    <a:gd name="T4" fmla="*/ 1 w 245"/>
                    <a:gd name="T5" fmla="*/ 0 h 525"/>
                    <a:gd name="T6" fmla="*/ 1 w 245"/>
                    <a:gd name="T7" fmla="*/ 0 h 525"/>
                    <a:gd name="T8" fmla="*/ 1 w 245"/>
                    <a:gd name="T9" fmla="*/ 0 h 525"/>
                    <a:gd name="T10" fmla="*/ 1 w 245"/>
                    <a:gd name="T11" fmla="*/ 0 h 525"/>
                    <a:gd name="T12" fmla="*/ 1 w 245"/>
                    <a:gd name="T13" fmla="*/ 0 h 525"/>
                    <a:gd name="T14" fmla="*/ 1 w 245"/>
                    <a:gd name="T15" fmla="*/ 0 h 525"/>
                    <a:gd name="T16" fmla="*/ 1 w 245"/>
                    <a:gd name="T17" fmla="*/ 0 h 525"/>
                    <a:gd name="T18" fmla="*/ 1 w 245"/>
                    <a:gd name="T19" fmla="*/ 0 h 525"/>
                    <a:gd name="T20" fmla="*/ 1 w 245"/>
                    <a:gd name="T21" fmla="*/ 0 h 525"/>
                    <a:gd name="T22" fmla="*/ 1 w 245"/>
                    <a:gd name="T23" fmla="*/ 0 h 525"/>
                    <a:gd name="T24" fmla="*/ 1 w 245"/>
                    <a:gd name="T25" fmla="*/ 0 h 525"/>
                    <a:gd name="T26" fmla="*/ 1 w 245"/>
                    <a:gd name="T27" fmla="*/ 0 h 525"/>
                    <a:gd name="T28" fmla="*/ 1 w 245"/>
                    <a:gd name="T29" fmla="*/ 0 h 525"/>
                    <a:gd name="T30" fmla="*/ 1 w 245"/>
                    <a:gd name="T31" fmla="*/ 0 h 525"/>
                    <a:gd name="T32" fmla="*/ 1 w 245"/>
                    <a:gd name="T33" fmla="*/ 0 h 525"/>
                    <a:gd name="T34" fmla="*/ 1 w 245"/>
                    <a:gd name="T35" fmla="*/ 0 h 525"/>
                    <a:gd name="T36" fmla="*/ 1 w 245"/>
                    <a:gd name="T37" fmla="*/ 0 h 525"/>
                    <a:gd name="T38" fmla="*/ 1 w 245"/>
                    <a:gd name="T39" fmla="*/ 0 h 525"/>
                    <a:gd name="T40" fmla="*/ 1 w 245"/>
                    <a:gd name="T41" fmla="*/ 0 h 525"/>
                    <a:gd name="T42" fmla="*/ 1 w 245"/>
                    <a:gd name="T43" fmla="*/ 0 h 525"/>
                    <a:gd name="T44" fmla="*/ 1 w 245"/>
                    <a:gd name="T45" fmla="*/ 0 h 525"/>
                    <a:gd name="T46" fmla="*/ 1 w 245"/>
                    <a:gd name="T47" fmla="*/ 0 h 525"/>
                    <a:gd name="T48" fmla="*/ 1 w 245"/>
                    <a:gd name="T49" fmla="*/ 0 h 525"/>
                    <a:gd name="T50" fmla="*/ 1 w 245"/>
                    <a:gd name="T51" fmla="*/ 0 h 525"/>
                    <a:gd name="T52" fmla="*/ 1 w 245"/>
                    <a:gd name="T53" fmla="*/ 0 h 525"/>
                    <a:gd name="T54" fmla="*/ 0 w 245"/>
                    <a:gd name="T55" fmla="*/ 0 h 525"/>
                    <a:gd name="T56" fmla="*/ 0 w 245"/>
                    <a:gd name="T57" fmla="*/ 0 h 525"/>
                    <a:gd name="T58" fmla="*/ 1 w 245"/>
                    <a:gd name="T59" fmla="*/ 0 h 525"/>
                    <a:gd name="T60" fmla="*/ 1 w 245"/>
                    <a:gd name="T61" fmla="*/ 0 h 525"/>
                    <a:gd name="T62" fmla="*/ 1 w 245"/>
                    <a:gd name="T63" fmla="*/ 0 h 525"/>
                    <a:gd name="T64" fmla="*/ 1 w 245"/>
                    <a:gd name="T65" fmla="*/ 0 h 525"/>
                    <a:gd name="T66" fmla="*/ 1 w 245"/>
                    <a:gd name="T67" fmla="*/ 0 h 525"/>
                    <a:gd name="T68" fmla="*/ 1 w 245"/>
                    <a:gd name="T69" fmla="*/ 0 h 525"/>
                    <a:gd name="T70" fmla="*/ 1 w 245"/>
                    <a:gd name="T71" fmla="*/ 0 h 525"/>
                    <a:gd name="T72" fmla="*/ 1 w 245"/>
                    <a:gd name="T73" fmla="*/ 0 h 525"/>
                    <a:gd name="T74" fmla="*/ 1 w 245"/>
                    <a:gd name="T75" fmla="*/ 0 h 525"/>
                    <a:gd name="T76" fmla="*/ 1 w 245"/>
                    <a:gd name="T77" fmla="*/ 0 h 525"/>
                    <a:gd name="T78" fmla="*/ 1 w 245"/>
                    <a:gd name="T79" fmla="*/ 0 h 525"/>
                    <a:gd name="T80" fmla="*/ 1 w 245"/>
                    <a:gd name="T81" fmla="*/ 0 h 525"/>
                    <a:gd name="T82" fmla="*/ 1 w 245"/>
                    <a:gd name="T83" fmla="*/ 0 h 525"/>
                    <a:gd name="T84" fmla="*/ 1 w 245"/>
                    <a:gd name="T85" fmla="*/ 0 h 525"/>
                    <a:gd name="T86" fmla="*/ 1 w 245"/>
                    <a:gd name="T87" fmla="*/ 0 h 525"/>
                    <a:gd name="T88" fmla="*/ 1 w 245"/>
                    <a:gd name="T89" fmla="*/ 0 h 525"/>
                    <a:gd name="T90" fmla="*/ 1 w 245"/>
                    <a:gd name="T91" fmla="*/ 0 h 525"/>
                    <a:gd name="T92" fmla="*/ 1 w 245"/>
                    <a:gd name="T93" fmla="*/ 0 h 525"/>
                    <a:gd name="T94" fmla="*/ 1 w 245"/>
                    <a:gd name="T95" fmla="*/ 0 h 525"/>
                    <a:gd name="T96" fmla="*/ 1 w 245"/>
                    <a:gd name="T97" fmla="*/ 0 h 525"/>
                    <a:gd name="T98" fmla="*/ 1 w 245"/>
                    <a:gd name="T99" fmla="*/ 0 h 525"/>
                    <a:gd name="T100" fmla="*/ 1 w 245"/>
                    <a:gd name="T101" fmla="*/ 0 h 525"/>
                    <a:gd name="T102" fmla="*/ 1 w 245"/>
                    <a:gd name="T103" fmla="*/ 0 h 525"/>
                    <a:gd name="T104" fmla="*/ 1 w 245"/>
                    <a:gd name="T105" fmla="*/ 0 h 525"/>
                    <a:gd name="T106" fmla="*/ 1 w 245"/>
                    <a:gd name="T107" fmla="*/ 0 h 525"/>
                    <a:gd name="T108" fmla="*/ 1 w 245"/>
                    <a:gd name="T109" fmla="*/ 0 h 525"/>
                    <a:gd name="T110" fmla="*/ 1 w 245"/>
                    <a:gd name="T111" fmla="*/ 0 h 525"/>
                    <a:gd name="T112" fmla="*/ 1 w 245"/>
                    <a:gd name="T113" fmla="*/ 0 h 525"/>
                    <a:gd name="T114" fmla="*/ 1 w 245"/>
                    <a:gd name="T115" fmla="*/ 0 h 525"/>
                    <a:gd name="T116" fmla="*/ 1 w 245"/>
                    <a:gd name="T117" fmla="*/ 0 h 525"/>
                    <a:gd name="T118" fmla="*/ 1 w 245"/>
                    <a:gd name="T119" fmla="*/ 0 h 525"/>
                    <a:gd name="T120" fmla="*/ 1 w 245"/>
                    <a:gd name="T121" fmla="*/ 0 h 525"/>
                    <a:gd name="T122" fmla="*/ 1 w 245"/>
                    <a:gd name="T123" fmla="*/ 0 h 525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5">
                      <a:moveTo>
                        <a:pt x="202" y="146"/>
                      </a:moveTo>
                      <a:lnTo>
                        <a:pt x="202" y="146"/>
                      </a:lnTo>
                      <a:lnTo>
                        <a:pt x="193" y="146"/>
                      </a:lnTo>
                      <a:lnTo>
                        <a:pt x="186" y="138"/>
                      </a:lnTo>
                      <a:lnTo>
                        <a:pt x="177" y="138"/>
                      </a:lnTo>
                      <a:lnTo>
                        <a:pt x="167" y="132"/>
                      </a:lnTo>
                      <a:lnTo>
                        <a:pt x="160" y="124"/>
                      </a:lnTo>
                      <a:lnTo>
                        <a:pt x="160" y="116"/>
                      </a:lnTo>
                      <a:lnTo>
                        <a:pt x="160" y="110"/>
                      </a:lnTo>
                      <a:lnTo>
                        <a:pt x="167" y="110"/>
                      </a:lnTo>
                      <a:lnTo>
                        <a:pt x="177" y="102"/>
                      </a:lnTo>
                      <a:lnTo>
                        <a:pt x="177" y="95"/>
                      </a:lnTo>
                      <a:lnTo>
                        <a:pt x="186" y="88"/>
                      </a:lnTo>
                      <a:lnTo>
                        <a:pt x="186" y="81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5"/>
                      </a:lnTo>
                      <a:lnTo>
                        <a:pt x="186" y="37"/>
                      </a:lnTo>
                      <a:lnTo>
                        <a:pt x="177" y="29"/>
                      </a:lnTo>
                      <a:lnTo>
                        <a:pt x="167" y="22"/>
                      </a:lnTo>
                      <a:lnTo>
                        <a:pt x="160" y="16"/>
                      </a:lnTo>
                      <a:lnTo>
                        <a:pt x="153" y="8"/>
                      </a:lnTo>
                      <a:lnTo>
                        <a:pt x="143" y="8"/>
                      </a:lnTo>
                      <a:lnTo>
                        <a:pt x="134" y="0"/>
                      </a:lnTo>
                      <a:lnTo>
                        <a:pt x="125" y="0"/>
                      </a:lnTo>
                      <a:lnTo>
                        <a:pt x="119" y="0"/>
                      </a:lnTo>
                      <a:lnTo>
                        <a:pt x="101" y="8"/>
                      </a:lnTo>
                      <a:lnTo>
                        <a:pt x="92" y="8"/>
                      </a:lnTo>
                      <a:lnTo>
                        <a:pt x="84" y="16"/>
                      </a:lnTo>
                      <a:lnTo>
                        <a:pt x="77" y="22"/>
                      </a:lnTo>
                      <a:lnTo>
                        <a:pt x="77" y="29"/>
                      </a:lnTo>
                      <a:lnTo>
                        <a:pt x="68" y="37"/>
                      </a:lnTo>
                      <a:lnTo>
                        <a:pt x="68" y="45"/>
                      </a:lnTo>
                      <a:lnTo>
                        <a:pt x="59" y="51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8" y="81"/>
                      </a:lnTo>
                      <a:lnTo>
                        <a:pt x="68" y="88"/>
                      </a:lnTo>
                      <a:lnTo>
                        <a:pt x="68" y="95"/>
                      </a:lnTo>
                      <a:lnTo>
                        <a:pt x="77" y="102"/>
                      </a:lnTo>
                      <a:lnTo>
                        <a:pt x="84" y="110"/>
                      </a:lnTo>
                      <a:lnTo>
                        <a:pt x="84" y="116"/>
                      </a:lnTo>
                      <a:lnTo>
                        <a:pt x="84" y="124"/>
                      </a:lnTo>
                      <a:lnTo>
                        <a:pt x="84" y="132"/>
                      </a:lnTo>
                      <a:lnTo>
                        <a:pt x="77" y="138"/>
                      </a:lnTo>
                      <a:lnTo>
                        <a:pt x="68" y="138"/>
                      </a:lnTo>
                      <a:lnTo>
                        <a:pt x="59" y="146"/>
                      </a:lnTo>
                      <a:lnTo>
                        <a:pt x="51" y="146"/>
                      </a:lnTo>
                      <a:lnTo>
                        <a:pt x="35" y="153"/>
                      </a:lnTo>
                      <a:lnTo>
                        <a:pt x="25" y="161"/>
                      </a:lnTo>
                      <a:lnTo>
                        <a:pt x="16" y="161"/>
                      </a:lnTo>
                      <a:lnTo>
                        <a:pt x="9" y="169"/>
                      </a:lnTo>
                      <a:lnTo>
                        <a:pt x="9" y="175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7"/>
                      </a:lnTo>
                      <a:lnTo>
                        <a:pt x="9" y="313"/>
                      </a:lnTo>
                      <a:lnTo>
                        <a:pt x="16" y="320"/>
                      </a:lnTo>
                      <a:lnTo>
                        <a:pt x="16" y="336"/>
                      </a:lnTo>
                      <a:lnTo>
                        <a:pt x="25" y="336"/>
                      </a:lnTo>
                      <a:lnTo>
                        <a:pt x="35" y="344"/>
                      </a:lnTo>
                      <a:lnTo>
                        <a:pt x="42" y="350"/>
                      </a:lnTo>
                      <a:lnTo>
                        <a:pt x="51" y="350"/>
                      </a:lnTo>
                      <a:lnTo>
                        <a:pt x="51" y="356"/>
                      </a:lnTo>
                      <a:lnTo>
                        <a:pt x="51" y="218"/>
                      </a:lnTo>
                      <a:lnTo>
                        <a:pt x="51" y="372"/>
                      </a:lnTo>
                      <a:lnTo>
                        <a:pt x="51" y="488"/>
                      </a:lnTo>
                      <a:lnTo>
                        <a:pt x="51" y="496"/>
                      </a:lnTo>
                      <a:lnTo>
                        <a:pt x="51" y="503"/>
                      </a:lnTo>
                      <a:lnTo>
                        <a:pt x="59" y="509"/>
                      </a:lnTo>
                      <a:lnTo>
                        <a:pt x="59" y="517"/>
                      </a:lnTo>
                      <a:lnTo>
                        <a:pt x="68" y="517"/>
                      </a:lnTo>
                      <a:lnTo>
                        <a:pt x="68" y="525"/>
                      </a:lnTo>
                      <a:lnTo>
                        <a:pt x="77" y="525"/>
                      </a:lnTo>
                      <a:lnTo>
                        <a:pt x="84" y="525"/>
                      </a:lnTo>
                      <a:lnTo>
                        <a:pt x="92" y="525"/>
                      </a:lnTo>
                      <a:lnTo>
                        <a:pt x="101" y="525"/>
                      </a:lnTo>
                      <a:lnTo>
                        <a:pt x="110" y="517"/>
                      </a:lnTo>
                      <a:lnTo>
                        <a:pt x="119" y="509"/>
                      </a:lnTo>
                      <a:lnTo>
                        <a:pt x="125" y="503"/>
                      </a:lnTo>
                      <a:lnTo>
                        <a:pt x="125" y="496"/>
                      </a:lnTo>
                      <a:lnTo>
                        <a:pt x="125" y="488"/>
                      </a:lnTo>
                      <a:lnTo>
                        <a:pt x="125" y="291"/>
                      </a:lnTo>
                      <a:lnTo>
                        <a:pt x="125" y="488"/>
                      </a:lnTo>
                      <a:lnTo>
                        <a:pt x="125" y="496"/>
                      </a:lnTo>
                      <a:lnTo>
                        <a:pt x="125" y="503"/>
                      </a:lnTo>
                      <a:lnTo>
                        <a:pt x="125" y="509"/>
                      </a:lnTo>
                      <a:lnTo>
                        <a:pt x="134" y="509"/>
                      </a:lnTo>
                      <a:lnTo>
                        <a:pt x="134" y="517"/>
                      </a:lnTo>
                      <a:lnTo>
                        <a:pt x="143" y="517"/>
                      </a:lnTo>
                      <a:lnTo>
                        <a:pt x="143" y="525"/>
                      </a:lnTo>
                      <a:lnTo>
                        <a:pt x="153" y="525"/>
                      </a:lnTo>
                      <a:lnTo>
                        <a:pt x="160" y="525"/>
                      </a:lnTo>
                      <a:lnTo>
                        <a:pt x="167" y="525"/>
                      </a:lnTo>
                      <a:lnTo>
                        <a:pt x="177" y="525"/>
                      </a:lnTo>
                      <a:lnTo>
                        <a:pt x="186" y="517"/>
                      </a:lnTo>
                      <a:lnTo>
                        <a:pt x="193" y="509"/>
                      </a:lnTo>
                      <a:lnTo>
                        <a:pt x="193" y="503"/>
                      </a:lnTo>
                      <a:lnTo>
                        <a:pt x="193" y="496"/>
                      </a:lnTo>
                      <a:lnTo>
                        <a:pt x="193" y="488"/>
                      </a:lnTo>
                      <a:lnTo>
                        <a:pt x="193" y="372"/>
                      </a:lnTo>
                      <a:lnTo>
                        <a:pt x="193" y="218"/>
                      </a:lnTo>
                      <a:lnTo>
                        <a:pt x="193" y="356"/>
                      </a:lnTo>
                      <a:lnTo>
                        <a:pt x="202" y="350"/>
                      </a:lnTo>
                      <a:lnTo>
                        <a:pt x="210" y="350"/>
                      </a:lnTo>
                      <a:lnTo>
                        <a:pt x="210" y="344"/>
                      </a:lnTo>
                      <a:lnTo>
                        <a:pt x="219" y="336"/>
                      </a:lnTo>
                      <a:lnTo>
                        <a:pt x="226" y="328"/>
                      </a:lnTo>
                      <a:lnTo>
                        <a:pt x="236" y="320"/>
                      </a:lnTo>
                      <a:lnTo>
                        <a:pt x="245" y="313"/>
                      </a:lnTo>
                      <a:lnTo>
                        <a:pt x="245" y="307"/>
                      </a:lnTo>
                      <a:lnTo>
                        <a:pt x="245" y="291"/>
                      </a:lnTo>
                      <a:lnTo>
                        <a:pt x="245" y="197"/>
                      </a:lnTo>
                      <a:lnTo>
                        <a:pt x="245" y="189"/>
                      </a:lnTo>
                      <a:lnTo>
                        <a:pt x="245" y="181"/>
                      </a:lnTo>
                      <a:lnTo>
                        <a:pt x="245" y="175"/>
                      </a:lnTo>
                      <a:lnTo>
                        <a:pt x="245" y="169"/>
                      </a:lnTo>
                      <a:lnTo>
                        <a:pt x="236" y="161"/>
                      </a:lnTo>
                      <a:lnTo>
                        <a:pt x="226" y="161"/>
                      </a:lnTo>
                      <a:lnTo>
                        <a:pt x="219" y="153"/>
                      </a:lnTo>
                      <a:lnTo>
                        <a:pt x="202" y="146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376" name="Freeform 83"/>
                <p:cNvSpPr>
                  <a:spLocks/>
                </p:cNvSpPr>
                <p:nvPr/>
              </p:nvSpPr>
              <p:spPr bwMode="auto">
                <a:xfrm>
                  <a:off x="2886" y="1429"/>
                  <a:ext cx="123" cy="262"/>
                </a:xfrm>
                <a:custGeom>
                  <a:avLst/>
                  <a:gdLst>
                    <a:gd name="T0" fmla="*/ 1 w 245"/>
                    <a:gd name="T1" fmla="*/ 0 h 525"/>
                    <a:gd name="T2" fmla="*/ 1 w 245"/>
                    <a:gd name="T3" fmla="*/ 0 h 525"/>
                    <a:gd name="T4" fmla="*/ 1 w 245"/>
                    <a:gd name="T5" fmla="*/ 0 h 525"/>
                    <a:gd name="T6" fmla="*/ 1 w 245"/>
                    <a:gd name="T7" fmla="*/ 0 h 525"/>
                    <a:gd name="T8" fmla="*/ 1 w 245"/>
                    <a:gd name="T9" fmla="*/ 0 h 525"/>
                    <a:gd name="T10" fmla="*/ 1 w 245"/>
                    <a:gd name="T11" fmla="*/ 0 h 525"/>
                    <a:gd name="T12" fmla="*/ 1 w 245"/>
                    <a:gd name="T13" fmla="*/ 0 h 525"/>
                    <a:gd name="T14" fmla="*/ 1 w 245"/>
                    <a:gd name="T15" fmla="*/ 0 h 525"/>
                    <a:gd name="T16" fmla="*/ 1 w 245"/>
                    <a:gd name="T17" fmla="*/ 0 h 525"/>
                    <a:gd name="T18" fmla="*/ 1 w 245"/>
                    <a:gd name="T19" fmla="*/ 0 h 525"/>
                    <a:gd name="T20" fmla="*/ 1 w 245"/>
                    <a:gd name="T21" fmla="*/ 0 h 525"/>
                    <a:gd name="T22" fmla="*/ 1 w 245"/>
                    <a:gd name="T23" fmla="*/ 0 h 525"/>
                    <a:gd name="T24" fmla="*/ 1 w 245"/>
                    <a:gd name="T25" fmla="*/ 0 h 525"/>
                    <a:gd name="T26" fmla="*/ 1 w 245"/>
                    <a:gd name="T27" fmla="*/ 0 h 525"/>
                    <a:gd name="T28" fmla="*/ 1 w 245"/>
                    <a:gd name="T29" fmla="*/ 0 h 525"/>
                    <a:gd name="T30" fmla="*/ 1 w 245"/>
                    <a:gd name="T31" fmla="*/ 0 h 525"/>
                    <a:gd name="T32" fmla="*/ 1 w 245"/>
                    <a:gd name="T33" fmla="*/ 0 h 525"/>
                    <a:gd name="T34" fmla="*/ 1 w 245"/>
                    <a:gd name="T35" fmla="*/ 0 h 525"/>
                    <a:gd name="T36" fmla="*/ 1 w 245"/>
                    <a:gd name="T37" fmla="*/ 0 h 525"/>
                    <a:gd name="T38" fmla="*/ 1 w 245"/>
                    <a:gd name="T39" fmla="*/ 0 h 525"/>
                    <a:gd name="T40" fmla="*/ 1 w 245"/>
                    <a:gd name="T41" fmla="*/ 0 h 525"/>
                    <a:gd name="T42" fmla="*/ 1 w 245"/>
                    <a:gd name="T43" fmla="*/ 0 h 525"/>
                    <a:gd name="T44" fmla="*/ 1 w 245"/>
                    <a:gd name="T45" fmla="*/ 0 h 525"/>
                    <a:gd name="T46" fmla="*/ 1 w 245"/>
                    <a:gd name="T47" fmla="*/ 0 h 525"/>
                    <a:gd name="T48" fmla="*/ 1 w 245"/>
                    <a:gd name="T49" fmla="*/ 0 h 525"/>
                    <a:gd name="T50" fmla="*/ 1 w 245"/>
                    <a:gd name="T51" fmla="*/ 0 h 525"/>
                    <a:gd name="T52" fmla="*/ 1 w 245"/>
                    <a:gd name="T53" fmla="*/ 0 h 525"/>
                    <a:gd name="T54" fmla="*/ 0 w 245"/>
                    <a:gd name="T55" fmla="*/ 0 h 525"/>
                    <a:gd name="T56" fmla="*/ 0 w 245"/>
                    <a:gd name="T57" fmla="*/ 0 h 525"/>
                    <a:gd name="T58" fmla="*/ 1 w 245"/>
                    <a:gd name="T59" fmla="*/ 0 h 525"/>
                    <a:gd name="T60" fmla="*/ 1 w 245"/>
                    <a:gd name="T61" fmla="*/ 0 h 525"/>
                    <a:gd name="T62" fmla="*/ 1 w 245"/>
                    <a:gd name="T63" fmla="*/ 0 h 525"/>
                    <a:gd name="T64" fmla="*/ 1 w 245"/>
                    <a:gd name="T65" fmla="*/ 0 h 525"/>
                    <a:gd name="T66" fmla="*/ 1 w 245"/>
                    <a:gd name="T67" fmla="*/ 0 h 525"/>
                    <a:gd name="T68" fmla="*/ 1 w 245"/>
                    <a:gd name="T69" fmla="*/ 0 h 525"/>
                    <a:gd name="T70" fmla="*/ 1 w 245"/>
                    <a:gd name="T71" fmla="*/ 0 h 525"/>
                    <a:gd name="T72" fmla="*/ 1 w 245"/>
                    <a:gd name="T73" fmla="*/ 0 h 525"/>
                    <a:gd name="T74" fmla="*/ 1 w 245"/>
                    <a:gd name="T75" fmla="*/ 0 h 525"/>
                    <a:gd name="T76" fmla="*/ 1 w 245"/>
                    <a:gd name="T77" fmla="*/ 0 h 525"/>
                    <a:gd name="T78" fmla="*/ 1 w 245"/>
                    <a:gd name="T79" fmla="*/ 0 h 525"/>
                    <a:gd name="T80" fmla="*/ 1 w 245"/>
                    <a:gd name="T81" fmla="*/ 0 h 525"/>
                    <a:gd name="T82" fmla="*/ 1 w 245"/>
                    <a:gd name="T83" fmla="*/ 0 h 525"/>
                    <a:gd name="T84" fmla="*/ 1 w 245"/>
                    <a:gd name="T85" fmla="*/ 0 h 525"/>
                    <a:gd name="T86" fmla="*/ 1 w 245"/>
                    <a:gd name="T87" fmla="*/ 0 h 525"/>
                    <a:gd name="T88" fmla="*/ 1 w 245"/>
                    <a:gd name="T89" fmla="*/ 0 h 525"/>
                    <a:gd name="T90" fmla="*/ 1 w 245"/>
                    <a:gd name="T91" fmla="*/ 0 h 525"/>
                    <a:gd name="T92" fmla="*/ 1 w 245"/>
                    <a:gd name="T93" fmla="*/ 0 h 525"/>
                    <a:gd name="T94" fmla="*/ 1 w 245"/>
                    <a:gd name="T95" fmla="*/ 0 h 525"/>
                    <a:gd name="T96" fmla="*/ 1 w 245"/>
                    <a:gd name="T97" fmla="*/ 0 h 525"/>
                    <a:gd name="T98" fmla="*/ 1 w 245"/>
                    <a:gd name="T99" fmla="*/ 0 h 525"/>
                    <a:gd name="T100" fmla="*/ 1 w 245"/>
                    <a:gd name="T101" fmla="*/ 0 h 525"/>
                    <a:gd name="T102" fmla="*/ 1 w 245"/>
                    <a:gd name="T103" fmla="*/ 0 h 525"/>
                    <a:gd name="T104" fmla="*/ 1 w 245"/>
                    <a:gd name="T105" fmla="*/ 0 h 525"/>
                    <a:gd name="T106" fmla="*/ 1 w 245"/>
                    <a:gd name="T107" fmla="*/ 0 h 525"/>
                    <a:gd name="T108" fmla="*/ 1 w 245"/>
                    <a:gd name="T109" fmla="*/ 0 h 525"/>
                    <a:gd name="T110" fmla="*/ 1 w 245"/>
                    <a:gd name="T111" fmla="*/ 0 h 525"/>
                    <a:gd name="T112" fmla="*/ 1 w 245"/>
                    <a:gd name="T113" fmla="*/ 0 h 525"/>
                    <a:gd name="T114" fmla="*/ 1 w 245"/>
                    <a:gd name="T115" fmla="*/ 0 h 525"/>
                    <a:gd name="T116" fmla="*/ 1 w 245"/>
                    <a:gd name="T117" fmla="*/ 0 h 525"/>
                    <a:gd name="T118" fmla="*/ 1 w 245"/>
                    <a:gd name="T119" fmla="*/ 0 h 525"/>
                    <a:gd name="T120" fmla="*/ 1 w 245"/>
                    <a:gd name="T121" fmla="*/ 0 h 525"/>
                    <a:gd name="T122" fmla="*/ 1 w 245"/>
                    <a:gd name="T123" fmla="*/ 0 h 525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5">
                      <a:moveTo>
                        <a:pt x="202" y="146"/>
                      </a:moveTo>
                      <a:lnTo>
                        <a:pt x="202" y="146"/>
                      </a:lnTo>
                      <a:lnTo>
                        <a:pt x="193" y="146"/>
                      </a:lnTo>
                      <a:lnTo>
                        <a:pt x="186" y="138"/>
                      </a:lnTo>
                      <a:lnTo>
                        <a:pt x="177" y="138"/>
                      </a:lnTo>
                      <a:lnTo>
                        <a:pt x="167" y="132"/>
                      </a:lnTo>
                      <a:lnTo>
                        <a:pt x="160" y="124"/>
                      </a:lnTo>
                      <a:lnTo>
                        <a:pt x="160" y="116"/>
                      </a:lnTo>
                      <a:lnTo>
                        <a:pt x="160" y="110"/>
                      </a:lnTo>
                      <a:lnTo>
                        <a:pt x="167" y="110"/>
                      </a:lnTo>
                      <a:lnTo>
                        <a:pt x="177" y="102"/>
                      </a:lnTo>
                      <a:lnTo>
                        <a:pt x="177" y="95"/>
                      </a:lnTo>
                      <a:lnTo>
                        <a:pt x="186" y="88"/>
                      </a:lnTo>
                      <a:lnTo>
                        <a:pt x="186" y="81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5"/>
                      </a:lnTo>
                      <a:lnTo>
                        <a:pt x="186" y="37"/>
                      </a:lnTo>
                      <a:lnTo>
                        <a:pt x="177" y="29"/>
                      </a:lnTo>
                      <a:lnTo>
                        <a:pt x="167" y="22"/>
                      </a:lnTo>
                      <a:lnTo>
                        <a:pt x="160" y="16"/>
                      </a:lnTo>
                      <a:lnTo>
                        <a:pt x="153" y="8"/>
                      </a:lnTo>
                      <a:lnTo>
                        <a:pt x="143" y="8"/>
                      </a:lnTo>
                      <a:lnTo>
                        <a:pt x="134" y="0"/>
                      </a:lnTo>
                      <a:lnTo>
                        <a:pt x="125" y="0"/>
                      </a:lnTo>
                      <a:lnTo>
                        <a:pt x="119" y="0"/>
                      </a:lnTo>
                      <a:lnTo>
                        <a:pt x="101" y="8"/>
                      </a:lnTo>
                      <a:lnTo>
                        <a:pt x="92" y="8"/>
                      </a:lnTo>
                      <a:lnTo>
                        <a:pt x="84" y="16"/>
                      </a:lnTo>
                      <a:lnTo>
                        <a:pt x="77" y="22"/>
                      </a:lnTo>
                      <a:lnTo>
                        <a:pt x="77" y="29"/>
                      </a:lnTo>
                      <a:lnTo>
                        <a:pt x="68" y="37"/>
                      </a:lnTo>
                      <a:lnTo>
                        <a:pt x="68" y="45"/>
                      </a:lnTo>
                      <a:lnTo>
                        <a:pt x="59" y="51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8" y="81"/>
                      </a:lnTo>
                      <a:lnTo>
                        <a:pt x="68" y="88"/>
                      </a:lnTo>
                      <a:lnTo>
                        <a:pt x="68" y="95"/>
                      </a:lnTo>
                      <a:lnTo>
                        <a:pt x="77" y="102"/>
                      </a:lnTo>
                      <a:lnTo>
                        <a:pt x="84" y="110"/>
                      </a:lnTo>
                      <a:lnTo>
                        <a:pt x="84" y="116"/>
                      </a:lnTo>
                      <a:lnTo>
                        <a:pt x="84" y="124"/>
                      </a:lnTo>
                      <a:lnTo>
                        <a:pt x="84" y="132"/>
                      </a:lnTo>
                      <a:lnTo>
                        <a:pt x="77" y="138"/>
                      </a:lnTo>
                      <a:lnTo>
                        <a:pt x="68" y="138"/>
                      </a:lnTo>
                      <a:lnTo>
                        <a:pt x="59" y="146"/>
                      </a:lnTo>
                      <a:lnTo>
                        <a:pt x="51" y="146"/>
                      </a:lnTo>
                      <a:lnTo>
                        <a:pt x="35" y="153"/>
                      </a:lnTo>
                      <a:lnTo>
                        <a:pt x="25" y="161"/>
                      </a:lnTo>
                      <a:lnTo>
                        <a:pt x="16" y="161"/>
                      </a:lnTo>
                      <a:lnTo>
                        <a:pt x="9" y="169"/>
                      </a:lnTo>
                      <a:lnTo>
                        <a:pt x="9" y="175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7"/>
                      </a:lnTo>
                      <a:lnTo>
                        <a:pt x="9" y="313"/>
                      </a:lnTo>
                      <a:lnTo>
                        <a:pt x="16" y="320"/>
                      </a:lnTo>
                      <a:lnTo>
                        <a:pt x="16" y="336"/>
                      </a:lnTo>
                      <a:lnTo>
                        <a:pt x="25" y="336"/>
                      </a:lnTo>
                      <a:lnTo>
                        <a:pt x="35" y="344"/>
                      </a:lnTo>
                      <a:lnTo>
                        <a:pt x="42" y="350"/>
                      </a:lnTo>
                      <a:lnTo>
                        <a:pt x="51" y="350"/>
                      </a:lnTo>
                      <a:lnTo>
                        <a:pt x="51" y="356"/>
                      </a:lnTo>
                      <a:lnTo>
                        <a:pt x="51" y="218"/>
                      </a:lnTo>
                      <a:lnTo>
                        <a:pt x="51" y="372"/>
                      </a:lnTo>
                      <a:lnTo>
                        <a:pt x="51" y="488"/>
                      </a:lnTo>
                      <a:lnTo>
                        <a:pt x="51" y="496"/>
                      </a:lnTo>
                      <a:lnTo>
                        <a:pt x="51" y="503"/>
                      </a:lnTo>
                      <a:lnTo>
                        <a:pt x="59" y="509"/>
                      </a:lnTo>
                      <a:lnTo>
                        <a:pt x="59" y="517"/>
                      </a:lnTo>
                      <a:lnTo>
                        <a:pt x="68" y="517"/>
                      </a:lnTo>
                      <a:lnTo>
                        <a:pt x="68" y="525"/>
                      </a:lnTo>
                      <a:lnTo>
                        <a:pt x="77" y="525"/>
                      </a:lnTo>
                      <a:lnTo>
                        <a:pt x="84" y="525"/>
                      </a:lnTo>
                      <a:lnTo>
                        <a:pt x="92" y="525"/>
                      </a:lnTo>
                      <a:lnTo>
                        <a:pt x="101" y="525"/>
                      </a:lnTo>
                      <a:lnTo>
                        <a:pt x="110" y="517"/>
                      </a:lnTo>
                      <a:lnTo>
                        <a:pt x="119" y="509"/>
                      </a:lnTo>
                      <a:lnTo>
                        <a:pt x="125" y="503"/>
                      </a:lnTo>
                      <a:lnTo>
                        <a:pt x="125" y="496"/>
                      </a:lnTo>
                      <a:lnTo>
                        <a:pt x="125" y="488"/>
                      </a:lnTo>
                      <a:lnTo>
                        <a:pt x="125" y="291"/>
                      </a:lnTo>
                      <a:lnTo>
                        <a:pt x="125" y="488"/>
                      </a:lnTo>
                      <a:lnTo>
                        <a:pt x="125" y="496"/>
                      </a:lnTo>
                      <a:lnTo>
                        <a:pt x="125" y="503"/>
                      </a:lnTo>
                      <a:lnTo>
                        <a:pt x="125" y="509"/>
                      </a:lnTo>
                      <a:lnTo>
                        <a:pt x="134" y="509"/>
                      </a:lnTo>
                      <a:lnTo>
                        <a:pt x="134" y="517"/>
                      </a:lnTo>
                      <a:lnTo>
                        <a:pt x="143" y="517"/>
                      </a:lnTo>
                      <a:lnTo>
                        <a:pt x="143" y="525"/>
                      </a:lnTo>
                      <a:lnTo>
                        <a:pt x="153" y="525"/>
                      </a:lnTo>
                      <a:lnTo>
                        <a:pt x="160" y="525"/>
                      </a:lnTo>
                      <a:lnTo>
                        <a:pt x="167" y="525"/>
                      </a:lnTo>
                      <a:lnTo>
                        <a:pt x="177" y="525"/>
                      </a:lnTo>
                      <a:lnTo>
                        <a:pt x="186" y="517"/>
                      </a:lnTo>
                      <a:lnTo>
                        <a:pt x="193" y="509"/>
                      </a:lnTo>
                      <a:lnTo>
                        <a:pt x="193" y="503"/>
                      </a:lnTo>
                      <a:lnTo>
                        <a:pt x="193" y="496"/>
                      </a:lnTo>
                      <a:lnTo>
                        <a:pt x="193" y="488"/>
                      </a:lnTo>
                      <a:lnTo>
                        <a:pt x="193" y="372"/>
                      </a:lnTo>
                      <a:lnTo>
                        <a:pt x="193" y="218"/>
                      </a:lnTo>
                      <a:lnTo>
                        <a:pt x="193" y="356"/>
                      </a:lnTo>
                      <a:lnTo>
                        <a:pt x="202" y="350"/>
                      </a:lnTo>
                      <a:lnTo>
                        <a:pt x="210" y="350"/>
                      </a:lnTo>
                      <a:lnTo>
                        <a:pt x="210" y="344"/>
                      </a:lnTo>
                      <a:lnTo>
                        <a:pt x="219" y="336"/>
                      </a:lnTo>
                      <a:lnTo>
                        <a:pt x="226" y="328"/>
                      </a:lnTo>
                      <a:lnTo>
                        <a:pt x="236" y="320"/>
                      </a:lnTo>
                      <a:lnTo>
                        <a:pt x="245" y="313"/>
                      </a:lnTo>
                      <a:lnTo>
                        <a:pt x="245" y="307"/>
                      </a:lnTo>
                      <a:lnTo>
                        <a:pt x="245" y="291"/>
                      </a:lnTo>
                      <a:lnTo>
                        <a:pt x="245" y="197"/>
                      </a:lnTo>
                      <a:lnTo>
                        <a:pt x="245" y="189"/>
                      </a:lnTo>
                      <a:lnTo>
                        <a:pt x="245" y="181"/>
                      </a:lnTo>
                      <a:lnTo>
                        <a:pt x="245" y="175"/>
                      </a:lnTo>
                      <a:lnTo>
                        <a:pt x="245" y="169"/>
                      </a:lnTo>
                      <a:lnTo>
                        <a:pt x="236" y="161"/>
                      </a:lnTo>
                      <a:lnTo>
                        <a:pt x="226" y="161"/>
                      </a:lnTo>
                      <a:lnTo>
                        <a:pt x="219" y="153"/>
                      </a:lnTo>
                      <a:lnTo>
                        <a:pt x="202" y="146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  <p:grpSp>
          <p:nvGrpSpPr>
            <p:cNvPr id="25" name="Group 84"/>
            <p:cNvGrpSpPr>
              <a:grpSpLocks/>
            </p:cNvGrpSpPr>
            <p:nvPr/>
          </p:nvGrpSpPr>
          <p:grpSpPr bwMode="auto">
            <a:xfrm>
              <a:off x="3015" y="1912"/>
              <a:ext cx="107" cy="236"/>
              <a:chOff x="3360" y="1447"/>
              <a:chExt cx="123" cy="262"/>
            </a:xfrm>
          </p:grpSpPr>
          <p:sp>
            <p:nvSpPr>
              <p:cNvPr id="369" name="Freeform 85"/>
              <p:cNvSpPr>
                <a:spLocks/>
              </p:cNvSpPr>
              <p:nvPr/>
            </p:nvSpPr>
            <p:spPr bwMode="auto">
              <a:xfrm>
                <a:off x="3360" y="1447"/>
                <a:ext cx="123" cy="262"/>
              </a:xfrm>
              <a:custGeom>
                <a:avLst/>
                <a:gdLst>
                  <a:gd name="T0" fmla="*/ 0 w 247"/>
                  <a:gd name="T1" fmla="*/ 1 h 524"/>
                  <a:gd name="T2" fmla="*/ 0 w 247"/>
                  <a:gd name="T3" fmla="*/ 1 h 524"/>
                  <a:gd name="T4" fmla="*/ 0 w 247"/>
                  <a:gd name="T5" fmla="*/ 1 h 524"/>
                  <a:gd name="T6" fmla="*/ 0 w 247"/>
                  <a:gd name="T7" fmla="*/ 1 h 524"/>
                  <a:gd name="T8" fmla="*/ 0 w 247"/>
                  <a:gd name="T9" fmla="*/ 1 h 524"/>
                  <a:gd name="T10" fmla="*/ 0 w 247"/>
                  <a:gd name="T11" fmla="*/ 1 h 524"/>
                  <a:gd name="T12" fmla="*/ 0 w 247"/>
                  <a:gd name="T13" fmla="*/ 1 h 524"/>
                  <a:gd name="T14" fmla="*/ 0 w 247"/>
                  <a:gd name="T15" fmla="*/ 1 h 524"/>
                  <a:gd name="T16" fmla="*/ 0 w 247"/>
                  <a:gd name="T17" fmla="*/ 1 h 524"/>
                  <a:gd name="T18" fmla="*/ 0 w 247"/>
                  <a:gd name="T19" fmla="*/ 1 h 524"/>
                  <a:gd name="T20" fmla="*/ 0 w 247"/>
                  <a:gd name="T21" fmla="*/ 1 h 524"/>
                  <a:gd name="T22" fmla="*/ 0 w 247"/>
                  <a:gd name="T23" fmla="*/ 1 h 524"/>
                  <a:gd name="T24" fmla="*/ 0 w 247"/>
                  <a:gd name="T25" fmla="*/ 0 h 524"/>
                  <a:gd name="T26" fmla="*/ 0 w 247"/>
                  <a:gd name="T27" fmla="*/ 1 h 524"/>
                  <a:gd name="T28" fmla="*/ 0 w 247"/>
                  <a:gd name="T29" fmla="*/ 1 h 524"/>
                  <a:gd name="T30" fmla="*/ 0 w 247"/>
                  <a:gd name="T31" fmla="*/ 1 h 524"/>
                  <a:gd name="T32" fmla="*/ 0 w 247"/>
                  <a:gd name="T33" fmla="*/ 1 h 524"/>
                  <a:gd name="T34" fmla="*/ 0 w 247"/>
                  <a:gd name="T35" fmla="*/ 1 h 524"/>
                  <a:gd name="T36" fmla="*/ 0 w 247"/>
                  <a:gd name="T37" fmla="*/ 1 h 524"/>
                  <a:gd name="T38" fmla="*/ 0 w 247"/>
                  <a:gd name="T39" fmla="*/ 1 h 524"/>
                  <a:gd name="T40" fmla="*/ 0 w 247"/>
                  <a:gd name="T41" fmla="*/ 1 h 524"/>
                  <a:gd name="T42" fmla="*/ 0 w 247"/>
                  <a:gd name="T43" fmla="*/ 1 h 524"/>
                  <a:gd name="T44" fmla="*/ 0 w 247"/>
                  <a:gd name="T45" fmla="*/ 1 h 524"/>
                  <a:gd name="T46" fmla="*/ 0 w 247"/>
                  <a:gd name="T47" fmla="*/ 1 h 524"/>
                  <a:gd name="T48" fmla="*/ 0 w 247"/>
                  <a:gd name="T49" fmla="*/ 1 h 524"/>
                  <a:gd name="T50" fmla="*/ 0 w 247"/>
                  <a:gd name="T51" fmla="*/ 1 h 524"/>
                  <a:gd name="T52" fmla="*/ 0 w 247"/>
                  <a:gd name="T53" fmla="*/ 1 h 524"/>
                  <a:gd name="T54" fmla="*/ 0 w 247"/>
                  <a:gd name="T55" fmla="*/ 1 h 524"/>
                  <a:gd name="T56" fmla="*/ 0 w 247"/>
                  <a:gd name="T57" fmla="*/ 1 h 524"/>
                  <a:gd name="T58" fmla="*/ 0 w 247"/>
                  <a:gd name="T59" fmla="*/ 1 h 524"/>
                  <a:gd name="T60" fmla="*/ 0 w 247"/>
                  <a:gd name="T61" fmla="*/ 1 h 524"/>
                  <a:gd name="T62" fmla="*/ 0 w 247"/>
                  <a:gd name="T63" fmla="*/ 1 h 524"/>
                  <a:gd name="T64" fmla="*/ 0 w 247"/>
                  <a:gd name="T65" fmla="*/ 1 h 524"/>
                  <a:gd name="T66" fmla="*/ 0 w 247"/>
                  <a:gd name="T67" fmla="*/ 1 h 524"/>
                  <a:gd name="T68" fmla="*/ 0 w 247"/>
                  <a:gd name="T69" fmla="*/ 1 h 524"/>
                  <a:gd name="T70" fmla="*/ 0 w 247"/>
                  <a:gd name="T71" fmla="*/ 1 h 524"/>
                  <a:gd name="T72" fmla="*/ 0 w 247"/>
                  <a:gd name="T73" fmla="*/ 1 h 524"/>
                  <a:gd name="T74" fmla="*/ 0 w 247"/>
                  <a:gd name="T75" fmla="*/ 1 h 524"/>
                  <a:gd name="T76" fmla="*/ 0 w 247"/>
                  <a:gd name="T77" fmla="*/ 1 h 524"/>
                  <a:gd name="T78" fmla="*/ 0 w 247"/>
                  <a:gd name="T79" fmla="*/ 1 h 524"/>
                  <a:gd name="T80" fmla="*/ 0 w 247"/>
                  <a:gd name="T81" fmla="*/ 1 h 524"/>
                  <a:gd name="T82" fmla="*/ 0 w 247"/>
                  <a:gd name="T83" fmla="*/ 1 h 524"/>
                  <a:gd name="T84" fmla="*/ 0 w 247"/>
                  <a:gd name="T85" fmla="*/ 1 h 524"/>
                  <a:gd name="T86" fmla="*/ 0 w 247"/>
                  <a:gd name="T87" fmla="*/ 1 h 524"/>
                  <a:gd name="T88" fmla="*/ 0 w 247"/>
                  <a:gd name="T89" fmla="*/ 1 h 524"/>
                  <a:gd name="T90" fmla="*/ 0 w 247"/>
                  <a:gd name="T91" fmla="*/ 1 h 524"/>
                  <a:gd name="T92" fmla="*/ 0 w 247"/>
                  <a:gd name="T93" fmla="*/ 1 h 524"/>
                  <a:gd name="T94" fmla="*/ 0 w 247"/>
                  <a:gd name="T95" fmla="*/ 1 h 524"/>
                  <a:gd name="T96" fmla="*/ 0 w 247"/>
                  <a:gd name="T97" fmla="*/ 1 h 524"/>
                  <a:gd name="T98" fmla="*/ 0 w 247"/>
                  <a:gd name="T99" fmla="*/ 1 h 524"/>
                  <a:gd name="T100" fmla="*/ 0 w 247"/>
                  <a:gd name="T101" fmla="*/ 1 h 524"/>
                  <a:gd name="T102" fmla="*/ 0 w 247"/>
                  <a:gd name="T103" fmla="*/ 1 h 524"/>
                  <a:gd name="T104" fmla="*/ 0 w 247"/>
                  <a:gd name="T105" fmla="*/ 1 h 524"/>
                  <a:gd name="T106" fmla="*/ 0 w 247"/>
                  <a:gd name="T107" fmla="*/ 1 h 524"/>
                  <a:gd name="T108" fmla="*/ 0 w 247"/>
                  <a:gd name="T109" fmla="*/ 1 h 524"/>
                  <a:gd name="T110" fmla="*/ 0 w 247"/>
                  <a:gd name="T111" fmla="*/ 1 h 524"/>
                  <a:gd name="T112" fmla="*/ 0 w 247"/>
                  <a:gd name="T113" fmla="*/ 1 h 524"/>
                  <a:gd name="T114" fmla="*/ 0 w 247"/>
                  <a:gd name="T115" fmla="*/ 1 h 524"/>
                  <a:gd name="T116" fmla="*/ 0 w 247"/>
                  <a:gd name="T117" fmla="*/ 1 h 524"/>
                  <a:gd name="T118" fmla="*/ 0 w 247"/>
                  <a:gd name="T119" fmla="*/ 1 h 524"/>
                  <a:gd name="T120" fmla="*/ 0 w 247"/>
                  <a:gd name="T121" fmla="*/ 1 h 524"/>
                  <a:gd name="T122" fmla="*/ 0 w 247"/>
                  <a:gd name="T123" fmla="*/ 1 h 52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7" h="524">
                    <a:moveTo>
                      <a:pt x="205" y="146"/>
                    </a:moveTo>
                    <a:lnTo>
                      <a:pt x="205" y="146"/>
                    </a:lnTo>
                    <a:lnTo>
                      <a:pt x="195" y="146"/>
                    </a:lnTo>
                    <a:lnTo>
                      <a:pt x="186" y="138"/>
                    </a:lnTo>
                    <a:lnTo>
                      <a:pt x="179" y="138"/>
                    </a:lnTo>
                    <a:lnTo>
                      <a:pt x="170" y="132"/>
                    </a:lnTo>
                    <a:lnTo>
                      <a:pt x="162" y="124"/>
                    </a:lnTo>
                    <a:lnTo>
                      <a:pt x="162" y="116"/>
                    </a:lnTo>
                    <a:lnTo>
                      <a:pt x="162" y="109"/>
                    </a:lnTo>
                    <a:lnTo>
                      <a:pt x="170" y="109"/>
                    </a:lnTo>
                    <a:lnTo>
                      <a:pt x="179" y="101"/>
                    </a:lnTo>
                    <a:lnTo>
                      <a:pt x="179" y="95"/>
                    </a:lnTo>
                    <a:lnTo>
                      <a:pt x="186" y="87"/>
                    </a:lnTo>
                    <a:lnTo>
                      <a:pt x="186" y="81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1"/>
                    </a:lnTo>
                    <a:lnTo>
                      <a:pt x="186" y="44"/>
                    </a:lnTo>
                    <a:lnTo>
                      <a:pt x="186" y="36"/>
                    </a:lnTo>
                    <a:lnTo>
                      <a:pt x="179" y="28"/>
                    </a:lnTo>
                    <a:lnTo>
                      <a:pt x="170" y="22"/>
                    </a:lnTo>
                    <a:lnTo>
                      <a:pt x="162" y="16"/>
                    </a:lnTo>
                    <a:lnTo>
                      <a:pt x="153" y="8"/>
                    </a:lnTo>
                    <a:lnTo>
                      <a:pt x="144" y="8"/>
                    </a:lnTo>
                    <a:lnTo>
                      <a:pt x="136" y="0"/>
                    </a:lnTo>
                    <a:lnTo>
                      <a:pt x="127" y="0"/>
                    </a:lnTo>
                    <a:lnTo>
                      <a:pt x="120" y="0"/>
                    </a:lnTo>
                    <a:lnTo>
                      <a:pt x="103" y="8"/>
                    </a:lnTo>
                    <a:lnTo>
                      <a:pt x="94" y="8"/>
                    </a:lnTo>
                    <a:lnTo>
                      <a:pt x="85" y="16"/>
                    </a:lnTo>
                    <a:lnTo>
                      <a:pt x="77" y="22"/>
                    </a:lnTo>
                    <a:lnTo>
                      <a:pt x="77" y="28"/>
                    </a:lnTo>
                    <a:lnTo>
                      <a:pt x="68" y="36"/>
                    </a:lnTo>
                    <a:lnTo>
                      <a:pt x="68" y="44"/>
                    </a:lnTo>
                    <a:lnTo>
                      <a:pt x="61" y="51"/>
                    </a:lnTo>
                    <a:lnTo>
                      <a:pt x="61" y="65"/>
                    </a:lnTo>
                    <a:lnTo>
                      <a:pt x="61" y="73"/>
                    </a:lnTo>
                    <a:lnTo>
                      <a:pt x="68" y="81"/>
                    </a:lnTo>
                    <a:lnTo>
                      <a:pt x="68" y="87"/>
                    </a:lnTo>
                    <a:lnTo>
                      <a:pt x="68" y="95"/>
                    </a:lnTo>
                    <a:lnTo>
                      <a:pt x="77" y="101"/>
                    </a:lnTo>
                    <a:lnTo>
                      <a:pt x="85" y="109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7" y="138"/>
                    </a:lnTo>
                    <a:lnTo>
                      <a:pt x="68" y="138"/>
                    </a:lnTo>
                    <a:lnTo>
                      <a:pt x="61" y="146"/>
                    </a:lnTo>
                    <a:lnTo>
                      <a:pt x="52" y="146"/>
                    </a:lnTo>
                    <a:lnTo>
                      <a:pt x="35" y="152"/>
                    </a:lnTo>
                    <a:lnTo>
                      <a:pt x="26" y="160"/>
                    </a:lnTo>
                    <a:lnTo>
                      <a:pt x="18" y="160"/>
                    </a:lnTo>
                    <a:lnTo>
                      <a:pt x="9" y="168"/>
                    </a:lnTo>
                    <a:lnTo>
                      <a:pt x="9" y="175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9" y="307"/>
                    </a:lnTo>
                    <a:lnTo>
                      <a:pt x="9" y="313"/>
                    </a:lnTo>
                    <a:lnTo>
                      <a:pt x="18" y="319"/>
                    </a:lnTo>
                    <a:lnTo>
                      <a:pt x="18" y="335"/>
                    </a:lnTo>
                    <a:lnTo>
                      <a:pt x="26" y="335"/>
                    </a:lnTo>
                    <a:lnTo>
                      <a:pt x="35" y="343"/>
                    </a:lnTo>
                    <a:lnTo>
                      <a:pt x="42" y="349"/>
                    </a:lnTo>
                    <a:lnTo>
                      <a:pt x="52" y="349"/>
                    </a:lnTo>
                    <a:lnTo>
                      <a:pt x="52" y="356"/>
                    </a:lnTo>
                    <a:lnTo>
                      <a:pt x="52" y="218"/>
                    </a:lnTo>
                    <a:lnTo>
                      <a:pt x="52" y="372"/>
                    </a:lnTo>
                    <a:lnTo>
                      <a:pt x="52" y="488"/>
                    </a:lnTo>
                    <a:lnTo>
                      <a:pt x="52" y="496"/>
                    </a:lnTo>
                    <a:lnTo>
                      <a:pt x="52" y="502"/>
                    </a:lnTo>
                    <a:lnTo>
                      <a:pt x="61" y="509"/>
                    </a:lnTo>
                    <a:lnTo>
                      <a:pt x="61" y="516"/>
                    </a:lnTo>
                    <a:lnTo>
                      <a:pt x="68" y="516"/>
                    </a:lnTo>
                    <a:lnTo>
                      <a:pt x="68" y="524"/>
                    </a:lnTo>
                    <a:lnTo>
                      <a:pt x="77" y="524"/>
                    </a:lnTo>
                    <a:lnTo>
                      <a:pt x="85" y="524"/>
                    </a:lnTo>
                    <a:lnTo>
                      <a:pt x="94" y="524"/>
                    </a:lnTo>
                    <a:lnTo>
                      <a:pt x="103" y="524"/>
                    </a:lnTo>
                    <a:lnTo>
                      <a:pt x="111" y="516"/>
                    </a:lnTo>
                    <a:lnTo>
                      <a:pt x="120" y="509"/>
                    </a:lnTo>
                    <a:lnTo>
                      <a:pt x="127" y="502"/>
                    </a:lnTo>
                    <a:lnTo>
                      <a:pt x="127" y="496"/>
                    </a:lnTo>
                    <a:lnTo>
                      <a:pt x="127" y="488"/>
                    </a:lnTo>
                    <a:lnTo>
                      <a:pt x="127" y="291"/>
                    </a:lnTo>
                    <a:lnTo>
                      <a:pt x="127" y="488"/>
                    </a:lnTo>
                    <a:lnTo>
                      <a:pt x="127" y="496"/>
                    </a:lnTo>
                    <a:lnTo>
                      <a:pt x="127" y="502"/>
                    </a:lnTo>
                    <a:lnTo>
                      <a:pt x="127" y="509"/>
                    </a:lnTo>
                    <a:lnTo>
                      <a:pt x="136" y="509"/>
                    </a:lnTo>
                    <a:lnTo>
                      <a:pt x="136" y="516"/>
                    </a:lnTo>
                    <a:lnTo>
                      <a:pt x="144" y="516"/>
                    </a:lnTo>
                    <a:lnTo>
                      <a:pt x="144" y="524"/>
                    </a:lnTo>
                    <a:lnTo>
                      <a:pt x="153" y="524"/>
                    </a:lnTo>
                    <a:lnTo>
                      <a:pt x="162" y="524"/>
                    </a:lnTo>
                    <a:lnTo>
                      <a:pt x="170" y="524"/>
                    </a:lnTo>
                    <a:lnTo>
                      <a:pt x="179" y="524"/>
                    </a:lnTo>
                    <a:lnTo>
                      <a:pt x="186" y="516"/>
                    </a:lnTo>
                    <a:lnTo>
                      <a:pt x="195" y="509"/>
                    </a:lnTo>
                    <a:lnTo>
                      <a:pt x="195" y="502"/>
                    </a:lnTo>
                    <a:lnTo>
                      <a:pt x="195" y="496"/>
                    </a:lnTo>
                    <a:lnTo>
                      <a:pt x="195" y="488"/>
                    </a:lnTo>
                    <a:lnTo>
                      <a:pt x="195" y="372"/>
                    </a:lnTo>
                    <a:lnTo>
                      <a:pt x="195" y="218"/>
                    </a:lnTo>
                    <a:lnTo>
                      <a:pt x="195" y="356"/>
                    </a:lnTo>
                    <a:lnTo>
                      <a:pt x="205" y="349"/>
                    </a:lnTo>
                    <a:lnTo>
                      <a:pt x="212" y="349"/>
                    </a:lnTo>
                    <a:lnTo>
                      <a:pt x="212" y="343"/>
                    </a:lnTo>
                    <a:lnTo>
                      <a:pt x="221" y="335"/>
                    </a:lnTo>
                    <a:lnTo>
                      <a:pt x="229" y="327"/>
                    </a:lnTo>
                    <a:lnTo>
                      <a:pt x="238" y="319"/>
                    </a:lnTo>
                    <a:lnTo>
                      <a:pt x="247" y="313"/>
                    </a:lnTo>
                    <a:lnTo>
                      <a:pt x="247" y="307"/>
                    </a:lnTo>
                    <a:lnTo>
                      <a:pt x="247" y="291"/>
                    </a:lnTo>
                    <a:lnTo>
                      <a:pt x="247" y="197"/>
                    </a:lnTo>
                    <a:lnTo>
                      <a:pt x="247" y="189"/>
                    </a:lnTo>
                    <a:lnTo>
                      <a:pt x="247" y="181"/>
                    </a:lnTo>
                    <a:lnTo>
                      <a:pt x="247" y="175"/>
                    </a:lnTo>
                    <a:lnTo>
                      <a:pt x="247" y="168"/>
                    </a:lnTo>
                    <a:lnTo>
                      <a:pt x="238" y="160"/>
                    </a:lnTo>
                    <a:lnTo>
                      <a:pt x="229" y="160"/>
                    </a:lnTo>
                    <a:lnTo>
                      <a:pt x="221" y="152"/>
                    </a:lnTo>
                    <a:lnTo>
                      <a:pt x="205" y="146"/>
                    </a:lnTo>
                    <a:close/>
                  </a:path>
                </a:pathLst>
              </a:custGeom>
              <a:solidFill>
                <a:srgbClr val="00CC99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370" name="Group 86"/>
              <p:cNvGrpSpPr>
                <a:grpSpLocks/>
              </p:cNvGrpSpPr>
              <p:nvPr/>
            </p:nvGrpSpPr>
            <p:grpSpPr bwMode="auto">
              <a:xfrm>
                <a:off x="3360" y="1447"/>
                <a:ext cx="123" cy="262"/>
                <a:chOff x="3360" y="1447"/>
                <a:chExt cx="123" cy="262"/>
              </a:xfrm>
            </p:grpSpPr>
            <p:sp>
              <p:nvSpPr>
                <p:cNvPr id="371" name="Freeform 87"/>
                <p:cNvSpPr>
                  <a:spLocks/>
                </p:cNvSpPr>
                <p:nvPr/>
              </p:nvSpPr>
              <p:spPr bwMode="auto">
                <a:xfrm>
                  <a:off x="3360" y="1447"/>
                  <a:ext cx="123" cy="262"/>
                </a:xfrm>
                <a:custGeom>
                  <a:avLst/>
                  <a:gdLst>
                    <a:gd name="T0" fmla="*/ 0 w 247"/>
                    <a:gd name="T1" fmla="*/ 1 h 524"/>
                    <a:gd name="T2" fmla="*/ 0 w 247"/>
                    <a:gd name="T3" fmla="*/ 1 h 524"/>
                    <a:gd name="T4" fmla="*/ 0 w 247"/>
                    <a:gd name="T5" fmla="*/ 1 h 524"/>
                    <a:gd name="T6" fmla="*/ 0 w 247"/>
                    <a:gd name="T7" fmla="*/ 1 h 524"/>
                    <a:gd name="T8" fmla="*/ 0 w 247"/>
                    <a:gd name="T9" fmla="*/ 1 h 524"/>
                    <a:gd name="T10" fmla="*/ 0 w 247"/>
                    <a:gd name="T11" fmla="*/ 1 h 524"/>
                    <a:gd name="T12" fmla="*/ 0 w 247"/>
                    <a:gd name="T13" fmla="*/ 1 h 524"/>
                    <a:gd name="T14" fmla="*/ 0 w 247"/>
                    <a:gd name="T15" fmla="*/ 1 h 524"/>
                    <a:gd name="T16" fmla="*/ 0 w 247"/>
                    <a:gd name="T17" fmla="*/ 1 h 524"/>
                    <a:gd name="T18" fmla="*/ 0 w 247"/>
                    <a:gd name="T19" fmla="*/ 1 h 524"/>
                    <a:gd name="T20" fmla="*/ 0 w 247"/>
                    <a:gd name="T21" fmla="*/ 1 h 524"/>
                    <a:gd name="T22" fmla="*/ 0 w 247"/>
                    <a:gd name="T23" fmla="*/ 1 h 524"/>
                    <a:gd name="T24" fmla="*/ 0 w 247"/>
                    <a:gd name="T25" fmla="*/ 0 h 524"/>
                    <a:gd name="T26" fmla="*/ 0 w 247"/>
                    <a:gd name="T27" fmla="*/ 1 h 524"/>
                    <a:gd name="T28" fmla="*/ 0 w 247"/>
                    <a:gd name="T29" fmla="*/ 1 h 524"/>
                    <a:gd name="T30" fmla="*/ 0 w 247"/>
                    <a:gd name="T31" fmla="*/ 1 h 524"/>
                    <a:gd name="T32" fmla="*/ 0 w 247"/>
                    <a:gd name="T33" fmla="*/ 1 h 524"/>
                    <a:gd name="T34" fmla="*/ 0 w 247"/>
                    <a:gd name="T35" fmla="*/ 1 h 524"/>
                    <a:gd name="T36" fmla="*/ 0 w 247"/>
                    <a:gd name="T37" fmla="*/ 1 h 524"/>
                    <a:gd name="T38" fmla="*/ 0 w 247"/>
                    <a:gd name="T39" fmla="*/ 1 h 524"/>
                    <a:gd name="T40" fmla="*/ 0 w 247"/>
                    <a:gd name="T41" fmla="*/ 1 h 524"/>
                    <a:gd name="T42" fmla="*/ 0 w 247"/>
                    <a:gd name="T43" fmla="*/ 1 h 524"/>
                    <a:gd name="T44" fmla="*/ 0 w 247"/>
                    <a:gd name="T45" fmla="*/ 1 h 524"/>
                    <a:gd name="T46" fmla="*/ 0 w 247"/>
                    <a:gd name="T47" fmla="*/ 1 h 524"/>
                    <a:gd name="T48" fmla="*/ 0 w 247"/>
                    <a:gd name="T49" fmla="*/ 1 h 524"/>
                    <a:gd name="T50" fmla="*/ 0 w 247"/>
                    <a:gd name="T51" fmla="*/ 1 h 524"/>
                    <a:gd name="T52" fmla="*/ 0 w 247"/>
                    <a:gd name="T53" fmla="*/ 1 h 524"/>
                    <a:gd name="T54" fmla="*/ 0 w 247"/>
                    <a:gd name="T55" fmla="*/ 1 h 524"/>
                    <a:gd name="T56" fmla="*/ 0 w 247"/>
                    <a:gd name="T57" fmla="*/ 1 h 524"/>
                    <a:gd name="T58" fmla="*/ 0 w 247"/>
                    <a:gd name="T59" fmla="*/ 1 h 524"/>
                    <a:gd name="T60" fmla="*/ 0 w 247"/>
                    <a:gd name="T61" fmla="*/ 1 h 524"/>
                    <a:gd name="T62" fmla="*/ 0 w 247"/>
                    <a:gd name="T63" fmla="*/ 1 h 524"/>
                    <a:gd name="T64" fmla="*/ 0 w 247"/>
                    <a:gd name="T65" fmla="*/ 1 h 524"/>
                    <a:gd name="T66" fmla="*/ 0 w 247"/>
                    <a:gd name="T67" fmla="*/ 1 h 524"/>
                    <a:gd name="T68" fmla="*/ 0 w 247"/>
                    <a:gd name="T69" fmla="*/ 1 h 524"/>
                    <a:gd name="T70" fmla="*/ 0 w 247"/>
                    <a:gd name="T71" fmla="*/ 1 h 524"/>
                    <a:gd name="T72" fmla="*/ 0 w 247"/>
                    <a:gd name="T73" fmla="*/ 1 h 524"/>
                    <a:gd name="T74" fmla="*/ 0 w 247"/>
                    <a:gd name="T75" fmla="*/ 1 h 524"/>
                    <a:gd name="T76" fmla="*/ 0 w 247"/>
                    <a:gd name="T77" fmla="*/ 1 h 524"/>
                    <a:gd name="T78" fmla="*/ 0 w 247"/>
                    <a:gd name="T79" fmla="*/ 1 h 524"/>
                    <a:gd name="T80" fmla="*/ 0 w 247"/>
                    <a:gd name="T81" fmla="*/ 1 h 524"/>
                    <a:gd name="T82" fmla="*/ 0 w 247"/>
                    <a:gd name="T83" fmla="*/ 1 h 524"/>
                    <a:gd name="T84" fmla="*/ 0 w 247"/>
                    <a:gd name="T85" fmla="*/ 1 h 524"/>
                    <a:gd name="T86" fmla="*/ 0 w 247"/>
                    <a:gd name="T87" fmla="*/ 1 h 524"/>
                    <a:gd name="T88" fmla="*/ 0 w 247"/>
                    <a:gd name="T89" fmla="*/ 1 h 524"/>
                    <a:gd name="T90" fmla="*/ 0 w 247"/>
                    <a:gd name="T91" fmla="*/ 1 h 524"/>
                    <a:gd name="T92" fmla="*/ 0 w 247"/>
                    <a:gd name="T93" fmla="*/ 1 h 524"/>
                    <a:gd name="T94" fmla="*/ 0 w 247"/>
                    <a:gd name="T95" fmla="*/ 1 h 524"/>
                    <a:gd name="T96" fmla="*/ 0 w 247"/>
                    <a:gd name="T97" fmla="*/ 1 h 524"/>
                    <a:gd name="T98" fmla="*/ 0 w 247"/>
                    <a:gd name="T99" fmla="*/ 1 h 524"/>
                    <a:gd name="T100" fmla="*/ 0 w 247"/>
                    <a:gd name="T101" fmla="*/ 1 h 524"/>
                    <a:gd name="T102" fmla="*/ 0 w 247"/>
                    <a:gd name="T103" fmla="*/ 1 h 524"/>
                    <a:gd name="T104" fmla="*/ 0 w 247"/>
                    <a:gd name="T105" fmla="*/ 1 h 524"/>
                    <a:gd name="T106" fmla="*/ 0 w 247"/>
                    <a:gd name="T107" fmla="*/ 1 h 524"/>
                    <a:gd name="T108" fmla="*/ 0 w 247"/>
                    <a:gd name="T109" fmla="*/ 1 h 524"/>
                    <a:gd name="T110" fmla="*/ 0 w 247"/>
                    <a:gd name="T111" fmla="*/ 1 h 524"/>
                    <a:gd name="T112" fmla="*/ 0 w 247"/>
                    <a:gd name="T113" fmla="*/ 1 h 524"/>
                    <a:gd name="T114" fmla="*/ 0 w 247"/>
                    <a:gd name="T115" fmla="*/ 1 h 524"/>
                    <a:gd name="T116" fmla="*/ 0 w 247"/>
                    <a:gd name="T117" fmla="*/ 1 h 524"/>
                    <a:gd name="T118" fmla="*/ 0 w 247"/>
                    <a:gd name="T119" fmla="*/ 1 h 524"/>
                    <a:gd name="T120" fmla="*/ 0 w 247"/>
                    <a:gd name="T121" fmla="*/ 1 h 524"/>
                    <a:gd name="T122" fmla="*/ 0 w 247"/>
                    <a:gd name="T123" fmla="*/ 1 h 524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7" h="524">
                      <a:moveTo>
                        <a:pt x="205" y="146"/>
                      </a:moveTo>
                      <a:lnTo>
                        <a:pt x="205" y="146"/>
                      </a:lnTo>
                      <a:lnTo>
                        <a:pt x="195" y="146"/>
                      </a:lnTo>
                      <a:lnTo>
                        <a:pt x="186" y="138"/>
                      </a:lnTo>
                      <a:lnTo>
                        <a:pt x="179" y="138"/>
                      </a:lnTo>
                      <a:lnTo>
                        <a:pt x="170" y="132"/>
                      </a:lnTo>
                      <a:lnTo>
                        <a:pt x="162" y="124"/>
                      </a:lnTo>
                      <a:lnTo>
                        <a:pt x="162" y="116"/>
                      </a:lnTo>
                      <a:lnTo>
                        <a:pt x="162" y="109"/>
                      </a:lnTo>
                      <a:lnTo>
                        <a:pt x="170" y="109"/>
                      </a:lnTo>
                      <a:lnTo>
                        <a:pt x="179" y="101"/>
                      </a:lnTo>
                      <a:lnTo>
                        <a:pt x="179" y="95"/>
                      </a:lnTo>
                      <a:lnTo>
                        <a:pt x="186" y="87"/>
                      </a:lnTo>
                      <a:lnTo>
                        <a:pt x="186" y="81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4"/>
                      </a:lnTo>
                      <a:lnTo>
                        <a:pt x="186" y="36"/>
                      </a:lnTo>
                      <a:lnTo>
                        <a:pt x="179" y="28"/>
                      </a:lnTo>
                      <a:lnTo>
                        <a:pt x="170" y="22"/>
                      </a:lnTo>
                      <a:lnTo>
                        <a:pt x="162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6" y="0"/>
                      </a:lnTo>
                      <a:lnTo>
                        <a:pt x="127" y="0"/>
                      </a:lnTo>
                      <a:lnTo>
                        <a:pt x="120" y="0"/>
                      </a:lnTo>
                      <a:lnTo>
                        <a:pt x="103" y="8"/>
                      </a:lnTo>
                      <a:lnTo>
                        <a:pt x="94" y="8"/>
                      </a:lnTo>
                      <a:lnTo>
                        <a:pt x="85" y="16"/>
                      </a:lnTo>
                      <a:lnTo>
                        <a:pt x="77" y="22"/>
                      </a:lnTo>
                      <a:lnTo>
                        <a:pt x="77" y="28"/>
                      </a:lnTo>
                      <a:lnTo>
                        <a:pt x="68" y="36"/>
                      </a:lnTo>
                      <a:lnTo>
                        <a:pt x="68" y="44"/>
                      </a:lnTo>
                      <a:lnTo>
                        <a:pt x="61" y="51"/>
                      </a:lnTo>
                      <a:lnTo>
                        <a:pt x="61" y="65"/>
                      </a:lnTo>
                      <a:lnTo>
                        <a:pt x="61" y="73"/>
                      </a:lnTo>
                      <a:lnTo>
                        <a:pt x="68" y="81"/>
                      </a:lnTo>
                      <a:lnTo>
                        <a:pt x="68" y="87"/>
                      </a:lnTo>
                      <a:lnTo>
                        <a:pt x="68" y="95"/>
                      </a:lnTo>
                      <a:lnTo>
                        <a:pt x="77" y="101"/>
                      </a:lnTo>
                      <a:lnTo>
                        <a:pt x="85" y="109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7" y="138"/>
                      </a:lnTo>
                      <a:lnTo>
                        <a:pt x="68" y="138"/>
                      </a:lnTo>
                      <a:lnTo>
                        <a:pt x="61" y="146"/>
                      </a:lnTo>
                      <a:lnTo>
                        <a:pt x="52" y="146"/>
                      </a:lnTo>
                      <a:lnTo>
                        <a:pt x="35" y="152"/>
                      </a:lnTo>
                      <a:lnTo>
                        <a:pt x="26" y="160"/>
                      </a:lnTo>
                      <a:lnTo>
                        <a:pt x="18" y="160"/>
                      </a:lnTo>
                      <a:lnTo>
                        <a:pt x="9" y="168"/>
                      </a:lnTo>
                      <a:lnTo>
                        <a:pt x="9" y="175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7"/>
                      </a:lnTo>
                      <a:lnTo>
                        <a:pt x="9" y="313"/>
                      </a:lnTo>
                      <a:lnTo>
                        <a:pt x="18" y="319"/>
                      </a:lnTo>
                      <a:lnTo>
                        <a:pt x="18" y="335"/>
                      </a:lnTo>
                      <a:lnTo>
                        <a:pt x="26" y="335"/>
                      </a:lnTo>
                      <a:lnTo>
                        <a:pt x="35" y="343"/>
                      </a:lnTo>
                      <a:lnTo>
                        <a:pt x="42" y="349"/>
                      </a:lnTo>
                      <a:lnTo>
                        <a:pt x="52" y="349"/>
                      </a:lnTo>
                      <a:lnTo>
                        <a:pt x="52" y="356"/>
                      </a:lnTo>
                      <a:lnTo>
                        <a:pt x="52" y="218"/>
                      </a:lnTo>
                      <a:lnTo>
                        <a:pt x="52" y="372"/>
                      </a:lnTo>
                      <a:lnTo>
                        <a:pt x="52" y="488"/>
                      </a:lnTo>
                      <a:lnTo>
                        <a:pt x="52" y="496"/>
                      </a:lnTo>
                      <a:lnTo>
                        <a:pt x="52" y="502"/>
                      </a:lnTo>
                      <a:lnTo>
                        <a:pt x="61" y="509"/>
                      </a:lnTo>
                      <a:lnTo>
                        <a:pt x="61" y="516"/>
                      </a:lnTo>
                      <a:lnTo>
                        <a:pt x="68" y="516"/>
                      </a:lnTo>
                      <a:lnTo>
                        <a:pt x="68" y="524"/>
                      </a:lnTo>
                      <a:lnTo>
                        <a:pt x="77" y="524"/>
                      </a:lnTo>
                      <a:lnTo>
                        <a:pt x="85" y="524"/>
                      </a:lnTo>
                      <a:lnTo>
                        <a:pt x="94" y="524"/>
                      </a:lnTo>
                      <a:lnTo>
                        <a:pt x="103" y="524"/>
                      </a:lnTo>
                      <a:lnTo>
                        <a:pt x="111" y="516"/>
                      </a:lnTo>
                      <a:lnTo>
                        <a:pt x="120" y="509"/>
                      </a:lnTo>
                      <a:lnTo>
                        <a:pt x="127" y="502"/>
                      </a:lnTo>
                      <a:lnTo>
                        <a:pt x="127" y="496"/>
                      </a:lnTo>
                      <a:lnTo>
                        <a:pt x="127" y="488"/>
                      </a:lnTo>
                      <a:lnTo>
                        <a:pt x="127" y="291"/>
                      </a:lnTo>
                      <a:lnTo>
                        <a:pt x="127" y="488"/>
                      </a:lnTo>
                      <a:lnTo>
                        <a:pt x="127" y="496"/>
                      </a:lnTo>
                      <a:lnTo>
                        <a:pt x="127" y="502"/>
                      </a:lnTo>
                      <a:lnTo>
                        <a:pt x="127" y="509"/>
                      </a:lnTo>
                      <a:lnTo>
                        <a:pt x="136" y="509"/>
                      </a:lnTo>
                      <a:lnTo>
                        <a:pt x="136" y="516"/>
                      </a:lnTo>
                      <a:lnTo>
                        <a:pt x="144" y="516"/>
                      </a:lnTo>
                      <a:lnTo>
                        <a:pt x="144" y="524"/>
                      </a:lnTo>
                      <a:lnTo>
                        <a:pt x="153" y="524"/>
                      </a:lnTo>
                      <a:lnTo>
                        <a:pt x="162" y="524"/>
                      </a:lnTo>
                      <a:lnTo>
                        <a:pt x="170" y="524"/>
                      </a:lnTo>
                      <a:lnTo>
                        <a:pt x="179" y="524"/>
                      </a:lnTo>
                      <a:lnTo>
                        <a:pt x="186" y="516"/>
                      </a:lnTo>
                      <a:lnTo>
                        <a:pt x="195" y="509"/>
                      </a:lnTo>
                      <a:lnTo>
                        <a:pt x="195" y="502"/>
                      </a:lnTo>
                      <a:lnTo>
                        <a:pt x="195" y="496"/>
                      </a:lnTo>
                      <a:lnTo>
                        <a:pt x="195" y="488"/>
                      </a:lnTo>
                      <a:lnTo>
                        <a:pt x="195" y="372"/>
                      </a:lnTo>
                      <a:lnTo>
                        <a:pt x="195" y="218"/>
                      </a:lnTo>
                      <a:lnTo>
                        <a:pt x="195" y="356"/>
                      </a:lnTo>
                      <a:lnTo>
                        <a:pt x="205" y="349"/>
                      </a:lnTo>
                      <a:lnTo>
                        <a:pt x="212" y="349"/>
                      </a:lnTo>
                      <a:lnTo>
                        <a:pt x="212" y="343"/>
                      </a:lnTo>
                      <a:lnTo>
                        <a:pt x="221" y="335"/>
                      </a:lnTo>
                      <a:lnTo>
                        <a:pt x="229" y="327"/>
                      </a:lnTo>
                      <a:lnTo>
                        <a:pt x="238" y="319"/>
                      </a:lnTo>
                      <a:lnTo>
                        <a:pt x="247" y="313"/>
                      </a:lnTo>
                      <a:lnTo>
                        <a:pt x="247" y="307"/>
                      </a:lnTo>
                      <a:lnTo>
                        <a:pt x="247" y="291"/>
                      </a:lnTo>
                      <a:lnTo>
                        <a:pt x="247" y="197"/>
                      </a:lnTo>
                      <a:lnTo>
                        <a:pt x="247" y="189"/>
                      </a:lnTo>
                      <a:lnTo>
                        <a:pt x="247" y="181"/>
                      </a:lnTo>
                      <a:lnTo>
                        <a:pt x="247" y="175"/>
                      </a:lnTo>
                      <a:lnTo>
                        <a:pt x="247" y="168"/>
                      </a:lnTo>
                      <a:lnTo>
                        <a:pt x="238" y="160"/>
                      </a:lnTo>
                      <a:lnTo>
                        <a:pt x="229" y="160"/>
                      </a:lnTo>
                      <a:lnTo>
                        <a:pt x="221" y="152"/>
                      </a:lnTo>
                      <a:lnTo>
                        <a:pt x="205" y="146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372" name="Freeform 88"/>
                <p:cNvSpPr>
                  <a:spLocks/>
                </p:cNvSpPr>
                <p:nvPr/>
              </p:nvSpPr>
              <p:spPr bwMode="auto">
                <a:xfrm>
                  <a:off x="3360" y="1447"/>
                  <a:ext cx="123" cy="262"/>
                </a:xfrm>
                <a:custGeom>
                  <a:avLst/>
                  <a:gdLst>
                    <a:gd name="T0" fmla="*/ 0 w 247"/>
                    <a:gd name="T1" fmla="*/ 1 h 524"/>
                    <a:gd name="T2" fmla="*/ 0 w 247"/>
                    <a:gd name="T3" fmla="*/ 1 h 524"/>
                    <a:gd name="T4" fmla="*/ 0 w 247"/>
                    <a:gd name="T5" fmla="*/ 1 h 524"/>
                    <a:gd name="T6" fmla="*/ 0 w 247"/>
                    <a:gd name="T7" fmla="*/ 1 h 524"/>
                    <a:gd name="T8" fmla="*/ 0 w 247"/>
                    <a:gd name="T9" fmla="*/ 1 h 524"/>
                    <a:gd name="T10" fmla="*/ 0 w 247"/>
                    <a:gd name="T11" fmla="*/ 1 h 524"/>
                    <a:gd name="T12" fmla="*/ 0 w 247"/>
                    <a:gd name="T13" fmla="*/ 1 h 524"/>
                    <a:gd name="T14" fmla="*/ 0 w 247"/>
                    <a:gd name="T15" fmla="*/ 1 h 524"/>
                    <a:gd name="T16" fmla="*/ 0 w 247"/>
                    <a:gd name="T17" fmla="*/ 1 h 524"/>
                    <a:gd name="T18" fmla="*/ 0 w 247"/>
                    <a:gd name="T19" fmla="*/ 1 h 524"/>
                    <a:gd name="T20" fmla="*/ 0 w 247"/>
                    <a:gd name="T21" fmla="*/ 1 h 524"/>
                    <a:gd name="T22" fmla="*/ 0 w 247"/>
                    <a:gd name="T23" fmla="*/ 1 h 524"/>
                    <a:gd name="T24" fmla="*/ 0 w 247"/>
                    <a:gd name="T25" fmla="*/ 0 h 524"/>
                    <a:gd name="T26" fmla="*/ 0 w 247"/>
                    <a:gd name="T27" fmla="*/ 1 h 524"/>
                    <a:gd name="T28" fmla="*/ 0 w 247"/>
                    <a:gd name="T29" fmla="*/ 1 h 524"/>
                    <a:gd name="T30" fmla="*/ 0 w 247"/>
                    <a:gd name="T31" fmla="*/ 1 h 524"/>
                    <a:gd name="T32" fmla="*/ 0 w 247"/>
                    <a:gd name="T33" fmla="*/ 1 h 524"/>
                    <a:gd name="T34" fmla="*/ 0 w 247"/>
                    <a:gd name="T35" fmla="*/ 1 h 524"/>
                    <a:gd name="T36" fmla="*/ 0 w 247"/>
                    <a:gd name="T37" fmla="*/ 1 h 524"/>
                    <a:gd name="T38" fmla="*/ 0 w 247"/>
                    <a:gd name="T39" fmla="*/ 1 h 524"/>
                    <a:gd name="T40" fmla="*/ 0 w 247"/>
                    <a:gd name="T41" fmla="*/ 1 h 524"/>
                    <a:gd name="T42" fmla="*/ 0 w 247"/>
                    <a:gd name="T43" fmla="*/ 1 h 524"/>
                    <a:gd name="T44" fmla="*/ 0 w 247"/>
                    <a:gd name="T45" fmla="*/ 1 h 524"/>
                    <a:gd name="T46" fmla="*/ 0 w 247"/>
                    <a:gd name="T47" fmla="*/ 1 h 524"/>
                    <a:gd name="T48" fmla="*/ 0 w 247"/>
                    <a:gd name="T49" fmla="*/ 1 h 524"/>
                    <a:gd name="T50" fmla="*/ 0 w 247"/>
                    <a:gd name="T51" fmla="*/ 1 h 524"/>
                    <a:gd name="T52" fmla="*/ 0 w 247"/>
                    <a:gd name="T53" fmla="*/ 1 h 524"/>
                    <a:gd name="T54" fmla="*/ 0 w 247"/>
                    <a:gd name="T55" fmla="*/ 1 h 524"/>
                    <a:gd name="T56" fmla="*/ 0 w 247"/>
                    <a:gd name="T57" fmla="*/ 1 h 524"/>
                    <a:gd name="T58" fmla="*/ 0 w 247"/>
                    <a:gd name="T59" fmla="*/ 1 h 524"/>
                    <a:gd name="T60" fmla="*/ 0 w 247"/>
                    <a:gd name="T61" fmla="*/ 1 h 524"/>
                    <a:gd name="T62" fmla="*/ 0 w 247"/>
                    <a:gd name="T63" fmla="*/ 1 h 524"/>
                    <a:gd name="T64" fmla="*/ 0 w 247"/>
                    <a:gd name="T65" fmla="*/ 1 h 524"/>
                    <a:gd name="T66" fmla="*/ 0 w 247"/>
                    <a:gd name="T67" fmla="*/ 1 h 524"/>
                    <a:gd name="T68" fmla="*/ 0 w 247"/>
                    <a:gd name="T69" fmla="*/ 1 h 524"/>
                    <a:gd name="T70" fmla="*/ 0 w 247"/>
                    <a:gd name="T71" fmla="*/ 1 h 524"/>
                    <a:gd name="T72" fmla="*/ 0 w 247"/>
                    <a:gd name="T73" fmla="*/ 1 h 524"/>
                    <a:gd name="T74" fmla="*/ 0 w 247"/>
                    <a:gd name="T75" fmla="*/ 1 h 524"/>
                    <a:gd name="T76" fmla="*/ 0 w 247"/>
                    <a:gd name="T77" fmla="*/ 1 h 524"/>
                    <a:gd name="T78" fmla="*/ 0 w 247"/>
                    <a:gd name="T79" fmla="*/ 1 h 524"/>
                    <a:gd name="T80" fmla="*/ 0 w 247"/>
                    <a:gd name="T81" fmla="*/ 1 h 524"/>
                    <a:gd name="T82" fmla="*/ 0 w 247"/>
                    <a:gd name="T83" fmla="*/ 1 h 524"/>
                    <a:gd name="T84" fmla="*/ 0 w 247"/>
                    <a:gd name="T85" fmla="*/ 1 h 524"/>
                    <a:gd name="T86" fmla="*/ 0 w 247"/>
                    <a:gd name="T87" fmla="*/ 1 h 524"/>
                    <a:gd name="T88" fmla="*/ 0 w 247"/>
                    <a:gd name="T89" fmla="*/ 1 h 524"/>
                    <a:gd name="T90" fmla="*/ 0 w 247"/>
                    <a:gd name="T91" fmla="*/ 1 h 524"/>
                    <a:gd name="T92" fmla="*/ 0 w 247"/>
                    <a:gd name="T93" fmla="*/ 1 h 524"/>
                    <a:gd name="T94" fmla="*/ 0 w 247"/>
                    <a:gd name="T95" fmla="*/ 1 h 524"/>
                    <a:gd name="T96" fmla="*/ 0 w 247"/>
                    <a:gd name="T97" fmla="*/ 1 h 524"/>
                    <a:gd name="T98" fmla="*/ 0 w 247"/>
                    <a:gd name="T99" fmla="*/ 1 h 524"/>
                    <a:gd name="T100" fmla="*/ 0 w 247"/>
                    <a:gd name="T101" fmla="*/ 1 h 524"/>
                    <a:gd name="T102" fmla="*/ 0 w 247"/>
                    <a:gd name="T103" fmla="*/ 1 h 524"/>
                    <a:gd name="T104" fmla="*/ 0 w 247"/>
                    <a:gd name="T105" fmla="*/ 1 h 524"/>
                    <a:gd name="T106" fmla="*/ 0 w 247"/>
                    <a:gd name="T107" fmla="*/ 1 h 524"/>
                    <a:gd name="T108" fmla="*/ 0 w 247"/>
                    <a:gd name="T109" fmla="*/ 1 h 524"/>
                    <a:gd name="T110" fmla="*/ 0 w 247"/>
                    <a:gd name="T111" fmla="*/ 1 h 524"/>
                    <a:gd name="T112" fmla="*/ 0 w 247"/>
                    <a:gd name="T113" fmla="*/ 1 h 524"/>
                    <a:gd name="T114" fmla="*/ 0 w 247"/>
                    <a:gd name="T115" fmla="*/ 1 h 524"/>
                    <a:gd name="T116" fmla="*/ 0 w 247"/>
                    <a:gd name="T117" fmla="*/ 1 h 524"/>
                    <a:gd name="T118" fmla="*/ 0 w 247"/>
                    <a:gd name="T119" fmla="*/ 1 h 524"/>
                    <a:gd name="T120" fmla="*/ 0 w 247"/>
                    <a:gd name="T121" fmla="*/ 1 h 524"/>
                    <a:gd name="T122" fmla="*/ 0 w 247"/>
                    <a:gd name="T123" fmla="*/ 1 h 524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7" h="524">
                      <a:moveTo>
                        <a:pt x="205" y="146"/>
                      </a:moveTo>
                      <a:lnTo>
                        <a:pt x="205" y="146"/>
                      </a:lnTo>
                      <a:lnTo>
                        <a:pt x="195" y="146"/>
                      </a:lnTo>
                      <a:lnTo>
                        <a:pt x="186" y="138"/>
                      </a:lnTo>
                      <a:lnTo>
                        <a:pt x="179" y="138"/>
                      </a:lnTo>
                      <a:lnTo>
                        <a:pt x="170" y="132"/>
                      </a:lnTo>
                      <a:lnTo>
                        <a:pt x="162" y="124"/>
                      </a:lnTo>
                      <a:lnTo>
                        <a:pt x="162" y="116"/>
                      </a:lnTo>
                      <a:lnTo>
                        <a:pt x="162" y="109"/>
                      </a:lnTo>
                      <a:lnTo>
                        <a:pt x="170" y="109"/>
                      </a:lnTo>
                      <a:lnTo>
                        <a:pt x="179" y="101"/>
                      </a:lnTo>
                      <a:lnTo>
                        <a:pt x="179" y="95"/>
                      </a:lnTo>
                      <a:lnTo>
                        <a:pt x="186" y="87"/>
                      </a:lnTo>
                      <a:lnTo>
                        <a:pt x="186" y="81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4"/>
                      </a:lnTo>
                      <a:lnTo>
                        <a:pt x="186" y="36"/>
                      </a:lnTo>
                      <a:lnTo>
                        <a:pt x="179" y="28"/>
                      </a:lnTo>
                      <a:lnTo>
                        <a:pt x="170" y="22"/>
                      </a:lnTo>
                      <a:lnTo>
                        <a:pt x="162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6" y="0"/>
                      </a:lnTo>
                      <a:lnTo>
                        <a:pt x="127" y="0"/>
                      </a:lnTo>
                      <a:lnTo>
                        <a:pt x="120" y="0"/>
                      </a:lnTo>
                      <a:lnTo>
                        <a:pt x="103" y="8"/>
                      </a:lnTo>
                      <a:lnTo>
                        <a:pt x="94" y="8"/>
                      </a:lnTo>
                      <a:lnTo>
                        <a:pt x="85" y="16"/>
                      </a:lnTo>
                      <a:lnTo>
                        <a:pt x="77" y="22"/>
                      </a:lnTo>
                      <a:lnTo>
                        <a:pt x="77" y="28"/>
                      </a:lnTo>
                      <a:lnTo>
                        <a:pt x="68" y="36"/>
                      </a:lnTo>
                      <a:lnTo>
                        <a:pt x="68" y="44"/>
                      </a:lnTo>
                      <a:lnTo>
                        <a:pt x="61" y="51"/>
                      </a:lnTo>
                      <a:lnTo>
                        <a:pt x="61" y="65"/>
                      </a:lnTo>
                      <a:lnTo>
                        <a:pt x="61" y="73"/>
                      </a:lnTo>
                      <a:lnTo>
                        <a:pt x="68" y="81"/>
                      </a:lnTo>
                      <a:lnTo>
                        <a:pt x="68" y="87"/>
                      </a:lnTo>
                      <a:lnTo>
                        <a:pt x="68" y="95"/>
                      </a:lnTo>
                      <a:lnTo>
                        <a:pt x="77" y="101"/>
                      </a:lnTo>
                      <a:lnTo>
                        <a:pt x="85" y="109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7" y="138"/>
                      </a:lnTo>
                      <a:lnTo>
                        <a:pt x="68" y="138"/>
                      </a:lnTo>
                      <a:lnTo>
                        <a:pt x="61" y="146"/>
                      </a:lnTo>
                      <a:lnTo>
                        <a:pt x="52" y="146"/>
                      </a:lnTo>
                      <a:lnTo>
                        <a:pt x="35" y="152"/>
                      </a:lnTo>
                      <a:lnTo>
                        <a:pt x="26" y="160"/>
                      </a:lnTo>
                      <a:lnTo>
                        <a:pt x="18" y="160"/>
                      </a:lnTo>
                      <a:lnTo>
                        <a:pt x="9" y="168"/>
                      </a:lnTo>
                      <a:lnTo>
                        <a:pt x="9" y="175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7"/>
                      </a:lnTo>
                      <a:lnTo>
                        <a:pt x="9" y="313"/>
                      </a:lnTo>
                      <a:lnTo>
                        <a:pt x="18" y="319"/>
                      </a:lnTo>
                      <a:lnTo>
                        <a:pt x="18" y="335"/>
                      </a:lnTo>
                      <a:lnTo>
                        <a:pt x="26" y="335"/>
                      </a:lnTo>
                      <a:lnTo>
                        <a:pt x="35" y="343"/>
                      </a:lnTo>
                      <a:lnTo>
                        <a:pt x="42" y="349"/>
                      </a:lnTo>
                      <a:lnTo>
                        <a:pt x="52" y="349"/>
                      </a:lnTo>
                      <a:lnTo>
                        <a:pt x="52" y="356"/>
                      </a:lnTo>
                      <a:lnTo>
                        <a:pt x="52" y="218"/>
                      </a:lnTo>
                      <a:lnTo>
                        <a:pt x="52" y="372"/>
                      </a:lnTo>
                      <a:lnTo>
                        <a:pt x="52" y="488"/>
                      </a:lnTo>
                      <a:lnTo>
                        <a:pt x="52" y="496"/>
                      </a:lnTo>
                      <a:lnTo>
                        <a:pt x="52" y="502"/>
                      </a:lnTo>
                      <a:lnTo>
                        <a:pt x="61" y="509"/>
                      </a:lnTo>
                      <a:lnTo>
                        <a:pt x="61" y="516"/>
                      </a:lnTo>
                      <a:lnTo>
                        <a:pt x="68" y="516"/>
                      </a:lnTo>
                      <a:lnTo>
                        <a:pt x="68" y="524"/>
                      </a:lnTo>
                      <a:lnTo>
                        <a:pt x="77" y="524"/>
                      </a:lnTo>
                      <a:lnTo>
                        <a:pt x="85" y="524"/>
                      </a:lnTo>
                      <a:lnTo>
                        <a:pt x="94" y="524"/>
                      </a:lnTo>
                      <a:lnTo>
                        <a:pt x="103" y="524"/>
                      </a:lnTo>
                      <a:lnTo>
                        <a:pt x="111" y="516"/>
                      </a:lnTo>
                      <a:lnTo>
                        <a:pt x="120" y="509"/>
                      </a:lnTo>
                      <a:lnTo>
                        <a:pt x="127" y="502"/>
                      </a:lnTo>
                      <a:lnTo>
                        <a:pt x="127" y="496"/>
                      </a:lnTo>
                      <a:lnTo>
                        <a:pt x="127" y="488"/>
                      </a:lnTo>
                      <a:lnTo>
                        <a:pt x="127" y="291"/>
                      </a:lnTo>
                      <a:lnTo>
                        <a:pt x="127" y="488"/>
                      </a:lnTo>
                      <a:lnTo>
                        <a:pt x="127" y="496"/>
                      </a:lnTo>
                      <a:lnTo>
                        <a:pt x="127" y="502"/>
                      </a:lnTo>
                      <a:lnTo>
                        <a:pt x="127" y="509"/>
                      </a:lnTo>
                      <a:lnTo>
                        <a:pt x="136" y="509"/>
                      </a:lnTo>
                      <a:lnTo>
                        <a:pt x="136" y="516"/>
                      </a:lnTo>
                      <a:lnTo>
                        <a:pt x="144" y="516"/>
                      </a:lnTo>
                      <a:lnTo>
                        <a:pt x="144" y="524"/>
                      </a:lnTo>
                      <a:lnTo>
                        <a:pt x="153" y="524"/>
                      </a:lnTo>
                      <a:lnTo>
                        <a:pt x="162" y="524"/>
                      </a:lnTo>
                      <a:lnTo>
                        <a:pt x="170" y="524"/>
                      </a:lnTo>
                      <a:lnTo>
                        <a:pt x="179" y="524"/>
                      </a:lnTo>
                      <a:lnTo>
                        <a:pt x="186" y="516"/>
                      </a:lnTo>
                      <a:lnTo>
                        <a:pt x="195" y="509"/>
                      </a:lnTo>
                      <a:lnTo>
                        <a:pt x="195" y="502"/>
                      </a:lnTo>
                      <a:lnTo>
                        <a:pt x="195" y="496"/>
                      </a:lnTo>
                      <a:lnTo>
                        <a:pt x="195" y="488"/>
                      </a:lnTo>
                      <a:lnTo>
                        <a:pt x="195" y="372"/>
                      </a:lnTo>
                      <a:lnTo>
                        <a:pt x="195" y="218"/>
                      </a:lnTo>
                      <a:lnTo>
                        <a:pt x="195" y="356"/>
                      </a:lnTo>
                      <a:lnTo>
                        <a:pt x="205" y="349"/>
                      </a:lnTo>
                      <a:lnTo>
                        <a:pt x="212" y="349"/>
                      </a:lnTo>
                      <a:lnTo>
                        <a:pt x="212" y="343"/>
                      </a:lnTo>
                      <a:lnTo>
                        <a:pt x="221" y="335"/>
                      </a:lnTo>
                      <a:lnTo>
                        <a:pt x="229" y="327"/>
                      </a:lnTo>
                      <a:lnTo>
                        <a:pt x="238" y="319"/>
                      </a:lnTo>
                      <a:lnTo>
                        <a:pt x="247" y="313"/>
                      </a:lnTo>
                      <a:lnTo>
                        <a:pt x="247" y="307"/>
                      </a:lnTo>
                      <a:lnTo>
                        <a:pt x="247" y="291"/>
                      </a:lnTo>
                      <a:lnTo>
                        <a:pt x="247" y="197"/>
                      </a:lnTo>
                      <a:lnTo>
                        <a:pt x="247" y="189"/>
                      </a:lnTo>
                      <a:lnTo>
                        <a:pt x="247" y="181"/>
                      </a:lnTo>
                      <a:lnTo>
                        <a:pt x="247" y="175"/>
                      </a:lnTo>
                      <a:lnTo>
                        <a:pt x="247" y="168"/>
                      </a:lnTo>
                      <a:lnTo>
                        <a:pt x="238" y="160"/>
                      </a:lnTo>
                      <a:lnTo>
                        <a:pt x="229" y="160"/>
                      </a:lnTo>
                      <a:lnTo>
                        <a:pt x="221" y="152"/>
                      </a:lnTo>
                      <a:lnTo>
                        <a:pt x="205" y="146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  <p:grpSp>
          <p:nvGrpSpPr>
            <p:cNvPr id="26" name="Group 89"/>
            <p:cNvGrpSpPr>
              <a:grpSpLocks/>
            </p:cNvGrpSpPr>
            <p:nvPr/>
          </p:nvGrpSpPr>
          <p:grpSpPr bwMode="auto">
            <a:xfrm>
              <a:off x="2033" y="2161"/>
              <a:ext cx="107" cy="237"/>
              <a:chOff x="2254" y="1696"/>
              <a:chExt cx="124" cy="263"/>
            </a:xfrm>
          </p:grpSpPr>
          <p:sp>
            <p:nvSpPr>
              <p:cNvPr id="365" name="Freeform 90"/>
              <p:cNvSpPr>
                <a:spLocks/>
              </p:cNvSpPr>
              <p:nvPr/>
            </p:nvSpPr>
            <p:spPr bwMode="auto">
              <a:xfrm>
                <a:off x="2254" y="1696"/>
                <a:ext cx="124" cy="263"/>
              </a:xfrm>
              <a:custGeom>
                <a:avLst/>
                <a:gdLst>
                  <a:gd name="T0" fmla="*/ 1 w 247"/>
                  <a:gd name="T1" fmla="*/ 1 h 525"/>
                  <a:gd name="T2" fmla="*/ 1 w 247"/>
                  <a:gd name="T3" fmla="*/ 1 h 525"/>
                  <a:gd name="T4" fmla="*/ 1 w 247"/>
                  <a:gd name="T5" fmla="*/ 1 h 525"/>
                  <a:gd name="T6" fmla="*/ 1 w 247"/>
                  <a:gd name="T7" fmla="*/ 1 h 525"/>
                  <a:gd name="T8" fmla="*/ 1 w 247"/>
                  <a:gd name="T9" fmla="*/ 1 h 525"/>
                  <a:gd name="T10" fmla="*/ 1 w 247"/>
                  <a:gd name="T11" fmla="*/ 1 h 525"/>
                  <a:gd name="T12" fmla="*/ 1 w 247"/>
                  <a:gd name="T13" fmla="*/ 1 h 525"/>
                  <a:gd name="T14" fmla="*/ 1 w 247"/>
                  <a:gd name="T15" fmla="*/ 1 h 525"/>
                  <a:gd name="T16" fmla="*/ 1 w 247"/>
                  <a:gd name="T17" fmla="*/ 1 h 525"/>
                  <a:gd name="T18" fmla="*/ 1 w 247"/>
                  <a:gd name="T19" fmla="*/ 1 h 525"/>
                  <a:gd name="T20" fmla="*/ 1 w 247"/>
                  <a:gd name="T21" fmla="*/ 1 h 525"/>
                  <a:gd name="T22" fmla="*/ 1 w 247"/>
                  <a:gd name="T23" fmla="*/ 1 h 525"/>
                  <a:gd name="T24" fmla="*/ 1 w 247"/>
                  <a:gd name="T25" fmla="*/ 0 h 525"/>
                  <a:gd name="T26" fmla="*/ 1 w 247"/>
                  <a:gd name="T27" fmla="*/ 1 h 525"/>
                  <a:gd name="T28" fmla="*/ 1 w 247"/>
                  <a:gd name="T29" fmla="*/ 1 h 525"/>
                  <a:gd name="T30" fmla="*/ 1 w 247"/>
                  <a:gd name="T31" fmla="*/ 1 h 525"/>
                  <a:gd name="T32" fmla="*/ 1 w 247"/>
                  <a:gd name="T33" fmla="*/ 1 h 525"/>
                  <a:gd name="T34" fmla="*/ 1 w 247"/>
                  <a:gd name="T35" fmla="*/ 1 h 525"/>
                  <a:gd name="T36" fmla="*/ 1 w 247"/>
                  <a:gd name="T37" fmla="*/ 1 h 525"/>
                  <a:gd name="T38" fmla="*/ 1 w 247"/>
                  <a:gd name="T39" fmla="*/ 1 h 525"/>
                  <a:gd name="T40" fmla="*/ 1 w 247"/>
                  <a:gd name="T41" fmla="*/ 1 h 525"/>
                  <a:gd name="T42" fmla="*/ 1 w 247"/>
                  <a:gd name="T43" fmla="*/ 1 h 525"/>
                  <a:gd name="T44" fmla="*/ 1 w 247"/>
                  <a:gd name="T45" fmla="*/ 1 h 525"/>
                  <a:gd name="T46" fmla="*/ 1 w 247"/>
                  <a:gd name="T47" fmla="*/ 1 h 525"/>
                  <a:gd name="T48" fmla="*/ 1 w 247"/>
                  <a:gd name="T49" fmla="*/ 1 h 525"/>
                  <a:gd name="T50" fmla="*/ 1 w 247"/>
                  <a:gd name="T51" fmla="*/ 1 h 525"/>
                  <a:gd name="T52" fmla="*/ 1 w 247"/>
                  <a:gd name="T53" fmla="*/ 1 h 525"/>
                  <a:gd name="T54" fmla="*/ 0 w 247"/>
                  <a:gd name="T55" fmla="*/ 1 h 525"/>
                  <a:gd name="T56" fmla="*/ 0 w 247"/>
                  <a:gd name="T57" fmla="*/ 1 h 525"/>
                  <a:gd name="T58" fmla="*/ 1 w 247"/>
                  <a:gd name="T59" fmla="*/ 1 h 525"/>
                  <a:gd name="T60" fmla="*/ 1 w 247"/>
                  <a:gd name="T61" fmla="*/ 1 h 525"/>
                  <a:gd name="T62" fmla="*/ 1 w 247"/>
                  <a:gd name="T63" fmla="*/ 1 h 525"/>
                  <a:gd name="T64" fmla="*/ 1 w 247"/>
                  <a:gd name="T65" fmla="*/ 1 h 525"/>
                  <a:gd name="T66" fmla="*/ 1 w 247"/>
                  <a:gd name="T67" fmla="*/ 1 h 525"/>
                  <a:gd name="T68" fmla="*/ 1 w 247"/>
                  <a:gd name="T69" fmla="*/ 1 h 525"/>
                  <a:gd name="T70" fmla="*/ 1 w 247"/>
                  <a:gd name="T71" fmla="*/ 1 h 525"/>
                  <a:gd name="T72" fmla="*/ 1 w 247"/>
                  <a:gd name="T73" fmla="*/ 1 h 525"/>
                  <a:gd name="T74" fmla="*/ 1 w 247"/>
                  <a:gd name="T75" fmla="*/ 1 h 525"/>
                  <a:gd name="T76" fmla="*/ 1 w 247"/>
                  <a:gd name="T77" fmla="*/ 1 h 525"/>
                  <a:gd name="T78" fmla="*/ 1 w 247"/>
                  <a:gd name="T79" fmla="*/ 1 h 525"/>
                  <a:gd name="T80" fmla="*/ 1 w 247"/>
                  <a:gd name="T81" fmla="*/ 1 h 525"/>
                  <a:gd name="T82" fmla="*/ 1 w 247"/>
                  <a:gd name="T83" fmla="*/ 1 h 525"/>
                  <a:gd name="T84" fmla="*/ 1 w 247"/>
                  <a:gd name="T85" fmla="*/ 1 h 525"/>
                  <a:gd name="T86" fmla="*/ 1 w 247"/>
                  <a:gd name="T87" fmla="*/ 1 h 525"/>
                  <a:gd name="T88" fmla="*/ 1 w 247"/>
                  <a:gd name="T89" fmla="*/ 1 h 525"/>
                  <a:gd name="T90" fmla="*/ 1 w 247"/>
                  <a:gd name="T91" fmla="*/ 1 h 525"/>
                  <a:gd name="T92" fmla="*/ 1 w 247"/>
                  <a:gd name="T93" fmla="*/ 1 h 525"/>
                  <a:gd name="T94" fmla="*/ 1 w 247"/>
                  <a:gd name="T95" fmla="*/ 1 h 525"/>
                  <a:gd name="T96" fmla="*/ 1 w 247"/>
                  <a:gd name="T97" fmla="*/ 1 h 525"/>
                  <a:gd name="T98" fmla="*/ 1 w 247"/>
                  <a:gd name="T99" fmla="*/ 1 h 525"/>
                  <a:gd name="T100" fmla="*/ 1 w 247"/>
                  <a:gd name="T101" fmla="*/ 1 h 525"/>
                  <a:gd name="T102" fmla="*/ 1 w 247"/>
                  <a:gd name="T103" fmla="*/ 1 h 525"/>
                  <a:gd name="T104" fmla="*/ 1 w 247"/>
                  <a:gd name="T105" fmla="*/ 1 h 525"/>
                  <a:gd name="T106" fmla="*/ 1 w 247"/>
                  <a:gd name="T107" fmla="*/ 1 h 525"/>
                  <a:gd name="T108" fmla="*/ 1 w 247"/>
                  <a:gd name="T109" fmla="*/ 1 h 525"/>
                  <a:gd name="T110" fmla="*/ 1 w 247"/>
                  <a:gd name="T111" fmla="*/ 1 h 525"/>
                  <a:gd name="T112" fmla="*/ 1 w 247"/>
                  <a:gd name="T113" fmla="*/ 1 h 525"/>
                  <a:gd name="T114" fmla="*/ 1 w 247"/>
                  <a:gd name="T115" fmla="*/ 1 h 525"/>
                  <a:gd name="T116" fmla="*/ 1 w 247"/>
                  <a:gd name="T117" fmla="*/ 1 h 525"/>
                  <a:gd name="T118" fmla="*/ 1 w 247"/>
                  <a:gd name="T119" fmla="*/ 1 h 525"/>
                  <a:gd name="T120" fmla="*/ 1 w 247"/>
                  <a:gd name="T121" fmla="*/ 1 h 525"/>
                  <a:gd name="T122" fmla="*/ 1 w 247"/>
                  <a:gd name="T123" fmla="*/ 1 h 52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7" h="525">
                    <a:moveTo>
                      <a:pt x="205" y="146"/>
                    </a:moveTo>
                    <a:lnTo>
                      <a:pt x="205" y="146"/>
                    </a:lnTo>
                    <a:lnTo>
                      <a:pt x="196" y="146"/>
                    </a:lnTo>
                    <a:lnTo>
                      <a:pt x="186" y="138"/>
                    </a:lnTo>
                    <a:lnTo>
                      <a:pt x="179" y="138"/>
                    </a:lnTo>
                    <a:lnTo>
                      <a:pt x="170" y="132"/>
                    </a:lnTo>
                    <a:lnTo>
                      <a:pt x="163" y="124"/>
                    </a:lnTo>
                    <a:lnTo>
                      <a:pt x="163" y="116"/>
                    </a:lnTo>
                    <a:lnTo>
                      <a:pt x="163" y="110"/>
                    </a:lnTo>
                    <a:lnTo>
                      <a:pt x="170" y="110"/>
                    </a:lnTo>
                    <a:lnTo>
                      <a:pt x="179" y="102"/>
                    </a:lnTo>
                    <a:lnTo>
                      <a:pt x="179" y="95"/>
                    </a:lnTo>
                    <a:lnTo>
                      <a:pt x="186" y="87"/>
                    </a:lnTo>
                    <a:lnTo>
                      <a:pt x="186" y="81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1"/>
                    </a:lnTo>
                    <a:lnTo>
                      <a:pt x="186" y="44"/>
                    </a:lnTo>
                    <a:lnTo>
                      <a:pt x="186" y="37"/>
                    </a:lnTo>
                    <a:lnTo>
                      <a:pt x="179" y="29"/>
                    </a:lnTo>
                    <a:lnTo>
                      <a:pt x="170" y="22"/>
                    </a:lnTo>
                    <a:lnTo>
                      <a:pt x="163" y="16"/>
                    </a:lnTo>
                    <a:lnTo>
                      <a:pt x="153" y="8"/>
                    </a:lnTo>
                    <a:lnTo>
                      <a:pt x="144" y="8"/>
                    </a:lnTo>
                    <a:lnTo>
                      <a:pt x="137" y="0"/>
                    </a:lnTo>
                    <a:lnTo>
                      <a:pt x="127" y="0"/>
                    </a:lnTo>
                    <a:lnTo>
                      <a:pt x="120" y="0"/>
                    </a:lnTo>
                    <a:lnTo>
                      <a:pt x="104" y="8"/>
                    </a:lnTo>
                    <a:lnTo>
                      <a:pt x="94" y="8"/>
                    </a:lnTo>
                    <a:lnTo>
                      <a:pt x="85" y="16"/>
                    </a:lnTo>
                    <a:lnTo>
                      <a:pt x="78" y="22"/>
                    </a:lnTo>
                    <a:lnTo>
                      <a:pt x="78" y="29"/>
                    </a:lnTo>
                    <a:lnTo>
                      <a:pt x="69" y="37"/>
                    </a:lnTo>
                    <a:lnTo>
                      <a:pt x="69" y="44"/>
                    </a:lnTo>
                    <a:lnTo>
                      <a:pt x="61" y="51"/>
                    </a:lnTo>
                    <a:lnTo>
                      <a:pt x="61" y="65"/>
                    </a:lnTo>
                    <a:lnTo>
                      <a:pt x="61" y="73"/>
                    </a:lnTo>
                    <a:lnTo>
                      <a:pt x="69" y="81"/>
                    </a:lnTo>
                    <a:lnTo>
                      <a:pt x="69" y="87"/>
                    </a:lnTo>
                    <a:lnTo>
                      <a:pt x="69" y="95"/>
                    </a:lnTo>
                    <a:lnTo>
                      <a:pt x="78" y="102"/>
                    </a:lnTo>
                    <a:lnTo>
                      <a:pt x="85" y="110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8" y="138"/>
                    </a:lnTo>
                    <a:lnTo>
                      <a:pt x="69" y="138"/>
                    </a:lnTo>
                    <a:lnTo>
                      <a:pt x="61" y="146"/>
                    </a:lnTo>
                    <a:lnTo>
                      <a:pt x="52" y="146"/>
                    </a:lnTo>
                    <a:lnTo>
                      <a:pt x="35" y="153"/>
                    </a:lnTo>
                    <a:lnTo>
                      <a:pt x="26" y="161"/>
                    </a:lnTo>
                    <a:lnTo>
                      <a:pt x="19" y="161"/>
                    </a:lnTo>
                    <a:lnTo>
                      <a:pt x="10" y="169"/>
                    </a:lnTo>
                    <a:lnTo>
                      <a:pt x="10" y="175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10" y="307"/>
                    </a:lnTo>
                    <a:lnTo>
                      <a:pt x="10" y="313"/>
                    </a:lnTo>
                    <a:lnTo>
                      <a:pt x="19" y="320"/>
                    </a:lnTo>
                    <a:lnTo>
                      <a:pt x="19" y="335"/>
                    </a:lnTo>
                    <a:lnTo>
                      <a:pt x="26" y="335"/>
                    </a:lnTo>
                    <a:lnTo>
                      <a:pt x="35" y="343"/>
                    </a:lnTo>
                    <a:lnTo>
                      <a:pt x="43" y="350"/>
                    </a:lnTo>
                    <a:lnTo>
                      <a:pt x="52" y="350"/>
                    </a:lnTo>
                    <a:lnTo>
                      <a:pt x="52" y="356"/>
                    </a:lnTo>
                    <a:lnTo>
                      <a:pt x="52" y="218"/>
                    </a:lnTo>
                    <a:lnTo>
                      <a:pt x="52" y="372"/>
                    </a:lnTo>
                    <a:lnTo>
                      <a:pt x="52" y="488"/>
                    </a:lnTo>
                    <a:lnTo>
                      <a:pt x="52" y="496"/>
                    </a:lnTo>
                    <a:lnTo>
                      <a:pt x="52" y="502"/>
                    </a:lnTo>
                    <a:lnTo>
                      <a:pt x="61" y="509"/>
                    </a:lnTo>
                    <a:lnTo>
                      <a:pt x="61" y="517"/>
                    </a:lnTo>
                    <a:lnTo>
                      <a:pt x="69" y="517"/>
                    </a:lnTo>
                    <a:lnTo>
                      <a:pt x="69" y="525"/>
                    </a:lnTo>
                    <a:lnTo>
                      <a:pt x="78" y="525"/>
                    </a:lnTo>
                    <a:lnTo>
                      <a:pt x="85" y="525"/>
                    </a:lnTo>
                    <a:lnTo>
                      <a:pt x="94" y="525"/>
                    </a:lnTo>
                    <a:lnTo>
                      <a:pt x="104" y="525"/>
                    </a:lnTo>
                    <a:lnTo>
                      <a:pt x="111" y="517"/>
                    </a:lnTo>
                    <a:lnTo>
                      <a:pt x="120" y="509"/>
                    </a:lnTo>
                    <a:lnTo>
                      <a:pt x="127" y="502"/>
                    </a:lnTo>
                    <a:lnTo>
                      <a:pt x="127" y="496"/>
                    </a:lnTo>
                    <a:lnTo>
                      <a:pt x="127" y="488"/>
                    </a:lnTo>
                    <a:lnTo>
                      <a:pt x="127" y="291"/>
                    </a:lnTo>
                    <a:lnTo>
                      <a:pt x="127" y="488"/>
                    </a:lnTo>
                    <a:lnTo>
                      <a:pt x="127" y="496"/>
                    </a:lnTo>
                    <a:lnTo>
                      <a:pt x="127" y="502"/>
                    </a:lnTo>
                    <a:lnTo>
                      <a:pt x="127" y="509"/>
                    </a:lnTo>
                    <a:lnTo>
                      <a:pt x="137" y="509"/>
                    </a:lnTo>
                    <a:lnTo>
                      <a:pt x="137" y="517"/>
                    </a:lnTo>
                    <a:lnTo>
                      <a:pt x="144" y="517"/>
                    </a:lnTo>
                    <a:lnTo>
                      <a:pt x="144" y="525"/>
                    </a:lnTo>
                    <a:lnTo>
                      <a:pt x="153" y="525"/>
                    </a:lnTo>
                    <a:lnTo>
                      <a:pt x="163" y="525"/>
                    </a:lnTo>
                    <a:lnTo>
                      <a:pt x="170" y="525"/>
                    </a:lnTo>
                    <a:lnTo>
                      <a:pt x="179" y="525"/>
                    </a:lnTo>
                    <a:lnTo>
                      <a:pt x="186" y="517"/>
                    </a:lnTo>
                    <a:lnTo>
                      <a:pt x="196" y="509"/>
                    </a:lnTo>
                    <a:lnTo>
                      <a:pt x="196" y="502"/>
                    </a:lnTo>
                    <a:lnTo>
                      <a:pt x="196" y="496"/>
                    </a:lnTo>
                    <a:lnTo>
                      <a:pt x="196" y="488"/>
                    </a:lnTo>
                    <a:lnTo>
                      <a:pt x="196" y="372"/>
                    </a:lnTo>
                    <a:lnTo>
                      <a:pt x="196" y="218"/>
                    </a:lnTo>
                    <a:lnTo>
                      <a:pt x="196" y="356"/>
                    </a:lnTo>
                    <a:lnTo>
                      <a:pt x="205" y="350"/>
                    </a:lnTo>
                    <a:lnTo>
                      <a:pt x="212" y="350"/>
                    </a:lnTo>
                    <a:lnTo>
                      <a:pt x="212" y="343"/>
                    </a:lnTo>
                    <a:lnTo>
                      <a:pt x="221" y="335"/>
                    </a:lnTo>
                    <a:lnTo>
                      <a:pt x="229" y="328"/>
                    </a:lnTo>
                    <a:lnTo>
                      <a:pt x="238" y="320"/>
                    </a:lnTo>
                    <a:lnTo>
                      <a:pt x="247" y="313"/>
                    </a:lnTo>
                    <a:lnTo>
                      <a:pt x="247" y="307"/>
                    </a:lnTo>
                    <a:lnTo>
                      <a:pt x="247" y="291"/>
                    </a:lnTo>
                    <a:lnTo>
                      <a:pt x="247" y="197"/>
                    </a:lnTo>
                    <a:lnTo>
                      <a:pt x="247" y="189"/>
                    </a:lnTo>
                    <a:lnTo>
                      <a:pt x="247" y="181"/>
                    </a:lnTo>
                    <a:lnTo>
                      <a:pt x="247" y="175"/>
                    </a:lnTo>
                    <a:lnTo>
                      <a:pt x="247" y="169"/>
                    </a:lnTo>
                    <a:lnTo>
                      <a:pt x="238" y="161"/>
                    </a:lnTo>
                    <a:lnTo>
                      <a:pt x="229" y="161"/>
                    </a:lnTo>
                    <a:lnTo>
                      <a:pt x="221" y="153"/>
                    </a:lnTo>
                    <a:lnTo>
                      <a:pt x="205" y="146"/>
                    </a:lnTo>
                    <a:close/>
                  </a:path>
                </a:pathLst>
              </a:custGeom>
              <a:solidFill>
                <a:srgbClr val="00CC99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366" name="Group 91"/>
              <p:cNvGrpSpPr>
                <a:grpSpLocks/>
              </p:cNvGrpSpPr>
              <p:nvPr/>
            </p:nvGrpSpPr>
            <p:grpSpPr bwMode="auto">
              <a:xfrm>
                <a:off x="2254" y="1696"/>
                <a:ext cx="124" cy="263"/>
                <a:chOff x="2254" y="1696"/>
                <a:chExt cx="124" cy="263"/>
              </a:xfrm>
            </p:grpSpPr>
            <p:sp>
              <p:nvSpPr>
                <p:cNvPr id="367" name="Freeform 92"/>
                <p:cNvSpPr>
                  <a:spLocks/>
                </p:cNvSpPr>
                <p:nvPr/>
              </p:nvSpPr>
              <p:spPr bwMode="auto">
                <a:xfrm>
                  <a:off x="2254" y="1696"/>
                  <a:ext cx="124" cy="263"/>
                </a:xfrm>
                <a:custGeom>
                  <a:avLst/>
                  <a:gdLst>
                    <a:gd name="T0" fmla="*/ 1 w 247"/>
                    <a:gd name="T1" fmla="*/ 1 h 525"/>
                    <a:gd name="T2" fmla="*/ 1 w 247"/>
                    <a:gd name="T3" fmla="*/ 1 h 525"/>
                    <a:gd name="T4" fmla="*/ 1 w 247"/>
                    <a:gd name="T5" fmla="*/ 1 h 525"/>
                    <a:gd name="T6" fmla="*/ 1 w 247"/>
                    <a:gd name="T7" fmla="*/ 1 h 525"/>
                    <a:gd name="T8" fmla="*/ 1 w 247"/>
                    <a:gd name="T9" fmla="*/ 1 h 525"/>
                    <a:gd name="T10" fmla="*/ 1 w 247"/>
                    <a:gd name="T11" fmla="*/ 1 h 525"/>
                    <a:gd name="T12" fmla="*/ 1 w 247"/>
                    <a:gd name="T13" fmla="*/ 1 h 525"/>
                    <a:gd name="T14" fmla="*/ 1 w 247"/>
                    <a:gd name="T15" fmla="*/ 1 h 525"/>
                    <a:gd name="T16" fmla="*/ 1 w 247"/>
                    <a:gd name="T17" fmla="*/ 1 h 525"/>
                    <a:gd name="T18" fmla="*/ 1 w 247"/>
                    <a:gd name="T19" fmla="*/ 1 h 525"/>
                    <a:gd name="T20" fmla="*/ 1 w 247"/>
                    <a:gd name="T21" fmla="*/ 1 h 525"/>
                    <a:gd name="T22" fmla="*/ 1 w 247"/>
                    <a:gd name="T23" fmla="*/ 1 h 525"/>
                    <a:gd name="T24" fmla="*/ 1 w 247"/>
                    <a:gd name="T25" fmla="*/ 0 h 525"/>
                    <a:gd name="T26" fmla="*/ 1 w 247"/>
                    <a:gd name="T27" fmla="*/ 1 h 525"/>
                    <a:gd name="T28" fmla="*/ 1 w 247"/>
                    <a:gd name="T29" fmla="*/ 1 h 525"/>
                    <a:gd name="T30" fmla="*/ 1 w 247"/>
                    <a:gd name="T31" fmla="*/ 1 h 525"/>
                    <a:gd name="T32" fmla="*/ 1 w 247"/>
                    <a:gd name="T33" fmla="*/ 1 h 525"/>
                    <a:gd name="T34" fmla="*/ 1 w 247"/>
                    <a:gd name="T35" fmla="*/ 1 h 525"/>
                    <a:gd name="T36" fmla="*/ 1 w 247"/>
                    <a:gd name="T37" fmla="*/ 1 h 525"/>
                    <a:gd name="T38" fmla="*/ 1 w 247"/>
                    <a:gd name="T39" fmla="*/ 1 h 525"/>
                    <a:gd name="T40" fmla="*/ 1 w 247"/>
                    <a:gd name="T41" fmla="*/ 1 h 525"/>
                    <a:gd name="T42" fmla="*/ 1 w 247"/>
                    <a:gd name="T43" fmla="*/ 1 h 525"/>
                    <a:gd name="T44" fmla="*/ 1 w 247"/>
                    <a:gd name="T45" fmla="*/ 1 h 525"/>
                    <a:gd name="T46" fmla="*/ 1 w 247"/>
                    <a:gd name="T47" fmla="*/ 1 h 525"/>
                    <a:gd name="T48" fmla="*/ 1 w 247"/>
                    <a:gd name="T49" fmla="*/ 1 h 525"/>
                    <a:gd name="T50" fmla="*/ 1 w 247"/>
                    <a:gd name="T51" fmla="*/ 1 h 525"/>
                    <a:gd name="T52" fmla="*/ 1 w 247"/>
                    <a:gd name="T53" fmla="*/ 1 h 525"/>
                    <a:gd name="T54" fmla="*/ 0 w 247"/>
                    <a:gd name="T55" fmla="*/ 1 h 525"/>
                    <a:gd name="T56" fmla="*/ 0 w 247"/>
                    <a:gd name="T57" fmla="*/ 1 h 525"/>
                    <a:gd name="T58" fmla="*/ 1 w 247"/>
                    <a:gd name="T59" fmla="*/ 1 h 525"/>
                    <a:gd name="T60" fmla="*/ 1 w 247"/>
                    <a:gd name="T61" fmla="*/ 1 h 525"/>
                    <a:gd name="T62" fmla="*/ 1 w 247"/>
                    <a:gd name="T63" fmla="*/ 1 h 525"/>
                    <a:gd name="T64" fmla="*/ 1 w 247"/>
                    <a:gd name="T65" fmla="*/ 1 h 525"/>
                    <a:gd name="T66" fmla="*/ 1 w 247"/>
                    <a:gd name="T67" fmla="*/ 1 h 525"/>
                    <a:gd name="T68" fmla="*/ 1 w 247"/>
                    <a:gd name="T69" fmla="*/ 1 h 525"/>
                    <a:gd name="T70" fmla="*/ 1 w 247"/>
                    <a:gd name="T71" fmla="*/ 1 h 525"/>
                    <a:gd name="T72" fmla="*/ 1 w 247"/>
                    <a:gd name="T73" fmla="*/ 1 h 525"/>
                    <a:gd name="T74" fmla="*/ 1 w 247"/>
                    <a:gd name="T75" fmla="*/ 1 h 525"/>
                    <a:gd name="T76" fmla="*/ 1 w 247"/>
                    <a:gd name="T77" fmla="*/ 1 h 525"/>
                    <a:gd name="T78" fmla="*/ 1 w 247"/>
                    <a:gd name="T79" fmla="*/ 1 h 525"/>
                    <a:gd name="T80" fmla="*/ 1 w 247"/>
                    <a:gd name="T81" fmla="*/ 1 h 525"/>
                    <a:gd name="T82" fmla="*/ 1 w 247"/>
                    <a:gd name="T83" fmla="*/ 1 h 525"/>
                    <a:gd name="T84" fmla="*/ 1 w 247"/>
                    <a:gd name="T85" fmla="*/ 1 h 525"/>
                    <a:gd name="T86" fmla="*/ 1 w 247"/>
                    <a:gd name="T87" fmla="*/ 1 h 525"/>
                    <a:gd name="T88" fmla="*/ 1 w 247"/>
                    <a:gd name="T89" fmla="*/ 1 h 525"/>
                    <a:gd name="T90" fmla="*/ 1 w 247"/>
                    <a:gd name="T91" fmla="*/ 1 h 525"/>
                    <a:gd name="T92" fmla="*/ 1 w 247"/>
                    <a:gd name="T93" fmla="*/ 1 h 525"/>
                    <a:gd name="T94" fmla="*/ 1 w 247"/>
                    <a:gd name="T95" fmla="*/ 1 h 525"/>
                    <a:gd name="T96" fmla="*/ 1 w 247"/>
                    <a:gd name="T97" fmla="*/ 1 h 525"/>
                    <a:gd name="T98" fmla="*/ 1 w 247"/>
                    <a:gd name="T99" fmla="*/ 1 h 525"/>
                    <a:gd name="T100" fmla="*/ 1 w 247"/>
                    <a:gd name="T101" fmla="*/ 1 h 525"/>
                    <a:gd name="T102" fmla="*/ 1 w 247"/>
                    <a:gd name="T103" fmla="*/ 1 h 525"/>
                    <a:gd name="T104" fmla="*/ 1 w 247"/>
                    <a:gd name="T105" fmla="*/ 1 h 525"/>
                    <a:gd name="T106" fmla="*/ 1 w 247"/>
                    <a:gd name="T107" fmla="*/ 1 h 525"/>
                    <a:gd name="T108" fmla="*/ 1 w 247"/>
                    <a:gd name="T109" fmla="*/ 1 h 525"/>
                    <a:gd name="T110" fmla="*/ 1 w 247"/>
                    <a:gd name="T111" fmla="*/ 1 h 525"/>
                    <a:gd name="T112" fmla="*/ 1 w 247"/>
                    <a:gd name="T113" fmla="*/ 1 h 525"/>
                    <a:gd name="T114" fmla="*/ 1 w 247"/>
                    <a:gd name="T115" fmla="*/ 1 h 525"/>
                    <a:gd name="T116" fmla="*/ 1 w 247"/>
                    <a:gd name="T117" fmla="*/ 1 h 525"/>
                    <a:gd name="T118" fmla="*/ 1 w 247"/>
                    <a:gd name="T119" fmla="*/ 1 h 525"/>
                    <a:gd name="T120" fmla="*/ 1 w 247"/>
                    <a:gd name="T121" fmla="*/ 1 h 525"/>
                    <a:gd name="T122" fmla="*/ 1 w 247"/>
                    <a:gd name="T123" fmla="*/ 1 h 525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7" h="525">
                      <a:moveTo>
                        <a:pt x="205" y="146"/>
                      </a:moveTo>
                      <a:lnTo>
                        <a:pt x="205" y="146"/>
                      </a:lnTo>
                      <a:lnTo>
                        <a:pt x="196" y="146"/>
                      </a:lnTo>
                      <a:lnTo>
                        <a:pt x="186" y="138"/>
                      </a:lnTo>
                      <a:lnTo>
                        <a:pt x="179" y="138"/>
                      </a:lnTo>
                      <a:lnTo>
                        <a:pt x="170" y="132"/>
                      </a:lnTo>
                      <a:lnTo>
                        <a:pt x="163" y="124"/>
                      </a:lnTo>
                      <a:lnTo>
                        <a:pt x="163" y="116"/>
                      </a:lnTo>
                      <a:lnTo>
                        <a:pt x="163" y="110"/>
                      </a:lnTo>
                      <a:lnTo>
                        <a:pt x="170" y="110"/>
                      </a:lnTo>
                      <a:lnTo>
                        <a:pt x="179" y="102"/>
                      </a:lnTo>
                      <a:lnTo>
                        <a:pt x="179" y="95"/>
                      </a:lnTo>
                      <a:lnTo>
                        <a:pt x="186" y="87"/>
                      </a:lnTo>
                      <a:lnTo>
                        <a:pt x="186" y="81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4"/>
                      </a:lnTo>
                      <a:lnTo>
                        <a:pt x="186" y="37"/>
                      </a:lnTo>
                      <a:lnTo>
                        <a:pt x="179" y="29"/>
                      </a:lnTo>
                      <a:lnTo>
                        <a:pt x="170" y="22"/>
                      </a:lnTo>
                      <a:lnTo>
                        <a:pt x="163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7" y="0"/>
                      </a:lnTo>
                      <a:lnTo>
                        <a:pt x="127" y="0"/>
                      </a:lnTo>
                      <a:lnTo>
                        <a:pt x="120" y="0"/>
                      </a:lnTo>
                      <a:lnTo>
                        <a:pt x="104" y="8"/>
                      </a:lnTo>
                      <a:lnTo>
                        <a:pt x="94" y="8"/>
                      </a:lnTo>
                      <a:lnTo>
                        <a:pt x="85" y="16"/>
                      </a:lnTo>
                      <a:lnTo>
                        <a:pt x="78" y="22"/>
                      </a:lnTo>
                      <a:lnTo>
                        <a:pt x="78" y="29"/>
                      </a:lnTo>
                      <a:lnTo>
                        <a:pt x="69" y="37"/>
                      </a:lnTo>
                      <a:lnTo>
                        <a:pt x="69" y="44"/>
                      </a:lnTo>
                      <a:lnTo>
                        <a:pt x="61" y="51"/>
                      </a:lnTo>
                      <a:lnTo>
                        <a:pt x="61" y="65"/>
                      </a:lnTo>
                      <a:lnTo>
                        <a:pt x="61" y="73"/>
                      </a:lnTo>
                      <a:lnTo>
                        <a:pt x="69" y="81"/>
                      </a:lnTo>
                      <a:lnTo>
                        <a:pt x="69" y="87"/>
                      </a:lnTo>
                      <a:lnTo>
                        <a:pt x="69" y="95"/>
                      </a:lnTo>
                      <a:lnTo>
                        <a:pt x="78" y="102"/>
                      </a:lnTo>
                      <a:lnTo>
                        <a:pt x="85" y="110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8" y="138"/>
                      </a:lnTo>
                      <a:lnTo>
                        <a:pt x="69" y="138"/>
                      </a:lnTo>
                      <a:lnTo>
                        <a:pt x="61" y="146"/>
                      </a:lnTo>
                      <a:lnTo>
                        <a:pt x="52" y="146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9" y="161"/>
                      </a:lnTo>
                      <a:lnTo>
                        <a:pt x="10" y="169"/>
                      </a:lnTo>
                      <a:lnTo>
                        <a:pt x="10" y="175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10" y="307"/>
                      </a:lnTo>
                      <a:lnTo>
                        <a:pt x="10" y="313"/>
                      </a:lnTo>
                      <a:lnTo>
                        <a:pt x="19" y="320"/>
                      </a:lnTo>
                      <a:lnTo>
                        <a:pt x="19" y="335"/>
                      </a:lnTo>
                      <a:lnTo>
                        <a:pt x="26" y="335"/>
                      </a:lnTo>
                      <a:lnTo>
                        <a:pt x="35" y="343"/>
                      </a:lnTo>
                      <a:lnTo>
                        <a:pt x="43" y="350"/>
                      </a:lnTo>
                      <a:lnTo>
                        <a:pt x="52" y="350"/>
                      </a:lnTo>
                      <a:lnTo>
                        <a:pt x="52" y="356"/>
                      </a:lnTo>
                      <a:lnTo>
                        <a:pt x="52" y="218"/>
                      </a:lnTo>
                      <a:lnTo>
                        <a:pt x="52" y="372"/>
                      </a:lnTo>
                      <a:lnTo>
                        <a:pt x="52" y="488"/>
                      </a:lnTo>
                      <a:lnTo>
                        <a:pt x="52" y="496"/>
                      </a:lnTo>
                      <a:lnTo>
                        <a:pt x="52" y="502"/>
                      </a:lnTo>
                      <a:lnTo>
                        <a:pt x="61" y="509"/>
                      </a:lnTo>
                      <a:lnTo>
                        <a:pt x="61" y="517"/>
                      </a:lnTo>
                      <a:lnTo>
                        <a:pt x="69" y="517"/>
                      </a:lnTo>
                      <a:lnTo>
                        <a:pt x="69" y="525"/>
                      </a:lnTo>
                      <a:lnTo>
                        <a:pt x="78" y="525"/>
                      </a:lnTo>
                      <a:lnTo>
                        <a:pt x="85" y="525"/>
                      </a:lnTo>
                      <a:lnTo>
                        <a:pt x="94" y="525"/>
                      </a:lnTo>
                      <a:lnTo>
                        <a:pt x="104" y="525"/>
                      </a:lnTo>
                      <a:lnTo>
                        <a:pt x="111" y="517"/>
                      </a:lnTo>
                      <a:lnTo>
                        <a:pt x="120" y="509"/>
                      </a:lnTo>
                      <a:lnTo>
                        <a:pt x="127" y="502"/>
                      </a:lnTo>
                      <a:lnTo>
                        <a:pt x="127" y="496"/>
                      </a:lnTo>
                      <a:lnTo>
                        <a:pt x="127" y="488"/>
                      </a:lnTo>
                      <a:lnTo>
                        <a:pt x="127" y="291"/>
                      </a:lnTo>
                      <a:lnTo>
                        <a:pt x="127" y="488"/>
                      </a:lnTo>
                      <a:lnTo>
                        <a:pt x="127" y="496"/>
                      </a:lnTo>
                      <a:lnTo>
                        <a:pt x="127" y="502"/>
                      </a:lnTo>
                      <a:lnTo>
                        <a:pt x="127" y="509"/>
                      </a:lnTo>
                      <a:lnTo>
                        <a:pt x="137" y="509"/>
                      </a:lnTo>
                      <a:lnTo>
                        <a:pt x="137" y="517"/>
                      </a:lnTo>
                      <a:lnTo>
                        <a:pt x="144" y="517"/>
                      </a:lnTo>
                      <a:lnTo>
                        <a:pt x="144" y="525"/>
                      </a:lnTo>
                      <a:lnTo>
                        <a:pt x="153" y="525"/>
                      </a:lnTo>
                      <a:lnTo>
                        <a:pt x="163" y="525"/>
                      </a:lnTo>
                      <a:lnTo>
                        <a:pt x="170" y="525"/>
                      </a:lnTo>
                      <a:lnTo>
                        <a:pt x="179" y="525"/>
                      </a:lnTo>
                      <a:lnTo>
                        <a:pt x="186" y="517"/>
                      </a:lnTo>
                      <a:lnTo>
                        <a:pt x="196" y="509"/>
                      </a:lnTo>
                      <a:lnTo>
                        <a:pt x="196" y="502"/>
                      </a:lnTo>
                      <a:lnTo>
                        <a:pt x="196" y="496"/>
                      </a:lnTo>
                      <a:lnTo>
                        <a:pt x="196" y="488"/>
                      </a:lnTo>
                      <a:lnTo>
                        <a:pt x="196" y="372"/>
                      </a:lnTo>
                      <a:lnTo>
                        <a:pt x="196" y="218"/>
                      </a:lnTo>
                      <a:lnTo>
                        <a:pt x="196" y="356"/>
                      </a:lnTo>
                      <a:lnTo>
                        <a:pt x="205" y="350"/>
                      </a:lnTo>
                      <a:lnTo>
                        <a:pt x="212" y="350"/>
                      </a:lnTo>
                      <a:lnTo>
                        <a:pt x="212" y="343"/>
                      </a:lnTo>
                      <a:lnTo>
                        <a:pt x="221" y="335"/>
                      </a:lnTo>
                      <a:lnTo>
                        <a:pt x="229" y="328"/>
                      </a:lnTo>
                      <a:lnTo>
                        <a:pt x="238" y="320"/>
                      </a:lnTo>
                      <a:lnTo>
                        <a:pt x="247" y="313"/>
                      </a:lnTo>
                      <a:lnTo>
                        <a:pt x="247" y="307"/>
                      </a:lnTo>
                      <a:lnTo>
                        <a:pt x="247" y="291"/>
                      </a:lnTo>
                      <a:lnTo>
                        <a:pt x="247" y="197"/>
                      </a:lnTo>
                      <a:lnTo>
                        <a:pt x="247" y="189"/>
                      </a:lnTo>
                      <a:lnTo>
                        <a:pt x="247" y="181"/>
                      </a:lnTo>
                      <a:lnTo>
                        <a:pt x="247" y="175"/>
                      </a:lnTo>
                      <a:lnTo>
                        <a:pt x="247" y="169"/>
                      </a:lnTo>
                      <a:lnTo>
                        <a:pt x="238" y="161"/>
                      </a:lnTo>
                      <a:lnTo>
                        <a:pt x="229" y="161"/>
                      </a:lnTo>
                      <a:lnTo>
                        <a:pt x="221" y="153"/>
                      </a:lnTo>
                      <a:lnTo>
                        <a:pt x="205" y="146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368" name="Freeform 93"/>
                <p:cNvSpPr>
                  <a:spLocks/>
                </p:cNvSpPr>
                <p:nvPr/>
              </p:nvSpPr>
              <p:spPr bwMode="auto">
                <a:xfrm>
                  <a:off x="2254" y="1696"/>
                  <a:ext cx="124" cy="263"/>
                </a:xfrm>
                <a:custGeom>
                  <a:avLst/>
                  <a:gdLst>
                    <a:gd name="T0" fmla="*/ 1 w 247"/>
                    <a:gd name="T1" fmla="*/ 1 h 525"/>
                    <a:gd name="T2" fmla="*/ 1 w 247"/>
                    <a:gd name="T3" fmla="*/ 1 h 525"/>
                    <a:gd name="T4" fmla="*/ 1 w 247"/>
                    <a:gd name="T5" fmla="*/ 1 h 525"/>
                    <a:gd name="T6" fmla="*/ 1 w 247"/>
                    <a:gd name="T7" fmla="*/ 1 h 525"/>
                    <a:gd name="T8" fmla="*/ 1 w 247"/>
                    <a:gd name="T9" fmla="*/ 1 h 525"/>
                    <a:gd name="T10" fmla="*/ 1 w 247"/>
                    <a:gd name="T11" fmla="*/ 1 h 525"/>
                    <a:gd name="T12" fmla="*/ 1 w 247"/>
                    <a:gd name="T13" fmla="*/ 1 h 525"/>
                    <a:gd name="T14" fmla="*/ 1 w 247"/>
                    <a:gd name="T15" fmla="*/ 1 h 525"/>
                    <a:gd name="T16" fmla="*/ 1 w 247"/>
                    <a:gd name="T17" fmla="*/ 1 h 525"/>
                    <a:gd name="T18" fmla="*/ 1 w 247"/>
                    <a:gd name="T19" fmla="*/ 1 h 525"/>
                    <a:gd name="T20" fmla="*/ 1 w 247"/>
                    <a:gd name="T21" fmla="*/ 1 h 525"/>
                    <a:gd name="T22" fmla="*/ 1 w 247"/>
                    <a:gd name="T23" fmla="*/ 1 h 525"/>
                    <a:gd name="T24" fmla="*/ 1 w 247"/>
                    <a:gd name="T25" fmla="*/ 0 h 525"/>
                    <a:gd name="T26" fmla="*/ 1 w 247"/>
                    <a:gd name="T27" fmla="*/ 1 h 525"/>
                    <a:gd name="T28" fmla="*/ 1 w 247"/>
                    <a:gd name="T29" fmla="*/ 1 h 525"/>
                    <a:gd name="T30" fmla="*/ 1 w 247"/>
                    <a:gd name="T31" fmla="*/ 1 h 525"/>
                    <a:gd name="T32" fmla="*/ 1 w 247"/>
                    <a:gd name="T33" fmla="*/ 1 h 525"/>
                    <a:gd name="T34" fmla="*/ 1 w 247"/>
                    <a:gd name="T35" fmla="*/ 1 h 525"/>
                    <a:gd name="T36" fmla="*/ 1 w 247"/>
                    <a:gd name="T37" fmla="*/ 1 h 525"/>
                    <a:gd name="T38" fmla="*/ 1 w 247"/>
                    <a:gd name="T39" fmla="*/ 1 h 525"/>
                    <a:gd name="T40" fmla="*/ 1 w 247"/>
                    <a:gd name="T41" fmla="*/ 1 h 525"/>
                    <a:gd name="T42" fmla="*/ 1 w 247"/>
                    <a:gd name="T43" fmla="*/ 1 h 525"/>
                    <a:gd name="T44" fmla="*/ 1 w 247"/>
                    <a:gd name="T45" fmla="*/ 1 h 525"/>
                    <a:gd name="T46" fmla="*/ 1 w 247"/>
                    <a:gd name="T47" fmla="*/ 1 h 525"/>
                    <a:gd name="T48" fmla="*/ 1 w 247"/>
                    <a:gd name="T49" fmla="*/ 1 h 525"/>
                    <a:gd name="T50" fmla="*/ 1 w 247"/>
                    <a:gd name="T51" fmla="*/ 1 h 525"/>
                    <a:gd name="T52" fmla="*/ 1 w 247"/>
                    <a:gd name="T53" fmla="*/ 1 h 525"/>
                    <a:gd name="T54" fmla="*/ 0 w 247"/>
                    <a:gd name="T55" fmla="*/ 1 h 525"/>
                    <a:gd name="T56" fmla="*/ 0 w 247"/>
                    <a:gd name="T57" fmla="*/ 1 h 525"/>
                    <a:gd name="T58" fmla="*/ 1 w 247"/>
                    <a:gd name="T59" fmla="*/ 1 h 525"/>
                    <a:gd name="T60" fmla="*/ 1 w 247"/>
                    <a:gd name="T61" fmla="*/ 1 h 525"/>
                    <a:gd name="T62" fmla="*/ 1 w 247"/>
                    <a:gd name="T63" fmla="*/ 1 h 525"/>
                    <a:gd name="T64" fmla="*/ 1 w 247"/>
                    <a:gd name="T65" fmla="*/ 1 h 525"/>
                    <a:gd name="T66" fmla="*/ 1 w 247"/>
                    <a:gd name="T67" fmla="*/ 1 h 525"/>
                    <a:gd name="T68" fmla="*/ 1 w 247"/>
                    <a:gd name="T69" fmla="*/ 1 h 525"/>
                    <a:gd name="T70" fmla="*/ 1 w 247"/>
                    <a:gd name="T71" fmla="*/ 1 h 525"/>
                    <a:gd name="T72" fmla="*/ 1 w 247"/>
                    <a:gd name="T73" fmla="*/ 1 h 525"/>
                    <a:gd name="T74" fmla="*/ 1 w 247"/>
                    <a:gd name="T75" fmla="*/ 1 h 525"/>
                    <a:gd name="T76" fmla="*/ 1 w 247"/>
                    <a:gd name="T77" fmla="*/ 1 h 525"/>
                    <a:gd name="T78" fmla="*/ 1 w 247"/>
                    <a:gd name="T79" fmla="*/ 1 h 525"/>
                    <a:gd name="T80" fmla="*/ 1 w 247"/>
                    <a:gd name="T81" fmla="*/ 1 h 525"/>
                    <a:gd name="T82" fmla="*/ 1 w 247"/>
                    <a:gd name="T83" fmla="*/ 1 h 525"/>
                    <a:gd name="T84" fmla="*/ 1 w 247"/>
                    <a:gd name="T85" fmla="*/ 1 h 525"/>
                    <a:gd name="T86" fmla="*/ 1 w 247"/>
                    <a:gd name="T87" fmla="*/ 1 h 525"/>
                    <a:gd name="T88" fmla="*/ 1 w 247"/>
                    <a:gd name="T89" fmla="*/ 1 h 525"/>
                    <a:gd name="T90" fmla="*/ 1 w 247"/>
                    <a:gd name="T91" fmla="*/ 1 h 525"/>
                    <a:gd name="T92" fmla="*/ 1 w 247"/>
                    <a:gd name="T93" fmla="*/ 1 h 525"/>
                    <a:gd name="T94" fmla="*/ 1 w 247"/>
                    <a:gd name="T95" fmla="*/ 1 h 525"/>
                    <a:gd name="T96" fmla="*/ 1 w 247"/>
                    <a:gd name="T97" fmla="*/ 1 h 525"/>
                    <a:gd name="T98" fmla="*/ 1 w 247"/>
                    <a:gd name="T99" fmla="*/ 1 h 525"/>
                    <a:gd name="T100" fmla="*/ 1 w 247"/>
                    <a:gd name="T101" fmla="*/ 1 h 525"/>
                    <a:gd name="T102" fmla="*/ 1 w 247"/>
                    <a:gd name="T103" fmla="*/ 1 h 525"/>
                    <a:gd name="T104" fmla="*/ 1 w 247"/>
                    <a:gd name="T105" fmla="*/ 1 h 525"/>
                    <a:gd name="T106" fmla="*/ 1 w 247"/>
                    <a:gd name="T107" fmla="*/ 1 h 525"/>
                    <a:gd name="T108" fmla="*/ 1 w 247"/>
                    <a:gd name="T109" fmla="*/ 1 h 525"/>
                    <a:gd name="T110" fmla="*/ 1 w 247"/>
                    <a:gd name="T111" fmla="*/ 1 h 525"/>
                    <a:gd name="T112" fmla="*/ 1 w 247"/>
                    <a:gd name="T113" fmla="*/ 1 h 525"/>
                    <a:gd name="T114" fmla="*/ 1 w 247"/>
                    <a:gd name="T115" fmla="*/ 1 h 525"/>
                    <a:gd name="T116" fmla="*/ 1 w 247"/>
                    <a:gd name="T117" fmla="*/ 1 h 525"/>
                    <a:gd name="T118" fmla="*/ 1 w 247"/>
                    <a:gd name="T119" fmla="*/ 1 h 525"/>
                    <a:gd name="T120" fmla="*/ 1 w 247"/>
                    <a:gd name="T121" fmla="*/ 1 h 525"/>
                    <a:gd name="T122" fmla="*/ 1 w 247"/>
                    <a:gd name="T123" fmla="*/ 1 h 525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7" h="525">
                      <a:moveTo>
                        <a:pt x="205" y="146"/>
                      </a:moveTo>
                      <a:lnTo>
                        <a:pt x="205" y="146"/>
                      </a:lnTo>
                      <a:lnTo>
                        <a:pt x="196" y="146"/>
                      </a:lnTo>
                      <a:lnTo>
                        <a:pt x="186" y="138"/>
                      </a:lnTo>
                      <a:lnTo>
                        <a:pt x="179" y="138"/>
                      </a:lnTo>
                      <a:lnTo>
                        <a:pt x="170" y="132"/>
                      </a:lnTo>
                      <a:lnTo>
                        <a:pt x="163" y="124"/>
                      </a:lnTo>
                      <a:lnTo>
                        <a:pt x="163" y="116"/>
                      </a:lnTo>
                      <a:lnTo>
                        <a:pt x="163" y="110"/>
                      </a:lnTo>
                      <a:lnTo>
                        <a:pt x="170" y="110"/>
                      </a:lnTo>
                      <a:lnTo>
                        <a:pt x="179" y="102"/>
                      </a:lnTo>
                      <a:lnTo>
                        <a:pt x="179" y="95"/>
                      </a:lnTo>
                      <a:lnTo>
                        <a:pt x="186" y="87"/>
                      </a:lnTo>
                      <a:lnTo>
                        <a:pt x="186" y="81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4"/>
                      </a:lnTo>
                      <a:lnTo>
                        <a:pt x="186" y="37"/>
                      </a:lnTo>
                      <a:lnTo>
                        <a:pt x="179" y="29"/>
                      </a:lnTo>
                      <a:lnTo>
                        <a:pt x="170" y="22"/>
                      </a:lnTo>
                      <a:lnTo>
                        <a:pt x="163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7" y="0"/>
                      </a:lnTo>
                      <a:lnTo>
                        <a:pt x="127" y="0"/>
                      </a:lnTo>
                      <a:lnTo>
                        <a:pt x="120" y="0"/>
                      </a:lnTo>
                      <a:lnTo>
                        <a:pt x="104" y="8"/>
                      </a:lnTo>
                      <a:lnTo>
                        <a:pt x="94" y="8"/>
                      </a:lnTo>
                      <a:lnTo>
                        <a:pt x="85" y="16"/>
                      </a:lnTo>
                      <a:lnTo>
                        <a:pt x="78" y="22"/>
                      </a:lnTo>
                      <a:lnTo>
                        <a:pt x="78" y="29"/>
                      </a:lnTo>
                      <a:lnTo>
                        <a:pt x="69" y="37"/>
                      </a:lnTo>
                      <a:lnTo>
                        <a:pt x="69" y="44"/>
                      </a:lnTo>
                      <a:lnTo>
                        <a:pt x="61" y="51"/>
                      </a:lnTo>
                      <a:lnTo>
                        <a:pt x="61" y="65"/>
                      </a:lnTo>
                      <a:lnTo>
                        <a:pt x="61" y="73"/>
                      </a:lnTo>
                      <a:lnTo>
                        <a:pt x="69" y="81"/>
                      </a:lnTo>
                      <a:lnTo>
                        <a:pt x="69" y="87"/>
                      </a:lnTo>
                      <a:lnTo>
                        <a:pt x="69" y="95"/>
                      </a:lnTo>
                      <a:lnTo>
                        <a:pt x="78" y="102"/>
                      </a:lnTo>
                      <a:lnTo>
                        <a:pt x="85" y="110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8" y="138"/>
                      </a:lnTo>
                      <a:lnTo>
                        <a:pt x="69" y="138"/>
                      </a:lnTo>
                      <a:lnTo>
                        <a:pt x="61" y="146"/>
                      </a:lnTo>
                      <a:lnTo>
                        <a:pt x="52" y="146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9" y="161"/>
                      </a:lnTo>
                      <a:lnTo>
                        <a:pt x="10" y="169"/>
                      </a:lnTo>
                      <a:lnTo>
                        <a:pt x="10" y="175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10" y="307"/>
                      </a:lnTo>
                      <a:lnTo>
                        <a:pt x="10" y="313"/>
                      </a:lnTo>
                      <a:lnTo>
                        <a:pt x="19" y="320"/>
                      </a:lnTo>
                      <a:lnTo>
                        <a:pt x="19" y="335"/>
                      </a:lnTo>
                      <a:lnTo>
                        <a:pt x="26" y="335"/>
                      </a:lnTo>
                      <a:lnTo>
                        <a:pt x="35" y="343"/>
                      </a:lnTo>
                      <a:lnTo>
                        <a:pt x="43" y="350"/>
                      </a:lnTo>
                      <a:lnTo>
                        <a:pt x="52" y="350"/>
                      </a:lnTo>
                      <a:lnTo>
                        <a:pt x="52" y="356"/>
                      </a:lnTo>
                      <a:lnTo>
                        <a:pt x="52" y="218"/>
                      </a:lnTo>
                      <a:lnTo>
                        <a:pt x="52" y="372"/>
                      </a:lnTo>
                      <a:lnTo>
                        <a:pt x="52" y="488"/>
                      </a:lnTo>
                      <a:lnTo>
                        <a:pt x="52" y="496"/>
                      </a:lnTo>
                      <a:lnTo>
                        <a:pt x="52" y="502"/>
                      </a:lnTo>
                      <a:lnTo>
                        <a:pt x="61" y="509"/>
                      </a:lnTo>
                      <a:lnTo>
                        <a:pt x="61" y="517"/>
                      </a:lnTo>
                      <a:lnTo>
                        <a:pt x="69" y="517"/>
                      </a:lnTo>
                      <a:lnTo>
                        <a:pt x="69" y="525"/>
                      </a:lnTo>
                      <a:lnTo>
                        <a:pt x="78" y="525"/>
                      </a:lnTo>
                      <a:lnTo>
                        <a:pt x="85" y="525"/>
                      </a:lnTo>
                      <a:lnTo>
                        <a:pt x="94" y="525"/>
                      </a:lnTo>
                      <a:lnTo>
                        <a:pt x="104" y="525"/>
                      </a:lnTo>
                      <a:lnTo>
                        <a:pt x="111" y="517"/>
                      </a:lnTo>
                      <a:lnTo>
                        <a:pt x="120" y="509"/>
                      </a:lnTo>
                      <a:lnTo>
                        <a:pt x="127" y="502"/>
                      </a:lnTo>
                      <a:lnTo>
                        <a:pt x="127" y="496"/>
                      </a:lnTo>
                      <a:lnTo>
                        <a:pt x="127" y="488"/>
                      </a:lnTo>
                      <a:lnTo>
                        <a:pt x="127" y="291"/>
                      </a:lnTo>
                      <a:lnTo>
                        <a:pt x="127" y="488"/>
                      </a:lnTo>
                      <a:lnTo>
                        <a:pt x="127" y="496"/>
                      </a:lnTo>
                      <a:lnTo>
                        <a:pt x="127" y="502"/>
                      </a:lnTo>
                      <a:lnTo>
                        <a:pt x="127" y="509"/>
                      </a:lnTo>
                      <a:lnTo>
                        <a:pt x="137" y="509"/>
                      </a:lnTo>
                      <a:lnTo>
                        <a:pt x="137" y="517"/>
                      </a:lnTo>
                      <a:lnTo>
                        <a:pt x="144" y="517"/>
                      </a:lnTo>
                      <a:lnTo>
                        <a:pt x="144" y="525"/>
                      </a:lnTo>
                      <a:lnTo>
                        <a:pt x="153" y="525"/>
                      </a:lnTo>
                      <a:lnTo>
                        <a:pt x="163" y="525"/>
                      </a:lnTo>
                      <a:lnTo>
                        <a:pt x="170" y="525"/>
                      </a:lnTo>
                      <a:lnTo>
                        <a:pt x="179" y="525"/>
                      </a:lnTo>
                      <a:lnTo>
                        <a:pt x="186" y="517"/>
                      </a:lnTo>
                      <a:lnTo>
                        <a:pt x="196" y="509"/>
                      </a:lnTo>
                      <a:lnTo>
                        <a:pt x="196" y="502"/>
                      </a:lnTo>
                      <a:lnTo>
                        <a:pt x="196" y="496"/>
                      </a:lnTo>
                      <a:lnTo>
                        <a:pt x="196" y="488"/>
                      </a:lnTo>
                      <a:lnTo>
                        <a:pt x="196" y="372"/>
                      </a:lnTo>
                      <a:lnTo>
                        <a:pt x="196" y="218"/>
                      </a:lnTo>
                      <a:lnTo>
                        <a:pt x="196" y="356"/>
                      </a:lnTo>
                      <a:lnTo>
                        <a:pt x="205" y="350"/>
                      </a:lnTo>
                      <a:lnTo>
                        <a:pt x="212" y="350"/>
                      </a:lnTo>
                      <a:lnTo>
                        <a:pt x="212" y="343"/>
                      </a:lnTo>
                      <a:lnTo>
                        <a:pt x="221" y="335"/>
                      </a:lnTo>
                      <a:lnTo>
                        <a:pt x="229" y="328"/>
                      </a:lnTo>
                      <a:lnTo>
                        <a:pt x="238" y="320"/>
                      </a:lnTo>
                      <a:lnTo>
                        <a:pt x="247" y="313"/>
                      </a:lnTo>
                      <a:lnTo>
                        <a:pt x="247" y="307"/>
                      </a:lnTo>
                      <a:lnTo>
                        <a:pt x="247" y="291"/>
                      </a:lnTo>
                      <a:lnTo>
                        <a:pt x="247" y="197"/>
                      </a:lnTo>
                      <a:lnTo>
                        <a:pt x="247" y="189"/>
                      </a:lnTo>
                      <a:lnTo>
                        <a:pt x="247" y="181"/>
                      </a:lnTo>
                      <a:lnTo>
                        <a:pt x="247" y="175"/>
                      </a:lnTo>
                      <a:lnTo>
                        <a:pt x="247" y="169"/>
                      </a:lnTo>
                      <a:lnTo>
                        <a:pt x="238" y="161"/>
                      </a:lnTo>
                      <a:lnTo>
                        <a:pt x="229" y="161"/>
                      </a:lnTo>
                      <a:lnTo>
                        <a:pt x="221" y="153"/>
                      </a:lnTo>
                      <a:lnTo>
                        <a:pt x="205" y="146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  <p:grpSp>
          <p:nvGrpSpPr>
            <p:cNvPr id="27" name="Group 94"/>
            <p:cNvGrpSpPr>
              <a:grpSpLocks/>
            </p:cNvGrpSpPr>
            <p:nvPr/>
          </p:nvGrpSpPr>
          <p:grpSpPr bwMode="auto">
            <a:xfrm>
              <a:off x="1700" y="2166"/>
              <a:ext cx="107" cy="237"/>
              <a:chOff x="1881" y="1701"/>
              <a:chExt cx="123" cy="263"/>
            </a:xfrm>
          </p:grpSpPr>
          <p:sp>
            <p:nvSpPr>
              <p:cNvPr id="361" name="Freeform 95"/>
              <p:cNvSpPr>
                <a:spLocks/>
              </p:cNvSpPr>
              <p:nvPr/>
            </p:nvSpPr>
            <p:spPr bwMode="auto">
              <a:xfrm>
                <a:off x="1881" y="1701"/>
                <a:ext cx="123" cy="263"/>
              </a:xfrm>
              <a:custGeom>
                <a:avLst/>
                <a:gdLst>
                  <a:gd name="T0" fmla="*/ 1 w 245"/>
                  <a:gd name="T1" fmla="*/ 1 h 524"/>
                  <a:gd name="T2" fmla="*/ 1 w 245"/>
                  <a:gd name="T3" fmla="*/ 1 h 524"/>
                  <a:gd name="T4" fmla="*/ 1 w 245"/>
                  <a:gd name="T5" fmla="*/ 1 h 524"/>
                  <a:gd name="T6" fmla="*/ 1 w 245"/>
                  <a:gd name="T7" fmla="*/ 1 h 524"/>
                  <a:gd name="T8" fmla="*/ 1 w 245"/>
                  <a:gd name="T9" fmla="*/ 1 h 524"/>
                  <a:gd name="T10" fmla="*/ 1 w 245"/>
                  <a:gd name="T11" fmla="*/ 1 h 524"/>
                  <a:gd name="T12" fmla="*/ 1 w 245"/>
                  <a:gd name="T13" fmla="*/ 1 h 524"/>
                  <a:gd name="T14" fmla="*/ 1 w 245"/>
                  <a:gd name="T15" fmla="*/ 1 h 524"/>
                  <a:gd name="T16" fmla="*/ 1 w 245"/>
                  <a:gd name="T17" fmla="*/ 1 h 524"/>
                  <a:gd name="T18" fmla="*/ 1 w 245"/>
                  <a:gd name="T19" fmla="*/ 1 h 524"/>
                  <a:gd name="T20" fmla="*/ 1 w 245"/>
                  <a:gd name="T21" fmla="*/ 1 h 524"/>
                  <a:gd name="T22" fmla="*/ 1 w 245"/>
                  <a:gd name="T23" fmla="*/ 1 h 524"/>
                  <a:gd name="T24" fmla="*/ 1 w 245"/>
                  <a:gd name="T25" fmla="*/ 0 h 524"/>
                  <a:gd name="T26" fmla="*/ 1 w 245"/>
                  <a:gd name="T27" fmla="*/ 1 h 524"/>
                  <a:gd name="T28" fmla="*/ 1 w 245"/>
                  <a:gd name="T29" fmla="*/ 1 h 524"/>
                  <a:gd name="T30" fmla="*/ 1 w 245"/>
                  <a:gd name="T31" fmla="*/ 1 h 524"/>
                  <a:gd name="T32" fmla="*/ 1 w 245"/>
                  <a:gd name="T33" fmla="*/ 1 h 524"/>
                  <a:gd name="T34" fmla="*/ 1 w 245"/>
                  <a:gd name="T35" fmla="*/ 1 h 524"/>
                  <a:gd name="T36" fmla="*/ 1 w 245"/>
                  <a:gd name="T37" fmla="*/ 1 h 524"/>
                  <a:gd name="T38" fmla="*/ 1 w 245"/>
                  <a:gd name="T39" fmla="*/ 1 h 524"/>
                  <a:gd name="T40" fmla="*/ 1 w 245"/>
                  <a:gd name="T41" fmla="*/ 1 h 524"/>
                  <a:gd name="T42" fmla="*/ 1 w 245"/>
                  <a:gd name="T43" fmla="*/ 1 h 524"/>
                  <a:gd name="T44" fmla="*/ 1 w 245"/>
                  <a:gd name="T45" fmla="*/ 1 h 524"/>
                  <a:gd name="T46" fmla="*/ 1 w 245"/>
                  <a:gd name="T47" fmla="*/ 1 h 524"/>
                  <a:gd name="T48" fmla="*/ 1 w 245"/>
                  <a:gd name="T49" fmla="*/ 1 h 524"/>
                  <a:gd name="T50" fmla="*/ 1 w 245"/>
                  <a:gd name="T51" fmla="*/ 1 h 524"/>
                  <a:gd name="T52" fmla="*/ 1 w 245"/>
                  <a:gd name="T53" fmla="*/ 1 h 524"/>
                  <a:gd name="T54" fmla="*/ 0 w 245"/>
                  <a:gd name="T55" fmla="*/ 1 h 524"/>
                  <a:gd name="T56" fmla="*/ 0 w 245"/>
                  <a:gd name="T57" fmla="*/ 1 h 524"/>
                  <a:gd name="T58" fmla="*/ 1 w 245"/>
                  <a:gd name="T59" fmla="*/ 1 h 524"/>
                  <a:gd name="T60" fmla="*/ 1 w 245"/>
                  <a:gd name="T61" fmla="*/ 1 h 524"/>
                  <a:gd name="T62" fmla="*/ 1 w 245"/>
                  <a:gd name="T63" fmla="*/ 1 h 524"/>
                  <a:gd name="T64" fmla="*/ 1 w 245"/>
                  <a:gd name="T65" fmla="*/ 1 h 524"/>
                  <a:gd name="T66" fmla="*/ 1 w 245"/>
                  <a:gd name="T67" fmla="*/ 1 h 524"/>
                  <a:gd name="T68" fmla="*/ 1 w 245"/>
                  <a:gd name="T69" fmla="*/ 1 h 524"/>
                  <a:gd name="T70" fmla="*/ 1 w 245"/>
                  <a:gd name="T71" fmla="*/ 1 h 524"/>
                  <a:gd name="T72" fmla="*/ 1 w 245"/>
                  <a:gd name="T73" fmla="*/ 1 h 524"/>
                  <a:gd name="T74" fmla="*/ 1 w 245"/>
                  <a:gd name="T75" fmla="*/ 1 h 524"/>
                  <a:gd name="T76" fmla="*/ 1 w 245"/>
                  <a:gd name="T77" fmla="*/ 1 h 524"/>
                  <a:gd name="T78" fmla="*/ 1 w 245"/>
                  <a:gd name="T79" fmla="*/ 1 h 524"/>
                  <a:gd name="T80" fmla="*/ 1 w 245"/>
                  <a:gd name="T81" fmla="*/ 1 h 524"/>
                  <a:gd name="T82" fmla="*/ 1 w 245"/>
                  <a:gd name="T83" fmla="*/ 1 h 524"/>
                  <a:gd name="T84" fmla="*/ 1 w 245"/>
                  <a:gd name="T85" fmla="*/ 1 h 524"/>
                  <a:gd name="T86" fmla="*/ 1 w 245"/>
                  <a:gd name="T87" fmla="*/ 1 h 524"/>
                  <a:gd name="T88" fmla="*/ 1 w 245"/>
                  <a:gd name="T89" fmla="*/ 1 h 524"/>
                  <a:gd name="T90" fmla="*/ 1 w 245"/>
                  <a:gd name="T91" fmla="*/ 1 h 524"/>
                  <a:gd name="T92" fmla="*/ 1 w 245"/>
                  <a:gd name="T93" fmla="*/ 1 h 524"/>
                  <a:gd name="T94" fmla="*/ 1 w 245"/>
                  <a:gd name="T95" fmla="*/ 1 h 524"/>
                  <a:gd name="T96" fmla="*/ 1 w 245"/>
                  <a:gd name="T97" fmla="*/ 1 h 524"/>
                  <a:gd name="T98" fmla="*/ 1 w 245"/>
                  <a:gd name="T99" fmla="*/ 1 h 524"/>
                  <a:gd name="T100" fmla="*/ 1 w 245"/>
                  <a:gd name="T101" fmla="*/ 1 h 524"/>
                  <a:gd name="T102" fmla="*/ 1 w 245"/>
                  <a:gd name="T103" fmla="*/ 1 h 524"/>
                  <a:gd name="T104" fmla="*/ 1 w 245"/>
                  <a:gd name="T105" fmla="*/ 1 h 524"/>
                  <a:gd name="T106" fmla="*/ 1 w 245"/>
                  <a:gd name="T107" fmla="*/ 1 h 524"/>
                  <a:gd name="T108" fmla="*/ 1 w 245"/>
                  <a:gd name="T109" fmla="*/ 1 h 524"/>
                  <a:gd name="T110" fmla="*/ 1 w 245"/>
                  <a:gd name="T111" fmla="*/ 1 h 524"/>
                  <a:gd name="T112" fmla="*/ 1 w 245"/>
                  <a:gd name="T113" fmla="*/ 1 h 524"/>
                  <a:gd name="T114" fmla="*/ 1 w 245"/>
                  <a:gd name="T115" fmla="*/ 1 h 524"/>
                  <a:gd name="T116" fmla="*/ 1 w 245"/>
                  <a:gd name="T117" fmla="*/ 1 h 524"/>
                  <a:gd name="T118" fmla="*/ 1 w 245"/>
                  <a:gd name="T119" fmla="*/ 1 h 524"/>
                  <a:gd name="T120" fmla="*/ 1 w 245"/>
                  <a:gd name="T121" fmla="*/ 1 h 524"/>
                  <a:gd name="T122" fmla="*/ 1 w 245"/>
                  <a:gd name="T123" fmla="*/ 1 h 52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5" h="524">
                    <a:moveTo>
                      <a:pt x="203" y="146"/>
                    </a:moveTo>
                    <a:lnTo>
                      <a:pt x="203" y="146"/>
                    </a:lnTo>
                    <a:lnTo>
                      <a:pt x="193" y="146"/>
                    </a:lnTo>
                    <a:lnTo>
                      <a:pt x="186" y="138"/>
                    </a:lnTo>
                    <a:lnTo>
                      <a:pt x="177" y="138"/>
                    </a:lnTo>
                    <a:lnTo>
                      <a:pt x="168" y="131"/>
                    </a:lnTo>
                    <a:lnTo>
                      <a:pt x="160" y="124"/>
                    </a:lnTo>
                    <a:lnTo>
                      <a:pt x="160" y="116"/>
                    </a:lnTo>
                    <a:lnTo>
                      <a:pt x="160" y="109"/>
                    </a:lnTo>
                    <a:lnTo>
                      <a:pt x="168" y="109"/>
                    </a:lnTo>
                    <a:lnTo>
                      <a:pt x="177" y="101"/>
                    </a:lnTo>
                    <a:lnTo>
                      <a:pt x="177" y="95"/>
                    </a:lnTo>
                    <a:lnTo>
                      <a:pt x="186" y="87"/>
                    </a:lnTo>
                    <a:lnTo>
                      <a:pt x="186" y="81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0"/>
                    </a:lnTo>
                    <a:lnTo>
                      <a:pt x="186" y="44"/>
                    </a:lnTo>
                    <a:lnTo>
                      <a:pt x="186" y="36"/>
                    </a:lnTo>
                    <a:lnTo>
                      <a:pt x="177" y="28"/>
                    </a:lnTo>
                    <a:lnTo>
                      <a:pt x="168" y="22"/>
                    </a:lnTo>
                    <a:lnTo>
                      <a:pt x="160" y="15"/>
                    </a:lnTo>
                    <a:lnTo>
                      <a:pt x="153" y="7"/>
                    </a:lnTo>
                    <a:lnTo>
                      <a:pt x="144" y="7"/>
                    </a:lnTo>
                    <a:lnTo>
                      <a:pt x="134" y="0"/>
                    </a:lnTo>
                    <a:lnTo>
                      <a:pt x="125" y="0"/>
                    </a:lnTo>
                    <a:lnTo>
                      <a:pt x="120" y="0"/>
                    </a:lnTo>
                    <a:lnTo>
                      <a:pt x="101" y="7"/>
                    </a:lnTo>
                    <a:lnTo>
                      <a:pt x="92" y="7"/>
                    </a:lnTo>
                    <a:lnTo>
                      <a:pt x="85" y="15"/>
                    </a:lnTo>
                    <a:lnTo>
                      <a:pt x="77" y="22"/>
                    </a:lnTo>
                    <a:lnTo>
                      <a:pt x="77" y="28"/>
                    </a:lnTo>
                    <a:lnTo>
                      <a:pt x="68" y="36"/>
                    </a:lnTo>
                    <a:lnTo>
                      <a:pt x="68" y="44"/>
                    </a:lnTo>
                    <a:lnTo>
                      <a:pt x="59" y="50"/>
                    </a:lnTo>
                    <a:lnTo>
                      <a:pt x="59" y="65"/>
                    </a:lnTo>
                    <a:lnTo>
                      <a:pt x="59" y="73"/>
                    </a:lnTo>
                    <a:lnTo>
                      <a:pt x="68" y="81"/>
                    </a:lnTo>
                    <a:lnTo>
                      <a:pt x="68" y="87"/>
                    </a:lnTo>
                    <a:lnTo>
                      <a:pt x="68" y="95"/>
                    </a:lnTo>
                    <a:lnTo>
                      <a:pt x="77" y="101"/>
                    </a:lnTo>
                    <a:lnTo>
                      <a:pt x="85" y="109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1"/>
                    </a:lnTo>
                    <a:lnTo>
                      <a:pt x="77" y="138"/>
                    </a:lnTo>
                    <a:lnTo>
                      <a:pt x="68" y="138"/>
                    </a:lnTo>
                    <a:lnTo>
                      <a:pt x="59" y="146"/>
                    </a:lnTo>
                    <a:lnTo>
                      <a:pt x="51" y="146"/>
                    </a:lnTo>
                    <a:lnTo>
                      <a:pt x="35" y="152"/>
                    </a:lnTo>
                    <a:lnTo>
                      <a:pt x="26" y="160"/>
                    </a:lnTo>
                    <a:lnTo>
                      <a:pt x="16" y="160"/>
                    </a:lnTo>
                    <a:lnTo>
                      <a:pt x="9" y="168"/>
                    </a:lnTo>
                    <a:lnTo>
                      <a:pt x="9" y="174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9" y="306"/>
                    </a:lnTo>
                    <a:lnTo>
                      <a:pt x="9" y="313"/>
                    </a:lnTo>
                    <a:lnTo>
                      <a:pt x="16" y="319"/>
                    </a:lnTo>
                    <a:lnTo>
                      <a:pt x="16" y="335"/>
                    </a:lnTo>
                    <a:lnTo>
                      <a:pt x="26" y="335"/>
                    </a:lnTo>
                    <a:lnTo>
                      <a:pt x="35" y="343"/>
                    </a:lnTo>
                    <a:lnTo>
                      <a:pt x="42" y="349"/>
                    </a:lnTo>
                    <a:lnTo>
                      <a:pt x="51" y="349"/>
                    </a:lnTo>
                    <a:lnTo>
                      <a:pt x="51" y="356"/>
                    </a:lnTo>
                    <a:lnTo>
                      <a:pt x="51" y="217"/>
                    </a:lnTo>
                    <a:lnTo>
                      <a:pt x="51" y="372"/>
                    </a:lnTo>
                    <a:lnTo>
                      <a:pt x="51" y="488"/>
                    </a:lnTo>
                    <a:lnTo>
                      <a:pt x="51" y="496"/>
                    </a:lnTo>
                    <a:lnTo>
                      <a:pt x="51" y="502"/>
                    </a:lnTo>
                    <a:lnTo>
                      <a:pt x="59" y="508"/>
                    </a:lnTo>
                    <a:lnTo>
                      <a:pt x="59" y="516"/>
                    </a:lnTo>
                    <a:lnTo>
                      <a:pt x="68" y="516"/>
                    </a:lnTo>
                    <a:lnTo>
                      <a:pt x="68" y="524"/>
                    </a:lnTo>
                    <a:lnTo>
                      <a:pt x="77" y="524"/>
                    </a:lnTo>
                    <a:lnTo>
                      <a:pt x="85" y="524"/>
                    </a:lnTo>
                    <a:lnTo>
                      <a:pt x="92" y="524"/>
                    </a:lnTo>
                    <a:lnTo>
                      <a:pt x="101" y="524"/>
                    </a:lnTo>
                    <a:lnTo>
                      <a:pt x="110" y="516"/>
                    </a:lnTo>
                    <a:lnTo>
                      <a:pt x="120" y="508"/>
                    </a:lnTo>
                    <a:lnTo>
                      <a:pt x="125" y="502"/>
                    </a:lnTo>
                    <a:lnTo>
                      <a:pt x="125" y="496"/>
                    </a:lnTo>
                    <a:lnTo>
                      <a:pt x="125" y="488"/>
                    </a:lnTo>
                    <a:lnTo>
                      <a:pt x="125" y="291"/>
                    </a:lnTo>
                    <a:lnTo>
                      <a:pt x="125" y="488"/>
                    </a:lnTo>
                    <a:lnTo>
                      <a:pt x="125" y="496"/>
                    </a:lnTo>
                    <a:lnTo>
                      <a:pt x="125" y="502"/>
                    </a:lnTo>
                    <a:lnTo>
                      <a:pt x="125" y="508"/>
                    </a:lnTo>
                    <a:lnTo>
                      <a:pt x="134" y="508"/>
                    </a:lnTo>
                    <a:lnTo>
                      <a:pt x="134" y="516"/>
                    </a:lnTo>
                    <a:lnTo>
                      <a:pt x="144" y="516"/>
                    </a:lnTo>
                    <a:lnTo>
                      <a:pt x="144" y="524"/>
                    </a:lnTo>
                    <a:lnTo>
                      <a:pt x="153" y="524"/>
                    </a:lnTo>
                    <a:lnTo>
                      <a:pt x="160" y="524"/>
                    </a:lnTo>
                    <a:lnTo>
                      <a:pt x="168" y="524"/>
                    </a:lnTo>
                    <a:lnTo>
                      <a:pt x="177" y="524"/>
                    </a:lnTo>
                    <a:lnTo>
                      <a:pt x="186" y="516"/>
                    </a:lnTo>
                    <a:lnTo>
                      <a:pt x="193" y="508"/>
                    </a:lnTo>
                    <a:lnTo>
                      <a:pt x="193" y="502"/>
                    </a:lnTo>
                    <a:lnTo>
                      <a:pt x="193" y="496"/>
                    </a:lnTo>
                    <a:lnTo>
                      <a:pt x="193" y="488"/>
                    </a:lnTo>
                    <a:lnTo>
                      <a:pt x="193" y="372"/>
                    </a:lnTo>
                    <a:lnTo>
                      <a:pt x="193" y="217"/>
                    </a:lnTo>
                    <a:lnTo>
                      <a:pt x="193" y="356"/>
                    </a:lnTo>
                    <a:lnTo>
                      <a:pt x="203" y="349"/>
                    </a:lnTo>
                    <a:lnTo>
                      <a:pt x="210" y="349"/>
                    </a:lnTo>
                    <a:lnTo>
                      <a:pt x="210" y="343"/>
                    </a:lnTo>
                    <a:lnTo>
                      <a:pt x="219" y="335"/>
                    </a:lnTo>
                    <a:lnTo>
                      <a:pt x="227" y="327"/>
                    </a:lnTo>
                    <a:lnTo>
                      <a:pt x="236" y="319"/>
                    </a:lnTo>
                    <a:lnTo>
                      <a:pt x="245" y="313"/>
                    </a:lnTo>
                    <a:lnTo>
                      <a:pt x="245" y="306"/>
                    </a:lnTo>
                    <a:lnTo>
                      <a:pt x="245" y="291"/>
                    </a:lnTo>
                    <a:lnTo>
                      <a:pt x="245" y="197"/>
                    </a:lnTo>
                    <a:lnTo>
                      <a:pt x="245" y="189"/>
                    </a:lnTo>
                    <a:lnTo>
                      <a:pt x="245" y="181"/>
                    </a:lnTo>
                    <a:lnTo>
                      <a:pt x="245" y="174"/>
                    </a:lnTo>
                    <a:lnTo>
                      <a:pt x="245" y="168"/>
                    </a:lnTo>
                    <a:lnTo>
                      <a:pt x="236" y="160"/>
                    </a:lnTo>
                    <a:lnTo>
                      <a:pt x="227" y="160"/>
                    </a:lnTo>
                    <a:lnTo>
                      <a:pt x="219" y="152"/>
                    </a:lnTo>
                    <a:lnTo>
                      <a:pt x="203" y="146"/>
                    </a:lnTo>
                    <a:close/>
                  </a:path>
                </a:pathLst>
              </a:custGeom>
              <a:solidFill>
                <a:srgbClr val="FF9933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362" name="Group 96"/>
              <p:cNvGrpSpPr>
                <a:grpSpLocks/>
              </p:cNvGrpSpPr>
              <p:nvPr/>
            </p:nvGrpSpPr>
            <p:grpSpPr bwMode="auto">
              <a:xfrm>
                <a:off x="1881" y="1701"/>
                <a:ext cx="123" cy="263"/>
                <a:chOff x="1881" y="1701"/>
                <a:chExt cx="123" cy="263"/>
              </a:xfrm>
            </p:grpSpPr>
            <p:sp>
              <p:nvSpPr>
                <p:cNvPr id="363" name="Freeform 97"/>
                <p:cNvSpPr>
                  <a:spLocks/>
                </p:cNvSpPr>
                <p:nvPr/>
              </p:nvSpPr>
              <p:spPr bwMode="auto">
                <a:xfrm>
                  <a:off x="1881" y="1701"/>
                  <a:ext cx="123" cy="263"/>
                </a:xfrm>
                <a:custGeom>
                  <a:avLst/>
                  <a:gdLst>
                    <a:gd name="T0" fmla="*/ 1 w 245"/>
                    <a:gd name="T1" fmla="*/ 1 h 524"/>
                    <a:gd name="T2" fmla="*/ 1 w 245"/>
                    <a:gd name="T3" fmla="*/ 1 h 524"/>
                    <a:gd name="T4" fmla="*/ 1 w 245"/>
                    <a:gd name="T5" fmla="*/ 1 h 524"/>
                    <a:gd name="T6" fmla="*/ 1 w 245"/>
                    <a:gd name="T7" fmla="*/ 1 h 524"/>
                    <a:gd name="T8" fmla="*/ 1 w 245"/>
                    <a:gd name="T9" fmla="*/ 1 h 524"/>
                    <a:gd name="T10" fmla="*/ 1 w 245"/>
                    <a:gd name="T11" fmla="*/ 1 h 524"/>
                    <a:gd name="T12" fmla="*/ 1 w 245"/>
                    <a:gd name="T13" fmla="*/ 1 h 524"/>
                    <a:gd name="T14" fmla="*/ 1 w 245"/>
                    <a:gd name="T15" fmla="*/ 1 h 524"/>
                    <a:gd name="T16" fmla="*/ 1 w 245"/>
                    <a:gd name="T17" fmla="*/ 1 h 524"/>
                    <a:gd name="T18" fmla="*/ 1 w 245"/>
                    <a:gd name="T19" fmla="*/ 1 h 524"/>
                    <a:gd name="T20" fmla="*/ 1 w 245"/>
                    <a:gd name="T21" fmla="*/ 1 h 524"/>
                    <a:gd name="T22" fmla="*/ 1 w 245"/>
                    <a:gd name="T23" fmla="*/ 1 h 524"/>
                    <a:gd name="T24" fmla="*/ 1 w 245"/>
                    <a:gd name="T25" fmla="*/ 0 h 524"/>
                    <a:gd name="T26" fmla="*/ 1 w 245"/>
                    <a:gd name="T27" fmla="*/ 1 h 524"/>
                    <a:gd name="T28" fmla="*/ 1 w 245"/>
                    <a:gd name="T29" fmla="*/ 1 h 524"/>
                    <a:gd name="T30" fmla="*/ 1 w 245"/>
                    <a:gd name="T31" fmla="*/ 1 h 524"/>
                    <a:gd name="T32" fmla="*/ 1 w 245"/>
                    <a:gd name="T33" fmla="*/ 1 h 524"/>
                    <a:gd name="T34" fmla="*/ 1 w 245"/>
                    <a:gd name="T35" fmla="*/ 1 h 524"/>
                    <a:gd name="T36" fmla="*/ 1 w 245"/>
                    <a:gd name="T37" fmla="*/ 1 h 524"/>
                    <a:gd name="T38" fmla="*/ 1 w 245"/>
                    <a:gd name="T39" fmla="*/ 1 h 524"/>
                    <a:gd name="T40" fmla="*/ 1 w 245"/>
                    <a:gd name="T41" fmla="*/ 1 h 524"/>
                    <a:gd name="T42" fmla="*/ 1 w 245"/>
                    <a:gd name="T43" fmla="*/ 1 h 524"/>
                    <a:gd name="T44" fmla="*/ 1 w 245"/>
                    <a:gd name="T45" fmla="*/ 1 h 524"/>
                    <a:gd name="T46" fmla="*/ 1 w 245"/>
                    <a:gd name="T47" fmla="*/ 1 h 524"/>
                    <a:gd name="T48" fmla="*/ 1 w 245"/>
                    <a:gd name="T49" fmla="*/ 1 h 524"/>
                    <a:gd name="T50" fmla="*/ 1 w 245"/>
                    <a:gd name="T51" fmla="*/ 1 h 524"/>
                    <a:gd name="T52" fmla="*/ 1 w 245"/>
                    <a:gd name="T53" fmla="*/ 1 h 524"/>
                    <a:gd name="T54" fmla="*/ 0 w 245"/>
                    <a:gd name="T55" fmla="*/ 1 h 524"/>
                    <a:gd name="T56" fmla="*/ 0 w 245"/>
                    <a:gd name="T57" fmla="*/ 1 h 524"/>
                    <a:gd name="T58" fmla="*/ 1 w 245"/>
                    <a:gd name="T59" fmla="*/ 1 h 524"/>
                    <a:gd name="T60" fmla="*/ 1 w 245"/>
                    <a:gd name="T61" fmla="*/ 1 h 524"/>
                    <a:gd name="T62" fmla="*/ 1 w 245"/>
                    <a:gd name="T63" fmla="*/ 1 h 524"/>
                    <a:gd name="T64" fmla="*/ 1 w 245"/>
                    <a:gd name="T65" fmla="*/ 1 h 524"/>
                    <a:gd name="T66" fmla="*/ 1 w 245"/>
                    <a:gd name="T67" fmla="*/ 1 h 524"/>
                    <a:gd name="T68" fmla="*/ 1 w 245"/>
                    <a:gd name="T69" fmla="*/ 1 h 524"/>
                    <a:gd name="T70" fmla="*/ 1 w 245"/>
                    <a:gd name="T71" fmla="*/ 1 h 524"/>
                    <a:gd name="T72" fmla="*/ 1 w 245"/>
                    <a:gd name="T73" fmla="*/ 1 h 524"/>
                    <a:gd name="T74" fmla="*/ 1 w 245"/>
                    <a:gd name="T75" fmla="*/ 1 h 524"/>
                    <a:gd name="T76" fmla="*/ 1 w 245"/>
                    <a:gd name="T77" fmla="*/ 1 h 524"/>
                    <a:gd name="T78" fmla="*/ 1 w 245"/>
                    <a:gd name="T79" fmla="*/ 1 h 524"/>
                    <a:gd name="T80" fmla="*/ 1 w 245"/>
                    <a:gd name="T81" fmla="*/ 1 h 524"/>
                    <a:gd name="T82" fmla="*/ 1 w 245"/>
                    <a:gd name="T83" fmla="*/ 1 h 524"/>
                    <a:gd name="T84" fmla="*/ 1 w 245"/>
                    <a:gd name="T85" fmla="*/ 1 h 524"/>
                    <a:gd name="T86" fmla="*/ 1 w 245"/>
                    <a:gd name="T87" fmla="*/ 1 h 524"/>
                    <a:gd name="T88" fmla="*/ 1 w 245"/>
                    <a:gd name="T89" fmla="*/ 1 h 524"/>
                    <a:gd name="T90" fmla="*/ 1 w 245"/>
                    <a:gd name="T91" fmla="*/ 1 h 524"/>
                    <a:gd name="T92" fmla="*/ 1 w 245"/>
                    <a:gd name="T93" fmla="*/ 1 h 524"/>
                    <a:gd name="T94" fmla="*/ 1 w 245"/>
                    <a:gd name="T95" fmla="*/ 1 h 524"/>
                    <a:gd name="T96" fmla="*/ 1 w 245"/>
                    <a:gd name="T97" fmla="*/ 1 h 524"/>
                    <a:gd name="T98" fmla="*/ 1 w 245"/>
                    <a:gd name="T99" fmla="*/ 1 h 524"/>
                    <a:gd name="T100" fmla="*/ 1 w 245"/>
                    <a:gd name="T101" fmla="*/ 1 h 524"/>
                    <a:gd name="T102" fmla="*/ 1 w 245"/>
                    <a:gd name="T103" fmla="*/ 1 h 524"/>
                    <a:gd name="T104" fmla="*/ 1 w 245"/>
                    <a:gd name="T105" fmla="*/ 1 h 524"/>
                    <a:gd name="T106" fmla="*/ 1 w 245"/>
                    <a:gd name="T107" fmla="*/ 1 h 524"/>
                    <a:gd name="T108" fmla="*/ 1 w 245"/>
                    <a:gd name="T109" fmla="*/ 1 h 524"/>
                    <a:gd name="T110" fmla="*/ 1 w 245"/>
                    <a:gd name="T111" fmla="*/ 1 h 524"/>
                    <a:gd name="T112" fmla="*/ 1 w 245"/>
                    <a:gd name="T113" fmla="*/ 1 h 524"/>
                    <a:gd name="T114" fmla="*/ 1 w 245"/>
                    <a:gd name="T115" fmla="*/ 1 h 524"/>
                    <a:gd name="T116" fmla="*/ 1 w 245"/>
                    <a:gd name="T117" fmla="*/ 1 h 524"/>
                    <a:gd name="T118" fmla="*/ 1 w 245"/>
                    <a:gd name="T119" fmla="*/ 1 h 524"/>
                    <a:gd name="T120" fmla="*/ 1 w 245"/>
                    <a:gd name="T121" fmla="*/ 1 h 524"/>
                    <a:gd name="T122" fmla="*/ 1 w 245"/>
                    <a:gd name="T123" fmla="*/ 1 h 524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4">
                      <a:moveTo>
                        <a:pt x="203" y="146"/>
                      </a:moveTo>
                      <a:lnTo>
                        <a:pt x="203" y="146"/>
                      </a:lnTo>
                      <a:lnTo>
                        <a:pt x="193" y="146"/>
                      </a:lnTo>
                      <a:lnTo>
                        <a:pt x="186" y="138"/>
                      </a:lnTo>
                      <a:lnTo>
                        <a:pt x="177" y="138"/>
                      </a:lnTo>
                      <a:lnTo>
                        <a:pt x="168" y="131"/>
                      </a:lnTo>
                      <a:lnTo>
                        <a:pt x="160" y="124"/>
                      </a:lnTo>
                      <a:lnTo>
                        <a:pt x="160" y="116"/>
                      </a:lnTo>
                      <a:lnTo>
                        <a:pt x="160" y="109"/>
                      </a:lnTo>
                      <a:lnTo>
                        <a:pt x="168" y="109"/>
                      </a:lnTo>
                      <a:lnTo>
                        <a:pt x="177" y="101"/>
                      </a:lnTo>
                      <a:lnTo>
                        <a:pt x="177" y="95"/>
                      </a:lnTo>
                      <a:lnTo>
                        <a:pt x="186" y="87"/>
                      </a:lnTo>
                      <a:lnTo>
                        <a:pt x="186" y="81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0"/>
                      </a:lnTo>
                      <a:lnTo>
                        <a:pt x="186" y="44"/>
                      </a:lnTo>
                      <a:lnTo>
                        <a:pt x="186" y="36"/>
                      </a:lnTo>
                      <a:lnTo>
                        <a:pt x="177" y="28"/>
                      </a:lnTo>
                      <a:lnTo>
                        <a:pt x="168" y="22"/>
                      </a:lnTo>
                      <a:lnTo>
                        <a:pt x="160" y="15"/>
                      </a:lnTo>
                      <a:lnTo>
                        <a:pt x="153" y="7"/>
                      </a:lnTo>
                      <a:lnTo>
                        <a:pt x="144" y="7"/>
                      </a:lnTo>
                      <a:lnTo>
                        <a:pt x="134" y="0"/>
                      </a:lnTo>
                      <a:lnTo>
                        <a:pt x="125" y="0"/>
                      </a:lnTo>
                      <a:lnTo>
                        <a:pt x="120" y="0"/>
                      </a:lnTo>
                      <a:lnTo>
                        <a:pt x="101" y="7"/>
                      </a:lnTo>
                      <a:lnTo>
                        <a:pt x="92" y="7"/>
                      </a:lnTo>
                      <a:lnTo>
                        <a:pt x="85" y="15"/>
                      </a:lnTo>
                      <a:lnTo>
                        <a:pt x="77" y="22"/>
                      </a:lnTo>
                      <a:lnTo>
                        <a:pt x="77" y="28"/>
                      </a:lnTo>
                      <a:lnTo>
                        <a:pt x="68" y="36"/>
                      </a:lnTo>
                      <a:lnTo>
                        <a:pt x="68" y="44"/>
                      </a:lnTo>
                      <a:lnTo>
                        <a:pt x="59" y="50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8" y="81"/>
                      </a:lnTo>
                      <a:lnTo>
                        <a:pt x="68" y="87"/>
                      </a:lnTo>
                      <a:lnTo>
                        <a:pt x="68" y="95"/>
                      </a:lnTo>
                      <a:lnTo>
                        <a:pt x="77" y="101"/>
                      </a:lnTo>
                      <a:lnTo>
                        <a:pt x="85" y="109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1"/>
                      </a:lnTo>
                      <a:lnTo>
                        <a:pt x="77" y="138"/>
                      </a:lnTo>
                      <a:lnTo>
                        <a:pt x="68" y="138"/>
                      </a:lnTo>
                      <a:lnTo>
                        <a:pt x="59" y="146"/>
                      </a:lnTo>
                      <a:lnTo>
                        <a:pt x="51" y="146"/>
                      </a:lnTo>
                      <a:lnTo>
                        <a:pt x="35" y="152"/>
                      </a:lnTo>
                      <a:lnTo>
                        <a:pt x="26" y="160"/>
                      </a:lnTo>
                      <a:lnTo>
                        <a:pt x="16" y="160"/>
                      </a:lnTo>
                      <a:lnTo>
                        <a:pt x="9" y="168"/>
                      </a:lnTo>
                      <a:lnTo>
                        <a:pt x="9" y="174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6"/>
                      </a:lnTo>
                      <a:lnTo>
                        <a:pt x="9" y="313"/>
                      </a:lnTo>
                      <a:lnTo>
                        <a:pt x="16" y="319"/>
                      </a:lnTo>
                      <a:lnTo>
                        <a:pt x="16" y="335"/>
                      </a:lnTo>
                      <a:lnTo>
                        <a:pt x="26" y="335"/>
                      </a:lnTo>
                      <a:lnTo>
                        <a:pt x="35" y="343"/>
                      </a:lnTo>
                      <a:lnTo>
                        <a:pt x="42" y="349"/>
                      </a:lnTo>
                      <a:lnTo>
                        <a:pt x="51" y="349"/>
                      </a:lnTo>
                      <a:lnTo>
                        <a:pt x="51" y="356"/>
                      </a:lnTo>
                      <a:lnTo>
                        <a:pt x="51" y="217"/>
                      </a:lnTo>
                      <a:lnTo>
                        <a:pt x="51" y="372"/>
                      </a:lnTo>
                      <a:lnTo>
                        <a:pt x="51" y="488"/>
                      </a:lnTo>
                      <a:lnTo>
                        <a:pt x="51" y="496"/>
                      </a:lnTo>
                      <a:lnTo>
                        <a:pt x="51" y="502"/>
                      </a:lnTo>
                      <a:lnTo>
                        <a:pt x="59" y="508"/>
                      </a:lnTo>
                      <a:lnTo>
                        <a:pt x="59" y="516"/>
                      </a:lnTo>
                      <a:lnTo>
                        <a:pt x="68" y="516"/>
                      </a:lnTo>
                      <a:lnTo>
                        <a:pt x="68" y="524"/>
                      </a:lnTo>
                      <a:lnTo>
                        <a:pt x="77" y="524"/>
                      </a:lnTo>
                      <a:lnTo>
                        <a:pt x="85" y="524"/>
                      </a:lnTo>
                      <a:lnTo>
                        <a:pt x="92" y="524"/>
                      </a:lnTo>
                      <a:lnTo>
                        <a:pt x="101" y="524"/>
                      </a:lnTo>
                      <a:lnTo>
                        <a:pt x="110" y="516"/>
                      </a:lnTo>
                      <a:lnTo>
                        <a:pt x="120" y="508"/>
                      </a:lnTo>
                      <a:lnTo>
                        <a:pt x="125" y="502"/>
                      </a:lnTo>
                      <a:lnTo>
                        <a:pt x="125" y="496"/>
                      </a:lnTo>
                      <a:lnTo>
                        <a:pt x="125" y="488"/>
                      </a:lnTo>
                      <a:lnTo>
                        <a:pt x="125" y="291"/>
                      </a:lnTo>
                      <a:lnTo>
                        <a:pt x="125" y="488"/>
                      </a:lnTo>
                      <a:lnTo>
                        <a:pt x="125" y="496"/>
                      </a:lnTo>
                      <a:lnTo>
                        <a:pt x="125" y="502"/>
                      </a:lnTo>
                      <a:lnTo>
                        <a:pt x="125" y="508"/>
                      </a:lnTo>
                      <a:lnTo>
                        <a:pt x="134" y="508"/>
                      </a:lnTo>
                      <a:lnTo>
                        <a:pt x="134" y="516"/>
                      </a:lnTo>
                      <a:lnTo>
                        <a:pt x="144" y="516"/>
                      </a:lnTo>
                      <a:lnTo>
                        <a:pt x="144" y="524"/>
                      </a:lnTo>
                      <a:lnTo>
                        <a:pt x="153" y="524"/>
                      </a:lnTo>
                      <a:lnTo>
                        <a:pt x="160" y="524"/>
                      </a:lnTo>
                      <a:lnTo>
                        <a:pt x="168" y="524"/>
                      </a:lnTo>
                      <a:lnTo>
                        <a:pt x="177" y="524"/>
                      </a:lnTo>
                      <a:lnTo>
                        <a:pt x="186" y="516"/>
                      </a:lnTo>
                      <a:lnTo>
                        <a:pt x="193" y="508"/>
                      </a:lnTo>
                      <a:lnTo>
                        <a:pt x="193" y="502"/>
                      </a:lnTo>
                      <a:lnTo>
                        <a:pt x="193" y="496"/>
                      </a:lnTo>
                      <a:lnTo>
                        <a:pt x="193" y="488"/>
                      </a:lnTo>
                      <a:lnTo>
                        <a:pt x="193" y="372"/>
                      </a:lnTo>
                      <a:lnTo>
                        <a:pt x="193" y="217"/>
                      </a:lnTo>
                      <a:lnTo>
                        <a:pt x="193" y="356"/>
                      </a:lnTo>
                      <a:lnTo>
                        <a:pt x="203" y="349"/>
                      </a:lnTo>
                      <a:lnTo>
                        <a:pt x="210" y="349"/>
                      </a:lnTo>
                      <a:lnTo>
                        <a:pt x="210" y="343"/>
                      </a:lnTo>
                      <a:lnTo>
                        <a:pt x="219" y="335"/>
                      </a:lnTo>
                      <a:lnTo>
                        <a:pt x="227" y="327"/>
                      </a:lnTo>
                      <a:lnTo>
                        <a:pt x="236" y="319"/>
                      </a:lnTo>
                      <a:lnTo>
                        <a:pt x="245" y="313"/>
                      </a:lnTo>
                      <a:lnTo>
                        <a:pt x="245" y="306"/>
                      </a:lnTo>
                      <a:lnTo>
                        <a:pt x="245" y="291"/>
                      </a:lnTo>
                      <a:lnTo>
                        <a:pt x="245" y="197"/>
                      </a:lnTo>
                      <a:lnTo>
                        <a:pt x="245" y="189"/>
                      </a:lnTo>
                      <a:lnTo>
                        <a:pt x="245" y="181"/>
                      </a:lnTo>
                      <a:lnTo>
                        <a:pt x="245" y="174"/>
                      </a:lnTo>
                      <a:lnTo>
                        <a:pt x="245" y="168"/>
                      </a:lnTo>
                      <a:lnTo>
                        <a:pt x="236" y="160"/>
                      </a:lnTo>
                      <a:lnTo>
                        <a:pt x="227" y="160"/>
                      </a:lnTo>
                      <a:lnTo>
                        <a:pt x="219" y="152"/>
                      </a:lnTo>
                      <a:lnTo>
                        <a:pt x="203" y="146"/>
                      </a:lnTo>
                      <a:close/>
                    </a:path>
                  </a:pathLst>
                </a:custGeom>
                <a:solidFill>
                  <a:srgbClr val="FF99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364" name="Freeform 98"/>
                <p:cNvSpPr>
                  <a:spLocks/>
                </p:cNvSpPr>
                <p:nvPr/>
              </p:nvSpPr>
              <p:spPr bwMode="auto">
                <a:xfrm>
                  <a:off x="1881" y="1701"/>
                  <a:ext cx="123" cy="263"/>
                </a:xfrm>
                <a:custGeom>
                  <a:avLst/>
                  <a:gdLst>
                    <a:gd name="T0" fmla="*/ 1 w 245"/>
                    <a:gd name="T1" fmla="*/ 1 h 524"/>
                    <a:gd name="T2" fmla="*/ 1 w 245"/>
                    <a:gd name="T3" fmla="*/ 1 h 524"/>
                    <a:gd name="T4" fmla="*/ 1 w 245"/>
                    <a:gd name="T5" fmla="*/ 1 h 524"/>
                    <a:gd name="T6" fmla="*/ 1 w 245"/>
                    <a:gd name="T7" fmla="*/ 1 h 524"/>
                    <a:gd name="T8" fmla="*/ 1 w 245"/>
                    <a:gd name="T9" fmla="*/ 1 h 524"/>
                    <a:gd name="T10" fmla="*/ 1 w 245"/>
                    <a:gd name="T11" fmla="*/ 1 h 524"/>
                    <a:gd name="T12" fmla="*/ 1 w 245"/>
                    <a:gd name="T13" fmla="*/ 1 h 524"/>
                    <a:gd name="T14" fmla="*/ 1 w 245"/>
                    <a:gd name="T15" fmla="*/ 1 h 524"/>
                    <a:gd name="T16" fmla="*/ 1 w 245"/>
                    <a:gd name="T17" fmla="*/ 1 h 524"/>
                    <a:gd name="T18" fmla="*/ 1 w 245"/>
                    <a:gd name="T19" fmla="*/ 1 h 524"/>
                    <a:gd name="T20" fmla="*/ 1 w 245"/>
                    <a:gd name="T21" fmla="*/ 1 h 524"/>
                    <a:gd name="T22" fmla="*/ 1 w 245"/>
                    <a:gd name="T23" fmla="*/ 1 h 524"/>
                    <a:gd name="T24" fmla="*/ 1 w 245"/>
                    <a:gd name="T25" fmla="*/ 0 h 524"/>
                    <a:gd name="T26" fmla="*/ 1 w 245"/>
                    <a:gd name="T27" fmla="*/ 1 h 524"/>
                    <a:gd name="T28" fmla="*/ 1 w 245"/>
                    <a:gd name="T29" fmla="*/ 1 h 524"/>
                    <a:gd name="T30" fmla="*/ 1 w 245"/>
                    <a:gd name="T31" fmla="*/ 1 h 524"/>
                    <a:gd name="T32" fmla="*/ 1 w 245"/>
                    <a:gd name="T33" fmla="*/ 1 h 524"/>
                    <a:gd name="T34" fmla="*/ 1 w 245"/>
                    <a:gd name="T35" fmla="*/ 1 h 524"/>
                    <a:gd name="T36" fmla="*/ 1 w 245"/>
                    <a:gd name="T37" fmla="*/ 1 h 524"/>
                    <a:gd name="T38" fmla="*/ 1 w 245"/>
                    <a:gd name="T39" fmla="*/ 1 h 524"/>
                    <a:gd name="T40" fmla="*/ 1 w 245"/>
                    <a:gd name="T41" fmla="*/ 1 h 524"/>
                    <a:gd name="T42" fmla="*/ 1 w 245"/>
                    <a:gd name="T43" fmla="*/ 1 h 524"/>
                    <a:gd name="T44" fmla="*/ 1 w 245"/>
                    <a:gd name="T45" fmla="*/ 1 h 524"/>
                    <a:gd name="T46" fmla="*/ 1 w 245"/>
                    <a:gd name="T47" fmla="*/ 1 h 524"/>
                    <a:gd name="T48" fmla="*/ 1 w 245"/>
                    <a:gd name="T49" fmla="*/ 1 h 524"/>
                    <a:gd name="T50" fmla="*/ 1 w 245"/>
                    <a:gd name="T51" fmla="*/ 1 h 524"/>
                    <a:gd name="T52" fmla="*/ 1 w 245"/>
                    <a:gd name="T53" fmla="*/ 1 h 524"/>
                    <a:gd name="T54" fmla="*/ 0 w 245"/>
                    <a:gd name="T55" fmla="*/ 1 h 524"/>
                    <a:gd name="T56" fmla="*/ 0 w 245"/>
                    <a:gd name="T57" fmla="*/ 1 h 524"/>
                    <a:gd name="T58" fmla="*/ 1 w 245"/>
                    <a:gd name="T59" fmla="*/ 1 h 524"/>
                    <a:gd name="T60" fmla="*/ 1 w 245"/>
                    <a:gd name="T61" fmla="*/ 1 h 524"/>
                    <a:gd name="T62" fmla="*/ 1 w 245"/>
                    <a:gd name="T63" fmla="*/ 1 h 524"/>
                    <a:gd name="T64" fmla="*/ 1 w 245"/>
                    <a:gd name="T65" fmla="*/ 1 h 524"/>
                    <a:gd name="T66" fmla="*/ 1 w 245"/>
                    <a:gd name="T67" fmla="*/ 1 h 524"/>
                    <a:gd name="T68" fmla="*/ 1 w 245"/>
                    <a:gd name="T69" fmla="*/ 1 h 524"/>
                    <a:gd name="T70" fmla="*/ 1 w 245"/>
                    <a:gd name="T71" fmla="*/ 1 h 524"/>
                    <a:gd name="T72" fmla="*/ 1 w 245"/>
                    <a:gd name="T73" fmla="*/ 1 h 524"/>
                    <a:gd name="T74" fmla="*/ 1 w 245"/>
                    <a:gd name="T75" fmla="*/ 1 h 524"/>
                    <a:gd name="T76" fmla="*/ 1 w 245"/>
                    <a:gd name="T77" fmla="*/ 1 h 524"/>
                    <a:gd name="T78" fmla="*/ 1 w 245"/>
                    <a:gd name="T79" fmla="*/ 1 h 524"/>
                    <a:gd name="T80" fmla="*/ 1 w 245"/>
                    <a:gd name="T81" fmla="*/ 1 h 524"/>
                    <a:gd name="T82" fmla="*/ 1 w 245"/>
                    <a:gd name="T83" fmla="*/ 1 h 524"/>
                    <a:gd name="T84" fmla="*/ 1 w 245"/>
                    <a:gd name="T85" fmla="*/ 1 h 524"/>
                    <a:gd name="T86" fmla="*/ 1 w 245"/>
                    <a:gd name="T87" fmla="*/ 1 h 524"/>
                    <a:gd name="T88" fmla="*/ 1 w 245"/>
                    <a:gd name="T89" fmla="*/ 1 h 524"/>
                    <a:gd name="T90" fmla="*/ 1 w 245"/>
                    <a:gd name="T91" fmla="*/ 1 h 524"/>
                    <a:gd name="T92" fmla="*/ 1 w 245"/>
                    <a:gd name="T93" fmla="*/ 1 h 524"/>
                    <a:gd name="T94" fmla="*/ 1 w 245"/>
                    <a:gd name="T95" fmla="*/ 1 h 524"/>
                    <a:gd name="T96" fmla="*/ 1 w 245"/>
                    <a:gd name="T97" fmla="*/ 1 h 524"/>
                    <a:gd name="T98" fmla="*/ 1 w 245"/>
                    <a:gd name="T99" fmla="*/ 1 h 524"/>
                    <a:gd name="T100" fmla="*/ 1 w 245"/>
                    <a:gd name="T101" fmla="*/ 1 h 524"/>
                    <a:gd name="T102" fmla="*/ 1 w 245"/>
                    <a:gd name="T103" fmla="*/ 1 h 524"/>
                    <a:gd name="T104" fmla="*/ 1 w 245"/>
                    <a:gd name="T105" fmla="*/ 1 h 524"/>
                    <a:gd name="T106" fmla="*/ 1 w 245"/>
                    <a:gd name="T107" fmla="*/ 1 h 524"/>
                    <a:gd name="T108" fmla="*/ 1 w 245"/>
                    <a:gd name="T109" fmla="*/ 1 h 524"/>
                    <a:gd name="T110" fmla="*/ 1 w 245"/>
                    <a:gd name="T111" fmla="*/ 1 h 524"/>
                    <a:gd name="T112" fmla="*/ 1 w 245"/>
                    <a:gd name="T113" fmla="*/ 1 h 524"/>
                    <a:gd name="T114" fmla="*/ 1 w 245"/>
                    <a:gd name="T115" fmla="*/ 1 h 524"/>
                    <a:gd name="T116" fmla="*/ 1 w 245"/>
                    <a:gd name="T117" fmla="*/ 1 h 524"/>
                    <a:gd name="T118" fmla="*/ 1 w 245"/>
                    <a:gd name="T119" fmla="*/ 1 h 524"/>
                    <a:gd name="T120" fmla="*/ 1 w 245"/>
                    <a:gd name="T121" fmla="*/ 1 h 524"/>
                    <a:gd name="T122" fmla="*/ 1 w 245"/>
                    <a:gd name="T123" fmla="*/ 1 h 524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4">
                      <a:moveTo>
                        <a:pt x="203" y="146"/>
                      </a:moveTo>
                      <a:lnTo>
                        <a:pt x="203" y="146"/>
                      </a:lnTo>
                      <a:lnTo>
                        <a:pt x="193" y="146"/>
                      </a:lnTo>
                      <a:lnTo>
                        <a:pt x="186" y="138"/>
                      </a:lnTo>
                      <a:lnTo>
                        <a:pt x="177" y="138"/>
                      </a:lnTo>
                      <a:lnTo>
                        <a:pt x="168" y="131"/>
                      </a:lnTo>
                      <a:lnTo>
                        <a:pt x="160" y="124"/>
                      </a:lnTo>
                      <a:lnTo>
                        <a:pt x="160" y="116"/>
                      </a:lnTo>
                      <a:lnTo>
                        <a:pt x="160" y="109"/>
                      </a:lnTo>
                      <a:lnTo>
                        <a:pt x="168" y="109"/>
                      </a:lnTo>
                      <a:lnTo>
                        <a:pt x="177" y="101"/>
                      </a:lnTo>
                      <a:lnTo>
                        <a:pt x="177" y="95"/>
                      </a:lnTo>
                      <a:lnTo>
                        <a:pt x="186" y="87"/>
                      </a:lnTo>
                      <a:lnTo>
                        <a:pt x="186" y="81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0"/>
                      </a:lnTo>
                      <a:lnTo>
                        <a:pt x="186" y="44"/>
                      </a:lnTo>
                      <a:lnTo>
                        <a:pt x="186" y="36"/>
                      </a:lnTo>
                      <a:lnTo>
                        <a:pt x="177" y="28"/>
                      </a:lnTo>
                      <a:lnTo>
                        <a:pt x="168" y="22"/>
                      </a:lnTo>
                      <a:lnTo>
                        <a:pt x="160" y="15"/>
                      </a:lnTo>
                      <a:lnTo>
                        <a:pt x="153" y="7"/>
                      </a:lnTo>
                      <a:lnTo>
                        <a:pt x="144" y="7"/>
                      </a:lnTo>
                      <a:lnTo>
                        <a:pt x="134" y="0"/>
                      </a:lnTo>
                      <a:lnTo>
                        <a:pt x="125" y="0"/>
                      </a:lnTo>
                      <a:lnTo>
                        <a:pt x="120" y="0"/>
                      </a:lnTo>
                      <a:lnTo>
                        <a:pt x="101" y="7"/>
                      </a:lnTo>
                      <a:lnTo>
                        <a:pt x="92" y="7"/>
                      </a:lnTo>
                      <a:lnTo>
                        <a:pt x="85" y="15"/>
                      </a:lnTo>
                      <a:lnTo>
                        <a:pt x="77" y="22"/>
                      </a:lnTo>
                      <a:lnTo>
                        <a:pt x="77" y="28"/>
                      </a:lnTo>
                      <a:lnTo>
                        <a:pt x="68" y="36"/>
                      </a:lnTo>
                      <a:lnTo>
                        <a:pt x="68" y="44"/>
                      </a:lnTo>
                      <a:lnTo>
                        <a:pt x="59" y="50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8" y="81"/>
                      </a:lnTo>
                      <a:lnTo>
                        <a:pt x="68" y="87"/>
                      </a:lnTo>
                      <a:lnTo>
                        <a:pt x="68" y="95"/>
                      </a:lnTo>
                      <a:lnTo>
                        <a:pt x="77" y="101"/>
                      </a:lnTo>
                      <a:lnTo>
                        <a:pt x="85" y="109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1"/>
                      </a:lnTo>
                      <a:lnTo>
                        <a:pt x="77" y="138"/>
                      </a:lnTo>
                      <a:lnTo>
                        <a:pt x="68" y="138"/>
                      </a:lnTo>
                      <a:lnTo>
                        <a:pt x="59" y="146"/>
                      </a:lnTo>
                      <a:lnTo>
                        <a:pt x="51" y="146"/>
                      </a:lnTo>
                      <a:lnTo>
                        <a:pt x="35" y="152"/>
                      </a:lnTo>
                      <a:lnTo>
                        <a:pt x="26" y="160"/>
                      </a:lnTo>
                      <a:lnTo>
                        <a:pt x="16" y="160"/>
                      </a:lnTo>
                      <a:lnTo>
                        <a:pt x="9" y="168"/>
                      </a:lnTo>
                      <a:lnTo>
                        <a:pt x="9" y="174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6"/>
                      </a:lnTo>
                      <a:lnTo>
                        <a:pt x="9" y="313"/>
                      </a:lnTo>
                      <a:lnTo>
                        <a:pt x="16" y="319"/>
                      </a:lnTo>
                      <a:lnTo>
                        <a:pt x="16" y="335"/>
                      </a:lnTo>
                      <a:lnTo>
                        <a:pt x="26" y="335"/>
                      </a:lnTo>
                      <a:lnTo>
                        <a:pt x="35" y="343"/>
                      </a:lnTo>
                      <a:lnTo>
                        <a:pt x="42" y="349"/>
                      </a:lnTo>
                      <a:lnTo>
                        <a:pt x="51" y="349"/>
                      </a:lnTo>
                      <a:lnTo>
                        <a:pt x="51" y="356"/>
                      </a:lnTo>
                      <a:lnTo>
                        <a:pt x="51" y="217"/>
                      </a:lnTo>
                      <a:lnTo>
                        <a:pt x="51" y="372"/>
                      </a:lnTo>
                      <a:lnTo>
                        <a:pt x="51" y="488"/>
                      </a:lnTo>
                      <a:lnTo>
                        <a:pt x="51" y="496"/>
                      </a:lnTo>
                      <a:lnTo>
                        <a:pt x="51" y="502"/>
                      </a:lnTo>
                      <a:lnTo>
                        <a:pt x="59" y="508"/>
                      </a:lnTo>
                      <a:lnTo>
                        <a:pt x="59" y="516"/>
                      </a:lnTo>
                      <a:lnTo>
                        <a:pt x="68" y="516"/>
                      </a:lnTo>
                      <a:lnTo>
                        <a:pt x="68" y="524"/>
                      </a:lnTo>
                      <a:lnTo>
                        <a:pt x="77" y="524"/>
                      </a:lnTo>
                      <a:lnTo>
                        <a:pt x="85" y="524"/>
                      </a:lnTo>
                      <a:lnTo>
                        <a:pt x="92" y="524"/>
                      </a:lnTo>
                      <a:lnTo>
                        <a:pt x="101" y="524"/>
                      </a:lnTo>
                      <a:lnTo>
                        <a:pt x="110" y="516"/>
                      </a:lnTo>
                      <a:lnTo>
                        <a:pt x="120" y="508"/>
                      </a:lnTo>
                      <a:lnTo>
                        <a:pt x="125" y="502"/>
                      </a:lnTo>
                      <a:lnTo>
                        <a:pt x="125" y="496"/>
                      </a:lnTo>
                      <a:lnTo>
                        <a:pt x="125" y="488"/>
                      </a:lnTo>
                      <a:lnTo>
                        <a:pt x="125" y="291"/>
                      </a:lnTo>
                      <a:lnTo>
                        <a:pt x="125" y="488"/>
                      </a:lnTo>
                      <a:lnTo>
                        <a:pt x="125" y="496"/>
                      </a:lnTo>
                      <a:lnTo>
                        <a:pt x="125" y="502"/>
                      </a:lnTo>
                      <a:lnTo>
                        <a:pt x="125" y="508"/>
                      </a:lnTo>
                      <a:lnTo>
                        <a:pt x="134" y="508"/>
                      </a:lnTo>
                      <a:lnTo>
                        <a:pt x="134" y="516"/>
                      </a:lnTo>
                      <a:lnTo>
                        <a:pt x="144" y="516"/>
                      </a:lnTo>
                      <a:lnTo>
                        <a:pt x="144" y="524"/>
                      </a:lnTo>
                      <a:lnTo>
                        <a:pt x="153" y="524"/>
                      </a:lnTo>
                      <a:lnTo>
                        <a:pt x="160" y="524"/>
                      </a:lnTo>
                      <a:lnTo>
                        <a:pt x="168" y="524"/>
                      </a:lnTo>
                      <a:lnTo>
                        <a:pt x="177" y="524"/>
                      </a:lnTo>
                      <a:lnTo>
                        <a:pt x="186" y="516"/>
                      </a:lnTo>
                      <a:lnTo>
                        <a:pt x="193" y="508"/>
                      </a:lnTo>
                      <a:lnTo>
                        <a:pt x="193" y="502"/>
                      </a:lnTo>
                      <a:lnTo>
                        <a:pt x="193" y="496"/>
                      </a:lnTo>
                      <a:lnTo>
                        <a:pt x="193" y="488"/>
                      </a:lnTo>
                      <a:lnTo>
                        <a:pt x="193" y="372"/>
                      </a:lnTo>
                      <a:lnTo>
                        <a:pt x="193" y="217"/>
                      </a:lnTo>
                      <a:lnTo>
                        <a:pt x="193" y="356"/>
                      </a:lnTo>
                      <a:lnTo>
                        <a:pt x="203" y="349"/>
                      </a:lnTo>
                      <a:lnTo>
                        <a:pt x="210" y="349"/>
                      </a:lnTo>
                      <a:lnTo>
                        <a:pt x="210" y="343"/>
                      </a:lnTo>
                      <a:lnTo>
                        <a:pt x="219" y="335"/>
                      </a:lnTo>
                      <a:lnTo>
                        <a:pt x="227" y="327"/>
                      </a:lnTo>
                      <a:lnTo>
                        <a:pt x="236" y="319"/>
                      </a:lnTo>
                      <a:lnTo>
                        <a:pt x="245" y="313"/>
                      </a:lnTo>
                      <a:lnTo>
                        <a:pt x="245" y="306"/>
                      </a:lnTo>
                      <a:lnTo>
                        <a:pt x="245" y="291"/>
                      </a:lnTo>
                      <a:lnTo>
                        <a:pt x="245" y="197"/>
                      </a:lnTo>
                      <a:lnTo>
                        <a:pt x="245" y="189"/>
                      </a:lnTo>
                      <a:lnTo>
                        <a:pt x="245" y="181"/>
                      </a:lnTo>
                      <a:lnTo>
                        <a:pt x="245" y="174"/>
                      </a:lnTo>
                      <a:lnTo>
                        <a:pt x="245" y="168"/>
                      </a:lnTo>
                      <a:lnTo>
                        <a:pt x="236" y="160"/>
                      </a:lnTo>
                      <a:lnTo>
                        <a:pt x="227" y="160"/>
                      </a:lnTo>
                      <a:lnTo>
                        <a:pt x="219" y="152"/>
                      </a:lnTo>
                      <a:lnTo>
                        <a:pt x="203" y="146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  <p:grpSp>
          <p:nvGrpSpPr>
            <p:cNvPr id="28" name="Group 99"/>
            <p:cNvGrpSpPr>
              <a:grpSpLocks/>
            </p:cNvGrpSpPr>
            <p:nvPr/>
          </p:nvGrpSpPr>
          <p:grpSpPr bwMode="auto">
            <a:xfrm>
              <a:off x="1676" y="1653"/>
              <a:ext cx="107" cy="236"/>
              <a:chOff x="1854" y="1188"/>
              <a:chExt cx="123" cy="262"/>
            </a:xfrm>
          </p:grpSpPr>
          <p:sp>
            <p:nvSpPr>
              <p:cNvPr id="357" name="Freeform 100"/>
              <p:cNvSpPr>
                <a:spLocks/>
              </p:cNvSpPr>
              <p:nvPr/>
            </p:nvSpPr>
            <p:spPr bwMode="auto">
              <a:xfrm>
                <a:off x="1854" y="1188"/>
                <a:ext cx="123" cy="262"/>
              </a:xfrm>
              <a:custGeom>
                <a:avLst/>
                <a:gdLst>
                  <a:gd name="T0" fmla="*/ 1 w 246"/>
                  <a:gd name="T1" fmla="*/ 0 h 525"/>
                  <a:gd name="T2" fmla="*/ 1 w 246"/>
                  <a:gd name="T3" fmla="*/ 0 h 525"/>
                  <a:gd name="T4" fmla="*/ 1 w 246"/>
                  <a:gd name="T5" fmla="*/ 0 h 525"/>
                  <a:gd name="T6" fmla="*/ 1 w 246"/>
                  <a:gd name="T7" fmla="*/ 0 h 525"/>
                  <a:gd name="T8" fmla="*/ 1 w 246"/>
                  <a:gd name="T9" fmla="*/ 0 h 525"/>
                  <a:gd name="T10" fmla="*/ 1 w 246"/>
                  <a:gd name="T11" fmla="*/ 0 h 525"/>
                  <a:gd name="T12" fmla="*/ 1 w 246"/>
                  <a:gd name="T13" fmla="*/ 0 h 525"/>
                  <a:gd name="T14" fmla="*/ 1 w 246"/>
                  <a:gd name="T15" fmla="*/ 0 h 525"/>
                  <a:gd name="T16" fmla="*/ 1 w 246"/>
                  <a:gd name="T17" fmla="*/ 0 h 525"/>
                  <a:gd name="T18" fmla="*/ 1 w 246"/>
                  <a:gd name="T19" fmla="*/ 0 h 525"/>
                  <a:gd name="T20" fmla="*/ 1 w 246"/>
                  <a:gd name="T21" fmla="*/ 0 h 525"/>
                  <a:gd name="T22" fmla="*/ 1 w 246"/>
                  <a:gd name="T23" fmla="*/ 0 h 525"/>
                  <a:gd name="T24" fmla="*/ 1 w 246"/>
                  <a:gd name="T25" fmla="*/ 0 h 525"/>
                  <a:gd name="T26" fmla="*/ 1 w 246"/>
                  <a:gd name="T27" fmla="*/ 0 h 525"/>
                  <a:gd name="T28" fmla="*/ 1 w 246"/>
                  <a:gd name="T29" fmla="*/ 0 h 525"/>
                  <a:gd name="T30" fmla="*/ 1 w 246"/>
                  <a:gd name="T31" fmla="*/ 0 h 525"/>
                  <a:gd name="T32" fmla="*/ 1 w 246"/>
                  <a:gd name="T33" fmla="*/ 0 h 525"/>
                  <a:gd name="T34" fmla="*/ 1 w 246"/>
                  <a:gd name="T35" fmla="*/ 0 h 525"/>
                  <a:gd name="T36" fmla="*/ 1 w 246"/>
                  <a:gd name="T37" fmla="*/ 0 h 525"/>
                  <a:gd name="T38" fmla="*/ 1 w 246"/>
                  <a:gd name="T39" fmla="*/ 0 h 525"/>
                  <a:gd name="T40" fmla="*/ 1 w 246"/>
                  <a:gd name="T41" fmla="*/ 0 h 525"/>
                  <a:gd name="T42" fmla="*/ 1 w 246"/>
                  <a:gd name="T43" fmla="*/ 0 h 525"/>
                  <a:gd name="T44" fmla="*/ 1 w 246"/>
                  <a:gd name="T45" fmla="*/ 0 h 525"/>
                  <a:gd name="T46" fmla="*/ 1 w 246"/>
                  <a:gd name="T47" fmla="*/ 0 h 525"/>
                  <a:gd name="T48" fmla="*/ 1 w 246"/>
                  <a:gd name="T49" fmla="*/ 0 h 525"/>
                  <a:gd name="T50" fmla="*/ 1 w 246"/>
                  <a:gd name="T51" fmla="*/ 0 h 525"/>
                  <a:gd name="T52" fmla="*/ 1 w 246"/>
                  <a:gd name="T53" fmla="*/ 0 h 525"/>
                  <a:gd name="T54" fmla="*/ 0 w 246"/>
                  <a:gd name="T55" fmla="*/ 0 h 525"/>
                  <a:gd name="T56" fmla="*/ 0 w 246"/>
                  <a:gd name="T57" fmla="*/ 0 h 525"/>
                  <a:gd name="T58" fmla="*/ 1 w 246"/>
                  <a:gd name="T59" fmla="*/ 0 h 525"/>
                  <a:gd name="T60" fmla="*/ 1 w 246"/>
                  <a:gd name="T61" fmla="*/ 0 h 525"/>
                  <a:gd name="T62" fmla="*/ 1 w 246"/>
                  <a:gd name="T63" fmla="*/ 0 h 525"/>
                  <a:gd name="T64" fmla="*/ 1 w 246"/>
                  <a:gd name="T65" fmla="*/ 0 h 525"/>
                  <a:gd name="T66" fmla="*/ 1 w 246"/>
                  <a:gd name="T67" fmla="*/ 0 h 525"/>
                  <a:gd name="T68" fmla="*/ 1 w 246"/>
                  <a:gd name="T69" fmla="*/ 0 h 525"/>
                  <a:gd name="T70" fmla="*/ 1 w 246"/>
                  <a:gd name="T71" fmla="*/ 0 h 525"/>
                  <a:gd name="T72" fmla="*/ 1 w 246"/>
                  <a:gd name="T73" fmla="*/ 0 h 525"/>
                  <a:gd name="T74" fmla="*/ 1 w 246"/>
                  <a:gd name="T75" fmla="*/ 0 h 525"/>
                  <a:gd name="T76" fmla="*/ 1 w 246"/>
                  <a:gd name="T77" fmla="*/ 0 h 525"/>
                  <a:gd name="T78" fmla="*/ 1 w 246"/>
                  <a:gd name="T79" fmla="*/ 0 h 525"/>
                  <a:gd name="T80" fmla="*/ 1 w 246"/>
                  <a:gd name="T81" fmla="*/ 0 h 525"/>
                  <a:gd name="T82" fmla="*/ 1 w 246"/>
                  <a:gd name="T83" fmla="*/ 0 h 525"/>
                  <a:gd name="T84" fmla="*/ 1 w 246"/>
                  <a:gd name="T85" fmla="*/ 0 h 525"/>
                  <a:gd name="T86" fmla="*/ 1 w 246"/>
                  <a:gd name="T87" fmla="*/ 0 h 525"/>
                  <a:gd name="T88" fmla="*/ 1 w 246"/>
                  <a:gd name="T89" fmla="*/ 0 h 525"/>
                  <a:gd name="T90" fmla="*/ 1 w 246"/>
                  <a:gd name="T91" fmla="*/ 0 h 525"/>
                  <a:gd name="T92" fmla="*/ 1 w 246"/>
                  <a:gd name="T93" fmla="*/ 0 h 525"/>
                  <a:gd name="T94" fmla="*/ 1 w 246"/>
                  <a:gd name="T95" fmla="*/ 0 h 525"/>
                  <a:gd name="T96" fmla="*/ 1 w 246"/>
                  <a:gd name="T97" fmla="*/ 0 h 525"/>
                  <a:gd name="T98" fmla="*/ 1 w 246"/>
                  <a:gd name="T99" fmla="*/ 0 h 525"/>
                  <a:gd name="T100" fmla="*/ 1 w 246"/>
                  <a:gd name="T101" fmla="*/ 0 h 525"/>
                  <a:gd name="T102" fmla="*/ 1 w 246"/>
                  <a:gd name="T103" fmla="*/ 0 h 525"/>
                  <a:gd name="T104" fmla="*/ 1 w 246"/>
                  <a:gd name="T105" fmla="*/ 0 h 525"/>
                  <a:gd name="T106" fmla="*/ 1 w 246"/>
                  <a:gd name="T107" fmla="*/ 0 h 525"/>
                  <a:gd name="T108" fmla="*/ 1 w 246"/>
                  <a:gd name="T109" fmla="*/ 0 h 525"/>
                  <a:gd name="T110" fmla="*/ 1 w 246"/>
                  <a:gd name="T111" fmla="*/ 0 h 525"/>
                  <a:gd name="T112" fmla="*/ 1 w 246"/>
                  <a:gd name="T113" fmla="*/ 0 h 525"/>
                  <a:gd name="T114" fmla="*/ 1 w 246"/>
                  <a:gd name="T115" fmla="*/ 0 h 525"/>
                  <a:gd name="T116" fmla="*/ 1 w 246"/>
                  <a:gd name="T117" fmla="*/ 0 h 525"/>
                  <a:gd name="T118" fmla="*/ 1 w 246"/>
                  <a:gd name="T119" fmla="*/ 0 h 525"/>
                  <a:gd name="T120" fmla="*/ 1 w 246"/>
                  <a:gd name="T121" fmla="*/ 0 h 525"/>
                  <a:gd name="T122" fmla="*/ 1 w 246"/>
                  <a:gd name="T123" fmla="*/ 0 h 52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6" h="525">
                    <a:moveTo>
                      <a:pt x="203" y="147"/>
                    </a:moveTo>
                    <a:lnTo>
                      <a:pt x="203" y="147"/>
                    </a:lnTo>
                    <a:lnTo>
                      <a:pt x="194" y="147"/>
                    </a:lnTo>
                    <a:lnTo>
                      <a:pt x="187" y="139"/>
                    </a:lnTo>
                    <a:lnTo>
                      <a:pt x="177" y="139"/>
                    </a:lnTo>
                    <a:lnTo>
                      <a:pt x="168" y="132"/>
                    </a:lnTo>
                    <a:lnTo>
                      <a:pt x="161" y="124"/>
                    </a:lnTo>
                    <a:lnTo>
                      <a:pt x="161" y="116"/>
                    </a:lnTo>
                    <a:lnTo>
                      <a:pt x="161" y="110"/>
                    </a:lnTo>
                    <a:lnTo>
                      <a:pt x="168" y="110"/>
                    </a:lnTo>
                    <a:lnTo>
                      <a:pt x="177" y="102"/>
                    </a:lnTo>
                    <a:lnTo>
                      <a:pt x="177" y="96"/>
                    </a:lnTo>
                    <a:lnTo>
                      <a:pt x="187" y="88"/>
                    </a:lnTo>
                    <a:lnTo>
                      <a:pt x="187" y="81"/>
                    </a:lnTo>
                    <a:lnTo>
                      <a:pt x="187" y="73"/>
                    </a:lnTo>
                    <a:lnTo>
                      <a:pt x="187" y="65"/>
                    </a:lnTo>
                    <a:lnTo>
                      <a:pt x="187" y="51"/>
                    </a:lnTo>
                    <a:lnTo>
                      <a:pt x="187" y="45"/>
                    </a:lnTo>
                    <a:lnTo>
                      <a:pt x="187" y="37"/>
                    </a:lnTo>
                    <a:lnTo>
                      <a:pt x="177" y="29"/>
                    </a:lnTo>
                    <a:lnTo>
                      <a:pt x="168" y="23"/>
                    </a:lnTo>
                    <a:lnTo>
                      <a:pt x="161" y="16"/>
                    </a:lnTo>
                    <a:lnTo>
                      <a:pt x="153" y="8"/>
                    </a:lnTo>
                    <a:lnTo>
                      <a:pt x="144" y="8"/>
                    </a:lnTo>
                    <a:lnTo>
                      <a:pt x="135" y="0"/>
                    </a:lnTo>
                    <a:lnTo>
                      <a:pt x="126" y="0"/>
                    </a:lnTo>
                    <a:lnTo>
                      <a:pt x="120" y="0"/>
                    </a:lnTo>
                    <a:lnTo>
                      <a:pt x="102" y="8"/>
                    </a:lnTo>
                    <a:lnTo>
                      <a:pt x="93" y="8"/>
                    </a:lnTo>
                    <a:lnTo>
                      <a:pt x="85" y="16"/>
                    </a:lnTo>
                    <a:lnTo>
                      <a:pt x="78" y="23"/>
                    </a:lnTo>
                    <a:lnTo>
                      <a:pt x="78" y="29"/>
                    </a:lnTo>
                    <a:lnTo>
                      <a:pt x="69" y="37"/>
                    </a:lnTo>
                    <a:lnTo>
                      <a:pt x="69" y="45"/>
                    </a:lnTo>
                    <a:lnTo>
                      <a:pt x="59" y="51"/>
                    </a:lnTo>
                    <a:lnTo>
                      <a:pt x="59" y="65"/>
                    </a:lnTo>
                    <a:lnTo>
                      <a:pt x="59" y="73"/>
                    </a:lnTo>
                    <a:lnTo>
                      <a:pt x="69" y="81"/>
                    </a:lnTo>
                    <a:lnTo>
                      <a:pt x="69" y="88"/>
                    </a:lnTo>
                    <a:lnTo>
                      <a:pt x="69" y="96"/>
                    </a:lnTo>
                    <a:lnTo>
                      <a:pt x="78" y="102"/>
                    </a:lnTo>
                    <a:lnTo>
                      <a:pt x="85" y="110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8" y="139"/>
                    </a:lnTo>
                    <a:lnTo>
                      <a:pt x="69" y="139"/>
                    </a:lnTo>
                    <a:lnTo>
                      <a:pt x="59" y="147"/>
                    </a:lnTo>
                    <a:lnTo>
                      <a:pt x="52" y="147"/>
                    </a:lnTo>
                    <a:lnTo>
                      <a:pt x="35" y="153"/>
                    </a:lnTo>
                    <a:lnTo>
                      <a:pt x="26" y="161"/>
                    </a:lnTo>
                    <a:lnTo>
                      <a:pt x="17" y="161"/>
                    </a:lnTo>
                    <a:lnTo>
                      <a:pt x="10" y="169"/>
                    </a:lnTo>
                    <a:lnTo>
                      <a:pt x="10" y="175"/>
                    </a:lnTo>
                    <a:lnTo>
                      <a:pt x="0" y="182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10" y="307"/>
                    </a:lnTo>
                    <a:lnTo>
                      <a:pt x="10" y="314"/>
                    </a:lnTo>
                    <a:lnTo>
                      <a:pt x="17" y="320"/>
                    </a:lnTo>
                    <a:lnTo>
                      <a:pt x="17" y="336"/>
                    </a:lnTo>
                    <a:lnTo>
                      <a:pt x="26" y="336"/>
                    </a:lnTo>
                    <a:lnTo>
                      <a:pt x="35" y="344"/>
                    </a:lnTo>
                    <a:lnTo>
                      <a:pt x="43" y="350"/>
                    </a:lnTo>
                    <a:lnTo>
                      <a:pt x="52" y="350"/>
                    </a:lnTo>
                    <a:lnTo>
                      <a:pt x="52" y="356"/>
                    </a:lnTo>
                    <a:lnTo>
                      <a:pt x="52" y="218"/>
                    </a:lnTo>
                    <a:lnTo>
                      <a:pt x="52" y="372"/>
                    </a:lnTo>
                    <a:lnTo>
                      <a:pt x="52" y="488"/>
                    </a:lnTo>
                    <a:lnTo>
                      <a:pt x="52" y="496"/>
                    </a:lnTo>
                    <a:lnTo>
                      <a:pt x="52" y="503"/>
                    </a:lnTo>
                    <a:lnTo>
                      <a:pt x="59" y="509"/>
                    </a:lnTo>
                    <a:lnTo>
                      <a:pt x="59" y="517"/>
                    </a:lnTo>
                    <a:lnTo>
                      <a:pt x="69" y="517"/>
                    </a:lnTo>
                    <a:lnTo>
                      <a:pt x="69" y="525"/>
                    </a:lnTo>
                    <a:lnTo>
                      <a:pt x="78" y="525"/>
                    </a:lnTo>
                    <a:lnTo>
                      <a:pt x="85" y="525"/>
                    </a:lnTo>
                    <a:lnTo>
                      <a:pt x="93" y="525"/>
                    </a:lnTo>
                    <a:lnTo>
                      <a:pt x="102" y="525"/>
                    </a:lnTo>
                    <a:lnTo>
                      <a:pt x="111" y="517"/>
                    </a:lnTo>
                    <a:lnTo>
                      <a:pt x="120" y="509"/>
                    </a:lnTo>
                    <a:lnTo>
                      <a:pt x="126" y="503"/>
                    </a:lnTo>
                    <a:lnTo>
                      <a:pt x="126" y="496"/>
                    </a:lnTo>
                    <a:lnTo>
                      <a:pt x="126" y="488"/>
                    </a:lnTo>
                    <a:lnTo>
                      <a:pt x="126" y="291"/>
                    </a:lnTo>
                    <a:lnTo>
                      <a:pt x="126" y="488"/>
                    </a:lnTo>
                    <a:lnTo>
                      <a:pt x="126" y="496"/>
                    </a:lnTo>
                    <a:lnTo>
                      <a:pt x="126" y="503"/>
                    </a:lnTo>
                    <a:lnTo>
                      <a:pt x="126" y="509"/>
                    </a:lnTo>
                    <a:lnTo>
                      <a:pt x="135" y="509"/>
                    </a:lnTo>
                    <a:lnTo>
                      <a:pt x="135" y="517"/>
                    </a:lnTo>
                    <a:lnTo>
                      <a:pt x="144" y="517"/>
                    </a:lnTo>
                    <a:lnTo>
                      <a:pt x="144" y="525"/>
                    </a:lnTo>
                    <a:lnTo>
                      <a:pt x="153" y="525"/>
                    </a:lnTo>
                    <a:lnTo>
                      <a:pt x="161" y="525"/>
                    </a:lnTo>
                    <a:lnTo>
                      <a:pt x="168" y="525"/>
                    </a:lnTo>
                    <a:lnTo>
                      <a:pt x="177" y="525"/>
                    </a:lnTo>
                    <a:lnTo>
                      <a:pt x="187" y="517"/>
                    </a:lnTo>
                    <a:lnTo>
                      <a:pt x="194" y="509"/>
                    </a:lnTo>
                    <a:lnTo>
                      <a:pt x="194" y="503"/>
                    </a:lnTo>
                    <a:lnTo>
                      <a:pt x="194" y="496"/>
                    </a:lnTo>
                    <a:lnTo>
                      <a:pt x="194" y="488"/>
                    </a:lnTo>
                    <a:lnTo>
                      <a:pt x="194" y="372"/>
                    </a:lnTo>
                    <a:lnTo>
                      <a:pt x="194" y="218"/>
                    </a:lnTo>
                    <a:lnTo>
                      <a:pt x="194" y="356"/>
                    </a:lnTo>
                    <a:lnTo>
                      <a:pt x="203" y="350"/>
                    </a:lnTo>
                    <a:lnTo>
                      <a:pt x="211" y="350"/>
                    </a:lnTo>
                    <a:lnTo>
                      <a:pt x="211" y="344"/>
                    </a:lnTo>
                    <a:lnTo>
                      <a:pt x="220" y="336"/>
                    </a:lnTo>
                    <a:lnTo>
                      <a:pt x="227" y="328"/>
                    </a:lnTo>
                    <a:lnTo>
                      <a:pt x="236" y="320"/>
                    </a:lnTo>
                    <a:lnTo>
                      <a:pt x="246" y="314"/>
                    </a:lnTo>
                    <a:lnTo>
                      <a:pt x="246" y="307"/>
                    </a:lnTo>
                    <a:lnTo>
                      <a:pt x="246" y="291"/>
                    </a:lnTo>
                    <a:lnTo>
                      <a:pt x="246" y="197"/>
                    </a:lnTo>
                    <a:lnTo>
                      <a:pt x="246" y="189"/>
                    </a:lnTo>
                    <a:lnTo>
                      <a:pt x="246" y="182"/>
                    </a:lnTo>
                    <a:lnTo>
                      <a:pt x="246" y="175"/>
                    </a:lnTo>
                    <a:lnTo>
                      <a:pt x="246" y="169"/>
                    </a:lnTo>
                    <a:lnTo>
                      <a:pt x="236" y="161"/>
                    </a:lnTo>
                    <a:lnTo>
                      <a:pt x="227" y="161"/>
                    </a:lnTo>
                    <a:lnTo>
                      <a:pt x="220" y="153"/>
                    </a:lnTo>
                    <a:lnTo>
                      <a:pt x="203" y="147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358" name="Group 101"/>
              <p:cNvGrpSpPr>
                <a:grpSpLocks/>
              </p:cNvGrpSpPr>
              <p:nvPr/>
            </p:nvGrpSpPr>
            <p:grpSpPr bwMode="auto">
              <a:xfrm>
                <a:off x="1854" y="1188"/>
                <a:ext cx="123" cy="262"/>
                <a:chOff x="1854" y="1188"/>
                <a:chExt cx="123" cy="262"/>
              </a:xfrm>
            </p:grpSpPr>
            <p:sp>
              <p:nvSpPr>
                <p:cNvPr id="359" name="Freeform 102"/>
                <p:cNvSpPr>
                  <a:spLocks/>
                </p:cNvSpPr>
                <p:nvPr/>
              </p:nvSpPr>
              <p:spPr bwMode="auto">
                <a:xfrm>
                  <a:off x="1854" y="1188"/>
                  <a:ext cx="123" cy="262"/>
                </a:xfrm>
                <a:custGeom>
                  <a:avLst/>
                  <a:gdLst>
                    <a:gd name="T0" fmla="*/ 1 w 246"/>
                    <a:gd name="T1" fmla="*/ 0 h 525"/>
                    <a:gd name="T2" fmla="*/ 1 w 246"/>
                    <a:gd name="T3" fmla="*/ 0 h 525"/>
                    <a:gd name="T4" fmla="*/ 1 w 246"/>
                    <a:gd name="T5" fmla="*/ 0 h 525"/>
                    <a:gd name="T6" fmla="*/ 1 w 246"/>
                    <a:gd name="T7" fmla="*/ 0 h 525"/>
                    <a:gd name="T8" fmla="*/ 1 w 246"/>
                    <a:gd name="T9" fmla="*/ 0 h 525"/>
                    <a:gd name="T10" fmla="*/ 1 w 246"/>
                    <a:gd name="T11" fmla="*/ 0 h 525"/>
                    <a:gd name="T12" fmla="*/ 1 w 246"/>
                    <a:gd name="T13" fmla="*/ 0 h 525"/>
                    <a:gd name="T14" fmla="*/ 1 w 246"/>
                    <a:gd name="T15" fmla="*/ 0 h 525"/>
                    <a:gd name="T16" fmla="*/ 1 w 246"/>
                    <a:gd name="T17" fmla="*/ 0 h 525"/>
                    <a:gd name="T18" fmla="*/ 1 w 246"/>
                    <a:gd name="T19" fmla="*/ 0 h 525"/>
                    <a:gd name="T20" fmla="*/ 1 w 246"/>
                    <a:gd name="T21" fmla="*/ 0 h 525"/>
                    <a:gd name="T22" fmla="*/ 1 w 246"/>
                    <a:gd name="T23" fmla="*/ 0 h 525"/>
                    <a:gd name="T24" fmla="*/ 1 w 246"/>
                    <a:gd name="T25" fmla="*/ 0 h 525"/>
                    <a:gd name="T26" fmla="*/ 1 w 246"/>
                    <a:gd name="T27" fmla="*/ 0 h 525"/>
                    <a:gd name="T28" fmla="*/ 1 w 246"/>
                    <a:gd name="T29" fmla="*/ 0 h 525"/>
                    <a:gd name="T30" fmla="*/ 1 w 246"/>
                    <a:gd name="T31" fmla="*/ 0 h 525"/>
                    <a:gd name="T32" fmla="*/ 1 w 246"/>
                    <a:gd name="T33" fmla="*/ 0 h 525"/>
                    <a:gd name="T34" fmla="*/ 1 w 246"/>
                    <a:gd name="T35" fmla="*/ 0 h 525"/>
                    <a:gd name="T36" fmla="*/ 1 w 246"/>
                    <a:gd name="T37" fmla="*/ 0 h 525"/>
                    <a:gd name="T38" fmla="*/ 1 w 246"/>
                    <a:gd name="T39" fmla="*/ 0 h 525"/>
                    <a:gd name="T40" fmla="*/ 1 w 246"/>
                    <a:gd name="T41" fmla="*/ 0 h 525"/>
                    <a:gd name="T42" fmla="*/ 1 w 246"/>
                    <a:gd name="T43" fmla="*/ 0 h 525"/>
                    <a:gd name="T44" fmla="*/ 1 w 246"/>
                    <a:gd name="T45" fmla="*/ 0 h 525"/>
                    <a:gd name="T46" fmla="*/ 1 w 246"/>
                    <a:gd name="T47" fmla="*/ 0 h 525"/>
                    <a:gd name="T48" fmla="*/ 1 w 246"/>
                    <a:gd name="T49" fmla="*/ 0 h 525"/>
                    <a:gd name="T50" fmla="*/ 1 w 246"/>
                    <a:gd name="T51" fmla="*/ 0 h 525"/>
                    <a:gd name="T52" fmla="*/ 1 w 246"/>
                    <a:gd name="T53" fmla="*/ 0 h 525"/>
                    <a:gd name="T54" fmla="*/ 0 w 246"/>
                    <a:gd name="T55" fmla="*/ 0 h 525"/>
                    <a:gd name="T56" fmla="*/ 0 w 246"/>
                    <a:gd name="T57" fmla="*/ 0 h 525"/>
                    <a:gd name="T58" fmla="*/ 1 w 246"/>
                    <a:gd name="T59" fmla="*/ 0 h 525"/>
                    <a:gd name="T60" fmla="*/ 1 w 246"/>
                    <a:gd name="T61" fmla="*/ 0 h 525"/>
                    <a:gd name="T62" fmla="*/ 1 w 246"/>
                    <a:gd name="T63" fmla="*/ 0 h 525"/>
                    <a:gd name="T64" fmla="*/ 1 w 246"/>
                    <a:gd name="T65" fmla="*/ 0 h 525"/>
                    <a:gd name="T66" fmla="*/ 1 w 246"/>
                    <a:gd name="T67" fmla="*/ 0 h 525"/>
                    <a:gd name="T68" fmla="*/ 1 w 246"/>
                    <a:gd name="T69" fmla="*/ 0 h 525"/>
                    <a:gd name="T70" fmla="*/ 1 w 246"/>
                    <a:gd name="T71" fmla="*/ 0 h 525"/>
                    <a:gd name="T72" fmla="*/ 1 w 246"/>
                    <a:gd name="T73" fmla="*/ 0 h 525"/>
                    <a:gd name="T74" fmla="*/ 1 w 246"/>
                    <a:gd name="T75" fmla="*/ 0 h 525"/>
                    <a:gd name="T76" fmla="*/ 1 w 246"/>
                    <a:gd name="T77" fmla="*/ 0 h 525"/>
                    <a:gd name="T78" fmla="*/ 1 w 246"/>
                    <a:gd name="T79" fmla="*/ 0 h 525"/>
                    <a:gd name="T80" fmla="*/ 1 w 246"/>
                    <a:gd name="T81" fmla="*/ 0 h 525"/>
                    <a:gd name="T82" fmla="*/ 1 w 246"/>
                    <a:gd name="T83" fmla="*/ 0 h 525"/>
                    <a:gd name="T84" fmla="*/ 1 w 246"/>
                    <a:gd name="T85" fmla="*/ 0 h 525"/>
                    <a:gd name="T86" fmla="*/ 1 w 246"/>
                    <a:gd name="T87" fmla="*/ 0 h 525"/>
                    <a:gd name="T88" fmla="*/ 1 w 246"/>
                    <a:gd name="T89" fmla="*/ 0 h 525"/>
                    <a:gd name="T90" fmla="*/ 1 w 246"/>
                    <a:gd name="T91" fmla="*/ 0 h 525"/>
                    <a:gd name="T92" fmla="*/ 1 w 246"/>
                    <a:gd name="T93" fmla="*/ 0 h 525"/>
                    <a:gd name="T94" fmla="*/ 1 w 246"/>
                    <a:gd name="T95" fmla="*/ 0 h 525"/>
                    <a:gd name="T96" fmla="*/ 1 w 246"/>
                    <a:gd name="T97" fmla="*/ 0 h 525"/>
                    <a:gd name="T98" fmla="*/ 1 w 246"/>
                    <a:gd name="T99" fmla="*/ 0 h 525"/>
                    <a:gd name="T100" fmla="*/ 1 w 246"/>
                    <a:gd name="T101" fmla="*/ 0 h 525"/>
                    <a:gd name="T102" fmla="*/ 1 w 246"/>
                    <a:gd name="T103" fmla="*/ 0 h 525"/>
                    <a:gd name="T104" fmla="*/ 1 w 246"/>
                    <a:gd name="T105" fmla="*/ 0 h 525"/>
                    <a:gd name="T106" fmla="*/ 1 w 246"/>
                    <a:gd name="T107" fmla="*/ 0 h 525"/>
                    <a:gd name="T108" fmla="*/ 1 w 246"/>
                    <a:gd name="T109" fmla="*/ 0 h 525"/>
                    <a:gd name="T110" fmla="*/ 1 w 246"/>
                    <a:gd name="T111" fmla="*/ 0 h 525"/>
                    <a:gd name="T112" fmla="*/ 1 w 246"/>
                    <a:gd name="T113" fmla="*/ 0 h 525"/>
                    <a:gd name="T114" fmla="*/ 1 w 246"/>
                    <a:gd name="T115" fmla="*/ 0 h 525"/>
                    <a:gd name="T116" fmla="*/ 1 w 246"/>
                    <a:gd name="T117" fmla="*/ 0 h 525"/>
                    <a:gd name="T118" fmla="*/ 1 w 246"/>
                    <a:gd name="T119" fmla="*/ 0 h 525"/>
                    <a:gd name="T120" fmla="*/ 1 w 246"/>
                    <a:gd name="T121" fmla="*/ 0 h 525"/>
                    <a:gd name="T122" fmla="*/ 1 w 246"/>
                    <a:gd name="T123" fmla="*/ 0 h 525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6" h="525">
                      <a:moveTo>
                        <a:pt x="203" y="147"/>
                      </a:moveTo>
                      <a:lnTo>
                        <a:pt x="203" y="147"/>
                      </a:lnTo>
                      <a:lnTo>
                        <a:pt x="194" y="147"/>
                      </a:lnTo>
                      <a:lnTo>
                        <a:pt x="187" y="139"/>
                      </a:lnTo>
                      <a:lnTo>
                        <a:pt x="177" y="139"/>
                      </a:lnTo>
                      <a:lnTo>
                        <a:pt x="168" y="132"/>
                      </a:lnTo>
                      <a:lnTo>
                        <a:pt x="161" y="124"/>
                      </a:lnTo>
                      <a:lnTo>
                        <a:pt x="161" y="116"/>
                      </a:lnTo>
                      <a:lnTo>
                        <a:pt x="161" y="110"/>
                      </a:lnTo>
                      <a:lnTo>
                        <a:pt x="168" y="110"/>
                      </a:lnTo>
                      <a:lnTo>
                        <a:pt x="177" y="102"/>
                      </a:lnTo>
                      <a:lnTo>
                        <a:pt x="177" y="96"/>
                      </a:lnTo>
                      <a:lnTo>
                        <a:pt x="187" y="88"/>
                      </a:lnTo>
                      <a:lnTo>
                        <a:pt x="187" y="81"/>
                      </a:lnTo>
                      <a:lnTo>
                        <a:pt x="187" y="73"/>
                      </a:lnTo>
                      <a:lnTo>
                        <a:pt x="187" y="65"/>
                      </a:lnTo>
                      <a:lnTo>
                        <a:pt x="187" y="51"/>
                      </a:lnTo>
                      <a:lnTo>
                        <a:pt x="187" y="45"/>
                      </a:lnTo>
                      <a:lnTo>
                        <a:pt x="187" y="37"/>
                      </a:lnTo>
                      <a:lnTo>
                        <a:pt x="177" y="29"/>
                      </a:lnTo>
                      <a:lnTo>
                        <a:pt x="168" y="23"/>
                      </a:lnTo>
                      <a:lnTo>
                        <a:pt x="161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5" y="0"/>
                      </a:lnTo>
                      <a:lnTo>
                        <a:pt x="126" y="0"/>
                      </a:lnTo>
                      <a:lnTo>
                        <a:pt x="120" y="0"/>
                      </a:lnTo>
                      <a:lnTo>
                        <a:pt x="102" y="8"/>
                      </a:lnTo>
                      <a:lnTo>
                        <a:pt x="93" y="8"/>
                      </a:lnTo>
                      <a:lnTo>
                        <a:pt x="85" y="16"/>
                      </a:lnTo>
                      <a:lnTo>
                        <a:pt x="78" y="23"/>
                      </a:lnTo>
                      <a:lnTo>
                        <a:pt x="78" y="29"/>
                      </a:lnTo>
                      <a:lnTo>
                        <a:pt x="69" y="37"/>
                      </a:lnTo>
                      <a:lnTo>
                        <a:pt x="69" y="45"/>
                      </a:lnTo>
                      <a:lnTo>
                        <a:pt x="59" y="51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9" y="81"/>
                      </a:lnTo>
                      <a:lnTo>
                        <a:pt x="69" y="88"/>
                      </a:lnTo>
                      <a:lnTo>
                        <a:pt x="69" y="96"/>
                      </a:lnTo>
                      <a:lnTo>
                        <a:pt x="78" y="102"/>
                      </a:lnTo>
                      <a:lnTo>
                        <a:pt x="85" y="110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8" y="139"/>
                      </a:lnTo>
                      <a:lnTo>
                        <a:pt x="69" y="139"/>
                      </a:lnTo>
                      <a:lnTo>
                        <a:pt x="59" y="147"/>
                      </a:lnTo>
                      <a:lnTo>
                        <a:pt x="52" y="147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7" y="161"/>
                      </a:lnTo>
                      <a:lnTo>
                        <a:pt x="10" y="169"/>
                      </a:lnTo>
                      <a:lnTo>
                        <a:pt x="10" y="175"/>
                      </a:lnTo>
                      <a:lnTo>
                        <a:pt x="0" y="182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10" y="307"/>
                      </a:lnTo>
                      <a:lnTo>
                        <a:pt x="10" y="314"/>
                      </a:lnTo>
                      <a:lnTo>
                        <a:pt x="17" y="320"/>
                      </a:lnTo>
                      <a:lnTo>
                        <a:pt x="17" y="336"/>
                      </a:lnTo>
                      <a:lnTo>
                        <a:pt x="26" y="336"/>
                      </a:lnTo>
                      <a:lnTo>
                        <a:pt x="35" y="344"/>
                      </a:lnTo>
                      <a:lnTo>
                        <a:pt x="43" y="350"/>
                      </a:lnTo>
                      <a:lnTo>
                        <a:pt x="52" y="350"/>
                      </a:lnTo>
                      <a:lnTo>
                        <a:pt x="52" y="356"/>
                      </a:lnTo>
                      <a:lnTo>
                        <a:pt x="52" y="218"/>
                      </a:lnTo>
                      <a:lnTo>
                        <a:pt x="52" y="372"/>
                      </a:lnTo>
                      <a:lnTo>
                        <a:pt x="52" y="488"/>
                      </a:lnTo>
                      <a:lnTo>
                        <a:pt x="52" y="496"/>
                      </a:lnTo>
                      <a:lnTo>
                        <a:pt x="52" y="503"/>
                      </a:lnTo>
                      <a:lnTo>
                        <a:pt x="59" y="509"/>
                      </a:lnTo>
                      <a:lnTo>
                        <a:pt x="59" y="517"/>
                      </a:lnTo>
                      <a:lnTo>
                        <a:pt x="69" y="517"/>
                      </a:lnTo>
                      <a:lnTo>
                        <a:pt x="69" y="525"/>
                      </a:lnTo>
                      <a:lnTo>
                        <a:pt x="78" y="525"/>
                      </a:lnTo>
                      <a:lnTo>
                        <a:pt x="85" y="525"/>
                      </a:lnTo>
                      <a:lnTo>
                        <a:pt x="93" y="525"/>
                      </a:lnTo>
                      <a:lnTo>
                        <a:pt x="102" y="525"/>
                      </a:lnTo>
                      <a:lnTo>
                        <a:pt x="111" y="517"/>
                      </a:lnTo>
                      <a:lnTo>
                        <a:pt x="120" y="509"/>
                      </a:lnTo>
                      <a:lnTo>
                        <a:pt x="126" y="503"/>
                      </a:lnTo>
                      <a:lnTo>
                        <a:pt x="126" y="496"/>
                      </a:lnTo>
                      <a:lnTo>
                        <a:pt x="126" y="488"/>
                      </a:lnTo>
                      <a:lnTo>
                        <a:pt x="126" y="291"/>
                      </a:lnTo>
                      <a:lnTo>
                        <a:pt x="126" y="488"/>
                      </a:lnTo>
                      <a:lnTo>
                        <a:pt x="126" y="496"/>
                      </a:lnTo>
                      <a:lnTo>
                        <a:pt x="126" y="503"/>
                      </a:lnTo>
                      <a:lnTo>
                        <a:pt x="126" y="509"/>
                      </a:lnTo>
                      <a:lnTo>
                        <a:pt x="135" y="509"/>
                      </a:lnTo>
                      <a:lnTo>
                        <a:pt x="135" y="517"/>
                      </a:lnTo>
                      <a:lnTo>
                        <a:pt x="144" y="517"/>
                      </a:lnTo>
                      <a:lnTo>
                        <a:pt x="144" y="525"/>
                      </a:lnTo>
                      <a:lnTo>
                        <a:pt x="153" y="525"/>
                      </a:lnTo>
                      <a:lnTo>
                        <a:pt x="161" y="525"/>
                      </a:lnTo>
                      <a:lnTo>
                        <a:pt x="168" y="525"/>
                      </a:lnTo>
                      <a:lnTo>
                        <a:pt x="177" y="525"/>
                      </a:lnTo>
                      <a:lnTo>
                        <a:pt x="187" y="517"/>
                      </a:lnTo>
                      <a:lnTo>
                        <a:pt x="194" y="509"/>
                      </a:lnTo>
                      <a:lnTo>
                        <a:pt x="194" y="503"/>
                      </a:lnTo>
                      <a:lnTo>
                        <a:pt x="194" y="496"/>
                      </a:lnTo>
                      <a:lnTo>
                        <a:pt x="194" y="488"/>
                      </a:lnTo>
                      <a:lnTo>
                        <a:pt x="194" y="372"/>
                      </a:lnTo>
                      <a:lnTo>
                        <a:pt x="194" y="218"/>
                      </a:lnTo>
                      <a:lnTo>
                        <a:pt x="194" y="356"/>
                      </a:lnTo>
                      <a:lnTo>
                        <a:pt x="203" y="350"/>
                      </a:lnTo>
                      <a:lnTo>
                        <a:pt x="211" y="350"/>
                      </a:lnTo>
                      <a:lnTo>
                        <a:pt x="211" y="344"/>
                      </a:lnTo>
                      <a:lnTo>
                        <a:pt x="220" y="336"/>
                      </a:lnTo>
                      <a:lnTo>
                        <a:pt x="227" y="328"/>
                      </a:lnTo>
                      <a:lnTo>
                        <a:pt x="236" y="320"/>
                      </a:lnTo>
                      <a:lnTo>
                        <a:pt x="246" y="314"/>
                      </a:lnTo>
                      <a:lnTo>
                        <a:pt x="246" y="307"/>
                      </a:lnTo>
                      <a:lnTo>
                        <a:pt x="246" y="291"/>
                      </a:lnTo>
                      <a:lnTo>
                        <a:pt x="246" y="197"/>
                      </a:lnTo>
                      <a:lnTo>
                        <a:pt x="246" y="189"/>
                      </a:lnTo>
                      <a:lnTo>
                        <a:pt x="246" y="182"/>
                      </a:lnTo>
                      <a:lnTo>
                        <a:pt x="246" y="175"/>
                      </a:lnTo>
                      <a:lnTo>
                        <a:pt x="246" y="169"/>
                      </a:lnTo>
                      <a:lnTo>
                        <a:pt x="236" y="161"/>
                      </a:lnTo>
                      <a:lnTo>
                        <a:pt x="227" y="161"/>
                      </a:lnTo>
                      <a:lnTo>
                        <a:pt x="220" y="153"/>
                      </a:lnTo>
                      <a:lnTo>
                        <a:pt x="203" y="147"/>
                      </a:lnTo>
                      <a:close/>
                    </a:path>
                  </a:pathLst>
                </a:custGeom>
                <a:solidFill>
                  <a:srgbClr val="FF99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360" name="Freeform 103"/>
                <p:cNvSpPr>
                  <a:spLocks/>
                </p:cNvSpPr>
                <p:nvPr/>
              </p:nvSpPr>
              <p:spPr bwMode="auto">
                <a:xfrm>
                  <a:off x="1854" y="1188"/>
                  <a:ext cx="123" cy="262"/>
                </a:xfrm>
                <a:custGeom>
                  <a:avLst/>
                  <a:gdLst>
                    <a:gd name="T0" fmla="*/ 1 w 246"/>
                    <a:gd name="T1" fmla="*/ 0 h 525"/>
                    <a:gd name="T2" fmla="*/ 1 w 246"/>
                    <a:gd name="T3" fmla="*/ 0 h 525"/>
                    <a:gd name="T4" fmla="*/ 1 w 246"/>
                    <a:gd name="T5" fmla="*/ 0 h 525"/>
                    <a:gd name="T6" fmla="*/ 1 w 246"/>
                    <a:gd name="T7" fmla="*/ 0 h 525"/>
                    <a:gd name="T8" fmla="*/ 1 w 246"/>
                    <a:gd name="T9" fmla="*/ 0 h 525"/>
                    <a:gd name="T10" fmla="*/ 1 w 246"/>
                    <a:gd name="T11" fmla="*/ 0 h 525"/>
                    <a:gd name="T12" fmla="*/ 1 w 246"/>
                    <a:gd name="T13" fmla="*/ 0 h 525"/>
                    <a:gd name="T14" fmla="*/ 1 w 246"/>
                    <a:gd name="T15" fmla="*/ 0 h 525"/>
                    <a:gd name="T16" fmla="*/ 1 w 246"/>
                    <a:gd name="T17" fmla="*/ 0 h 525"/>
                    <a:gd name="T18" fmla="*/ 1 w 246"/>
                    <a:gd name="T19" fmla="*/ 0 h 525"/>
                    <a:gd name="T20" fmla="*/ 1 w 246"/>
                    <a:gd name="T21" fmla="*/ 0 h 525"/>
                    <a:gd name="T22" fmla="*/ 1 w 246"/>
                    <a:gd name="T23" fmla="*/ 0 h 525"/>
                    <a:gd name="T24" fmla="*/ 1 w 246"/>
                    <a:gd name="T25" fmla="*/ 0 h 525"/>
                    <a:gd name="T26" fmla="*/ 1 w 246"/>
                    <a:gd name="T27" fmla="*/ 0 h 525"/>
                    <a:gd name="T28" fmla="*/ 1 w 246"/>
                    <a:gd name="T29" fmla="*/ 0 h 525"/>
                    <a:gd name="T30" fmla="*/ 1 w 246"/>
                    <a:gd name="T31" fmla="*/ 0 h 525"/>
                    <a:gd name="T32" fmla="*/ 1 w 246"/>
                    <a:gd name="T33" fmla="*/ 0 h 525"/>
                    <a:gd name="T34" fmla="*/ 1 w 246"/>
                    <a:gd name="T35" fmla="*/ 0 h 525"/>
                    <a:gd name="T36" fmla="*/ 1 w 246"/>
                    <a:gd name="T37" fmla="*/ 0 h 525"/>
                    <a:gd name="T38" fmla="*/ 1 w 246"/>
                    <a:gd name="T39" fmla="*/ 0 h 525"/>
                    <a:gd name="T40" fmla="*/ 1 w 246"/>
                    <a:gd name="T41" fmla="*/ 0 h 525"/>
                    <a:gd name="T42" fmla="*/ 1 w 246"/>
                    <a:gd name="T43" fmla="*/ 0 h 525"/>
                    <a:gd name="T44" fmla="*/ 1 w 246"/>
                    <a:gd name="T45" fmla="*/ 0 h 525"/>
                    <a:gd name="T46" fmla="*/ 1 w 246"/>
                    <a:gd name="T47" fmla="*/ 0 h 525"/>
                    <a:gd name="T48" fmla="*/ 1 w 246"/>
                    <a:gd name="T49" fmla="*/ 0 h 525"/>
                    <a:gd name="T50" fmla="*/ 1 w 246"/>
                    <a:gd name="T51" fmla="*/ 0 h 525"/>
                    <a:gd name="T52" fmla="*/ 1 w 246"/>
                    <a:gd name="T53" fmla="*/ 0 h 525"/>
                    <a:gd name="T54" fmla="*/ 0 w 246"/>
                    <a:gd name="T55" fmla="*/ 0 h 525"/>
                    <a:gd name="T56" fmla="*/ 0 w 246"/>
                    <a:gd name="T57" fmla="*/ 0 h 525"/>
                    <a:gd name="T58" fmla="*/ 1 w 246"/>
                    <a:gd name="T59" fmla="*/ 0 h 525"/>
                    <a:gd name="T60" fmla="*/ 1 w 246"/>
                    <a:gd name="T61" fmla="*/ 0 h 525"/>
                    <a:gd name="T62" fmla="*/ 1 w 246"/>
                    <a:gd name="T63" fmla="*/ 0 h 525"/>
                    <a:gd name="T64" fmla="*/ 1 w 246"/>
                    <a:gd name="T65" fmla="*/ 0 h 525"/>
                    <a:gd name="T66" fmla="*/ 1 w 246"/>
                    <a:gd name="T67" fmla="*/ 0 h 525"/>
                    <a:gd name="T68" fmla="*/ 1 w 246"/>
                    <a:gd name="T69" fmla="*/ 0 h 525"/>
                    <a:gd name="T70" fmla="*/ 1 w 246"/>
                    <a:gd name="T71" fmla="*/ 0 h 525"/>
                    <a:gd name="T72" fmla="*/ 1 w 246"/>
                    <a:gd name="T73" fmla="*/ 0 h 525"/>
                    <a:gd name="T74" fmla="*/ 1 w 246"/>
                    <a:gd name="T75" fmla="*/ 0 h 525"/>
                    <a:gd name="T76" fmla="*/ 1 w 246"/>
                    <a:gd name="T77" fmla="*/ 0 h 525"/>
                    <a:gd name="T78" fmla="*/ 1 w 246"/>
                    <a:gd name="T79" fmla="*/ 0 h 525"/>
                    <a:gd name="T80" fmla="*/ 1 w 246"/>
                    <a:gd name="T81" fmla="*/ 0 h 525"/>
                    <a:gd name="T82" fmla="*/ 1 w 246"/>
                    <a:gd name="T83" fmla="*/ 0 h 525"/>
                    <a:gd name="T84" fmla="*/ 1 w 246"/>
                    <a:gd name="T85" fmla="*/ 0 h 525"/>
                    <a:gd name="T86" fmla="*/ 1 w 246"/>
                    <a:gd name="T87" fmla="*/ 0 h 525"/>
                    <a:gd name="T88" fmla="*/ 1 w 246"/>
                    <a:gd name="T89" fmla="*/ 0 h 525"/>
                    <a:gd name="T90" fmla="*/ 1 w 246"/>
                    <a:gd name="T91" fmla="*/ 0 h 525"/>
                    <a:gd name="T92" fmla="*/ 1 w 246"/>
                    <a:gd name="T93" fmla="*/ 0 h 525"/>
                    <a:gd name="T94" fmla="*/ 1 w 246"/>
                    <a:gd name="T95" fmla="*/ 0 h 525"/>
                    <a:gd name="T96" fmla="*/ 1 w 246"/>
                    <a:gd name="T97" fmla="*/ 0 h 525"/>
                    <a:gd name="T98" fmla="*/ 1 w 246"/>
                    <a:gd name="T99" fmla="*/ 0 h 525"/>
                    <a:gd name="T100" fmla="*/ 1 w 246"/>
                    <a:gd name="T101" fmla="*/ 0 h 525"/>
                    <a:gd name="T102" fmla="*/ 1 w 246"/>
                    <a:gd name="T103" fmla="*/ 0 h 525"/>
                    <a:gd name="T104" fmla="*/ 1 w 246"/>
                    <a:gd name="T105" fmla="*/ 0 h 525"/>
                    <a:gd name="T106" fmla="*/ 1 w 246"/>
                    <a:gd name="T107" fmla="*/ 0 h 525"/>
                    <a:gd name="T108" fmla="*/ 1 w 246"/>
                    <a:gd name="T109" fmla="*/ 0 h 525"/>
                    <a:gd name="T110" fmla="*/ 1 w 246"/>
                    <a:gd name="T111" fmla="*/ 0 h 525"/>
                    <a:gd name="T112" fmla="*/ 1 w 246"/>
                    <a:gd name="T113" fmla="*/ 0 h 525"/>
                    <a:gd name="T114" fmla="*/ 1 w 246"/>
                    <a:gd name="T115" fmla="*/ 0 h 525"/>
                    <a:gd name="T116" fmla="*/ 1 w 246"/>
                    <a:gd name="T117" fmla="*/ 0 h 525"/>
                    <a:gd name="T118" fmla="*/ 1 w 246"/>
                    <a:gd name="T119" fmla="*/ 0 h 525"/>
                    <a:gd name="T120" fmla="*/ 1 w 246"/>
                    <a:gd name="T121" fmla="*/ 0 h 525"/>
                    <a:gd name="T122" fmla="*/ 1 w 246"/>
                    <a:gd name="T123" fmla="*/ 0 h 525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6" h="525">
                      <a:moveTo>
                        <a:pt x="203" y="147"/>
                      </a:moveTo>
                      <a:lnTo>
                        <a:pt x="203" y="147"/>
                      </a:lnTo>
                      <a:lnTo>
                        <a:pt x="194" y="147"/>
                      </a:lnTo>
                      <a:lnTo>
                        <a:pt x="187" y="139"/>
                      </a:lnTo>
                      <a:lnTo>
                        <a:pt x="177" y="139"/>
                      </a:lnTo>
                      <a:lnTo>
                        <a:pt x="168" y="132"/>
                      </a:lnTo>
                      <a:lnTo>
                        <a:pt x="161" y="124"/>
                      </a:lnTo>
                      <a:lnTo>
                        <a:pt x="161" y="116"/>
                      </a:lnTo>
                      <a:lnTo>
                        <a:pt x="161" y="110"/>
                      </a:lnTo>
                      <a:lnTo>
                        <a:pt x="168" y="110"/>
                      </a:lnTo>
                      <a:lnTo>
                        <a:pt x="177" y="102"/>
                      </a:lnTo>
                      <a:lnTo>
                        <a:pt x="177" y="96"/>
                      </a:lnTo>
                      <a:lnTo>
                        <a:pt x="187" y="88"/>
                      </a:lnTo>
                      <a:lnTo>
                        <a:pt x="187" y="81"/>
                      </a:lnTo>
                      <a:lnTo>
                        <a:pt x="187" y="73"/>
                      </a:lnTo>
                      <a:lnTo>
                        <a:pt x="187" y="65"/>
                      </a:lnTo>
                      <a:lnTo>
                        <a:pt x="187" y="51"/>
                      </a:lnTo>
                      <a:lnTo>
                        <a:pt x="187" y="45"/>
                      </a:lnTo>
                      <a:lnTo>
                        <a:pt x="187" y="37"/>
                      </a:lnTo>
                      <a:lnTo>
                        <a:pt x="177" y="29"/>
                      </a:lnTo>
                      <a:lnTo>
                        <a:pt x="168" y="23"/>
                      </a:lnTo>
                      <a:lnTo>
                        <a:pt x="161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5" y="0"/>
                      </a:lnTo>
                      <a:lnTo>
                        <a:pt x="126" y="0"/>
                      </a:lnTo>
                      <a:lnTo>
                        <a:pt x="120" y="0"/>
                      </a:lnTo>
                      <a:lnTo>
                        <a:pt x="102" y="8"/>
                      </a:lnTo>
                      <a:lnTo>
                        <a:pt x="93" y="8"/>
                      </a:lnTo>
                      <a:lnTo>
                        <a:pt x="85" y="16"/>
                      </a:lnTo>
                      <a:lnTo>
                        <a:pt x="78" y="23"/>
                      </a:lnTo>
                      <a:lnTo>
                        <a:pt x="78" y="29"/>
                      </a:lnTo>
                      <a:lnTo>
                        <a:pt x="69" y="37"/>
                      </a:lnTo>
                      <a:lnTo>
                        <a:pt x="69" y="45"/>
                      </a:lnTo>
                      <a:lnTo>
                        <a:pt x="59" y="51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9" y="81"/>
                      </a:lnTo>
                      <a:lnTo>
                        <a:pt x="69" y="88"/>
                      </a:lnTo>
                      <a:lnTo>
                        <a:pt x="69" y="96"/>
                      </a:lnTo>
                      <a:lnTo>
                        <a:pt x="78" y="102"/>
                      </a:lnTo>
                      <a:lnTo>
                        <a:pt x="85" y="110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8" y="139"/>
                      </a:lnTo>
                      <a:lnTo>
                        <a:pt x="69" y="139"/>
                      </a:lnTo>
                      <a:lnTo>
                        <a:pt x="59" y="147"/>
                      </a:lnTo>
                      <a:lnTo>
                        <a:pt x="52" y="147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7" y="161"/>
                      </a:lnTo>
                      <a:lnTo>
                        <a:pt x="10" y="169"/>
                      </a:lnTo>
                      <a:lnTo>
                        <a:pt x="10" y="175"/>
                      </a:lnTo>
                      <a:lnTo>
                        <a:pt x="0" y="182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10" y="307"/>
                      </a:lnTo>
                      <a:lnTo>
                        <a:pt x="10" y="314"/>
                      </a:lnTo>
                      <a:lnTo>
                        <a:pt x="17" y="320"/>
                      </a:lnTo>
                      <a:lnTo>
                        <a:pt x="17" y="336"/>
                      </a:lnTo>
                      <a:lnTo>
                        <a:pt x="26" y="336"/>
                      </a:lnTo>
                      <a:lnTo>
                        <a:pt x="35" y="344"/>
                      </a:lnTo>
                      <a:lnTo>
                        <a:pt x="43" y="350"/>
                      </a:lnTo>
                      <a:lnTo>
                        <a:pt x="52" y="350"/>
                      </a:lnTo>
                      <a:lnTo>
                        <a:pt x="52" y="356"/>
                      </a:lnTo>
                      <a:lnTo>
                        <a:pt x="52" y="218"/>
                      </a:lnTo>
                      <a:lnTo>
                        <a:pt x="52" y="372"/>
                      </a:lnTo>
                      <a:lnTo>
                        <a:pt x="52" y="488"/>
                      </a:lnTo>
                      <a:lnTo>
                        <a:pt x="52" y="496"/>
                      </a:lnTo>
                      <a:lnTo>
                        <a:pt x="52" y="503"/>
                      </a:lnTo>
                      <a:lnTo>
                        <a:pt x="59" y="509"/>
                      </a:lnTo>
                      <a:lnTo>
                        <a:pt x="59" y="517"/>
                      </a:lnTo>
                      <a:lnTo>
                        <a:pt x="69" y="517"/>
                      </a:lnTo>
                      <a:lnTo>
                        <a:pt x="69" y="525"/>
                      </a:lnTo>
                      <a:lnTo>
                        <a:pt x="78" y="525"/>
                      </a:lnTo>
                      <a:lnTo>
                        <a:pt x="85" y="525"/>
                      </a:lnTo>
                      <a:lnTo>
                        <a:pt x="93" y="525"/>
                      </a:lnTo>
                      <a:lnTo>
                        <a:pt x="102" y="525"/>
                      </a:lnTo>
                      <a:lnTo>
                        <a:pt x="111" y="517"/>
                      </a:lnTo>
                      <a:lnTo>
                        <a:pt x="120" y="509"/>
                      </a:lnTo>
                      <a:lnTo>
                        <a:pt x="126" y="503"/>
                      </a:lnTo>
                      <a:lnTo>
                        <a:pt x="126" y="496"/>
                      </a:lnTo>
                      <a:lnTo>
                        <a:pt x="126" y="488"/>
                      </a:lnTo>
                      <a:lnTo>
                        <a:pt x="126" y="291"/>
                      </a:lnTo>
                      <a:lnTo>
                        <a:pt x="126" y="488"/>
                      </a:lnTo>
                      <a:lnTo>
                        <a:pt x="126" y="496"/>
                      </a:lnTo>
                      <a:lnTo>
                        <a:pt x="126" y="503"/>
                      </a:lnTo>
                      <a:lnTo>
                        <a:pt x="126" y="509"/>
                      </a:lnTo>
                      <a:lnTo>
                        <a:pt x="135" y="509"/>
                      </a:lnTo>
                      <a:lnTo>
                        <a:pt x="135" y="517"/>
                      </a:lnTo>
                      <a:lnTo>
                        <a:pt x="144" y="517"/>
                      </a:lnTo>
                      <a:lnTo>
                        <a:pt x="144" y="525"/>
                      </a:lnTo>
                      <a:lnTo>
                        <a:pt x="153" y="525"/>
                      </a:lnTo>
                      <a:lnTo>
                        <a:pt x="161" y="525"/>
                      </a:lnTo>
                      <a:lnTo>
                        <a:pt x="168" y="525"/>
                      </a:lnTo>
                      <a:lnTo>
                        <a:pt x="177" y="525"/>
                      </a:lnTo>
                      <a:lnTo>
                        <a:pt x="187" y="517"/>
                      </a:lnTo>
                      <a:lnTo>
                        <a:pt x="194" y="509"/>
                      </a:lnTo>
                      <a:lnTo>
                        <a:pt x="194" y="503"/>
                      </a:lnTo>
                      <a:lnTo>
                        <a:pt x="194" y="496"/>
                      </a:lnTo>
                      <a:lnTo>
                        <a:pt x="194" y="488"/>
                      </a:lnTo>
                      <a:lnTo>
                        <a:pt x="194" y="372"/>
                      </a:lnTo>
                      <a:lnTo>
                        <a:pt x="194" y="218"/>
                      </a:lnTo>
                      <a:lnTo>
                        <a:pt x="194" y="356"/>
                      </a:lnTo>
                      <a:lnTo>
                        <a:pt x="203" y="350"/>
                      </a:lnTo>
                      <a:lnTo>
                        <a:pt x="211" y="350"/>
                      </a:lnTo>
                      <a:lnTo>
                        <a:pt x="211" y="344"/>
                      </a:lnTo>
                      <a:lnTo>
                        <a:pt x="220" y="336"/>
                      </a:lnTo>
                      <a:lnTo>
                        <a:pt x="227" y="328"/>
                      </a:lnTo>
                      <a:lnTo>
                        <a:pt x="236" y="320"/>
                      </a:lnTo>
                      <a:lnTo>
                        <a:pt x="246" y="314"/>
                      </a:lnTo>
                      <a:lnTo>
                        <a:pt x="246" y="307"/>
                      </a:lnTo>
                      <a:lnTo>
                        <a:pt x="246" y="291"/>
                      </a:lnTo>
                      <a:lnTo>
                        <a:pt x="246" y="197"/>
                      </a:lnTo>
                      <a:lnTo>
                        <a:pt x="246" y="189"/>
                      </a:lnTo>
                      <a:lnTo>
                        <a:pt x="246" y="182"/>
                      </a:lnTo>
                      <a:lnTo>
                        <a:pt x="246" y="175"/>
                      </a:lnTo>
                      <a:lnTo>
                        <a:pt x="246" y="169"/>
                      </a:lnTo>
                      <a:lnTo>
                        <a:pt x="236" y="161"/>
                      </a:lnTo>
                      <a:lnTo>
                        <a:pt x="227" y="161"/>
                      </a:lnTo>
                      <a:lnTo>
                        <a:pt x="220" y="153"/>
                      </a:lnTo>
                      <a:lnTo>
                        <a:pt x="203" y="147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  <p:grpSp>
          <p:nvGrpSpPr>
            <p:cNvPr id="29" name="Group 104"/>
            <p:cNvGrpSpPr>
              <a:grpSpLocks/>
            </p:cNvGrpSpPr>
            <p:nvPr/>
          </p:nvGrpSpPr>
          <p:grpSpPr bwMode="auto">
            <a:xfrm>
              <a:off x="2282" y="1197"/>
              <a:ext cx="106" cy="236"/>
              <a:chOff x="2535" y="732"/>
              <a:chExt cx="123" cy="262"/>
            </a:xfrm>
          </p:grpSpPr>
          <p:sp>
            <p:nvSpPr>
              <p:cNvPr id="353" name="Freeform 105"/>
              <p:cNvSpPr>
                <a:spLocks/>
              </p:cNvSpPr>
              <p:nvPr/>
            </p:nvSpPr>
            <p:spPr bwMode="auto">
              <a:xfrm>
                <a:off x="2535" y="732"/>
                <a:ext cx="123" cy="262"/>
              </a:xfrm>
              <a:custGeom>
                <a:avLst/>
                <a:gdLst>
                  <a:gd name="T0" fmla="*/ 1 w 246"/>
                  <a:gd name="T1" fmla="*/ 0 h 525"/>
                  <a:gd name="T2" fmla="*/ 1 w 246"/>
                  <a:gd name="T3" fmla="*/ 0 h 525"/>
                  <a:gd name="T4" fmla="*/ 1 w 246"/>
                  <a:gd name="T5" fmla="*/ 0 h 525"/>
                  <a:gd name="T6" fmla="*/ 1 w 246"/>
                  <a:gd name="T7" fmla="*/ 0 h 525"/>
                  <a:gd name="T8" fmla="*/ 1 w 246"/>
                  <a:gd name="T9" fmla="*/ 0 h 525"/>
                  <a:gd name="T10" fmla="*/ 1 w 246"/>
                  <a:gd name="T11" fmla="*/ 0 h 525"/>
                  <a:gd name="T12" fmla="*/ 1 w 246"/>
                  <a:gd name="T13" fmla="*/ 0 h 525"/>
                  <a:gd name="T14" fmla="*/ 1 w 246"/>
                  <a:gd name="T15" fmla="*/ 0 h 525"/>
                  <a:gd name="T16" fmla="*/ 1 w 246"/>
                  <a:gd name="T17" fmla="*/ 0 h 525"/>
                  <a:gd name="T18" fmla="*/ 1 w 246"/>
                  <a:gd name="T19" fmla="*/ 0 h 525"/>
                  <a:gd name="T20" fmla="*/ 1 w 246"/>
                  <a:gd name="T21" fmla="*/ 0 h 525"/>
                  <a:gd name="T22" fmla="*/ 1 w 246"/>
                  <a:gd name="T23" fmla="*/ 0 h 525"/>
                  <a:gd name="T24" fmla="*/ 1 w 246"/>
                  <a:gd name="T25" fmla="*/ 0 h 525"/>
                  <a:gd name="T26" fmla="*/ 1 w 246"/>
                  <a:gd name="T27" fmla="*/ 0 h 525"/>
                  <a:gd name="T28" fmla="*/ 1 w 246"/>
                  <a:gd name="T29" fmla="*/ 0 h 525"/>
                  <a:gd name="T30" fmla="*/ 1 w 246"/>
                  <a:gd name="T31" fmla="*/ 0 h 525"/>
                  <a:gd name="T32" fmla="*/ 1 w 246"/>
                  <a:gd name="T33" fmla="*/ 0 h 525"/>
                  <a:gd name="T34" fmla="*/ 1 w 246"/>
                  <a:gd name="T35" fmla="*/ 0 h 525"/>
                  <a:gd name="T36" fmla="*/ 1 w 246"/>
                  <a:gd name="T37" fmla="*/ 0 h 525"/>
                  <a:gd name="T38" fmla="*/ 1 w 246"/>
                  <a:gd name="T39" fmla="*/ 0 h 525"/>
                  <a:gd name="T40" fmla="*/ 1 w 246"/>
                  <a:gd name="T41" fmla="*/ 0 h 525"/>
                  <a:gd name="T42" fmla="*/ 1 w 246"/>
                  <a:gd name="T43" fmla="*/ 0 h 525"/>
                  <a:gd name="T44" fmla="*/ 1 w 246"/>
                  <a:gd name="T45" fmla="*/ 0 h 525"/>
                  <a:gd name="T46" fmla="*/ 1 w 246"/>
                  <a:gd name="T47" fmla="*/ 0 h 525"/>
                  <a:gd name="T48" fmla="*/ 1 w 246"/>
                  <a:gd name="T49" fmla="*/ 0 h 525"/>
                  <a:gd name="T50" fmla="*/ 1 w 246"/>
                  <a:gd name="T51" fmla="*/ 0 h 525"/>
                  <a:gd name="T52" fmla="*/ 1 w 246"/>
                  <a:gd name="T53" fmla="*/ 0 h 525"/>
                  <a:gd name="T54" fmla="*/ 0 w 246"/>
                  <a:gd name="T55" fmla="*/ 0 h 525"/>
                  <a:gd name="T56" fmla="*/ 0 w 246"/>
                  <a:gd name="T57" fmla="*/ 0 h 525"/>
                  <a:gd name="T58" fmla="*/ 1 w 246"/>
                  <a:gd name="T59" fmla="*/ 0 h 525"/>
                  <a:gd name="T60" fmla="*/ 1 w 246"/>
                  <a:gd name="T61" fmla="*/ 0 h 525"/>
                  <a:gd name="T62" fmla="*/ 1 w 246"/>
                  <a:gd name="T63" fmla="*/ 0 h 525"/>
                  <a:gd name="T64" fmla="*/ 1 w 246"/>
                  <a:gd name="T65" fmla="*/ 0 h 525"/>
                  <a:gd name="T66" fmla="*/ 1 w 246"/>
                  <a:gd name="T67" fmla="*/ 0 h 525"/>
                  <a:gd name="T68" fmla="*/ 1 w 246"/>
                  <a:gd name="T69" fmla="*/ 0 h 525"/>
                  <a:gd name="T70" fmla="*/ 1 w 246"/>
                  <a:gd name="T71" fmla="*/ 0 h 525"/>
                  <a:gd name="T72" fmla="*/ 1 w 246"/>
                  <a:gd name="T73" fmla="*/ 0 h 525"/>
                  <a:gd name="T74" fmla="*/ 1 w 246"/>
                  <a:gd name="T75" fmla="*/ 0 h 525"/>
                  <a:gd name="T76" fmla="*/ 1 w 246"/>
                  <a:gd name="T77" fmla="*/ 0 h 525"/>
                  <a:gd name="T78" fmla="*/ 1 w 246"/>
                  <a:gd name="T79" fmla="*/ 0 h 525"/>
                  <a:gd name="T80" fmla="*/ 1 w 246"/>
                  <a:gd name="T81" fmla="*/ 0 h 525"/>
                  <a:gd name="T82" fmla="*/ 1 w 246"/>
                  <a:gd name="T83" fmla="*/ 0 h 525"/>
                  <a:gd name="T84" fmla="*/ 1 w 246"/>
                  <a:gd name="T85" fmla="*/ 0 h 525"/>
                  <a:gd name="T86" fmla="*/ 1 w 246"/>
                  <a:gd name="T87" fmla="*/ 0 h 525"/>
                  <a:gd name="T88" fmla="*/ 1 w 246"/>
                  <a:gd name="T89" fmla="*/ 0 h 525"/>
                  <a:gd name="T90" fmla="*/ 1 w 246"/>
                  <a:gd name="T91" fmla="*/ 0 h 525"/>
                  <a:gd name="T92" fmla="*/ 1 w 246"/>
                  <a:gd name="T93" fmla="*/ 0 h 525"/>
                  <a:gd name="T94" fmla="*/ 1 w 246"/>
                  <a:gd name="T95" fmla="*/ 0 h 525"/>
                  <a:gd name="T96" fmla="*/ 1 w 246"/>
                  <a:gd name="T97" fmla="*/ 0 h 525"/>
                  <a:gd name="T98" fmla="*/ 1 w 246"/>
                  <a:gd name="T99" fmla="*/ 0 h 525"/>
                  <a:gd name="T100" fmla="*/ 1 w 246"/>
                  <a:gd name="T101" fmla="*/ 0 h 525"/>
                  <a:gd name="T102" fmla="*/ 1 w 246"/>
                  <a:gd name="T103" fmla="*/ 0 h 525"/>
                  <a:gd name="T104" fmla="*/ 1 w 246"/>
                  <a:gd name="T105" fmla="*/ 0 h 525"/>
                  <a:gd name="T106" fmla="*/ 1 w 246"/>
                  <a:gd name="T107" fmla="*/ 0 h 525"/>
                  <a:gd name="T108" fmla="*/ 1 w 246"/>
                  <a:gd name="T109" fmla="*/ 0 h 525"/>
                  <a:gd name="T110" fmla="*/ 1 w 246"/>
                  <a:gd name="T111" fmla="*/ 0 h 525"/>
                  <a:gd name="T112" fmla="*/ 1 w 246"/>
                  <a:gd name="T113" fmla="*/ 0 h 525"/>
                  <a:gd name="T114" fmla="*/ 1 w 246"/>
                  <a:gd name="T115" fmla="*/ 0 h 525"/>
                  <a:gd name="T116" fmla="*/ 1 w 246"/>
                  <a:gd name="T117" fmla="*/ 0 h 525"/>
                  <a:gd name="T118" fmla="*/ 1 w 246"/>
                  <a:gd name="T119" fmla="*/ 0 h 525"/>
                  <a:gd name="T120" fmla="*/ 1 w 246"/>
                  <a:gd name="T121" fmla="*/ 0 h 525"/>
                  <a:gd name="T122" fmla="*/ 1 w 246"/>
                  <a:gd name="T123" fmla="*/ 0 h 52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6" h="525">
                    <a:moveTo>
                      <a:pt x="203" y="146"/>
                    </a:moveTo>
                    <a:lnTo>
                      <a:pt x="203" y="146"/>
                    </a:lnTo>
                    <a:lnTo>
                      <a:pt x="194" y="146"/>
                    </a:lnTo>
                    <a:lnTo>
                      <a:pt x="187" y="138"/>
                    </a:lnTo>
                    <a:lnTo>
                      <a:pt x="177" y="138"/>
                    </a:lnTo>
                    <a:lnTo>
                      <a:pt x="168" y="132"/>
                    </a:lnTo>
                    <a:lnTo>
                      <a:pt x="161" y="124"/>
                    </a:lnTo>
                    <a:lnTo>
                      <a:pt x="161" y="116"/>
                    </a:lnTo>
                    <a:lnTo>
                      <a:pt x="161" y="110"/>
                    </a:lnTo>
                    <a:lnTo>
                      <a:pt x="168" y="110"/>
                    </a:lnTo>
                    <a:lnTo>
                      <a:pt x="177" y="102"/>
                    </a:lnTo>
                    <a:lnTo>
                      <a:pt x="177" y="95"/>
                    </a:lnTo>
                    <a:lnTo>
                      <a:pt x="187" y="88"/>
                    </a:lnTo>
                    <a:lnTo>
                      <a:pt x="187" y="81"/>
                    </a:lnTo>
                    <a:lnTo>
                      <a:pt x="187" y="73"/>
                    </a:lnTo>
                    <a:lnTo>
                      <a:pt x="187" y="65"/>
                    </a:lnTo>
                    <a:lnTo>
                      <a:pt x="187" y="51"/>
                    </a:lnTo>
                    <a:lnTo>
                      <a:pt x="187" y="45"/>
                    </a:lnTo>
                    <a:lnTo>
                      <a:pt x="187" y="37"/>
                    </a:lnTo>
                    <a:lnTo>
                      <a:pt x="177" y="29"/>
                    </a:lnTo>
                    <a:lnTo>
                      <a:pt x="168" y="22"/>
                    </a:lnTo>
                    <a:lnTo>
                      <a:pt x="161" y="16"/>
                    </a:lnTo>
                    <a:lnTo>
                      <a:pt x="153" y="8"/>
                    </a:lnTo>
                    <a:lnTo>
                      <a:pt x="144" y="8"/>
                    </a:lnTo>
                    <a:lnTo>
                      <a:pt x="135" y="0"/>
                    </a:lnTo>
                    <a:lnTo>
                      <a:pt x="126" y="0"/>
                    </a:lnTo>
                    <a:lnTo>
                      <a:pt x="120" y="0"/>
                    </a:lnTo>
                    <a:lnTo>
                      <a:pt x="102" y="8"/>
                    </a:lnTo>
                    <a:lnTo>
                      <a:pt x="93" y="8"/>
                    </a:lnTo>
                    <a:lnTo>
                      <a:pt x="85" y="16"/>
                    </a:lnTo>
                    <a:lnTo>
                      <a:pt x="78" y="22"/>
                    </a:lnTo>
                    <a:lnTo>
                      <a:pt x="78" y="29"/>
                    </a:lnTo>
                    <a:lnTo>
                      <a:pt x="69" y="37"/>
                    </a:lnTo>
                    <a:lnTo>
                      <a:pt x="69" y="45"/>
                    </a:lnTo>
                    <a:lnTo>
                      <a:pt x="59" y="51"/>
                    </a:lnTo>
                    <a:lnTo>
                      <a:pt x="59" y="65"/>
                    </a:lnTo>
                    <a:lnTo>
                      <a:pt x="59" y="73"/>
                    </a:lnTo>
                    <a:lnTo>
                      <a:pt x="69" y="81"/>
                    </a:lnTo>
                    <a:lnTo>
                      <a:pt x="69" y="88"/>
                    </a:lnTo>
                    <a:lnTo>
                      <a:pt x="69" y="95"/>
                    </a:lnTo>
                    <a:lnTo>
                      <a:pt x="78" y="102"/>
                    </a:lnTo>
                    <a:lnTo>
                      <a:pt x="85" y="110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8" y="138"/>
                    </a:lnTo>
                    <a:lnTo>
                      <a:pt x="69" y="138"/>
                    </a:lnTo>
                    <a:lnTo>
                      <a:pt x="59" y="146"/>
                    </a:lnTo>
                    <a:lnTo>
                      <a:pt x="52" y="146"/>
                    </a:lnTo>
                    <a:lnTo>
                      <a:pt x="35" y="153"/>
                    </a:lnTo>
                    <a:lnTo>
                      <a:pt x="26" y="161"/>
                    </a:lnTo>
                    <a:lnTo>
                      <a:pt x="17" y="161"/>
                    </a:lnTo>
                    <a:lnTo>
                      <a:pt x="10" y="169"/>
                    </a:lnTo>
                    <a:lnTo>
                      <a:pt x="10" y="175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10" y="307"/>
                    </a:lnTo>
                    <a:lnTo>
                      <a:pt x="10" y="313"/>
                    </a:lnTo>
                    <a:lnTo>
                      <a:pt x="17" y="320"/>
                    </a:lnTo>
                    <a:lnTo>
                      <a:pt x="17" y="336"/>
                    </a:lnTo>
                    <a:lnTo>
                      <a:pt x="26" y="336"/>
                    </a:lnTo>
                    <a:lnTo>
                      <a:pt x="35" y="344"/>
                    </a:lnTo>
                    <a:lnTo>
                      <a:pt x="43" y="350"/>
                    </a:lnTo>
                    <a:lnTo>
                      <a:pt x="52" y="350"/>
                    </a:lnTo>
                    <a:lnTo>
                      <a:pt x="52" y="356"/>
                    </a:lnTo>
                    <a:lnTo>
                      <a:pt x="52" y="218"/>
                    </a:lnTo>
                    <a:lnTo>
                      <a:pt x="52" y="372"/>
                    </a:lnTo>
                    <a:lnTo>
                      <a:pt x="52" y="488"/>
                    </a:lnTo>
                    <a:lnTo>
                      <a:pt x="52" y="496"/>
                    </a:lnTo>
                    <a:lnTo>
                      <a:pt x="52" y="503"/>
                    </a:lnTo>
                    <a:lnTo>
                      <a:pt x="59" y="509"/>
                    </a:lnTo>
                    <a:lnTo>
                      <a:pt x="59" y="517"/>
                    </a:lnTo>
                    <a:lnTo>
                      <a:pt x="69" y="517"/>
                    </a:lnTo>
                    <a:lnTo>
                      <a:pt x="69" y="525"/>
                    </a:lnTo>
                    <a:lnTo>
                      <a:pt x="78" y="525"/>
                    </a:lnTo>
                    <a:lnTo>
                      <a:pt x="85" y="525"/>
                    </a:lnTo>
                    <a:lnTo>
                      <a:pt x="93" y="525"/>
                    </a:lnTo>
                    <a:lnTo>
                      <a:pt x="102" y="525"/>
                    </a:lnTo>
                    <a:lnTo>
                      <a:pt x="111" y="517"/>
                    </a:lnTo>
                    <a:lnTo>
                      <a:pt x="120" y="509"/>
                    </a:lnTo>
                    <a:lnTo>
                      <a:pt x="126" y="503"/>
                    </a:lnTo>
                    <a:lnTo>
                      <a:pt x="126" y="496"/>
                    </a:lnTo>
                    <a:lnTo>
                      <a:pt x="126" y="488"/>
                    </a:lnTo>
                    <a:lnTo>
                      <a:pt x="126" y="291"/>
                    </a:lnTo>
                    <a:lnTo>
                      <a:pt x="126" y="488"/>
                    </a:lnTo>
                    <a:lnTo>
                      <a:pt x="126" y="496"/>
                    </a:lnTo>
                    <a:lnTo>
                      <a:pt x="126" y="503"/>
                    </a:lnTo>
                    <a:lnTo>
                      <a:pt x="126" y="509"/>
                    </a:lnTo>
                    <a:lnTo>
                      <a:pt x="135" y="509"/>
                    </a:lnTo>
                    <a:lnTo>
                      <a:pt x="135" y="517"/>
                    </a:lnTo>
                    <a:lnTo>
                      <a:pt x="144" y="517"/>
                    </a:lnTo>
                    <a:lnTo>
                      <a:pt x="144" y="525"/>
                    </a:lnTo>
                    <a:lnTo>
                      <a:pt x="153" y="525"/>
                    </a:lnTo>
                    <a:lnTo>
                      <a:pt x="161" y="525"/>
                    </a:lnTo>
                    <a:lnTo>
                      <a:pt x="168" y="525"/>
                    </a:lnTo>
                    <a:lnTo>
                      <a:pt x="177" y="525"/>
                    </a:lnTo>
                    <a:lnTo>
                      <a:pt x="187" y="517"/>
                    </a:lnTo>
                    <a:lnTo>
                      <a:pt x="194" y="509"/>
                    </a:lnTo>
                    <a:lnTo>
                      <a:pt x="194" y="503"/>
                    </a:lnTo>
                    <a:lnTo>
                      <a:pt x="194" y="496"/>
                    </a:lnTo>
                    <a:lnTo>
                      <a:pt x="194" y="488"/>
                    </a:lnTo>
                    <a:lnTo>
                      <a:pt x="194" y="372"/>
                    </a:lnTo>
                    <a:lnTo>
                      <a:pt x="194" y="218"/>
                    </a:lnTo>
                    <a:lnTo>
                      <a:pt x="194" y="356"/>
                    </a:lnTo>
                    <a:lnTo>
                      <a:pt x="203" y="350"/>
                    </a:lnTo>
                    <a:lnTo>
                      <a:pt x="211" y="350"/>
                    </a:lnTo>
                    <a:lnTo>
                      <a:pt x="211" y="344"/>
                    </a:lnTo>
                    <a:lnTo>
                      <a:pt x="220" y="336"/>
                    </a:lnTo>
                    <a:lnTo>
                      <a:pt x="227" y="328"/>
                    </a:lnTo>
                    <a:lnTo>
                      <a:pt x="236" y="320"/>
                    </a:lnTo>
                    <a:lnTo>
                      <a:pt x="246" y="313"/>
                    </a:lnTo>
                    <a:lnTo>
                      <a:pt x="246" y="307"/>
                    </a:lnTo>
                    <a:lnTo>
                      <a:pt x="246" y="291"/>
                    </a:lnTo>
                    <a:lnTo>
                      <a:pt x="246" y="197"/>
                    </a:lnTo>
                    <a:lnTo>
                      <a:pt x="246" y="189"/>
                    </a:lnTo>
                    <a:lnTo>
                      <a:pt x="246" y="181"/>
                    </a:lnTo>
                    <a:lnTo>
                      <a:pt x="246" y="175"/>
                    </a:lnTo>
                    <a:lnTo>
                      <a:pt x="246" y="169"/>
                    </a:lnTo>
                    <a:lnTo>
                      <a:pt x="236" y="161"/>
                    </a:lnTo>
                    <a:lnTo>
                      <a:pt x="227" y="161"/>
                    </a:lnTo>
                    <a:lnTo>
                      <a:pt x="220" y="153"/>
                    </a:lnTo>
                    <a:lnTo>
                      <a:pt x="203" y="1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354" name="Group 106"/>
              <p:cNvGrpSpPr>
                <a:grpSpLocks/>
              </p:cNvGrpSpPr>
              <p:nvPr/>
            </p:nvGrpSpPr>
            <p:grpSpPr bwMode="auto">
              <a:xfrm>
                <a:off x="2535" y="732"/>
                <a:ext cx="123" cy="262"/>
                <a:chOff x="2535" y="732"/>
                <a:chExt cx="123" cy="262"/>
              </a:xfrm>
            </p:grpSpPr>
            <p:sp>
              <p:nvSpPr>
                <p:cNvPr id="355" name="Freeform 107"/>
                <p:cNvSpPr>
                  <a:spLocks/>
                </p:cNvSpPr>
                <p:nvPr/>
              </p:nvSpPr>
              <p:spPr bwMode="auto">
                <a:xfrm>
                  <a:off x="2535" y="732"/>
                  <a:ext cx="123" cy="262"/>
                </a:xfrm>
                <a:custGeom>
                  <a:avLst/>
                  <a:gdLst>
                    <a:gd name="T0" fmla="*/ 1 w 246"/>
                    <a:gd name="T1" fmla="*/ 0 h 525"/>
                    <a:gd name="T2" fmla="*/ 1 w 246"/>
                    <a:gd name="T3" fmla="*/ 0 h 525"/>
                    <a:gd name="T4" fmla="*/ 1 w 246"/>
                    <a:gd name="T5" fmla="*/ 0 h 525"/>
                    <a:gd name="T6" fmla="*/ 1 w 246"/>
                    <a:gd name="T7" fmla="*/ 0 h 525"/>
                    <a:gd name="T8" fmla="*/ 1 w 246"/>
                    <a:gd name="T9" fmla="*/ 0 h 525"/>
                    <a:gd name="T10" fmla="*/ 1 w 246"/>
                    <a:gd name="T11" fmla="*/ 0 h 525"/>
                    <a:gd name="T12" fmla="*/ 1 w 246"/>
                    <a:gd name="T13" fmla="*/ 0 h 525"/>
                    <a:gd name="T14" fmla="*/ 1 w 246"/>
                    <a:gd name="T15" fmla="*/ 0 h 525"/>
                    <a:gd name="T16" fmla="*/ 1 w 246"/>
                    <a:gd name="T17" fmla="*/ 0 h 525"/>
                    <a:gd name="T18" fmla="*/ 1 w 246"/>
                    <a:gd name="T19" fmla="*/ 0 h 525"/>
                    <a:gd name="T20" fmla="*/ 1 w 246"/>
                    <a:gd name="T21" fmla="*/ 0 h 525"/>
                    <a:gd name="T22" fmla="*/ 1 w 246"/>
                    <a:gd name="T23" fmla="*/ 0 h 525"/>
                    <a:gd name="T24" fmla="*/ 1 w 246"/>
                    <a:gd name="T25" fmla="*/ 0 h 525"/>
                    <a:gd name="T26" fmla="*/ 1 w 246"/>
                    <a:gd name="T27" fmla="*/ 0 h 525"/>
                    <a:gd name="T28" fmla="*/ 1 w 246"/>
                    <a:gd name="T29" fmla="*/ 0 h 525"/>
                    <a:gd name="T30" fmla="*/ 1 w 246"/>
                    <a:gd name="T31" fmla="*/ 0 h 525"/>
                    <a:gd name="T32" fmla="*/ 1 w 246"/>
                    <a:gd name="T33" fmla="*/ 0 h 525"/>
                    <a:gd name="T34" fmla="*/ 1 w 246"/>
                    <a:gd name="T35" fmla="*/ 0 h 525"/>
                    <a:gd name="T36" fmla="*/ 1 w 246"/>
                    <a:gd name="T37" fmla="*/ 0 h 525"/>
                    <a:gd name="T38" fmla="*/ 1 w 246"/>
                    <a:gd name="T39" fmla="*/ 0 h 525"/>
                    <a:gd name="T40" fmla="*/ 1 w 246"/>
                    <a:gd name="T41" fmla="*/ 0 h 525"/>
                    <a:gd name="T42" fmla="*/ 1 w 246"/>
                    <a:gd name="T43" fmla="*/ 0 h 525"/>
                    <a:gd name="T44" fmla="*/ 1 w 246"/>
                    <a:gd name="T45" fmla="*/ 0 h 525"/>
                    <a:gd name="T46" fmla="*/ 1 w 246"/>
                    <a:gd name="T47" fmla="*/ 0 h 525"/>
                    <a:gd name="T48" fmla="*/ 1 w 246"/>
                    <a:gd name="T49" fmla="*/ 0 h 525"/>
                    <a:gd name="T50" fmla="*/ 1 w 246"/>
                    <a:gd name="T51" fmla="*/ 0 h 525"/>
                    <a:gd name="T52" fmla="*/ 1 w 246"/>
                    <a:gd name="T53" fmla="*/ 0 h 525"/>
                    <a:gd name="T54" fmla="*/ 0 w 246"/>
                    <a:gd name="T55" fmla="*/ 0 h 525"/>
                    <a:gd name="T56" fmla="*/ 0 w 246"/>
                    <a:gd name="T57" fmla="*/ 0 h 525"/>
                    <a:gd name="T58" fmla="*/ 1 w 246"/>
                    <a:gd name="T59" fmla="*/ 0 h 525"/>
                    <a:gd name="T60" fmla="*/ 1 w 246"/>
                    <a:gd name="T61" fmla="*/ 0 h 525"/>
                    <a:gd name="T62" fmla="*/ 1 w 246"/>
                    <a:gd name="T63" fmla="*/ 0 h 525"/>
                    <a:gd name="T64" fmla="*/ 1 w 246"/>
                    <a:gd name="T65" fmla="*/ 0 h 525"/>
                    <a:gd name="T66" fmla="*/ 1 w 246"/>
                    <a:gd name="T67" fmla="*/ 0 h 525"/>
                    <a:gd name="T68" fmla="*/ 1 w 246"/>
                    <a:gd name="T69" fmla="*/ 0 h 525"/>
                    <a:gd name="T70" fmla="*/ 1 w 246"/>
                    <a:gd name="T71" fmla="*/ 0 h 525"/>
                    <a:gd name="T72" fmla="*/ 1 w 246"/>
                    <a:gd name="T73" fmla="*/ 0 h 525"/>
                    <a:gd name="T74" fmla="*/ 1 w 246"/>
                    <a:gd name="T75" fmla="*/ 0 h 525"/>
                    <a:gd name="T76" fmla="*/ 1 w 246"/>
                    <a:gd name="T77" fmla="*/ 0 h 525"/>
                    <a:gd name="T78" fmla="*/ 1 w 246"/>
                    <a:gd name="T79" fmla="*/ 0 h 525"/>
                    <a:gd name="T80" fmla="*/ 1 w 246"/>
                    <a:gd name="T81" fmla="*/ 0 h 525"/>
                    <a:gd name="T82" fmla="*/ 1 w 246"/>
                    <a:gd name="T83" fmla="*/ 0 h 525"/>
                    <a:gd name="T84" fmla="*/ 1 w 246"/>
                    <a:gd name="T85" fmla="*/ 0 h 525"/>
                    <a:gd name="T86" fmla="*/ 1 w 246"/>
                    <a:gd name="T87" fmla="*/ 0 h 525"/>
                    <a:gd name="T88" fmla="*/ 1 w 246"/>
                    <a:gd name="T89" fmla="*/ 0 h 525"/>
                    <a:gd name="T90" fmla="*/ 1 w 246"/>
                    <a:gd name="T91" fmla="*/ 0 h 525"/>
                    <a:gd name="T92" fmla="*/ 1 w 246"/>
                    <a:gd name="T93" fmla="*/ 0 h 525"/>
                    <a:gd name="T94" fmla="*/ 1 w 246"/>
                    <a:gd name="T95" fmla="*/ 0 h 525"/>
                    <a:gd name="T96" fmla="*/ 1 w 246"/>
                    <a:gd name="T97" fmla="*/ 0 h 525"/>
                    <a:gd name="T98" fmla="*/ 1 w 246"/>
                    <a:gd name="T99" fmla="*/ 0 h 525"/>
                    <a:gd name="T100" fmla="*/ 1 w 246"/>
                    <a:gd name="T101" fmla="*/ 0 h 525"/>
                    <a:gd name="T102" fmla="*/ 1 w 246"/>
                    <a:gd name="T103" fmla="*/ 0 h 525"/>
                    <a:gd name="T104" fmla="*/ 1 w 246"/>
                    <a:gd name="T105" fmla="*/ 0 h 525"/>
                    <a:gd name="T106" fmla="*/ 1 w 246"/>
                    <a:gd name="T107" fmla="*/ 0 h 525"/>
                    <a:gd name="T108" fmla="*/ 1 w 246"/>
                    <a:gd name="T109" fmla="*/ 0 h 525"/>
                    <a:gd name="T110" fmla="*/ 1 w 246"/>
                    <a:gd name="T111" fmla="*/ 0 h 525"/>
                    <a:gd name="T112" fmla="*/ 1 w 246"/>
                    <a:gd name="T113" fmla="*/ 0 h 525"/>
                    <a:gd name="T114" fmla="*/ 1 w 246"/>
                    <a:gd name="T115" fmla="*/ 0 h 525"/>
                    <a:gd name="T116" fmla="*/ 1 w 246"/>
                    <a:gd name="T117" fmla="*/ 0 h 525"/>
                    <a:gd name="T118" fmla="*/ 1 w 246"/>
                    <a:gd name="T119" fmla="*/ 0 h 525"/>
                    <a:gd name="T120" fmla="*/ 1 w 246"/>
                    <a:gd name="T121" fmla="*/ 0 h 525"/>
                    <a:gd name="T122" fmla="*/ 1 w 246"/>
                    <a:gd name="T123" fmla="*/ 0 h 525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6" h="525">
                      <a:moveTo>
                        <a:pt x="203" y="146"/>
                      </a:moveTo>
                      <a:lnTo>
                        <a:pt x="203" y="146"/>
                      </a:lnTo>
                      <a:lnTo>
                        <a:pt x="194" y="146"/>
                      </a:lnTo>
                      <a:lnTo>
                        <a:pt x="187" y="138"/>
                      </a:lnTo>
                      <a:lnTo>
                        <a:pt x="177" y="138"/>
                      </a:lnTo>
                      <a:lnTo>
                        <a:pt x="168" y="132"/>
                      </a:lnTo>
                      <a:lnTo>
                        <a:pt x="161" y="124"/>
                      </a:lnTo>
                      <a:lnTo>
                        <a:pt x="161" y="116"/>
                      </a:lnTo>
                      <a:lnTo>
                        <a:pt x="161" y="110"/>
                      </a:lnTo>
                      <a:lnTo>
                        <a:pt x="168" y="110"/>
                      </a:lnTo>
                      <a:lnTo>
                        <a:pt x="177" y="102"/>
                      </a:lnTo>
                      <a:lnTo>
                        <a:pt x="177" y="95"/>
                      </a:lnTo>
                      <a:lnTo>
                        <a:pt x="187" y="88"/>
                      </a:lnTo>
                      <a:lnTo>
                        <a:pt x="187" y="81"/>
                      </a:lnTo>
                      <a:lnTo>
                        <a:pt x="187" y="73"/>
                      </a:lnTo>
                      <a:lnTo>
                        <a:pt x="187" y="65"/>
                      </a:lnTo>
                      <a:lnTo>
                        <a:pt x="187" y="51"/>
                      </a:lnTo>
                      <a:lnTo>
                        <a:pt x="187" y="45"/>
                      </a:lnTo>
                      <a:lnTo>
                        <a:pt x="187" y="37"/>
                      </a:lnTo>
                      <a:lnTo>
                        <a:pt x="177" y="29"/>
                      </a:lnTo>
                      <a:lnTo>
                        <a:pt x="168" y="22"/>
                      </a:lnTo>
                      <a:lnTo>
                        <a:pt x="161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5" y="0"/>
                      </a:lnTo>
                      <a:lnTo>
                        <a:pt x="126" y="0"/>
                      </a:lnTo>
                      <a:lnTo>
                        <a:pt x="120" y="0"/>
                      </a:lnTo>
                      <a:lnTo>
                        <a:pt x="102" y="8"/>
                      </a:lnTo>
                      <a:lnTo>
                        <a:pt x="93" y="8"/>
                      </a:lnTo>
                      <a:lnTo>
                        <a:pt x="85" y="16"/>
                      </a:lnTo>
                      <a:lnTo>
                        <a:pt x="78" y="22"/>
                      </a:lnTo>
                      <a:lnTo>
                        <a:pt x="78" y="29"/>
                      </a:lnTo>
                      <a:lnTo>
                        <a:pt x="69" y="37"/>
                      </a:lnTo>
                      <a:lnTo>
                        <a:pt x="69" y="45"/>
                      </a:lnTo>
                      <a:lnTo>
                        <a:pt x="59" y="51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9" y="81"/>
                      </a:lnTo>
                      <a:lnTo>
                        <a:pt x="69" y="88"/>
                      </a:lnTo>
                      <a:lnTo>
                        <a:pt x="69" y="95"/>
                      </a:lnTo>
                      <a:lnTo>
                        <a:pt x="78" y="102"/>
                      </a:lnTo>
                      <a:lnTo>
                        <a:pt x="85" y="110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8" y="138"/>
                      </a:lnTo>
                      <a:lnTo>
                        <a:pt x="69" y="138"/>
                      </a:lnTo>
                      <a:lnTo>
                        <a:pt x="59" y="146"/>
                      </a:lnTo>
                      <a:lnTo>
                        <a:pt x="52" y="146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7" y="161"/>
                      </a:lnTo>
                      <a:lnTo>
                        <a:pt x="10" y="169"/>
                      </a:lnTo>
                      <a:lnTo>
                        <a:pt x="10" y="175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10" y="307"/>
                      </a:lnTo>
                      <a:lnTo>
                        <a:pt x="10" y="313"/>
                      </a:lnTo>
                      <a:lnTo>
                        <a:pt x="17" y="320"/>
                      </a:lnTo>
                      <a:lnTo>
                        <a:pt x="17" y="336"/>
                      </a:lnTo>
                      <a:lnTo>
                        <a:pt x="26" y="336"/>
                      </a:lnTo>
                      <a:lnTo>
                        <a:pt x="35" y="344"/>
                      </a:lnTo>
                      <a:lnTo>
                        <a:pt x="43" y="350"/>
                      </a:lnTo>
                      <a:lnTo>
                        <a:pt x="52" y="350"/>
                      </a:lnTo>
                      <a:lnTo>
                        <a:pt x="52" y="356"/>
                      </a:lnTo>
                      <a:lnTo>
                        <a:pt x="52" y="218"/>
                      </a:lnTo>
                      <a:lnTo>
                        <a:pt x="52" y="372"/>
                      </a:lnTo>
                      <a:lnTo>
                        <a:pt x="52" y="488"/>
                      </a:lnTo>
                      <a:lnTo>
                        <a:pt x="52" y="496"/>
                      </a:lnTo>
                      <a:lnTo>
                        <a:pt x="52" y="503"/>
                      </a:lnTo>
                      <a:lnTo>
                        <a:pt x="59" y="509"/>
                      </a:lnTo>
                      <a:lnTo>
                        <a:pt x="59" y="517"/>
                      </a:lnTo>
                      <a:lnTo>
                        <a:pt x="69" y="517"/>
                      </a:lnTo>
                      <a:lnTo>
                        <a:pt x="69" y="525"/>
                      </a:lnTo>
                      <a:lnTo>
                        <a:pt x="78" y="525"/>
                      </a:lnTo>
                      <a:lnTo>
                        <a:pt x="85" y="525"/>
                      </a:lnTo>
                      <a:lnTo>
                        <a:pt x="93" y="525"/>
                      </a:lnTo>
                      <a:lnTo>
                        <a:pt x="102" y="525"/>
                      </a:lnTo>
                      <a:lnTo>
                        <a:pt x="111" y="517"/>
                      </a:lnTo>
                      <a:lnTo>
                        <a:pt x="120" y="509"/>
                      </a:lnTo>
                      <a:lnTo>
                        <a:pt x="126" y="503"/>
                      </a:lnTo>
                      <a:lnTo>
                        <a:pt x="126" y="496"/>
                      </a:lnTo>
                      <a:lnTo>
                        <a:pt x="126" y="488"/>
                      </a:lnTo>
                      <a:lnTo>
                        <a:pt x="126" y="291"/>
                      </a:lnTo>
                      <a:lnTo>
                        <a:pt x="126" y="488"/>
                      </a:lnTo>
                      <a:lnTo>
                        <a:pt x="126" y="496"/>
                      </a:lnTo>
                      <a:lnTo>
                        <a:pt x="126" y="503"/>
                      </a:lnTo>
                      <a:lnTo>
                        <a:pt x="126" y="509"/>
                      </a:lnTo>
                      <a:lnTo>
                        <a:pt x="135" y="509"/>
                      </a:lnTo>
                      <a:lnTo>
                        <a:pt x="135" y="517"/>
                      </a:lnTo>
                      <a:lnTo>
                        <a:pt x="144" y="517"/>
                      </a:lnTo>
                      <a:lnTo>
                        <a:pt x="144" y="525"/>
                      </a:lnTo>
                      <a:lnTo>
                        <a:pt x="153" y="525"/>
                      </a:lnTo>
                      <a:lnTo>
                        <a:pt x="161" y="525"/>
                      </a:lnTo>
                      <a:lnTo>
                        <a:pt x="168" y="525"/>
                      </a:lnTo>
                      <a:lnTo>
                        <a:pt x="177" y="525"/>
                      </a:lnTo>
                      <a:lnTo>
                        <a:pt x="187" y="517"/>
                      </a:lnTo>
                      <a:lnTo>
                        <a:pt x="194" y="509"/>
                      </a:lnTo>
                      <a:lnTo>
                        <a:pt x="194" y="503"/>
                      </a:lnTo>
                      <a:lnTo>
                        <a:pt x="194" y="496"/>
                      </a:lnTo>
                      <a:lnTo>
                        <a:pt x="194" y="488"/>
                      </a:lnTo>
                      <a:lnTo>
                        <a:pt x="194" y="372"/>
                      </a:lnTo>
                      <a:lnTo>
                        <a:pt x="194" y="218"/>
                      </a:lnTo>
                      <a:lnTo>
                        <a:pt x="194" y="356"/>
                      </a:lnTo>
                      <a:lnTo>
                        <a:pt x="203" y="350"/>
                      </a:lnTo>
                      <a:lnTo>
                        <a:pt x="211" y="350"/>
                      </a:lnTo>
                      <a:lnTo>
                        <a:pt x="211" y="344"/>
                      </a:lnTo>
                      <a:lnTo>
                        <a:pt x="220" y="336"/>
                      </a:lnTo>
                      <a:lnTo>
                        <a:pt x="227" y="328"/>
                      </a:lnTo>
                      <a:lnTo>
                        <a:pt x="236" y="320"/>
                      </a:lnTo>
                      <a:lnTo>
                        <a:pt x="246" y="313"/>
                      </a:lnTo>
                      <a:lnTo>
                        <a:pt x="246" y="307"/>
                      </a:lnTo>
                      <a:lnTo>
                        <a:pt x="246" y="291"/>
                      </a:lnTo>
                      <a:lnTo>
                        <a:pt x="246" y="197"/>
                      </a:lnTo>
                      <a:lnTo>
                        <a:pt x="246" y="189"/>
                      </a:lnTo>
                      <a:lnTo>
                        <a:pt x="246" y="181"/>
                      </a:lnTo>
                      <a:lnTo>
                        <a:pt x="246" y="175"/>
                      </a:lnTo>
                      <a:lnTo>
                        <a:pt x="246" y="169"/>
                      </a:lnTo>
                      <a:lnTo>
                        <a:pt x="236" y="161"/>
                      </a:lnTo>
                      <a:lnTo>
                        <a:pt x="227" y="161"/>
                      </a:lnTo>
                      <a:lnTo>
                        <a:pt x="220" y="153"/>
                      </a:lnTo>
                      <a:lnTo>
                        <a:pt x="203" y="146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356" name="Freeform 108"/>
                <p:cNvSpPr>
                  <a:spLocks/>
                </p:cNvSpPr>
                <p:nvPr/>
              </p:nvSpPr>
              <p:spPr bwMode="auto">
                <a:xfrm>
                  <a:off x="2535" y="732"/>
                  <a:ext cx="123" cy="262"/>
                </a:xfrm>
                <a:custGeom>
                  <a:avLst/>
                  <a:gdLst>
                    <a:gd name="T0" fmla="*/ 1 w 246"/>
                    <a:gd name="T1" fmla="*/ 0 h 525"/>
                    <a:gd name="T2" fmla="*/ 1 w 246"/>
                    <a:gd name="T3" fmla="*/ 0 h 525"/>
                    <a:gd name="T4" fmla="*/ 1 w 246"/>
                    <a:gd name="T5" fmla="*/ 0 h 525"/>
                    <a:gd name="T6" fmla="*/ 1 w 246"/>
                    <a:gd name="T7" fmla="*/ 0 h 525"/>
                    <a:gd name="T8" fmla="*/ 1 w 246"/>
                    <a:gd name="T9" fmla="*/ 0 h 525"/>
                    <a:gd name="T10" fmla="*/ 1 w 246"/>
                    <a:gd name="T11" fmla="*/ 0 h 525"/>
                    <a:gd name="T12" fmla="*/ 1 w 246"/>
                    <a:gd name="T13" fmla="*/ 0 h 525"/>
                    <a:gd name="T14" fmla="*/ 1 w 246"/>
                    <a:gd name="T15" fmla="*/ 0 h 525"/>
                    <a:gd name="T16" fmla="*/ 1 w 246"/>
                    <a:gd name="T17" fmla="*/ 0 h 525"/>
                    <a:gd name="T18" fmla="*/ 1 w 246"/>
                    <a:gd name="T19" fmla="*/ 0 h 525"/>
                    <a:gd name="T20" fmla="*/ 1 w 246"/>
                    <a:gd name="T21" fmla="*/ 0 h 525"/>
                    <a:gd name="T22" fmla="*/ 1 w 246"/>
                    <a:gd name="T23" fmla="*/ 0 h 525"/>
                    <a:gd name="T24" fmla="*/ 1 w 246"/>
                    <a:gd name="T25" fmla="*/ 0 h 525"/>
                    <a:gd name="T26" fmla="*/ 1 w 246"/>
                    <a:gd name="T27" fmla="*/ 0 h 525"/>
                    <a:gd name="T28" fmla="*/ 1 w 246"/>
                    <a:gd name="T29" fmla="*/ 0 h 525"/>
                    <a:gd name="T30" fmla="*/ 1 w 246"/>
                    <a:gd name="T31" fmla="*/ 0 h 525"/>
                    <a:gd name="T32" fmla="*/ 1 w 246"/>
                    <a:gd name="T33" fmla="*/ 0 h 525"/>
                    <a:gd name="T34" fmla="*/ 1 w 246"/>
                    <a:gd name="T35" fmla="*/ 0 h 525"/>
                    <a:gd name="T36" fmla="*/ 1 w 246"/>
                    <a:gd name="T37" fmla="*/ 0 h 525"/>
                    <a:gd name="T38" fmla="*/ 1 w 246"/>
                    <a:gd name="T39" fmla="*/ 0 h 525"/>
                    <a:gd name="T40" fmla="*/ 1 w 246"/>
                    <a:gd name="T41" fmla="*/ 0 h 525"/>
                    <a:gd name="T42" fmla="*/ 1 w 246"/>
                    <a:gd name="T43" fmla="*/ 0 h 525"/>
                    <a:gd name="T44" fmla="*/ 1 w 246"/>
                    <a:gd name="T45" fmla="*/ 0 h 525"/>
                    <a:gd name="T46" fmla="*/ 1 w 246"/>
                    <a:gd name="T47" fmla="*/ 0 h 525"/>
                    <a:gd name="T48" fmla="*/ 1 w 246"/>
                    <a:gd name="T49" fmla="*/ 0 h 525"/>
                    <a:gd name="T50" fmla="*/ 1 w 246"/>
                    <a:gd name="T51" fmla="*/ 0 h 525"/>
                    <a:gd name="T52" fmla="*/ 1 w 246"/>
                    <a:gd name="T53" fmla="*/ 0 h 525"/>
                    <a:gd name="T54" fmla="*/ 0 w 246"/>
                    <a:gd name="T55" fmla="*/ 0 h 525"/>
                    <a:gd name="T56" fmla="*/ 0 w 246"/>
                    <a:gd name="T57" fmla="*/ 0 h 525"/>
                    <a:gd name="T58" fmla="*/ 1 w 246"/>
                    <a:gd name="T59" fmla="*/ 0 h 525"/>
                    <a:gd name="T60" fmla="*/ 1 w 246"/>
                    <a:gd name="T61" fmla="*/ 0 h 525"/>
                    <a:gd name="T62" fmla="*/ 1 w 246"/>
                    <a:gd name="T63" fmla="*/ 0 h 525"/>
                    <a:gd name="T64" fmla="*/ 1 w 246"/>
                    <a:gd name="T65" fmla="*/ 0 h 525"/>
                    <a:gd name="T66" fmla="*/ 1 w 246"/>
                    <a:gd name="T67" fmla="*/ 0 h 525"/>
                    <a:gd name="T68" fmla="*/ 1 w 246"/>
                    <a:gd name="T69" fmla="*/ 0 h 525"/>
                    <a:gd name="T70" fmla="*/ 1 w 246"/>
                    <a:gd name="T71" fmla="*/ 0 h 525"/>
                    <a:gd name="T72" fmla="*/ 1 w 246"/>
                    <a:gd name="T73" fmla="*/ 0 h 525"/>
                    <a:gd name="T74" fmla="*/ 1 w 246"/>
                    <a:gd name="T75" fmla="*/ 0 h 525"/>
                    <a:gd name="T76" fmla="*/ 1 w 246"/>
                    <a:gd name="T77" fmla="*/ 0 h 525"/>
                    <a:gd name="T78" fmla="*/ 1 w 246"/>
                    <a:gd name="T79" fmla="*/ 0 h 525"/>
                    <a:gd name="T80" fmla="*/ 1 w 246"/>
                    <a:gd name="T81" fmla="*/ 0 h 525"/>
                    <a:gd name="T82" fmla="*/ 1 w 246"/>
                    <a:gd name="T83" fmla="*/ 0 h 525"/>
                    <a:gd name="T84" fmla="*/ 1 w 246"/>
                    <a:gd name="T85" fmla="*/ 0 h 525"/>
                    <a:gd name="T86" fmla="*/ 1 w 246"/>
                    <a:gd name="T87" fmla="*/ 0 h 525"/>
                    <a:gd name="T88" fmla="*/ 1 w 246"/>
                    <a:gd name="T89" fmla="*/ 0 h 525"/>
                    <a:gd name="T90" fmla="*/ 1 w 246"/>
                    <a:gd name="T91" fmla="*/ 0 h 525"/>
                    <a:gd name="T92" fmla="*/ 1 w 246"/>
                    <a:gd name="T93" fmla="*/ 0 h 525"/>
                    <a:gd name="T94" fmla="*/ 1 w 246"/>
                    <a:gd name="T95" fmla="*/ 0 h 525"/>
                    <a:gd name="T96" fmla="*/ 1 w 246"/>
                    <a:gd name="T97" fmla="*/ 0 h 525"/>
                    <a:gd name="T98" fmla="*/ 1 w 246"/>
                    <a:gd name="T99" fmla="*/ 0 h 525"/>
                    <a:gd name="T100" fmla="*/ 1 w 246"/>
                    <a:gd name="T101" fmla="*/ 0 h 525"/>
                    <a:gd name="T102" fmla="*/ 1 w 246"/>
                    <a:gd name="T103" fmla="*/ 0 h 525"/>
                    <a:gd name="T104" fmla="*/ 1 w 246"/>
                    <a:gd name="T105" fmla="*/ 0 h 525"/>
                    <a:gd name="T106" fmla="*/ 1 w 246"/>
                    <a:gd name="T107" fmla="*/ 0 h 525"/>
                    <a:gd name="T108" fmla="*/ 1 w 246"/>
                    <a:gd name="T109" fmla="*/ 0 h 525"/>
                    <a:gd name="T110" fmla="*/ 1 w 246"/>
                    <a:gd name="T111" fmla="*/ 0 h 525"/>
                    <a:gd name="T112" fmla="*/ 1 w 246"/>
                    <a:gd name="T113" fmla="*/ 0 h 525"/>
                    <a:gd name="T114" fmla="*/ 1 w 246"/>
                    <a:gd name="T115" fmla="*/ 0 h 525"/>
                    <a:gd name="T116" fmla="*/ 1 w 246"/>
                    <a:gd name="T117" fmla="*/ 0 h 525"/>
                    <a:gd name="T118" fmla="*/ 1 w 246"/>
                    <a:gd name="T119" fmla="*/ 0 h 525"/>
                    <a:gd name="T120" fmla="*/ 1 w 246"/>
                    <a:gd name="T121" fmla="*/ 0 h 525"/>
                    <a:gd name="T122" fmla="*/ 1 w 246"/>
                    <a:gd name="T123" fmla="*/ 0 h 525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6" h="525">
                      <a:moveTo>
                        <a:pt x="203" y="146"/>
                      </a:moveTo>
                      <a:lnTo>
                        <a:pt x="203" y="146"/>
                      </a:lnTo>
                      <a:lnTo>
                        <a:pt x="194" y="146"/>
                      </a:lnTo>
                      <a:lnTo>
                        <a:pt x="187" y="138"/>
                      </a:lnTo>
                      <a:lnTo>
                        <a:pt x="177" y="138"/>
                      </a:lnTo>
                      <a:lnTo>
                        <a:pt x="168" y="132"/>
                      </a:lnTo>
                      <a:lnTo>
                        <a:pt x="161" y="124"/>
                      </a:lnTo>
                      <a:lnTo>
                        <a:pt x="161" y="116"/>
                      </a:lnTo>
                      <a:lnTo>
                        <a:pt x="161" y="110"/>
                      </a:lnTo>
                      <a:lnTo>
                        <a:pt x="168" y="110"/>
                      </a:lnTo>
                      <a:lnTo>
                        <a:pt x="177" y="102"/>
                      </a:lnTo>
                      <a:lnTo>
                        <a:pt x="177" y="95"/>
                      </a:lnTo>
                      <a:lnTo>
                        <a:pt x="187" y="88"/>
                      </a:lnTo>
                      <a:lnTo>
                        <a:pt x="187" y="81"/>
                      </a:lnTo>
                      <a:lnTo>
                        <a:pt x="187" y="73"/>
                      </a:lnTo>
                      <a:lnTo>
                        <a:pt x="187" y="65"/>
                      </a:lnTo>
                      <a:lnTo>
                        <a:pt x="187" y="51"/>
                      </a:lnTo>
                      <a:lnTo>
                        <a:pt x="187" y="45"/>
                      </a:lnTo>
                      <a:lnTo>
                        <a:pt x="187" y="37"/>
                      </a:lnTo>
                      <a:lnTo>
                        <a:pt x="177" y="29"/>
                      </a:lnTo>
                      <a:lnTo>
                        <a:pt x="168" y="22"/>
                      </a:lnTo>
                      <a:lnTo>
                        <a:pt x="161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5" y="0"/>
                      </a:lnTo>
                      <a:lnTo>
                        <a:pt x="126" y="0"/>
                      </a:lnTo>
                      <a:lnTo>
                        <a:pt x="120" y="0"/>
                      </a:lnTo>
                      <a:lnTo>
                        <a:pt x="102" y="8"/>
                      </a:lnTo>
                      <a:lnTo>
                        <a:pt x="93" y="8"/>
                      </a:lnTo>
                      <a:lnTo>
                        <a:pt x="85" y="16"/>
                      </a:lnTo>
                      <a:lnTo>
                        <a:pt x="78" y="22"/>
                      </a:lnTo>
                      <a:lnTo>
                        <a:pt x="78" y="29"/>
                      </a:lnTo>
                      <a:lnTo>
                        <a:pt x="69" y="37"/>
                      </a:lnTo>
                      <a:lnTo>
                        <a:pt x="69" y="45"/>
                      </a:lnTo>
                      <a:lnTo>
                        <a:pt x="59" y="51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9" y="81"/>
                      </a:lnTo>
                      <a:lnTo>
                        <a:pt x="69" y="88"/>
                      </a:lnTo>
                      <a:lnTo>
                        <a:pt x="69" y="95"/>
                      </a:lnTo>
                      <a:lnTo>
                        <a:pt x="78" y="102"/>
                      </a:lnTo>
                      <a:lnTo>
                        <a:pt x="85" y="110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8" y="138"/>
                      </a:lnTo>
                      <a:lnTo>
                        <a:pt x="69" y="138"/>
                      </a:lnTo>
                      <a:lnTo>
                        <a:pt x="59" y="146"/>
                      </a:lnTo>
                      <a:lnTo>
                        <a:pt x="52" y="146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7" y="161"/>
                      </a:lnTo>
                      <a:lnTo>
                        <a:pt x="10" y="169"/>
                      </a:lnTo>
                      <a:lnTo>
                        <a:pt x="10" y="175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10" y="307"/>
                      </a:lnTo>
                      <a:lnTo>
                        <a:pt x="10" y="313"/>
                      </a:lnTo>
                      <a:lnTo>
                        <a:pt x="17" y="320"/>
                      </a:lnTo>
                      <a:lnTo>
                        <a:pt x="17" y="336"/>
                      </a:lnTo>
                      <a:lnTo>
                        <a:pt x="26" y="336"/>
                      </a:lnTo>
                      <a:lnTo>
                        <a:pt x="35" y="344"/>
                      </a:lnTo>
                      <a:lnTo>
                        <a:pt x="43" y="350"/>
                      </a:lnTo>
                      <a:lnTo>
                        <a:pt x="52" y="350"/>
                      </a:lnTo>
                      <a:lnTo>
                        <a:pt x="52" y="356"/>
                      </a:lnTo>
                      <a:lnTo>
                        <a:pt x="52" y="218"/>
                      </a:lnTo>
                      <a:lnTo>
                        <a:pt x="52" y="372"/>
                      </a:lnTo>
                      <a:lnTo>
                        <a:pt x="52" y="488"/>
                      </a:lnTo>
                      <a:lnTo>
                        <a:pt x="52" y="496"/>
                      </a:lnTo>
                      <a:lnTo>
                        <a:pt x="52" y="503"/>
                      </a:lnTo>
                      <a:lnTo>
                        <a:pt x="59" y="509"/>
                      </a:lnTo>
                      <a:lnTo>
                        <a:pt x="59" y="517"/>
                      </a:lnTo>
                      <a:lnTo>
                        <a:pt x="69" y="517"/>
                      </a:lnTo>
                      <a:lnTo>
                        <a:pt x="69" y="525"/>
                      </a:lnTo>
                      <a:lnTo>
                        <a:pt x="78" y="525"/>
                      </a:lnTo>
                      <a:lnTo>
                        <a:pt x="85" y="525"/>
                      </a:lnTo>
                      <a:lnTo>
                        <a:pt x="93" y="525"/>
                      </a:lnTo>
                      <a:lnTo>
                        <a:pt x="102" y="525"/>
                      </a:lnTo>
                      <a:lnTo>
                        <a:pt x="111" y="517"/>
                      </a:lnTo>
                      <a:lnTo>
                        <a:pt x="120" y="509"/>
                      </a:lnTo>
                      <a:lnTo>
                        <a:pt x="126" y="503"/>
                      </a:lnTo>
                      <a:lnTo>
                        <a:pt x="126" y="496"/>
                      </a:lnTo>
                      <a:lnTo>
                        <a:pt x="126" y="488"/>
                      </a:lnTo>
                      <a:lnTo>
                        <a:pt x="126" y="291"/>
                      </a:lnTo>
                      <a:lnTo>
                        <a:pt x="126" y="488"/>
                      </a:lnTo>
                      <a:lnTo>
                        <a:pt x="126" y="496"/>
                      </a:lnTo>
                      <a:lnTo>
                        <a:pt x="126" y="503"/>
                      </a:lnTo>
                      <a:lnTo>
                        <a:pt x="126" y="509"/>
                      </a:lnTo>
                      <a:lnTo>
                        <a:pt x="135" y="509"/>
                      </a:lnTo>
                      <a:lnTo>
                        <a:pt x="135" y="517"/>
                      </a:lnTo>
                      <a:lnTo>
                        <a:pt x="144" y="517"/>
                      </a:lnTo>
                      <a:lnTo>
                        <a:pt x="144" y="525"/>
                      </a:lnTo>
                      <a:lnTo>
                        <a:pt x="153" y="525"/>
                      </a:lnTo>
                      <a:lnTo>
                        <a:pt x="161" y="525"/>
                      </a:lnTo>
                      <a:lnTo>
                        <a:pt x="168" y="525"/>
                      </a:lnTo>
                      <a:lnTo>
                        <a:pt x="177" y="525"/>
                      </a:lnTo>
                      <a:lnTo>
                        <a:pt x="187" y="517"/>
                      </a:lnTo>
                      <a:lnTo>
                        <a:pt x="194" y="509"/>
                      </a:lnTo>
                      <a:lnTo>
                        <a:pt x="194" y="503"/>
                      </a:lnTo>
                      <a:lnTo>
                        <a:pt x="194" y="496"/>
                      </a:lnTo>
                      <a:lnTo>
                        <a:pt x="194" y="488"/>
                      </a:lnTo>
                      <a:lnTo>
                        <a:pt x="194" y="372"/>
                      </a:lnTo>
                      <a:lnTo>
                        <a:pt x="194" y="218"/>
                      </a:lnTo>
                      <a:lnTo>
                        <a:pt x="194" y="356"/>
                      </a:lnTo>
                      <a:lnTo>
                        <a:pt x="203" y="350"/>
                      </a:lnTo>
                      <a:lnTo>
                        <a:pt x="211" y="350"/>
                      </a:lnTo>
                      <a:lnTo>
                        <a:pt x="211" y="344"/>
                      </a:lnTo>
                      <a:lnTo>
                        <a:pt x="220" y="336"/>
                      </a:lnTo>
                      <a:lnTo>
                        <a:pt x="227" y="328"/>
                      </a:lnTo>
                      <a:lnTo>
                        <a:pt x="236" y="320"/>
                      </a:lnTo>
                      <a:lnTo>
                        <a:pt x="246" y="313"/>
                      </a:lnTo>
                      <a:lnTo>
                        <a:pt x="246" y="307"/>
                      </a:lnTo>
                      <a:lnTo>
                        <a:pt x="246" y="291"/>
                      </a:lnTo>
                      <a:lnTo>
                        <a:pt x="246" y="197"/>
                      </a:lnTo>
                      <a:lnTo>
                        <a:pt x="246" y="189"/>
                      </a:lnTo>
                      <a:lnTo>
                        <a:pt x="246" y="181"/>
                      </a:lnTo>
                      <a:lnTo>
                        <a:pt x="246" y="175"/>
                      </a:lnTo>
                      <a:lnTo>
                        <a:pt x="246" y="169"/>
                      </a:lnTo>
                      <a:lnTo>
                        <a:pt x="236" y="161"/>
                      </a:lnTo>
                      <a:lnTo>
                        <a:pt x="227" y="161"/>
                      </a:lnTo>
                      <a:lnTo>
                        <a:pt x="220" y="153"/>
                      </a:lnTo>
                      <a:lnTo>
                        <a:pt x="203" y="146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  <p:grpSp>
          <p:nvGrpSpPr>
            <p:cNvPr id="30" name="Group 109"/>
            <p:cNvGrpSpPr>
              <a:grpSpLocks/>
            </p:cNvGrpSpPr>
            <p:nvPr/>
          </p:nvGrpSpPr>
          <p:grpSpPr bwMode="auto">
            <a:xfrm>
              <a:off x="2837" y="2145"/>
              <a:ext cx="108" cy="236"/>
              <a:chOff x="3160" y="1680"/>
              <a:chExt cx="124" cy="262"/>
            </a:xfrm>
          </p:grpSpPr>
          <p:sp>
            <p:nvSpPr>
              <p:cNvPr id="349" name="Freeform 110"/>
              <p:cNvSpPr>
                <a:spLocks/>
              </p:cNvSpPr>
              <p:nvPr/>
            </p:nvSpPr>
            <p:spPr bwMode="auto">
              <a:xfrm>
                <a:off x="3160" y="1680"/>
                <a:ext cx="124" cy="262"/>
              </a:xfrm>
              <a:custGeom>
                <a:avLst/>
                <a:gdLst>
                  <a:gd name="T0" fmla="*/ 1 w 247"/>
                  <a:gd name="T1" fmla="*/ 1 h 524"/>
                  <a:gd name="T2" fmla="*/ 1 w 247"/>
                  <a:gd name="T3" fmla="*/ 1 h 524"/>
                  <a:gd name="T4" fmla="*/ 1 w 247"/>
                  <a:gd name="T5" fmla="*/ 1 h 524"/>
                  <a:gd name="T6" fmla="*/ 1 w 247"/>
                  <a:gd name="T7" fmla="*/ 1 h 524"/>
                  <a:gd name="T8" fmla="*/ 1 w 247"/>
                  <a:gd name="T9" fmla="*/ 1 h 524"/>
                  <a:gd name="T10" fmla="*/ 1 w 247"/>
                  <a:gd name="T11" fmla="*/ 1 h 524"/>
                  <a:gd name="T12" fmla="*/ 1 w 247"/>
                  <a:gd name="T13" fmla="*/ 1 h 524"/>
                  <a:gd name="T14" fmla="*/ 1 w 247"/>
                  <a:gd name="T15" fmla="*/ 1 h 524"/>
                  <a:gd name="T16" fmla="*/ 1 w 247"/>
                  <a:gd name="T17" fmla="*/ 1 h 524"/>
                  <a:gd name="T18" fmla="*/ 1 w 247"/>
                  <a:gd name="T19" fmla="*/ 1 h 524"/>
                  <a:gd name="T20" fmla="*/ 1 w 247"/>
                  <a:gd name="T21" fmla="*/ 1 h 524"/>
                  <a:gd name="T22" fmla="*/ 1 w 247"/>
                  <a:gd name="T23" fmla="*/ 1 h 524"/>
                  <a:gd name="T24" fmla="*/ 1 w 247"/>
                  <a:gd name="T25" fmla="*/ 0 h 524"/>
                  <a:gd name="T26" fmla="*/ 1 w 247"/>
                  <a:gd name="T27" fmla="*/ 1 h 524"/>
                  <a:gd name="T28" fmla="*/ 1 w 247"/>
                  <a:gd name="T29" fmla="*/ 1 h 524"/>
                  <a:gd name="T30" fmla="*/ 1 w 247"/>
                  <a:gd name="T31" fmla="*/ 1 h 524"/>
                  <a:gd name="T32" fmla="*/ 1 w 247"/>
                  <a:gd name="T33" fmla="*/ 1 h 524"/>
                  <a:gd name="T34" fmla="*/ 1 w 247"/>
                  <a:gd name="T35" fmla="*/ 1 h 524"/>
                  <a:gd name="T36" fmla="*/ 1 w 247"/>
                  <a:gd name="T37" fmla="*/ 1 h 524"/>
                  <a:gd name="T38" fmla="*/ 1 w 247"/>
                  <a:gd name="T39" fmla="*/ 1 h 524"/>
                  <a:gd name="T40" fmla="*/ 1 w 247"/>
                  <a:gd name="T41" fmla="*/ 1 h 524"/>
                  <a:gd name="T42" fmla="*/ 1 w 247"/>
                  <a:gd name="T43" fmla="*/ 1 h 524"/>
                  <a:gd name="T44" fmla="*/ 1 w 247"/>
                  <a:gd name="T45" fmla="*/ 1 h 524"/>
                  <a:gd name="T46" fmla="*/ 1 w 247"/>
                  <a:gd name="T47" fmla="*/ 1 h 524"/>
                  <a:gd name="T48" fmla="*/ 1 w 247"/>
                  <a:gd name="T49" fmla="*/ 1 h 524"/>
                  <a:gd name="T50" fmla="*/ 1 w 247"/>
                  <a:gd name="T51" fmla="*/ 1 h 524"/>
                  <a:gd name="T52" fmla="*/ 1 w 247"/>
                  <a:gd name="T53" fmla="*/ 1 h 524"/>
                  <a:gd name="T54" fmla="*/ 0 w 247"/>
                  <a:gd name="T55" fmla="*/ 1 h 524"/>
                  <a:gd name="T56" fmla="*/ 0 w 247"/>
                  <a:gd name="T57" fmla="*/ 1 h 524"/>
                  <a:gd name="T58" fmla="*/ 1 w 247"/>
                  <a:gd name="T59" fmla="*/ 1 h 524"/>
                  <a:gd name="T60" fmla="*/ 1 w 247"/>
                  <a:gd name="T61" fmla="*/ 1 h 524"/>
                  <a:gd name="T62" fmla="*/ 1 w 247"/>
                  <a:gd name="T63" fmla="*/ 1 h 524"/>
                  <a:gd name="T64" fmla="*/ 1 w 247"/>
                  <a:gd name="T65" fmla="*/ 1 h 524"/>
                  <a:gd name="T66" fmla="*/ 1 w 247"/>
                  <a:gd name="T67" fmla="*/ 1 h 524"/>
                  <a:gd name="T68" fmla="*/ 1 w 247"/>
                  <a:gd name="T69" fmla="*/ 1 h 524"/>
                  <a:gd name="T70" fmla="*/ 1 w 247"/>
                  <a:gd name="T71" fmla="*/ 1 h 524"/>
                  <a:gd name="T72" fmla="*/ 1 w 247"/>
                  <a:gd name="T73" fmla="*/ 1 h 524"/>
                  <a:gd name="T74" fmla="*/ 1 w 247"/>
                  <a:gd name="T75" fmla="*/ 1 h 524"/>
                  <a:gd name="T76" fmla="*/ 1 w 247"/>
                  <a:gd name="T77" fmla="*/ 1 h 524"/>
                  <a:gd name="T78" fmla="*/ 1 w 247"/>
                  <a:gd name="T79" fmla="*/ 1 h 524"/>
                  <a:gd name="T80" fmla="*/ 1 w 247"/>
                  <a:gd name="T81" fmla="*/ 1 h 524"/>
                  <a:gd name="T82" fmla="*/ 1 w 247"/>
                  <a:gd name="T83" fmla="*/ 1 h 524"/>
                  <a:gd name="T84" fmla="*/ 1 w 247"/>
                  <a:gd name="T85" fmla="*/ 1 h 524"/>
                  <a:gd name="T86" fmla="*/ 1 w 247"/>
                  <a:gd name="T87" fmla="*/ 1 h 524"/>
                  <a:gd name="T88" fmla="*/ 1 w 247"/>
                  <a:gd name="T89" fmla="*/ 1 h 524"/>
                  <a:gd name="T90" fmla="*/ 1 w 247"/>
                  <a:gd name="T91" fmla="*/ 1 h 524"/>
                  <a:gd name="T92" fmla="*/ 1 w 247"/>
                  <a:gd name="T93" fmla="*/ 1 h 524"/>
                  <a:gd name="T94" fmla="*/ 1 w 247"/>
                  <a:gd name="T95" fmla="*/ 1 h 524"/>
                  <a:gd name="T96" fmla="*/ 1 w 247"/>
                  <a:gd name="T97" fmla="*/ 1 h 524"/>
                  <a:gd name="T98" fmla="*/ 1 w 247"/>
                  <a:gd name="T99" fmla="*/ 1 h 524"/>
                  <a:gd name="T100" fmla="*/ 1 w 247"/>
                  <a:gd name="T101" fmla="*/ 1 h 524"/>
                  <a:gd name="T102" fmla="*/ 1 w 247"/>
                  <a:gd name="T103" fmla="*/ 1 h 524"/>
                  <a:gd name="T104" fmla="*/ 1 w 247"/>
                  <a:gd name="T105" fmla="*/ 1 h 524"/>
                  <a:gd name="T106" fmla="*/ 1 w 247"/>
                  <a:gd name="T107" fmla="*/ 1 h 524"/>
                  <a:gd name="T108" fmla="*/ 1 w 247"/>
                  <a:gd name="T109" fmla="*/ 1 h 524"/>
                  <a:gd name="T110" fmla="*/ 1 w 247"/>
                  <a:gd name="T111" fmla="*/ 1 h 524"/>
                  <a:gd name="T112" fmla="*/ 1 w 247"/>
                  <a:gd name="T113" fmla="*/ 1 h 524"/>
                  <a:gd name="T114" fmla="*/ 1 w 247"/>
                  <a:gd name="T115" fmla="*/ 1 h 524"/>
                  <a:gd name="T116" fmla="*/ 1 w 247"/>
                  <a:gd name="T117" fmla="*/ 1 h 524"/>
                  <a:gd name="T118" fmla="*/ 1 w 247"/>
                  <a:gd name="T119" fmla="*/ 1 h 524"/>
                  <a:gd name="T120" fmla="*/ 1 w 247"/>
                  <a:gd name="T121" fmla="*/ 1 h 524"/>
                  <a:gd name="T122" fmla="*/ 1 w 247"/>
                  <a:gd name="T123" fmla="*/ 1 h 52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7" h="524">
                    <a:moveTo>
                      <a:pt x="205" y="146"/>
                    </a:moveTo>
                    <a:lnTo>
                      <a:pt x="205" y="146"/>
                    </a:lnTo>
                    <a:lnTo>
                      <a:pt x="195" y="146"/>
                    </a:lnTo>
                    <a:lnTo>
                      <a:pt x="186" y="138"/>
                    </a:lnTo>
                    <a:lnTo>
                      <a:pt x="179" y="138"/>
                    </a:lnTo>
                    <a:lnTo>
                      <a:pt x="170" y="132"/>
                    </a:lnTo>
                    <a:lnTo>
                      <a:pt x="162" y="124"/>
                    </a:lnTo>
                    <a:lnTo>
                      <a:pt x="162" y="116"/>
                    </a:lnTo>
                    <a:lnTo>
                      <a:pt x="162" y="109"/>
                    </a:lnTo>
                    <a:lnTo>
                      <a:pt x="170" y="109"/>
                    </a:lnTo>
                    <a:lnTo>
                      <a:pt x="179" y="101"/>
                    </a:lnTo>
                    <a:lnTo>
                      <a:pt x="179" y="95"/>
                    </a:lnTo>
                    <a:lnTo>
                      <a:pt x="186" y="87"/>
                    </a:lnTo>
                    <a:lnTo>
                      <a:pt x="186" y="81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0"/>
                    </a:lnTo>
                    <a:lnTo>
                      <a:pt x="186" y="44"/>
                    </a:lnTo>
                    <a:lnTo>
                      <a:pt x="186" y="36"/>
                    </a:lnTo>
                    <a:lnTo>
                      <a:pt x="179" y="28"/>
                    </a:lnTo>
                    <a:lnTo>
                      <a:pt x="170" y="22"/>
                    </a:lnTo>
                    <a:lnTo>
                      <a:pt x="162" y="15"/>
                    </a:lnTo>
                    <a:lnTo>
                      <a:pt x="153" y="8"/>
                    </a:lnTo>
                    <a:lnTo>
                      <a:pt x="144" y="8"/>
                    </a:lnTo>
                    <a:lnTo>
                      <a:pt x="136" y="0"/>
                    </a:lnTo>
                    <a:lnTo>
                      <a:pt x="127" y="0"/>
                    </a:lnTo>
                    <a:lnTo>
                      <a:pt x="120" y="0"/>
                    </a:lnTo>
                    <a:lnTo>
                      <a:pt x="103" y="8"/>
                    </a:lnTo>
                    <a:lnTo>
                      <a:pt x="94" y="8"/>
                    </a:lnTo>
                    <a:lnTo>
                      <a:pt x="85" y="15"/>
                    </a:lnTo>
                    <a:lnTo>
                      <a:pt x="77" y="22"/>
                    </a:lnTo>
                    <a:lnTo>
                      <a:pt x="77" y="28"/>
                    </a:lnTo>
                    <a:lnTo>
                      <a:pt x="68" y="36"/>
                    </a:lnTo>
                    <a:lnTo>
                      <a:pt x="68" y="44"/>
                    </a:lnTo>
                    <a:lnTo>
                      <a:pt x="61" y="50"/>
                    </a:lnTo>
                    <a:lnTo>
                      <a:pt x="61" y="65"/>
                    </a:lnTo>
                    <a:lnTo>
                      <a:pt x="61" y="73"/>
                    </a:lnTo>
                    <a:lnTo>
                      <a:pt x="68" y="81"/>
                    </a:lnTo>
                    <a:lnTo>
                      <a:pt x="68" y="87"/>
                    </a:lnTo>
                    <a:lnTo>
                      <a:pt x="68" y="95"/>
                    </a:lnTo>
                    <a:lnTo>
                      <a:pt x="77" y="101"/>
                    </a:lnTo>
                    <a:lnTo>
                      <a:pt x="85" y="109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7" y="138"/>
                    </a:lnTo>
                    <a:lnTo>
                      <a:pt x="68" y="138"/>
                    </a:lnTo>
                    <a:lnTo>
                      <a:pt x="61" y="146"/>
                    </a:lnTo>
                    <a:lnTo>
                      <a:pt x="52" y="146"/>
                    </a:lnTo>
                    <a:lnTo>
                      <a:pt x="35" y="152"/>
                    </a:lnTo>
                    <a:lnTo>
                      <a:pt x="26" y="160"/>
                    </a:lnTo>
                    <a:lnTo>
                      <a:pt x="18" y="160"/>
                    </a:lnTo>
                    <a:lnTo>
                      <a:pt x="9" y="168"/>
                    </a:lnTo>
                    <a:lnTo>
                      <a:pt x="9" y="174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9" y="306"/>
                    </a:lnTo>
                    <a:lnTo>
                      <a:pt x="9" y="313"/>
                    </a:lnTo>
                    <a:lnTo>
                      <a:pt x="18" y="319"/>
                    </a:lnTo>
                    <a:lnTo>
                      <a:pt x="18" y="335"/>
                    </a:lnTo>
                    <a:lnTo>
                      <a:pt x="26" y="335"/>
                    </a:lnTo>
                    <a:lnTo>
                      <a:pt x="35" y="343"/>
                    </a:lnTo>
                    <a:lnTo>
                      <a:pt x="42" y="349"/>
                    </a:lnTo>
                    <a:lnTo>
                      <a:pt x="52" y="349"/>
                    </a:lnTo>
                    <a:lnTo>
                      <a:pt x="52" y="356"/>
                    </a:lnTo>
                    <a:lnTo>
                      <a:pt x="52" y="217"/>
                    </a:lnTo>
                    <a:lnTo>
                      <a:pt x="52" y="372"/>
                    </a:lnTo>
                    <a:lnTo>
                      <a:pt x="52" y="488"/>
                    </a:lnTo>
                    <a:lnTo>
                      <a:pt x="52" y="496"/>
                    </a:lnTo>
                    <a:lnTo>
                      <a:pt x="52" y="502"/>
                    </a:lnTo>
                    <a:lnTo>
                      <a:pt x="61" y="508"/>
                    </a:lnTo>
                    <a:lnTo>
                      <a:pt x="61" y="516"/>
                    </a:lnTo>
                    <a:lnTo>
                      <a:pt x="68" y="516"/>
                    </a:lnTo>
                    <a:lnTo>
                      <a:pt x="68" y="524"/>
                    </a:lnTo>
                    <a:lnTo>
                      <a:pt x="77" y="524"/>
                    </a:lnTo>
                    <a:lnTo>
                      <a:pt x="85" y="524"/>
                    </a:lnTo>
                    <a:lnTo>
                      <a:pt x="94" y="524"/>
                    </a:lnTo>
                    <a:lnTo>
                      <a:pt x="103" y="524"/>
                    </a:lnTo>
                    <a:lnTo>
                      <a:pt x="111" y="516"/>
                    </a:lnTo>
                    <a:lnTo>
                      <a:pt x="120" y="508"/>
                    </a:lnTo>
                    <a:lnTo>
                      <a:pt x="127" y="502"/>
                    </a:lnTo>
                    <a:lnTo>
                      <a:pt x="127" y="496"/>
                    </a:lnTo>
                    <a:lnTo>
                      <a:pt x="127" y="488"/>
                    </a:lnTo>
                    <a:lnTo>
                      <a:pt x="127" y="291"/>
                    </a:lnTo>
                    <a:lnTo>
                      <a:pt x="127" y="488"/>
                    </a:lnTo>
                    <a:lnTo>
                      <a:pt x="127" y="496"/>
                    </a:lnTo>
                    <a:lnTo>
                      <a:pt x="127" y="502"/>
                    </a:lnTo>
                    <a:lnTo>
                      <a:pt x="127" y="508"/>
                    </a:lnTo>
                    <a:lnTo>
                      <a:pt x="136" y="508"/>
                    </a:lnTo>
                    <a:lnTo>
                      <a:pt x="136" y="516"/>
                    </a:lnTo>
                    <a:lnTo>
                      <a:pt x="144" y="516"/>
                    </a:lnTo>
                    <a:lnTo>
                      <a:pt x="144" y="524"/>
                    </a:lnTo>
                    <a:lnTo>
                      <a:pt x="153" y="524"/>
                    </a:lnTo>
                    <a:lnTo>
                      <a:pt x="162" y="524"/>
                    </a:lnTo>
                    <a:lnTo>
                      <a:pt x="170" y="524"/>
                    </a:lnTo>
                    <a:lnTo>
                      <a:pt x="179" y="524"/>
                    </a:lnTo>
                    <a:lnTo>
                      <a:pt x="186" y="516"/>
                    </a:lnTo>
                    <a:lnTo>
                      <a:pt x="195" y="508"/>
                    </a:lnTo>
                    <a:lnTo>
                      <a:pt x="195" y="502"/>
                    </a:lnTo>
                    <a:lnTo>
                      <a:pt x="195" y="496"/>
                    </a:lnTo>
                    <a:lnTo>
                      <a:pt x="195" y="488"/>
                    </a:lnTo>
                    <a:lnTo>
                      <a:pt x="195" y="372"/>
                    </a:lnTo>
                    <a:lnTo>
                      <a:pt x="195" y="217"/>
                    </a:lnTo>
                    <a:lnTo>
                      <a:pt x="195" y="356"/>
                    </a:lnTo>
                    <a:lnTo>
                      <a:pt x="205" y="349"/>
                    </a:lnTo>
                    <a:lnTo>
                      <a:pt x="212" y="349"/>
                    </a:lnTo>
                    <a:lnTo>
                      <a:pt x="212" y="343"/>
                    </a:lnTo>
                    <a:lnTo>
                      <a:pt x="221" y="335"/>
                    </a:lnTo>
                    <a:lnTo>
                      <a:pt x="229" y="327"/>
                    </a:lnTo>
                    <a:lnTo>
                      <a:pt x="238" y="319"/>
                    </a:lnTo>
                    <a:lnTo>
                      <a:pt x="247" y="313"/>
                    </a:lnTo>
                    <a:lnTo>
                      <a:pt x="247" y="306"/>
                    </a:lnTo>
                    <a:lnTo>
                      <a:pt x="247" y="291"/>
                    </a:lnTo>
                    <a:lnTo>
                      <a:pt x="247" y="197"/>
                    </a:lnTo>
                    <a:lnTo>
                      <a:pt x="247" y="189"/>
                    </a:lnTo>
                    <a:lnTo>
                      <a:pt x="247" y="181"/>
                    </a:lnTo>
                    <a:lnTo>
                      <a:pt x="247" y="174"/>
                    </a:lnTo>
                    <a:lnTo>
                      <a:pt x="247" y="168"/>
                    </a:lnTo>
                    <a:lnTo>
                      <a:pt x="238" y="160"/>
                    </a:lnTo>
                    <a:lnTo>
                      <a:pt x="229" y="160"/>
                    </a:lnTo>
                    <a:lnTo>
                      <a:pt x="221" y="152"/>
                    </a:lnTo>
                    <a:lnTo>
                      <a:pt x="205" y="146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350" name="Group 111"/>
              <p:cNvGrpSpPr>
                <a:grpSpLocks/>
              </p:cNvGrpSpPr>
              <p:nvPr/>
            </p:nvGrpSpPr>
            <p:grpSpPr bwMode="auto">
              <a:xfrm>
                <a:off x="3160" y="1680"/>
                <a:ext cx="124" cy="262"/>
                <a:chOff x="3160" y="1680"/>
                <a:chExt cx="124" cy="262"/>
              </a:xfrm>
            </p:grpSpPr>
            <p:sp>
              <p:nvSpPr>
                <p:cNvPr id="351" name="Freeform 112"/>
                <p:cNvSpPr>
                  <a:spLocks/>
                </p:cNvSpPr>
                <p:nvPr/>
              </p:nvSpPr>
              <p:spPr bwMode="auto">
                <a:xfrm>
                  <a:off x="3160" y="1680"/>
                  <a:ext cx="124" cy="262"/>
                </a:xfrm>
                <a:custGeom>
                  <a:avLst/>
                  <a:gdLst>
                    <a:gd name="T0" fmla="*/ 1 w 247"/>
                    <a:gd name="T1" fmla="*/ 1 h 524"/>
                    <a:gd name="T2" fmla="*/ 1 w 247"/>
                    <a:gd name="T3" fmla="*/ 1 h 524"/>
                    <a:gd name="T4" fmla="*/ 1 w 247"/>
                    <a:gd name="T5" fmla="*/ 1 h 524"/>
                    <a:gd name="T6" fmla="*/ 1 w 247"/>
                    <a:gd name="T7" fmla="*/ 1 h 524"/>
                    <a:gd name="T8" fmla="*/ 1 w 247"/>
                    <a:gd name="T9" fmla="*/ 1 h 524"/>
                    <a:gd name="T10" fmla="*/ 1 w 247"/>
                    <a:gd name="T11" fmla="*/ 1 h 524"/>
                    <a:gd name="T12" fmla="*/ 1 w 247"/>
                    <a:gd name="T13" fmla="*/ 1 h 524"/>
                    <a:gd name="T14" fmla="*/ 1 w 247"/>
                    <a:gd name="T15" fmla="*/ 1 h 524"/>
                    <a:gd name="T16" fmla="*/ 1 w 247"/>
                    <a:gd name="T17" fmla="*/ 1 h 524"/>
                    <a:gd name="T18" fmla="*/ 1 w 247"/>
                    <a:gd name="T19" fmla="*/ 1 h 524"/>
                    <a:gd name="T20" fmla="*/ 1 w 247"/>
                    <a:gd name="T21" fmla="*/ 1 h 524"/>
                    <a:gd name="T22" fmla="*/ 1 w 247"/>
                    <a:gd name="T23" fmla="*/ 1 h 524"/>
                    <a:gd name="T24" fmla="*/ 1 w 247"/>
                    <a:gd name="T25" fmla="*/ 0 h 524"/>
                    <a:gd name="T26" fmla="*/ 1 w 247"/>
                    <a:gd name="T27" fmla="*/ 1 h 524"/>
                    <a:gd name="T28" fmla="*/ 1 w 247"/>
                    <a:gd name="T29" fmla="*/ 1 h 524"/>
                    <a:gd name="T30" fmla="*/ 1 w 247"/>
                    <a:gd name="T31" fmla="*/ 1 h 524"/>
                    <a:gd name="T32" fmla="*/ 1 w 247"/>
                    <a:gd name="T33" fmla="*/ 1 h 524"/>
                    <a:gd name="T34" fmla="*/ 1 w 247"/>
                    <a:gd name="T35" fmla="*/ 1 h 524"/>
                    <a:gd name="T36" fmla="*/ 1 w 247"/>
                    <a:gd name="T37" fmla="*/ 1 h 524"/>
                    <a:gd name="T38" fmla="*/ 1 w 247"/>
                    <a:gd name="T39" fmla="*/ 1 h 524"/>
                    <a:gd name="T40" fmla="*/ 1 w 247"/>
                    <a:gd name="T41" fmla="*/ 1 h 524"/>
                    <a:gd name="T42" fmla="*/ 1 w 247"/>
                    <a:gd name="T43" fmla="*/ 1 h 524"/>
                    <a:gd name="T44" fmla="*/ 1 w 247"/>
                    <a:gd name="T45" fmla="*/ 1 h 524"/>
                    <a:gd name="T46" fmla="*/ 1 w 247"/>
                    <a:gd name="T47" fmla="*/ 1 h 524"/>
                    <a:gd name="T48" fmla="*/ 1 w 247"/>
                    <a:gd name="T49" fmla="*/ 1 h 524"/>
                    <a:gd name="T50" fmla="*/ 1 w 247"/>
                    <a:gd name="T51" fmla="*/ 1 h 524"/>
                    <a:gd name="T52" fmla="*/ 1 w 247"/>
                    <a:gd name="T53" fmla="*/ 1 h 524"/>
                    <a:gd name="T54" fmla="*/ 0 w 247"/>
                    <a:gd name="T55" fmla="*/ 1 h 524"/>
                    <a:gd name="T56" fmla="*/ 0 w 247"/>
                    <a:gd name="T57" fmla="*/ 1 h 524"/>
                    <a:gd name="T58" fmla="*/ 1 w 247"/>
                    <a:gd name="T59" fmla="*/ 1 h 524"/>
                    <a:gd name="T60" fmla="*/ 1 w 247"/>
                    <a:gd name="T61" fmla="*/ 1 h 524"/>
                    <a:gd name="T62" fmla="*/ 1 w 247"/>
                    <a:gd name="T63" fmla="*/ 1 h 524"/>
                    <a:gd name="T64" fmla="*/ 1 w 247"/>
                    <a:gd name="T65" fmla="*/ 1 h 524"/>
                    <a:gd name="T66" fmla="*/ 1 w 247"/>
                    <a:gd name="T67" fmla="*/ 1 h 524"/>
                    <a:gd name="T68" fmla="*/ 1 w 247"/>
                    <a:gd name="T69" fmla="*/ 1 h 524"/>
                    <a:gd name="T70" fmla="*/ 1 w 247"/>
                    <a:gd name="T71" fmla="*/ 1 h 524"/>
                    <a:gd name="T72" fmla="*/ 1 w 247"/>
                    <a:gd name="T73" fmla="*/ 1 h 524"/>
                    <a:gd name="T74" fmla="*/ 1 w 247"/>
                    <a:gd name="T75" fmla="*/ 1 h 524"/>
                    <a:gd name="T76" fmla="*/ 1 w 247"/>
                    <a:gd name="T77" fmla="*/ 1 h 524"/>
                    <a:gd name="T78" fmla="*/ 1 w 247"/>
                    <a:gd name="T79" fmla="*/ 1 h 524"/>
                    <a:gd name="T80" fmla="*/ 1 w 247"/>
                    <a:gd name="T81" fmla="*/ 1 h 524"/>
                    <a:gd name="T82" fmla="*/ 1 w 247"/>
                    <a:gd name="T83" fmla="*/ 1 h 524"/>
                    <a:gd name="T84" fmla="*/ 1 w 247"/>
                    <a:gd name="T85" fmla="*/ 1 h 524"/>
                    <a:gd name="T86" fmla="*/ 1 w 247"/>
                    <a:gd name="T87" fmla="*/ 1 h 524"/>
                    <a:gd name="T88" fmla="*/ 1 w 247"/>
                    <a:gd name="T89" fmla="*/ 1 h 524"/>
                    <a:gd name="T90" fmla="*/ 1 w 247"/>
                    <a:gd name="T91" fmla="*/ 1 h 524"/>
                    <a:gd name="T92" fmla="*/ 1 w 247"/>
                    <a:gd name="T93" fmla="*/ 1 h 524"/>
                    <a:gd name="T94" fmla="*/ 1 w 247"/>
                    <a:gd name="T95" fmla="*/ 1 h 524"/>
                    <a:gd name="T96" fmla="*/ 1 w 247"/>
                    <a:gd name="T97" fmla="*/ 1 h 524"/>
                    <a:gd name="T98" fmla="*/ 1 w 247"/>
                    <a:gd name="T99" fmla="*/ 1 h 524"/>
                    <a:gd name="T100" fmla="*/ 1 w 247"/>
                    <a:gd name="T101" fmla="*/ 1 h 524"/>
                    <a:gd name="T102" fmla="*/ 1 w 247"/>
                    <a:gd name="T103" fmla="*/ 1 h 524"/>
                    <a:gd name="T104" fmla="*/ 1 w 247"/>
                    <a:gd name="T105" fmla="*/ 1 h 524"/>
                    <a:gd name="T106" fmla="*/ 1 w 247"/>
                    <a:gd name="T107" fmla="*/ 1 h 524"/>
                    <a:gd name="T108" fmla="*/ 1 w 247"/>
                    <a:gd name="T109" fmla="*/ 1 h 524"/>
                    <a:gd name="T110" fmla="*/ 1 w 247"/>
                    <a:gd name="T111" fmla="*/ 1 h 524"/>
                    <a:gd name="T112" fmla="*/ 1 w 247"/>
                    <a:gd name="T113" fmla="*/ 1 h 524"/>
                    <a:gd name="T114" fmla="*/ 1 w 247"/>
                    <a:gd name="T115" fmla="*/ 1 h 524"/>
                    <a:gd name="T116" fmla="*/ 1 w 247"/>
                    <a:gd name="T117" fmla="*/ 1 h 524"/>
                    <a:gd name="T118" fmla="*/ 1 w 247"/>
                    <a:gd name="T119" fmla="*/ 1 h 524"/>
                    <a:gd name="T120" fmla="*/ 1 w 247"/>
                    <a:gd name="T121" fmla="*/ 1 h 524"/>
                    <a:gd name="T122" fmla="*/ 1 w 247"/>
                    <a:gd name="T123" fmla="*/ 1 h 524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7" h="524">
                      <a:moveTo>
                        <a:pt x="205" y="146"/>
                      </a:moveTo>
                      <a:lnTo>
                        <a:pt x="205" y="146"/>
                      </a:lnTo>
                      <a:lnTo>
                        <a:pt x="195" y="146"/>
                      </a:lnTo>
                      <a:lnTo>
                        <a:pt x="186" y="138"/>
                      </a:lnTo>
                      <a:lnTo>
                        <a:pt x="179" y="138"/>
                      </a:lnTo>
                      <a:lnTo>
                        <a:pt x="170" y="132"/>
                      </a:lnTo>
                      <a:lnTo>
                        <a:pt x="162" y="124"/>
                      </a:lnTo>
                      <a:lnTo>
                        <a:pt x="162" y="116"/>
                      </a:lnTo>
                      <a:lnTo>
                        <a:pt x="162" y="109"/>
                      </a:lnTo>
                      <a:lnTo>
                        <a:pt x="170" y="109"/>
                      </a:lnTo>
                      <a:lnTo>
                        <a:pt x="179" y="101"/>
                      </a:lnTo>
                      <a:lnTo>
                        <a:pt x="179" y="95"/>
                      </a:lnTo>
                      <a:lnTo>
                        <a:pt x="186" y="87"/>
                      </a:lnTo>
                      <a:lnTo>
                        <a:pt x="186" y="81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0"/>
                      </a:lnTo>
                      <a:lnTo>
                        <a:pt x="186" y="44"/>
                      </a:lnTo>
                      <a:lnTo>
                        <a:pt x="186" y="36"/>
                      </a:lnTo>
                      <a:lnTo>
                        <a:pt x="179" y="28"/>
                      </a:lnTo>
                      <a:lnTo>
                        <a:pt x="170" y="22"/>
                      </a:lnTo>
                      <a:lnTo>
                        <a:pt x="162" y="15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6" y="0"/>
                      </a:lnTo>
                      <a:lnTo>
                        <a:pt x="127" y="0"/>
                      </a:lnTo>
                      <a:lnTo>
                        <a:pt x="120" y="0"/>
                      </a:lnTo>
                      <a:lnTo>
                        <a:pt x="103" y="8"/>
                      </a:lnTo>
                      <a:lnTo>
                        <a:pt x="94" y="8"/>
                      </a:lnTo>
                      <a:lnTo>
                        <a:pt x="85" y="15"/>
                      </a:lnTo>
                      <a:lnTo>
                        <a:pt x="77" y="22"/>
                      </a:lnTo>
                      <a:lnTo>
                        <a:pt x="77" y="28"/>
                      </a:lnTo>
                      <a:lnTo>
                        <a:pt x="68" y="36"/>
                      </a:lnTo>
                      <a:lnTo>
                        <a:pt x="68" y="44"/>
                      </a:lnTo>
                      <a:lnTo>
                        <a:pt x="61" y="50"/>
                      </a:lnTo>
                      <a:lnTo>
                        <a:pt x="61" y="65"/>
                      </a:lnTo>
                      <a:lnTo>
                        <a:pt x="61" y="73"/>
                      </a:lnTo>
                      <a:lnTo>
                        <a:pt x="68" y="81"/>
                      </a:lnTo>
                      <a:lnTo>
                        <a:pt x="68" y="87"/>
                      </a:lnTo>
                      <a:lnTo>
                        <a:pt x="68" y="95"/>
                      </a:lnTo>
                      <a:lnTo>
                        <a:pt x="77" y="101"/>
                      </a:lnTo>
                      <a:lnTo>
                        <a:pt x="85" y="109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7" y="138"/>
                      </a:lnTo>
                      <a:lnTo>
                        <a:pt x="68" y="138"/>
                      </a:lnTo>
                      <a:lnTo>
                        <a:pt x="61" y="146"/>
                      </a:lnTo>
                      <a:lnTo>
                        <a:pt x="52" y="146"/>
                      </a:lnTo>
                      <a:lnTo>
                        <a:pt x="35" y="152"/>
                      </a:lnTo>
                      <a:lnTo>
                        <a:pt x="26" y="160"/>
                      </a:lnTo>
                      <a:lnTo>
                        <a:pt x="18" y="160"/>
                      </a:lnTo>
                      <a:lnTo>
                        <a:pt x="9" y="168"/>
                      </a:lnTo>
                      <a:lnTo>
                        <a:pt x="9" y="174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6"/>
                      </a:lnTo>
                      <a:lnTo>
                        <a:pt x="9" y="313"/>
                      </a:lnTo>
                      <a:lnTo>
                        <a:pt x="18" y="319"/>
                      </a:lnTo>
                      <a:lnTo>
                        <a:pt x="18" y="335"/>
                      </a:lnTo>
                      <a:lnTo>
                        <a:pt x="26" y="335"/>
                      </a:lnTo>
                      <a:lnTo>
                        <a:pt x="35" y="343"/>
                      </a:lnTo>
                      <a:lnTo>
                        <a:pt x="42" y="349"/>
                      </a:lnTo>
                      <a:lnTo>
                        <a:pt x="52" y="349"/>
                      </a:lnTo>
                      <a:lnTo>
                        <a:pt x="52" y="356"/>
                      </a:lnTo>
                      <a:lnTo>
                        <a:pt x="52" y="217"/>
                      </a:lnTo>
                      <a:lnTo>
                        <a:pt x="52" y="372"/>
                      </a:lnTo>
                      <a:lnTo>
                        <a:pt x="52" y="488"/>
                      </a:lnTo>
                      <a:lnTo>
                        <a:pt x="52" y="496"/>
                      </a:lnTo>
                      <a:lnTo>
                        <a:pt x="52" y="502"/>
                      </a:lnTo>
                      <a:lnTo>
                        <a:pt x="61" y="508"/>
                      </a:lnTo>
                      <a:lnTo>
                        <a:pt x="61" y="516"/>
                      </a:lnTo>
                      <a:lnTo>
                        <a:pt x="68" y="516"/>
                      </a:lnTo>
                      <a:lnTo>
                        <a:pt x="68" y="524"/>
                      </a:lnTo>
                      <a:lnTo>
                        <a:pt x="77" y="524"/>
                      </a:lnTo>
                      <a:lnTo>
                        <a:pt x="85" y="524"/>
                      </a:lnTo>
                      <a:lnTo>
                        <a:pt x="94" y="524"/>
                      </a:lnTo>
                      <a:lnTo>
                        <a:pt x="103" y="524"/>
                      </a:lnTo>
                      <a:lnTo>
                        <a:pt x="111" y="516"/>
                      </a:lnTo>
                      <a:lnTo>
                        <a:pt x="120" y="508"/>
                      </a:lnTo>
                      <a:lnTo>
                        <a:pt x="127" y="502"/>
                      </a:lnTo>
                      <a:lnTo>
                        <a:pt x="127" y="496"/>
                      </a:lnTo>
                      <a:lnTo>
                        <a:pt x="127" y="488"/>
                      </a:lnTo>
                      <a:lnTo>
                        <a:pt x="127" y="291"/>
                      </a:lnTo>
                      <a:lnTo>
                        <a:pt x="127" y="488"/>
                      </a:lnTo>
                      <a:lnTo>
                        <a:pt x="127" y="496"/>
                      </a:lnTo>
                      <a:lnTo>
                        <a:pt x="127" y="502"/>
                      </a:lnTo>
                      <a:lnTo>
                        <a:pt x="127" y="508"/>
                      </a:lnTo>
                      <a:lnTo>
                        <a:pt x="136" y="508"/>
                      </a:lnTo>
                      <a:lnTo>
                        <a:pt x="136" y="516"/>
                      </a:lnTo>
                      <a:lnTo>
                        <a:pt x="144" y="516"/>
                      </a:lnTo>
                      <a:lnTo>
                        <a:pt x="144" y="524"/>
                      </a:lnTo>
                      <a:lnTo>
                        <a:pt x="153" y="524"/>
                      </a:lnTo>
                      <a:lnTo>
                        <a:pt x="162" y="524"/>
                      </a:lnTo>
                      <a:lnTo>
                        <a:pt x="170" y="524"/>
                      </a:lnTo>
                      <a:lnTo>
                        <a:pt x="179" y="524"/>
                      </a:lnTo>
                      <a:lnTo>
                        <a:pt x="186" y="516"/>
                      </a:lnTo>
                      <a:lnTo>
                        <a:pt x="195" y="508"/>
                      </a:lnTo>
                      <a:lnTo>
                        <a:pt x="195" y="502"/>
                      </a:lnTo>
                      <a:lnTo>
                        <a:pt x="195" y="496"/>
                      </a:lnTo>
                      <a:lnTo>
                        <a:pt x="195" y="488"/>
                      </a:lnTo>
                      <a:lnTo>
                        <a:pt x="195" y="372"/>
                      </a:lnTo>
                      <a:lnTo>
                        <a:pt x="195" y="217"/>
                      </a:lnTo>
                      <a:lnTo>
                        <a:pt x="195" y="356"/>
                      </a:lnTo>
                      <a:lnTo>
                        <a:pt x="205" y="349"/>
                      </a:lnTo>
                      <a:lnTo>
                        <a:pt x="212" y="349"/>
                      </a:lnTo>
                      <a:lnTo>
                        <a:pt x="212" y="343"/>
                      </a:lnTo>
                      <a:lnTo>
                        <a:pt x="221" y="335"/>
                      </a:lnTo>
                      <a:lnTo>
                        <a:pt x="229" y="327"/>
                      </a:lnTo>
                      <a:lnTo>
                        <a:pt x="238" y="319"/>
                      </a:lnTo>
                      <a:lnTo>
                        <a:pt x="247" y="313"/>
                      </a:lnTo>
                      <a:lnTo>
                        <a:pt x="247" y="306"/>
                      </a:lnTo>
                      <a:lnTo>
                        <a:pt x="247" y="291"/>
                      </a:lnTo>
                      <a:lnTo>
                        <a:pt x="247" y="197"/>
                      </a:lnTo>
                      <a:lnTo>
                        <a:pt x="247" y="189"/>
                      </a:lnTo>
                      <a:lnTo>
                        <a:pt x="247" y="181"/>
                      </a:lnTo>
                      <a:lnTo>
                        <a:pt x="247" y="174"/>
                      </a:lnTo>
                      <a:lnTo>
                        <a:pt x="247" y="168"/>
                      </a:lnTo>
                      <a:lnTo>
                        <a:pt x="238" y="160"/>
                      </a:lnTo>
                      <a:lnTo>
                        <a:pt x="229" y="160"/>
                      </a:lnTo>
                      <a:lnTo>
                        <a:pt x="221" y="152"/>
                      </a:lnTo>
                      <a:lnTo>
                        <a:pt x="205" y="146"/>
                      </a:lnTo>
                      <a:close/>
                    </a:path>
                  </a:pathLst>
                </a:custGeom>
                <a:solidFill>
                  <a:srgbClr val="FF99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352" name="Freeform 113"/>
                <p:cNvSpPr>
                  <a:spLocks/>
                </p:cNvSpPr>
                <p:nvPr/>
              </p:nvSpPr>
              <p:spPr bwMode="auto">
                <a:xfrm>
                  <a:off x="3160" y="1680"/>
                  <a:ext cx="124" cy="262"/>
                </a:xfrm>
                <a:custGeom>
                  <a:avLst/>
                  <a:gdLst>
                    <a:gd name="T0" fmla="*/ 1 w 247"/>
                    <a:gd name="T1" fmla="*/ 1 h 524"/>
                    <a:gd name="T2" fmla="*/ 1 w 247"/>
                    <a:gd name="T3" fmla="*/ 1 h 524"/>
                    <a:gd name="T4" fmla="*/ 1 w 247"/>
                    <a:gd name="T5" fmla="*/ 1 h 524"/>
                    <a:gd name="T6" fmla="*/ 1 w 247"/>
                    <a:gd name="T7" fmla="*/ 1 h 524"/>
                    <a:gd name="T8" fmla="*/ 1 w 247"/>
                    <a:gd name="T9" fmla="*/ 1 h 524"/>
                    <a:gd name="T10" fmla="*/ 1 w 247"/>
                    <a:gd name="T11" fmla="*/ 1 h 524"/>
                    <a:gd name="T12" fmla="*/ 1 w 247"/>
                    <a:gd name="T13" fmla="*/ 1 h 524"/>
                    <a:gd name="T14" fmla="*/ 1 w 247"/>
                    <a:gd name="T15" fmla="*/ 1 h 524"/>
                    <a:gd name="T16" fmla="*/ 1 w 247"/>
                    <a:gd name="T17" fmla="*/ 1 h 524"/>
                    <a:gd name="T18" fmla="*/ 1 w 247"/>
                    <a:gd name="T19" fmla="*/ 1 h 524"/>
                    <a:gd name="T20" fmla="*/ 1 w 247"/>
                    <a:gd name="T21" fmla="*/ 1 h 524"/>
                    <a:gd name="T22" fmla="*/ 1 w 247"/>
                    <a:gd name="T23" fmla="*/ 1 h 524"/>
                    <a:gd name="T24" fmla="*/ 1 w 247"/>
                    <a:gd name="T25" fmla="*/ 0 h 524"/>
                    <a:gd name="T26" fmla="*/ 1 w 247"/>
                    <a:gd name="T27" fmla="*/ 1 h 524"/>
                    <a:gd name="T28" fmla="*/ 1 w 247"/>
                    <a:gd name="T29" fmla="*/ 1 h 524"/>
                    <a:gd name="T30" fmla="*/ 1 w 247"/>
                    <a:gd name="T31" fmla="*/ 1 h 524"/>
                    <a:gd name="T32" fmla="*/ 1 w 247"/>
                    <a:gd name="T33" fmla="*/ 1 h 524"/>
                    <a:gd name="T34" fmla="*/ 1 w 247"/>
                    <a:gd name="T35" fmla="*/ 1 h 524"/>
                    <a:gd name="T36" fmla="*/ 1 w 247"/>
                    <a:gd name="T37" fmla="*/ 1 h 524"/>
                    <a:gd name="T38" fmla="*/ 1 w 247"/>
                    <a:gd name="T39" fmla="*/ 1 h 524"/>
                    <a:gd name="T40" fmla="*/ 1 w 247"/>
                    <a:gd name="T41" fmla="*/ 1 h 524"/>
                    <a:gd name="T42" fmla="*/ 1 w 247"/>
                    <a:gd name="T43" fmla="*/ 1 h 524"/>
                    <a:gd name="T44" fmla="*/ 1 w 247"/>
                    <a:gd name="T45" fmla="*/ 1 h 524"/>
                    <a:gd name="T46" fmla="*/ 1 w 247"/>
                    <a:gd name="T47" fmla="*/ 1 h 524"/>
                    <a:gd name="T48" fmla="*/ 1 w 247"/>
                    <a:gd name="T49" fmla="*/ 1 h 524"/>
                    <a:gd name="T50" fmla="*/ 1 w 247"/>
                    <a:gd name="T51" fmla="*/ 1 h 524"/>
                    <a:gd name="T52" fmla="*/ 1 w 247"/>
                    <a:gd name="T53" fmla="*/ 1 h 524"/>
                    <a:gd name="T54" fmla="*/ 0 w 247"/>
                    <a:gd name="T55" fmla="*/ 1 h 524"/>
                    <a:gd name="T56" fmla="*/ 0 w 247"/>
                    <a:gd name="T57" fmla="*/ 1 h 524"/>
                    <a:gd name="T58" fmla="*/ 1 w 247"/>
                    <a:gd name="T59" fmla="*/ 1 h 524"/>
                    <a:gd name="T60" fmla="*/ 1 w 247"/>
                    <a:gd name="T61" fmla="*/ 1 h 524"/>
                    <a:gd name="T62" fmla="*/ 1 w 247"/>
                    <a:gd name="T63" fmla="*/ 1 h 524"/>
                    <a:gd name="T64" fmla="*/ 1 w 247"/>
                    <a:gd name="T65" fmla="*/ 1 h 524"/>
                    <a:gd name="T66" fmla="*/ 1 w 247"/>
                    <a:gd name="T67" fmla="*/ 1 h 524"/>
                    <a:gd name="T68" fmla="*/ 1 w 247"/>
                    <a:gd name="T69" fmla="*/ 1 h 524"/>
                    <a:gd name="T70" fmla="*/ 1 w 247"/>
                    <a:gd name="T71" fmla="*/ 1 h 524"/>
                    <a:gd name="T72" fmla="*/ 1 w 247"/>
                    <a:gd name="T73" fmla="*/ 1 h 524"/>
                    <a:gd name="T74" fmla="*/ 1 w 247"/>
                    <a:gd name="T75" fmla="*/ 1 h 524"/>
                    <a:gd name="T76" fmla="*/ 1 w 247"/>
                    <a:gd name="T77" fmla="*/ 1 h 524"/>
                    <a:gd name="T78" fmla="*/ 1 w 247"/>
                    <a:gd name="T79" fmla="*/ 1 h 524"/>
                    <a:gd name="T80" fmla="*/ 1 w 247"/>
                    <a:gd name="T81" fmla="*/ 1 h 524"/>
                    <a:gd name="T82" fmla="*/ 1 w 247"/>
                    <a:gd name="T83" fmla="*/ 1 h 524"/>
                    <a:gd name="T84" fmla="*/ 1 w 247"/>
                    <a:gd name="T85" fmla="*/ 1 h 524"/>
                    <a:gd name="T86" fmla="*/ 1 w 247"/>
                    <a:gd name="T87" fmla="*/ 1 h 524"/>
                    <a:gd name="T88" fmla="*/ 1 w 247"/>
                    <a:gd name="T89" fmla="*/ 1 h 524"/>
                    <a:gd name="T90" fmla="*/ 1 w 247"/>
                    <a:gd name="T91" fmla="*/ 1 h 524"/>
                    <a:gd name="T92" fmla="*/ 1 w 247"/>
                    <a:gd name="T93" fmla="*/ 1 h 524"/>
                    <a:gd name="T94" fmla="*/ 1 w 247"/>
                    <a:gd name="T95" fmla="*/ 1 h 524"/>
                    <a:gd name="T96" fmla="*/ 1 w 247"/>
                    <a:gd name="T97" fmla="*/ 1 h 524"/>
                    <a:gd name="T98" fmla="*/ 1 w 247"/>
                    <a:gd name="T99" fmla="*/ 1 h 524"/>
                    <a:gd name="T100" fmla="*/ 1 w 247"/>
                    <a:gd name="T101" fmla="*/ 1 h 524"/>
                    <a:gd name="T102" fmla="*/ 1 w 247"/>
                    <a:gd name="T103" fmla="*/ 1 h 524"/>
                    <a:gd name="T104" fmla="*/ 1 w 247"/>
                    <a:gd name="T105" fmla="*/ 1 h 524"/>
                    <a:gd name="T106" fmla="*/ 1 w 247"/>
                    <a:gd name="T107" fmla="*/ 1 h 524"/>
                    <a:gd name="T108" fmla="*/ 1 w 247"/>
                    <a:gd name="T109" fmla="*/ 1 h 524"/>
                    <a:gd name="T110" fmla="*/ 1 w 247"/>
                    <a:gd name="T111" fmla="*/ 1 h 524"/>
                    <a:gd name="T112" fmla="*/ 1 w 247"/>
                    <a:gd name="T113" fmla="*/ 1 h 524"/>
                    <a:gd name="T114" fmla="*/ 1 w 247"/>
                    <a:gd name="T115" fmla="*/ 1 h 524"/>
                    <a:gd name="T116" fmla="*/ 1 w 247"/>
                    <a:gd name="T117" fmla="*/ 1 h 524"/>
                    <a:gd name="T118" fmla="*/ 1 w 247"/>
                    <a:gd name="T119" fmla="*/ 1 h 524"/>
                    <a:gd name="T120" fmla="*/ 1 w 247"/>
                    <a:gd name="T121" fmla="*/ 1 h 524"/>
                    <a:gd name="T122" fmla="*/ 1 w 247"/>
                    <a:gd name="T123" fmla="*/ 1 h 524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7" h="524">
                      <a:moveTo>
                        <a:pt x="205" y="146"/>
                      </a:moveTo>
                      <a:lnTo>
                        <a:pt x="205" y="146"/>
                      </a:lnTo>
                      <a:lnTo>
                        <a:pt x="195" y="146"/>
                      </a:lnTo>
                      <a:lnTo>
                        <a:pt x="186" y="138"/>
                      </a:lnTo>
                      <a:lnTo>
                        <a:pt x="179" y="138"/>
                      </a:lnTo>
                      <a:lnTo>
                        <a:pt x="170" y="132"/>
                      </a:lnTo>
                      <a:lnTo>
                        <a:pt x="162" y="124"/>
                      </a:lnTo>
                      <a:lnTo>
                        <a:pt x="162" y="116"/>
                      </a:lnTo>
                      <a:lnTo>
                        <a:pt x="162" y="109"/>
                      </a:lnTo>
                      <a:lnTo>
                        <a:pt x="170" y="109"/>
                      </a:lnTo>
                      <a:lnTo>
                        <a:pt x="179" y="101"/>
                      </a:lnTo>
                      <a:lnTo>
                        <a:pt x="179" y="95"/>
                      </a:lnTo>
                      <a:lnTo>
                        <a:pt x="186" y="87"/>
                      </a:lnTo>
                      <a:lnTo>
                        <a:pt x="186" y="81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0"/>
                      </a:lnTo>
                      <a:lnTo>
                        <a:pt x="186" y="44"/>
                      </a:lnTo>
                      <a:lnTo>
                        <a:pt x="186" y="36"/>
                      </a:lnTo>
                      <a:lnTo>
                        <a:pt x="179" y="28"/>
                      </a:lnTo>
                      <a:lnTo>
                        <a:pt x="170" y="22"/>
                      </a:lnTo>
                      <a:lnTo>
                        <a:pt x="162" y="15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6" y="0"/>
                      </a:lnTo>
                      <a:lnTo>
                        <a:pt x="127" y="0"/>
                      </a:lnTo>
                      <a:lnTo>
                        <a:pt x="120" y="0"/>
                      </a:lnTo>
                      <a:lnTo>
                        <a:pt x="103" y="8"/>
                      </a:lnTo>
                      <a:lnTo>
                        <a:pt x="94" y="8"/>
                      </a:lnTo>
                      <a:lnTo>
                        <a:pt x="85" y="15"/>
                      </a:lnTo>
                      <a:lnTo>
                        <a:pt x="77" y="22"/>
                      </a:lnTo>
                      <a:lnTo>
                        <a:pt x="77" y="28"/>
                      </a:lnTo>
                      <a:lnTo>
                        <a:pt x="68" y="36"/>
                      </a:lnTo>
                      <a:lnTo>
                        <a:pt x="68" y="44"/>
                      </a:lnTo>
                      <a:lnTo>
                        <a:pt x="61" y="50"/>
                      </a:lnTo>
                      <a:lnTo>
                        <a:pt x="61" y="65"/>
                      </a:lnTo>
                      <a:lnTo>
                        <a:pt x="61" y="73"/>
                      </a:lnTo>
                      <a:lnTo>
                        <a:pt x="68" y="81"/>
                      </a:lnTo>
                      <a:lnTo>
                        <a:pt x="68" y="87"/>
                      </a:lnTo>
                      <a:lnTo>
                        <a:pt x="68" y="95"/>
                      </a:lnTo>
                      <a:lnTo>
                        <a:pt x="77" y="101"/>
                      </a:lnTo>
                      <a:lnTo>
                        <a:pt x="85" y="109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7" y="138"/>
                      </a:lnTo>
                      <a:lnTo>
                        <a:pt x="68" y="138"/>
                      </a:lnTo>
                      <a:lnTo>
                        <a:pt x="61" y="146"/>
                      </a:lnTo>
                      <a:lnTo>
                        <a:pt x="52" y="146"/>
                      </a:lnTo>
                      <a:lnTo>
                        <a:pt x="35" y="152"/>
                      </a:lnTo>
                      <a:lnTo>
                        <a:pt x="26" y="160"/>
                      </a:lnTo>
                      <a:lnTo>
                        <a:pt x="18" y="160"/>
                      </a:lnTo>
                      <a:lnTo>
                        <a:pt x="9" y="168"/>
                      </a:lnTo>
                      <a:lnTo>
                        <a:pt x="9" y="174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6"/>
                      </a:lnTo>
                      <a:lnTo>
                        <a:pt x="9" y="313"/>
                      </a:lnTo>
                      <a:lnTo>
                        <a:pt x="18" y="319"/>
                      </a:lnTo>
                      <a:lnTo>
                        <a:pt x="18" y="335"/>
                      </a:lnTo>
                      <a:lnTo>
                        <a:pt x="26" y="335"/>
                      </a:lnTo>
                      <a:lnTo>
                        <a:pt x="35" y="343"/>
                      </a:lnTo>
                      <a:lnTo>
                        <a:pt x="42" y="349"/>
                      </a:lnTo>
                      <a:lnTo>
                        <a:pt x="52" y="349"/>
                      </a:lnTo>
                      <a:lnTo>
                        <a:pt x="52" y="356"/>
                      </a:lnTo>
                      <a:lnTo>
                        <a:pt x="52" y="217"/>
                      </a:lnTo>
                      <a:lnTo>
                        <a:pt x="52" y="372"/>
                      </a:lnTo>
                      <a:lnTo>
                        <a:pt x="52" y="488"/>
                      </a:lnTo>
                      <a:lnTo>
                        <a:pt x="52" y="496"/>
                      </a:lnTo>
                      <a:lnTo>
                        <a:pt x="52" y="502"/>
                      </a:lnTo>
                      <a:lnTo>
                        <a:pt x="61" y="508"/>
                      </a:lnTo>
                      <a:lnTo>
                        <a:pt x="61" y="516"/>
                      </a:lnTo>
                      <a:lnTo>
                        <a:pt x="68" y="516"/>
                      </a:lnTo>
                      <a:lnTo>
                        <a:pt x="68" y="524"/>
                      </a:lnTo>
                      <a:lnTo>
                        <a:pt x="77" y="524"/>
                      </a:lnTo>
                      <a:lnTo>
                        <a:pt x="85" y="524"/>
                      </a:lnTo>
                      <a:lnTo>
                        <a:pt x="94" y="524"/>
                      </a:lnTo>
                      <a:lnTo>
                        <a:pt x="103" y="524"/>
                      </a:lnTo>
                      <a:lnTo>
                        <a:pt x="111" y="516"/>
                      </a:lnTo>
                      <a:lnTo>
                        <a:pt x="120" y="508"/>
                      </a:lnTo>
                      <a:lnTo>
                        <a:pt x="127" y="502"/>
                      </a:lnTo>
                      <a:lnTo>
                        <a:pt x="127" y="496"/>
                      </a:lnTo>
                      <a:lnTo>
                        <a:pt x="127" y="488"/>
                      </a:lnTo>
                      <a:lnTo>
                        <a:pt x="127" y="291"/>
                      </a:lnTo>
                      <a:lnTo>
                        <a:pt x="127" y="488"/>
                      </a:lnTo>
                      <a:lnTo>
                        <a:pt x="127" y="496"/>
                      </a:lnTo>
                      <a:lnTo>
                        <a:pt x="127" y="502"/>
                      </a:lnTo>
                      <a:lnTo>
                        <a:pt x="127" y="508"/>
                      </a:lnTo>
                      <a:lnTo>
                        <a:pt x="136" y="508"/>
                      </a:lnTo>
                      <a:lnTo>
                        <a:pt x="136" y="516"/>
                      </a:lnTo>
                      <a:lnTo>
                        <a:pt x="144" y="516"/>
                      </a:lnTo>
                      <a:lnTo>
                        <a:pt x="144" y="524"/>
                      </a:lnTo>
                      <a:lnTo>
                        <a:pt x="153" y="524"/>
                      </a:lnTo>
                      <a:lnTo>
                        <a:pt x="162" y="524"/>
                      </a:lnTo>
                      <a:lnTo>
                        <a:pt x="170" y="524"/>
                      </a:lnTo>
                      <a:lnTo>
                        <a:pt x="179" y="524"/>
                      </a:lnTo>
                      <a:lnTo>
                        <a:pt x="186" y="516"/>
                      </a:lnTo>
                      <a:lnTo>
                        <a:pt x="195" y="508"/>
                      </a:lnTo>
                      <a:lnTo>
                        <a:pt x="195" y="502"/>
                      </a:lnTo>
                      <a:lnTo>
                        <a:pt x="195" y="496"/>
                      </a:lnTo>
                      <a:lnTo>
                        <a:pt x="195" y="488"/>
                      </a:lnTo>
                      <a:lnTo>
                        <a:pt x="195" y="372"/>
                      </a:lnTo>
                      <a:lnTo>
                        <a:pt x="195" y="217"/>
                      </a:lnTo>
                      <a:lnTo>
                        <a:pt x="195" y="356"/>
                      </a:lnTo>
                      <a:lnTo>
                        <a:pt x="205" y="349"/>
                      </a:lnTo>
                      <a:lnTo>
                        <a:pt x="212" y="349"/>
                      </a:lnTo>
                      <a:lnTo>
                        <a:pt x="212" y="343"/>
                      </a:lnTo>
                      <a:lnTo>
                        <a:pt x="221" y="335"/>
                      </a:lnTo>
                      <a:lnTo>
                        <a:pt x="229" y="327"/>
                      </a:lnTo>
                      <a:lnTo>
                        <a:pt x="238" y="319"/>
                      </a:lnTo>
                      <a:lnTo>
                        <a:pt x="247" y="313"/>
                      </a:lnTo>
                      <a:lnTo>
                        <a:pt x="247" y="306"/>
                      </a:lnTo>
                      <a:lnTo>
                        <a:pt x="247" y="291"/>
                      </a:lnTo>
                      <a:lnTo>
                        <a:pt x="247" y="197"/>
                      </a:lnTo>
                      <a:lnTo>
                        <a:pt x="247" y="189"/>
                      </a:lnTo>
                      <a:lnTo>
                        <a:pt x="247" y="181"/>
                      </a:lnTo>
                      <a:lnTo>
                        <a:pt x="247" y="174"/>
                      </a:lnTo>
                      <a:lnTo>
                        <a:pt x="247" y="168"/>
                      </a:lnTo>
                      <a:lnTo>
                        <a:pt x="238" y="160"/>
                      </a:lnTo>
                      <a:lnTo>
                        <a:pt x="229" y="160"/>
                      </a:lnTo>
                      <a:lnTo>
                        <a:pt x="221" y="152"/>
                      </a:lnTo>
                      <a:lnTo>
                        <a:pt x="205" y="146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  <p:grpSp>
          <p:nvGrpSpPr>
            <p:cNvPr id="31" name="Group 114"/>
            <p:cNvGrpSpPr>
              <a:grpSpLocks/>
            </p:cNvGrpSpPr>
            <p:nvPr/>
          </p:nvGrpSpPr>
          <p:grpSpPr bwMode="auto">
            <a:xfrm>
              <a:off x="1926" y="1936"/>
              <a:ext cx="107" cy="236"/>
              <a:chOff x="2135" y="1471"/>
              <a:chExt cx="123" cy="262"/>
            </a:xfrm>
          </p:grpSpPr>
          <p:sp>
            <p:nvSpPr>
              <p:cNvPr id="345" name="Freeform 115"/>
              <p:cNvSpPr>
                <a:spLocks/>
              </p:cNvSpPr>
              <p:nvPr/>
            </p:nvSpPr>
            <p:spPr bwMode="auto">
              <a:xfrm>
                <a:off x="2135" y="1471"/>
                <a:ext cx="123" cy="262"/>
              </a:xfrm>
              <a:custGeom>
                <a:avLst/>
                <a:gdLst>
                  <a:gd name="T0" fmla="*/ 1 w 245"/>
                  <a:gd name="T1" fmla="*/ 1 h 523"/>
                  <a:gd name="T2" fmla="*/ 1 w 245"/>
                  <a:gd name="T3" fmla="*/ 1 h 523"/>
                  <a:gd name="T4" fmla="*/ 1 w 245"/>
                  <a:gd name="T5" fmla="*/ 1 h 523"/>
                  <a:gd name="T6" fmla="*/ 1 w 245"/>
                  <a:gd name="T7" fmla="*/ 1 h 523"/>
                  <a:gd name="T8" fmla="*/ 1 w 245"/>
                  <a:gd name="T9" fmla="*/ 1 h 523"/>
                  <a:gd name="T10" fmla="*/ 1 w 245"/>
                  <a:gd name="T11" fmla="*/ 1 h 523"/>
                  <a:gd name="T12" fmla="*/ 1 w 245"/>
                  <a:gd name="T13" fmla="*/ 1 h 523"/>
                  <a:gd name="T14" fmla="*/ 1 w 245"/>
                  <a:gd name="T15" fmla="*/ 1 h 523"/>
                  <a:gd name="T16" fmla="*/ 1 w 245"/>
                  <a:gd name="T17" fmla="*/ 1 h 523"/>
                  <a:gd name="T18" fmla="*/ 1 w 245"/>
                  <a:gd name="T19" fmla="*/ 1 h 523"/>
                  <a:gd name="T20" fmla="*/ 1 w 245"/>
                  <a:gd name="T21" fmla="*/ 1 h 523"/>
                  <a:gd name="T22" fmla="*/ 1 w 245"/>
                  <a:gd name="T23" fmla="*/ 1 h 523"/>
                  <a:gd name="T24" fmla="*/ 1 w 245"/>
                  <a:gd name="T25" fmla="*/ 0 h 523"/>
                  <a:gd name="T26" fmla="*/ 1 w 245"/>
                  <a:gd name="T27" fmla="*/ 1 h 523"/>
                  <a:gd name="T28" fmla="*/ 1 w 245"/>
                  <a:gd name="T29" fmla="*/ 1 h 523"/>
                  <a:gd name="T30" fmla="*/ 1 w 245"/>
                  <a:gd name="T31" fmla="*/ 1 h 523"/>
                  <a:gd name="T32" fmla="*/ 1 w 245"/>
                  <a:gd name="T33" fmla="*/ 1 h 523"/>
                  <a:gd name="T34" fmla="*/ 1 w 245"/>
                  <a:gd name="T35" fmla="*/ 1 h 523"/>
                  <a:gd name="T36" fmla="*/ 1 w 245"/>
                  <a:gd name="T37" fmla="*/ 1 h 523"/>
                  <a:gd name="T38" fmla="*/ 1 w 245"/>
                  <a:gd name="T39" fmla="*/ 1 h 523"/>
                  <a:gd name="T40" fmla="*/ 1 w 245"/>
                  <a:gd name="T41" fmla="*/ 1 h 523"/>
                  <a:gd name="T42" fmla="*/ 1 w 245"/>
                  <a:gd name="T43" fmla="*/ 1 h 523"/>
                  <a:gd name="T44" fmla="*/ 1 w 245"/>
                  <a:gd name="T45" fmla="*/ 1 h 523"/>
                  <a:gd name="T46" fmla="*/ 1 w 245"/>
                  <a:gd name="T47" fmla="*/ 1 h 523"/>
                  <a:gd name="T48" fmla="*/ 1 w 245"/>
                  <a:gd name="T49" fmla="*/ 1 h 523"/>
                  <a:gd name="T50" fmla="*/ 1 w 245"/>
                  <a:gd name="T51" fmla="*/ 1 h 523"/>
                  <a:gd name="T52" fmla="*/ 1 w 245"/>
                  <a:gd name="T53" fmla="*/ 1 h 523"/>
                  <a:gd name="T54" fmla="*/ 0 w 245"/>
                  <a:gd name="T55" fmla="*/ 1 h 523"/>
                  <a:gd name="T56" fmla="*/ 0 w 245"/>
                  <a:gd name="T57" fmla="*/ 1 h 523"/>
                  <a:gd name="T58" fmla="*/ 1 w 245"/>
                  <a:gd name="T59" fmla="*/ 1 h 523"/>
                  <a:gd name="T60" fmla="*/ 1 w 245"/>
                  <a:gd name="T61" fmla="*/ 1 h 523"/>
                  <a:gd name="T62" fmla="*/ 1 w 245"/>
                  <a:gd name="T63" fmla="*/ 1 h 523"/>
                  <a:gd name="T64" fmla="*/ 1 w 245"/>
                  <a:gd name="T65" fmla="*/ 1 h 523"/>
                  <a:gd name="T66" fmla="*/ 1 w 245"/>
                  <a:gd name="T67" fmla="*/ 1 h 523"/>
                  <a:gd name="T68" fmla="*/ 1 w 245"/>
                  <a:gd name="T69" fmla="*/ 1 h 523"/>
                  <a:gd name="T70" fmla="*/ 1 w 245"/>
                  <a:gd name="T71" fmla="*/ 1 h 523"/>
                  <a:gd name="T72" fmla="*/ 1 w 245"/>
                  <a:gd name="T73" fmla="*/ 1 h 523"/>
                  <a:gd name="T74" fmla="*/ 1 w 245"/>
                  <a:gd name="T75" fmla="*/ 1 h 523"/>
                  <a:gd name="T76" fmla="*/ 1 w 245"/>
                  <a:gd name="T77" fmla="*/ 1 h 523"/>
                  <a:gd name="T78" fmla="*/ 1 w 245"/>
                  <a:gd name="T79" fmla="*/ 1 h 523"/>
                  <a:gd name="T80" fmla="*/ 1 w 245"/>
                  <a:gd name="T81" fmla="*/ 1 h 523"/>
                  <a:gd name="T82" fmla="*/ 1 w 245"/>
                  <a:gd name="T83" fmla="*/ 1 h 523"/>
                  <a:gd name="T84" fmla="*/ 1 w 245"/>
                  <a:gd name="T85" fmla="*/ 1 h 523"/>
                  <a:gd name="T86" fmla="*/ 1 w 245"/>
                  <a:gd name="T87" fmla="*/ 1 h 523"/>
                  <a:gd name="T88" fmla="*/ 1 w 245"/>
                  <a:gd name="T89" fmla="*/ 1 h 523"/>
                  <a:gd name="T90" fmla="*/ 1 w 245"/>
                  <a:gd name="T91" fmla="*/ 1 h 523"/>
                  <a:gd name="T92" fmla="*/ 1 w 245"/>
                  <a:gd name="T93" fmla="*/ 1 h 523"/>
                  <a:gd name="T94" fmla="*/ 1 w 245"/>
                  <a:gd name="T95" fmla="*/ 1 h 523"/>
                  <a:gd name="T96" fmla="*/ 1 w 245"/>
                  <a:gd name="T97" fmla="*/ 1 h 523"/>
                  <a:gd name="T98" fmla="*/ 1 w 245"/>
                  <a:gd name="T99" fmla="*/ 1 h 523"/>
                  <a:gd name="T100" fmla="*/ 1 w 245"/>
                  <a:gd name="T101" fmla="*/ 1 h 523"/>
                  <a:gd name="T102" fmla="*/ 1 w 245"/>
                  <a:gd name="T103" fmla="*/ 1 h 523"/>
                  <a:gd name="T104" fmla="*/ 1 w 245"/>
                  <a:gd name="T105" fmla="*/ 1 h 523"/>
                  <a:gd name="T106" fmla="*/ 1 w 245"/>
                  <a:gd name="T107" fmla="*/ 1 h 523"/>
                  <a:gd name="T108" fmla="*/ 1 w 245"/>
                  <a:gd name="T109" fmla="*/ 1 h 523"/>
                  <a:gd name="T110" fmla="*/ 1 w 245"/>
                  <a:gd name="T111" fmla="*/ 1 h 523"/>
                  <a:gd name="T112" fmla="*/ 1 w 245"/>
                  <a:gd name="T113" fmla="*/ 1 h 523"/>
                  <a:gd name="T114" fmla="*/ 1 w 245"/>
                  <a:gd name="T115" fmla="*/ 1 h 523"/>
                  <a:gd name="T116" fmla="*/ 1 w 245"/>
                  <a:gd name="T117" fmla="*/ 1 h 523"/>
                  <a:gd name="T118" fmla="*/ 1 w 245"/>
                  <a:gd name="T119" fmla="*/ 1 h 523"/>
                  <a:gd name="T120" fmla="*/ 1 w 245"/>
                  <a:gd name="T121" fmla="*/ 1 h 523"/>
                  <a:gd name="T122" fmla="*/ 1 w 245"/>
                  <a:gd name="T123" fmla="*/ 1 h 52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5" h="523">
                    <a:moveTo>
                      <a:pt x="202" y="145"/>
                    </a:moveTo>
                    <a:lnTo>
                      <a:pt x="202" y="145"/>
                    </a:lnTo>
                    <a:lnTo>
                      <a:pt x="193" y="145"/>
                    </a:lnTo>
                    <a:lnTo>
                      <a:pt x="186" y="138"/>
                    </a:lnTo>
                    <a:lnTo>
                      <a:pt x="176" y="138"/>
                    </a:lnTo>
                    <a:lnTo>
                      <a:pt x="167" y="132"/>
                    </a:lnTo>
                    <a:lnTo>
                      <a:pt x="160" y="124"/>
                    </a:lnTo>
                    <a:lnTo>
                      <a:pt x="160" y="116"/>
                    </a:lnTo>
                    <a:lnTo>
                      <a:pt x="160" y="108"/>
                    </a:lnTo>
                    <a:lnTo>
                      <a:pt x="167" y="108"/>
                    </a:lnTo>
                    <a:lnTo>
                      <a:pt x="176" y="102"/>
                    </a:lnTo>
                    <a:lnTo>
                      <a:pt x="176" y="95"/>
                    </a:lnTo>
                    <a:lnTo>
                      <a:pt x="186" y="87"/>
                    </a:lnTo>
                    <a:lnTo>
                      <a:pt x="186" y="79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1"/>
                    </a:lnTo>
                    <a:lnTo>
                      <a:pt x="186" y="44"/>
                    </a:lnTo>
                    <a:lnTo>
                      <a:pt x="186" y="37"/>
                    </a:lnTo>
                    <a:lnTo>
                      <a:pt x="176" y="29"/>
                    </a:lnTo>
                    <a:lnTo>
                      <a:pt x="167" y="22"/>
                    </a:lnTo>
                    <a:lnTo>
                      <a:pt x="160" y="16"/>
                    </a:lnTo>
                    <a:lnTo>
                      <a:pt x="153" y="8"/>
                    </a:lnTo>
                    <a:lnTo>
                      <a:pt x="143" y="8"/>
                    </a:lnTo>
                    <a:lnTo>
                      <a:pt x="134" y="0"/>
                    </a:lnTo>
                    <a:lnTo>
                      <a:pt x="125" y="0"/>
                    </a:lnTo>
                    <a:lnTo>
                      <a:pt x="119" y="0"/>
                    </a:lnTo>
                    <a:lnTo>
                      <a:pt x="101" y="8"/>
                    </a:lnTo>
                    <a:lnTo>
                      <a:pt x="92" y="8"/>
                    </a:lnTo>
                    <a:lnTo>
                      <a:pt x="84" y="16"/>
                    </a:lnTo>
                    <a:lnTo>
                      <a:pt x="77" y="22"/>
                    </a:lnTo>
                    <a:lnTo>
                      <a:pt x="77" y="29"/>
                    </a:lnTo>
                    <a:lnTo>
                      <a:pt x="68" y="37"/>
                    </a:lnTo>
                    <a:lnTo>
                      <a:pt x="68" y="44"/>
                    </a:lnTo>
                    <a:lnTo>
                      <a:pt x="59" y="51"/>
                    </a:lnTo>
                    <a:lnTo>
                      <a:pt x="59" y="65"/>
                    </a:lnTo>
                    <a:lnTo>
                      <a:pt x="59" y="73"/>
                    </a:lnTo>
                    <a:lnTo>
                      <a:pt x="68" y="79"/>
                    </a:lnTo>
                    <a:lnTo>
                      <a:pt x="68" y="87"/>
                    </a:lnTo>
                    <a:lnTo>
                      <a:pt x="68" y="95"/>
                    </a:lnTo>
                    <a:lnTo>
                      <a:pt x="77" y="102"/>
                    </a:lnTo>
                    <a:lnTo>
                      <a:pt x="84" y="108"/>
                    </a:lnTo>
                    <a:lnTo>
                      <a:pt x="84" y="116"/>
                    </a:lnTo>
                    <a:lnTo>
                      <a:pt x="84" y="124"/>
                    </a:lnTo>
                    <a:lnTo>
                      <a:pt x="84" y="132"/>
                    </a:lnTo>
                    <a:lnTo>
                      <a:pt x="77" y="138"/>
                    </a:lnTo>
                    <a:lnTo>
                      <a:pt x="68" y="138"/>
                    </a:lnTo>
                    <a:lnTo>
                      <a:pt x="59" y="145"/>
                    </a:lnTo>
                    <a:lnTo>
                      <a:pt x="51" y="145"/>
                    </a:lnTo>
                    <a:lnTo>
                      <a:pt x="35" y="153"/>
                    </a:lnTo>
                    <a:lnTo>
                      <a:pt x="25" y="161"/>
                    </a:lnTo>
                    <a:lnTo>
                      <a:pt x="16" y="161"/>
                    </a:lnTo>
                    <a:lnTo>
                      <a:pt x="9" y="169"/>
                    </a:lnTo>
                    <a:lnTo>
                      <a:pt x="9" y="173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9" y="305"/>
                    </a:lnTo>
                    <a:lnTo>
                      <a:pt x="9" y="313"/>
                    </a:lnTo>
                    <a:lnTo>
                      <a:pt x="16" y="320"/>
                    </a:lnTo>
                    <a:lnTo>
                      <a:pt x="16" y="334"/>
                    </a:lnTo>
                    <a:lnTo>
                      <a:pt x="25" y="334"/>
                    </a:lnTo>
                    <a:lnTo>
                      <a:pt x="35" y="342"/>
                    </a:lnTo>
                    <a:lnTo>
                      <a:pt x="42" y="350"/>
                    </a:lnTo>
                    <a:lnTo>
                      <a:pt x="51" y="350"/>
                    </a:lnTo>
                    <a:lnTo>
                      <a:pt x="51" y="355"/>
                    </a:lnTo>
                    <a:lnTo>
                      <a:pt x="51" y="218"/>
                    </a:lnTo>
                    <a:lnTo>
                      <a:pt x="51" y="370"/>
                    </a:lnTo>
                    <a:lnTo>
                      <a:pt x="51" y="487"/>
                    </a:lnTo>
                    <a:lnTo>
                      <a:pt x="51" y="494"/>
                    </a:lnTo>
                    <a:lnTo>
                      <a:pt x="51" y="501"/>
                    </a:lnTo>
                    <a:lnTo>
                      <a:pt x="59" y="507"/>
                    </a:lnTo>
                    <a:lnTo>
                      <a:pt x="59" y="515"/>
                    </a:lnTo>
                    <a:lnTo>
                      <a:pt x="68" y="515"/>
                    </a:lnTo>
                    <a:lnTo>
                      <a:pt x="68" y="523"/>
                    </a:lnTo>
                    <a:lnTo>
                      <a:pt x="77" y="523"/>
                    </a:lnTo>
                    <a:lnTo>
                      <a:pt x="84" y="523"/>
                    </a:lnTo>
                    <a:lnTo>
                      <a:pt x="92" y="523"/>
                    </a:lnTo>
                    <a:lnTo>
                      <a:pt x="101" y="523"/>
                    </a:lnTo>
                    <a:lnTo>
                      <a:pt x="110" y="515"/>
                    </a:lnTo>
                    <a:lnTo>
                      <a:pt x="119" y="507"/>
                    </a:lnTo>
                    <a:lnTo>
                      <a:pt x="125" y="501"/>
                    </a:lnTo>
                    <a:lnTo>
                      <a:pt x="125" y="494"/>
                    </a:lnTo>
                    <a:lnTo>
                      <a:pt x="125" y="487"/>
                    </a:lnTo>
                    <a:lnTo>
                      <a:pt x="125" y="291"/>
                    </a:lnTo>
                    <a:lnTo>
                      <a:pt x="125" y="487"/>
                    </a:lnTo>
                    <a:lnTo>
                      <a:pt x="125" y="494"/>
                    </a:lnTo>
                    <a:lnTo>
                      <a:pt x="125" y="501"/>
                    </a:lnTo>
                    <a:lnTo>
                      <a:pt x="125" y="507"/>
                    </a:lnTo>
                    <a:lnTo>
                      <a:pt x="134" y="507"/>
                    </a:lnTo>
                    <a:lnTo>
                      <a:pt x="134" y="515"/>
                    </a:lnTo>
                    <a:lnTo>
                      <a:pt x="143" y="515"/>
                    </a:lnTo>
                    <a:lnTo>
                      <a:pt x="143" y="523"/>
                    </a:lnTo>
                    <a:lnTo>
                      <a:pt x="153" y="523"/>
                    </a:lnTo>
                    <a:lnTo>
                      <a:pt x="160" y="523"/>
                    </a:lnTo>
                    <a:lnTo>
                      <a:pt x="167" y="523"/>
                    </a:lnTo>
                    <a:lnTo>
                      <a:pt x="176" y="523"/>
                    </a:lnTo>
                    <a:lnTo>
                      <a:pt x="186" y="515"/>
                    </a:lnTo>
                    <a:lnTo>
                      <a:pt x="193" y="507"/>
                    </a:lnTo>
                    <a:lnTo>
                      <a:pt x="193" y="501"/>
                    </a:lnTo>
                    <a:lnTo>
                      <a:pt x="193" y="494"/>
                    </a:lnTo>
                    <a:lnTo>
                      <a:pt x="193" y="487"/>
                    </a:lnTo>
                    <a:lnTo>
                      <a:pt x="193" y="370"/>
                    </a:lnTo>
                    <a:lnTo>
                      <a:pt x="193" y="218"/>
                    </a:lnTo>
                    <a:lnTo>
                      <a:pt x="193" y="355"/>
                    </a:lnTo>
                    <a:lnTo>
                      <a:pt x="202" y="350"/>
                    </a:lnTo>
                    <a:lnTo>
                      <a:pt x="210" y="350"/>
                    </a:lnTo>
                    <a:lnTo>
                      <a:pt x="210" y="342"/>
                    </a:lnTo>
                    <a:lnTo>
                      <a:pt x="219" y="334"/>
                    </a:lnTo>
                    <a:lnTo>
                      <a:pt x="226" y="326"/>
                    </a:lnTo>
                    <a:lnTo>
                      <a:pt x="235" y="320"/>
                    </a:lnTo>
                    <a:lnTo>
                      <a:pt x="245" y="313"/>
                    </a:lnTo>
                    <a:lnTo>
                      <a:pt x="245" y="305"/>
                    </a:lnTo>
                    <a:lnTo>
                      <a:pt x="245" y="291"/>
                    </a:lnTo>
                    <a:lnTo>
                      <a:pt x="245" y="197"/>
                    </a:lnTo>
                    <a:lnTo>
                      <a:pt x="245" y="189"/>
                    </a:lnTo>
                    <a:lnTo>
                      <a:pt x="245" y="181"/>
                    </a:lnTo>
                    <a:lnTo>
                      <a:pt x="245" y="173"/>
                    </a:lnTo>
                    <a:lnTo>
                      <a:pt x="245" y="169"/>
                    </a:lnTo>
                    <a:lnTo>
                      <a:pt x="235" y="161"/>
                    </a:lnTo>
                    <a:lnTo>
                      <a:pt x="226" y="161"/>
                    </a:lnTo>
                    <a:lnTo>
                      <a:pt x="219" y="153"/>
                    </a:lnTo>
                    <a:lnTo>
                      <a:pt x="202" y="145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346" name="Group 116"/>
              <p:cNvGrpSpPr>
                <a:grpSpLocks/>
              </p:cNvGrpSpPr>
              <p:nvPr/>
            </p:nvGrpSpPr>
            <p:grpSpPr bwMode="auto">
              <a:xfrm>
                <a:off x="2135" y="1471"/>
                <a:ext cx="123" cy="262"/>
                <a:chOff x="2135" y="1471"/>
                <a:chExt cx="123" cy="262"/>
              </a:xfrm>
            </p:grpSpPr>
            <p:sp>
              <p:nvSpPr>
                <p:cNvPr id="347" name="Freeform 117"/>
                <p:cNvSpPr>
                  <a:spLocks/>
                </p:cNvSpPr>
                <p:nvPr/>
              </p:nvSpPr>
              <p:spPr bwMode="auto">
                <a:xfrm>
                  <a:off x="2135" y="1471"/>
                  <a:ext cx="123" cy="262"/>
                </a:xfrm>
                <a:custGeom>
                  <a:avLst/>
                  <a:gdLst>
                    <a:gd name="T0" fmla="*/ 1 w 245"/>
                    <a:gd name="T1" fmla="*/ 1 h 523"/>
                    <a:gd name="T2" fmla="*/ 1 w 245"/>
                    <a:gd name="T3" fmla="*/ 1 h 523"/>
                    <a:gd name="T4" fmla="*/ 1 w 245"/>
                    <a:gd name="T5" fmla="*/ 1 h 523"/>
                    <a:gd name="T6" fmla="*/ 1 w 245"/>
                    <a:gd name="T7" fmla="*/ 1 h 523"/>
                    <a:gd name="T8" fmla="*/ 1 w 245"/>
                    <a:gd name="T9" fmla="*/ 1 h 523"/>
                    <a:gd name="T10" fmla="*/ 1 w 245"/>
                    <a:gd name="T11" fmla="*/ 1 h 523"/>
                    <a:gd name="T12" fmla="*/ 1 w 245"/>
                    <a:gd name="T13" fmla="*/ 1 h 523"/>
                    <a:gd name="T14" fmla="*/ 1 w 245"/>
                    <a:gd name="T15" fmla="*/ 1 h 523"/>
                    <a:gd name="T16" fmla="*/ 1 w 245"/>
                    <a:gd name="T17" fmla="*/ 1 h 523"/>
                    <a:gd name="T18" fmla="*/ 1 w 245"/>
                    <a:gd name="T19" fmla="*/ 1 h 523"/>
                    <a:gd name="T20" fmla="*/ 1 w 245"/>
                    <a:gd name="T21" fmla="*/ 1 h 523"/>
                    <a:gd name="T22" fmla="*/ 1 w 245"/>
                    <a:gd name="T23" fmla="*/ 1 h 523"/>
                    <a:gd name="T24" fmla="*/ 1 w 245"/>
                    <a:gd name="T25" fmla="*/ 0 h 523"/>
                    <a:gd name="T26" fmla="*/ 1 w 245"/>
                    <a:gd name="T27" fmla="*/ 1 h 523"/>
                    <a:gd name="T28" fmla="*/ 1 w 245"/>
                    <a:gd name="T29" fmla="*/ 1 h 523"/>
                    <a:gd name="T30" fmla="*/ 1 w 245"/>
                    <a:gd name="T31" fmla="*/ 1 h 523"/>
                    <a:gd name="T32" fmla="*/ 1 w 245"/>
                    <a:gd name="T33" fmla="*/ 1 h 523"/>
                    <a:gd name="T34" fmla="*/ 1 w 245"/>
                    <a:gd name="T35" fmla="*/ 1 h 523"/>
                    <a:gd name="T36" fmla="*/ 1 w 245"/>
                    <a:gd name="T37" fmla="*/ 1 h 523"/>
                    <a:gd name="T38" fmla="*/ 1 w 245"/>
                    <a:gd name="T39" fmla="*/ 1 h 523"/>
                    <a:gd name="T40" fmla="*/ 1 w 245"/>
                    <a:gd name="T41" fmla="*/ 1 h 523"/>
                    <a:gd name="T42" fmla="*/ 1 w 245"/>
                    <a:gd name="T43" fmla="*/ 1 h 523"/>
                    <a:gd name="T44" fmla="*/ 1 w 245"/>
                    <a:gd name="T45" fmla="*/ 1 h 523"/>
                    <a:gd name="T46" fmla="*/ 1 w 245"/>
                    <a:gd name="T47" fmla="*/ 1 h 523"/>
                    <a:gd name="T48" fmla="*/ 1 w 245"/>
                    <a:gd name="T49" fmla="*/ 1 h 523"/>
                    <a:gd name="T50" fmla="*/ 1 w 245"/>
                    <a:gd name="T51" fmla="*/ 1 h 523"/>
                    <a:gd name="T52" fmla="*/ 1 w 245"/>
                    <a:gd name="T53" fmla="*/ 1 h 523"/>
                    <a:gd name="T54" fmla="*/ 0 w 245"/>
                    <a:gd name="T55" fmla="*/ 1 h 523"/>
                    <a:gd name="T56" fmla="*/ 0 w 245"/>
                    <a:gd name="T57" fmla="*/ 1 h 523"/>
                    <a:gd name="T58" fmla="*/ 1 w 245"/>
                    <a:gd name="T59" fmla="*/ 1 h 523"/>
                    <a:gd name="T60" fmla="*/ 1 w 245"/>
                    <a:gd name="T61" fmla="*/ 1 h 523"/>
                    <a:gd name="T62" fmla="*/ 1 w 245"/>
                    <a:gd name="T63" fmla="*/ 1 h 523"/>
                    <a:gd name="T64" fmla="*/ 1 w 245"/>
                    <a:gd name="T65" fmla="*/ 1 h 523"/>
                    <a:gd name="T66" fmla="*/ 1 w 245"/>
                    <a:gd name="T67" fmla="*/ 1 h 523"/>
                    <a:gd name="T68" fmla="*/ 1 w 245"/>
                    <a:gd name="T69" fmla="*/ 1 h 523"/>
                    <a:gd name="T70" fmla="*/ 1 w 245"/>
                    <a:gd name="T71" fmla="*/ 1 h 523"/>
                    <a:gd name="T72" fmla="*/ 1 w 245"/>
                    <a:gd name="T73" fmla="*/ 1 h 523"/>
                    <a:gd name="T74" fmla="*/ 1 w 245"/>
                    <a:gd name="T75" fmla="*/ 1 h 523"/>
                    <a:gd name="T76" fmla="*/ 1 w 245"/>
                    <a:gd name="T77" fmla="*/ 1 h 523"/>
                    <a:gd name="T78" fmla="*/ 1 w 245"/>
                    <a:gd name="T79" fmla="*/ 1 h 523"/>
                    <a:gd name="T80" fmla="*/ 1 w 245"/>
                    <a:gd name="T81" fmla="*/ 1 h 523"/>
                    <a:gd name="T82" fmla="*/ 1 w 245"/>
                    <a:gd name="T83" fmla="*/ 1 h 523"/>
                    <a:gd name="T84" fmla="*/ 1 w 245"/>
                    <a:gd name="T85" fmla="*/ 1 h 523"/>
                    <a:gd name="T86" fmla="*/ 1 w 245"/>
                    <a:gd name="T87" fmla="*/ 1 h 523"/>
                    <a:gd name="T88" fmla="*/ 1 w 245"/>
                    <a:gd name="T89" fmla="*/ 1 h 523"/>
                    <a:gd name="T90" fmla="*/ 1 w 245"/>
                    <a:gd name="T91" fmla="*/ 1 h 523"/>
                    <a:gd name="T92" fmla="*/ 1 w 245"/>
                    <a:gd name="T93" fmla="*/ 1 h 523"/>
                    <a:gd name="T94" fmla="*/ 1 w 245"/>
                    <a:gd name="T95" fmla="*/ 1 h 523"/>
                    <a:gd name="T96" fmla="*/ 1 w 245"/>
                    <a:gd name="T97" fmla="*/ 1 h 523"/>
                    <a:gd name="T98" fmla="*/ 1 w 245"/>
                    <a:gd name="T99" fmla="*/ 1 h 523"/>
                    <a:gd name="T100" fmla="*/ 1 w 245"/>
                    <a:gd name="T101" fmla="*/ 1 h 523"/>
                    <a:gd name="T102" fmla="*/ 1 w 245"/>
                    <a:gd name="T103" fmla="*/ 1 h 523"/>
                    <a:gd name="T104" fmla="*/ 1 w 245"/>
                    <a:gd name="T105" fmla="*/ 1 h 523"/>
                    <a:gd name="T106" fmla="*/ 1 w 245"/>
                    <a:gd name="T107" fmla="*/ 1 h 523"/>
                    <a:gd name="T108" fmla="*/ 1 w 245"/>
                    <a:gd name="T109" fmla="*/ 1 h 523"/>
                    <a:gd name="T110" fmla="*/ 1 w 245"/>
                    <a:gd name="T111" fmla="*/ 1 h 523"/>
                    <a:gd name="T112" fmla="*/ 1 w 245"/>
                    <a:gd name="T113" fmla="*/ 1 h 523"/>
                    <a:gd name="T114" fmla="*/ 1 w 245"/>
                    <a:gd name="T115" fmla="*/ 1 h 523"/>
                    <a:gd name="T116" fmla="*/ 1 w 245"/>
                    <a:gd name="T117" fmla="*/ 1 h 523"/>
                    <a:gd name="T118" fmla="*/ 1 w 245"/>
                    <a:gd name="T119" fmla="*/ 1 h 523"/>
                    <a:gd name="T120" fmla="*/ 1 w 245"/>
                    <a:gd name="T121" fmla="*/ 1 h 523"/>
                    <a:gd name="T122" fmla="*/ 1 w 245"/>
                    <a:gd name="T123" fmla="*/ 1 h 52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3">
                      <a:moveTo>
                        <a:pt x="202" y="145"/>
                      </a:moveTo>
                      <a:lnTo>
                        <a:pt x="202" y="145"/>
                      </a:lnTo>
                      <a:lnTo>
                        <a:pt x="193" y="145"/>
                      </a:lnTo>
                      <a:lnTo>
                        <a:pt x="186" y="138"/>
                      </a:lnTo>
                      <a:lnTo>
                        <a:pt x="176" y="138"/>
                      </a:lnTo>
                      <a:lnTo>
                        <a:pt x="167" y="132"/>
                      </a:lnTo>
                      <a:lnTo>
                        <a:pt x="160" y="124"/>
                      </a:lnTo>
                      <a:lnTo>
                        <a:pt x="160" y="116"/>
                      </a:lnTo>
                      <a:lnTo>
                        <a:pt x="160" y="108"/>
                      </a:lnTo>
                      <a:lnTo>
                        <a:pt x="167" y="108"/>
                      </a:lnTo>
                      <a:lnTo>
                        <a:pt x="176" y="102"/>
                      </a:lnTo>
                      <a:lnTo>
                        <a:pt x="176" y="95"/>
                      </a:lnTo>
                      <a:lnTo>
                        <a:pt x="186" y="87"/>
                      </a:lnTo>
                      <a:lnTo>
                        <a:pt x="186" y="79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4"/>
                      </a:lnTo>
                      <a:lnTo>
                        <a:pt x="186" y="37"/>
                      </a:lnTo>
                      <a:lnTo>
                        <a:pt x="176" y="29"/>
                      </a:lnTo>
                      <a:lnTo>
                        <a:pt x="167" y="22"/>
                      </a:lnTo>
                      <a:lnTo>
                        <a:pt x="160" y="16"/>
                      </a:lnTo>
                      <a:lnTo>
                        <a:pt x="153" y="8"/>
                      </a:lnTo>
                      <a:lnTo>
                        <a:pt x="143" y="8"/>
                      </a:lnTo>
                      <a:lnTo>
                        <a:pt x="134" y="0"/>
                      </a:lnTo>
                      <a:lnTo>
                        <a:pt x="125" y="0"/>
                      </a:lnTo>
                      <a:lnTo>
                        <a:pt x="119" y="0"/>
                      </a:lnTo>
                      <a:lnTo>
                        <a:pt x="101" y="8"/>
                      </a:lnTo>
                      <a:lnTo>
                        <a:pt x="92" y="8"/>
                      </a:lnTo>
                      <a:lnTo>
                        <a:pt x="84" y="16"/>
                      </a:lnTo>
                      <a:lnTo>
                        <a:pt x="77" y="22"/>
                      </a:lnTo>
                      <a:lnTo>
                        <a:pt x="77" y="29"/>
                      </a:lnTo>
                      <a:lnTo>
                        <a:pt x="68" y="37"/>
                      </a:lnTo>
                      <a:lnTo>
                        <a:pt x="68" y="44"/>
                      </a:lnTo>
                      <a:lnTo>
                        <a:pt x="59" y="51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8" y="79"/>
                      </a:lnTo>
                      <a:lnTo>
                        <a:pt x="68" y="87"/>
                      </a:lnTo>
                      <a:lnTo>
                        <a:pt x="68" y="95"/>
                      </a:lnTo>
                      <a:lnTo>
                        <a:pt x="77" y="102"/>
                      </a:lnTo>
                      <a:lnTo>
                        <a:pt x="84" y="108"/>
                      </a:lnTo>
                      <a:lnTo>
                        <a:pt x="84" y="116"/>
                      </a:lnTo>
                      <a:lnTo>
                        <a:pt x="84" y="124"/>
                      </a:lnTo>
                      <a:lnTo>
                        <a:pt x="84" y="132"/>
                      </a:lnTo>
                      <a:lnTo>
                        <a:pt x="77" y="138"/>
                      </a:lnTo>
                      <a:lnTo>
                        <a:pt x="68" y="138"/>
                      </a:lnTo>
                      <a:lnTo>
                        <a:pt x="59" y="145"/>
                      </a:lnTo>
                      <a:lnTo>
                        <a:pt x="51" y="145"/>
                      </a:lnTo>
                      <a:lnTo>
                        <a:pt x="35" y="153"/>
                      </a:lnTo>
                      <a:lnTo>
                        <a:pt x="25" y="161"/>
                      </a:lnTo>
                      <a:lnTo>
                        <a:pt x="16" y="161"/>
                      </a:lnTo>
                      <a:lnTo>
                        <a:pt x="9" y="169"/>
                      </a:lnTo>
                      <a:lnTo>
                        <a:pt x="9" y="173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5"/>
                      </a:lnTo>
                      <a:lnTo>
                        <a:pt x="9" y="313"/>
                      </a:lnTo>
                      <a:lnTo>
                        <a:pt x="16" y="320"/>
                      </a:lnTo>
                      <a:lnTo>
                        <a:pt x="16" y="334"/>
                      </a:lnTo>
                      <a:lnTo>
                        <a:pt x="25" y="334"/>
                      </a:lnTo>
                      <a:lnTo>
                        <a:pt x="35" y="342"/>
                      </a:lnTo>
                      <a:lnTo>
                        <a:pt x="42" y="350"/>
                      </a:lnTo>
                      <a:lnTo>
                        <a:pt x="51" y="350"/>
                      </a:lnTo>
                      <a:lnTo>
                        <a:pt x="51" y="355"/>
                      </a:lnTo>
                      <a:lnTo>
                        <a:pt x="51" y="218"/>
                      </a:lnTo>
                      <a:lnTo>
                        <a:pt x="51" y="370"/>
                      </a:lnTo>
                      <a:lnTo>
                        <a:pt x="51" y="487"/>
                      </a:lnTo>
                      <a:lnTo>
                        <a:pt x="51" y="494"/>
                      </a:lnTo>
                      <a:lnTo>
                        <a:pt x="51" y="501"/>
                      </a:lnTo>
                      <a:lnTo>
                        <a:pt x="59" y="507"/>
                      </a:lnTo>
                      <a:lnTo>
                        <a:pt x="59" y="515"/>
                      </a:lnTo>
                      <a:lnTo>
                        <a:pt x="68" y="515"/>
                      </a:lnTo>
                      <a:lnTo>
                        <a:pt x="68" y="523"/>
                      </a:lnTo>
                      <a:lnTo>
                        <a:pt x="77" y="523"/>
                      </a:lnTo>
                      <a:lnTo>
                        <a:pt x="84" y="523"/>
                      </a:lnTo>
                      <a:lnTo>
                        <a:pt x="92" y="523"/>
                      </a:lnTo>
                      <a:lnTo>
                        <a:pt x="101" y="523"/>
                      </a:lnTo>
                      <a:lnTo>
                        <a:pt x="110" y="515"/>
                      </a:lnTo>
                      <a:lnTo>
                        <a:pt x="119" y="507"/>
                      </a:lnTo>
                      <a:lnTo>
                        <a:pt x="125" y="501"/>
                      </a:lnTo>
                      <a:lnTo>
                        <a:pt x="125" y="494"/>
                      </a:lnTo>
                      <a:lnTo>
                        <a:pt x="125" y="487"/>
                      </a:lnTo>
                      <a:lnTo>
                        <a:pt x="125" y="291"/>
                      </a:lnTo>
                      <a:lnTo>
                        <a:pt x="125" y="487"/>
                      </a:lnTo>
                      <a:lnTo>
                        <a:pt x="125" y="494"/>
                      </a:lnTo>
                      <a:lnTo>
                        <a:pt x="125" y="501"/>
                      </a:lnTo>
                      <a:lnTo>
                        <a:pt x="125" y="507"/>
                      </a:lnTo>
                      <a:lnTo>
                        <a:pt x="134" y="507"/>
                      </a:lnTo>
                      <a:lnTo>
                        <a:pt x="134" y="515"/>
                      </a:lnTo>
                      <a:lnTo>
                        <a:pt x="143" y="515"/>
                      </a:lnTo>
                      <a:lnTo>
                        <a:pt x="143" y="523"/>
                      </a:lnTo>
                      <a:lnTo>
                        <a:pt x="153" y="523"/>
                      </a:lnTo>
                      <a:lnTo>
                        <a:pt x="160" y="523"/>
                      </a:lnTo>
                      <a:lnTo>
                        <a:pt x="167" y="523"/>
                      </a:lnTo>
                      <a:lnTo>
                        <a:pt x="176" y="523"/>
                      </a:lnTo>
                      <a:lnTo>
                        <a:pt x="186" y="515"/>
                      </a:lnTo>
                      <a:lnTo>
                        <a:pt x="193" y="507"/>
                      </a:lnTo>
                      <a:lnTo>
                        <a:pt x="193" y="501"/>
                      </a:lnTo>
                      <a:lnTo>
                        <a:pt x="193" y="494"/>
                      </a:lnTo>
                      <a:lnTo>
                        <a:pt x="193" y="487"/>
                      </a:lnTo>
                      <a:lnTo>
                        <a:pt x="193" y="370"/>
                      </a:lnTo>
                      <a:lnTo>
                        <a:pt x="193" y="218"/>
                      </a:lnTo>
                      <a:lnTo>
                        <a:pt x="193" y="355"/>
                      </a:lnTo>
                      <a:lnTo>
                        <a:pt x="202" y="350"/>
                      </a:lnTo>
                      <a:lnTo>
                        <a:pt x="210" y="350"/>
                      </a:lnTo>
                      <a:lnTo>
                        <a:pt x="210" y="342"/>
                      </a:lnTo>
                      <a:lnTo>
                        <a:pt x="219" y="334"/>
                      </a:lnTo>
                      <a:lnTo>
                        <a:pt x="226" y="326"/>
                      </a:lnTo>
                      <a:lnTo>
                        <a:pt x="235" y="320"/>
                      </a:lnTo>
                      <a:lnTo>
                        <a:pt x="245" y="313"/>
                      </a:lnTo>
                      <a:lnTo>
                        <a:pt x="245" y="305"/>
                      </a:lnTo>
                      <a:lnTo>
                        <a:pt x="245" y="291"/>
                      </a:lnTo>
                      <a:lnTo>
                        <a:pt x="245" y="197"/>
                      </a:lnTo>
                      <a:lnTo>
                        <a:pt x="245" y="189"/>
                      </a:lnTo>
                      <a:lnTo>
                        <a:pt x="245" y="181"/>
                      </a:lnTo>
                      <a:lnTo>
                        <a:pt x="245" y="173"/>
                      </a:lnTo>
                      <a:lnTo>
                        <a:pt x="245" y="169"/>
                      </a:lnTo>
                      <a:lnTo>
                        <a:pt x="235" y="161"/>
                      </a:lnTo>
                      <a:lnTo>
                        <a:pt x="226" y="161"/>
                      </a:lnTo>
                      <a:lnTo>
                        <a:pt x="219" y="153"/>
                      </a:lnTo>
                      <a:lnTo>
                        <a:pt x="202" y="145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348" name="Freeform 118"/>
                <p:cNvSpPr>
                  <a:spLocks/>
                </p:cNvSpPr>
                <p:nvPr/>
              </p:nvSpPr>
              <p:spPr bwMode="auto">
                <a:xfrm>
                  <a:off x="2135" y="1471"/>
                  <a:ext cx="123" cy="262"/>
                </a:xfrm>
                <a:custGeom>
                  <a:avLst/>
                  <a:gdLst>
                    <a:gd name="T0" fmla="*/ 1 w 245"/>
                    <a:gd name="T1" fmla="*/ 1 h 523"/>
                    <a:gd name="T2" fmla="*/ 1 w 245"/>
                    <a:gd name="T3" fmla="*/ 1 h 523"/>
                    <a:gd name="T4" fmla="*/ 1 w 245"/>
                    <a:gd name="T5" fmla="*/ 1 h 523"/>
                    <a:gd name="T6" fmla="*/ 1 w 245"/>
                    <a:gd name="T7" fmla="*/ 1 h 523"/>
                    <a:gd name="T8" fmla="*/ 1 w 245"/>
                    <a:gd name="T9" fmla="*/ 1 h 523"/>
                    <a:gd name="T10" fmla="*/ 1 w 245"/>
                    <a:gd name="T11" fmla="*/ 1 h 523"/>
                    <a:gd name="T12" fmla="*/ 1 w 245"/>
                    <a:gd name="T13" fmla="*/ 1 h 523"/>
                    <a:gd name="T14" fmla="*/ 1 w 245"/>
                    <a:gd name="T15" fmla="*/ 1 h 523"/>
                    <a:gd name="T16" fmla="*/ 1 w 245"/>
                    <a:gd name="T17" fmla="*/ 1 h 523"/>
                    <a:gd name="T18" fmla="*/ 1 w 245"/>
                    <a:gd name="T19" fmla="*/ 1 h 523"/>
                    <a:gd name="T20" fmla="*/ 1 w 245"/>
                    <a:gd name="T21" fmla="*/ 1 h 523"/>
                    <a:gd name="T22" fmla="*/ 1 w 245"/>
                    <a:gd name="T23" fmla="*/ 1 h 523"/>
                    <a:gd name="T24" fmla="*/ 1 w 245"/>
                    <a:gd name="T25" fmla="*/ 0 h 523"/>
                    <a:gd name="T26" fmla="*/ 1 w 245"/>
                    <a:gd name="T27" fmla="*/ 1 h 523"/>
                    <a:gd name="T28" fmla="*/ 1 w 245"/>
                    <a:gd name="T29" fmla="*/ 1 h 523"/>
                    <a:gd name="T30" fmla="*/ 1 w 245"/>
                    <a:gd name="T31" fmla="*/ 1 h 523"/>
                    <a:gd name="T32" fmla="*/ 1 w 245"/>
                    <a:gd name="T33" fmla="*/ 1 h 523"/>
                    <a:gd name="T34" fmla="*/ 1 w 245"/>
                    <a:gd name="T35" fmla="*/ 1 h 523"/>
                    <a:gd name="T36" fmla="*/ 1 w 245"/>
                    <a:gd name="T37" fmla="*/ 1 h 523"/>
                    <a:gd name="T38" fmla="*/ 1 w 245"/>
                    <a:gd name="T39" fmla="*/ 1 h 523"/>
                    <a:gd name="T40" fmla="*/ 1 w 245"/>
                    <a:gd name="T41" fmla="*/ 1 h 523"/>
                    <a:gd name="T42" fmla="*/ 1 w 245"/>
                    <a:gd name="T43" fmla="*/ 1 h 523"/>
                    <a:gd name="T44" fmla="*/ 1 w 245"/>
                    <a:gd name="T45" fmla="*/ 1 h 523"/>
                    <a:gd name="T46" fmla="*/ 1 w 245"/>
                    <a:gd name="T47" fmla="*/ 1 h 523"/>
                    <a:gd name="T48" fmla="*/ 1 w 245"/>
                    <a:gd name="T49" fmla="*/ 1 h 523"/>
                    <a:gd name="T50" fmla="*/ 1 w 245"/>
                    <a:gd name="T51" fmla="*/ 1 h 523"/>
                    <a:gd name="T52" fmla="*/ 1 w 245"/>
                    <a:gd name="T53" fmla="*/ 1 h 523"/>
                    <a:gd name="T54" fmla="*/ 0 w 245"/>
                    <a:gd name="T55" fmla="*/ 1 h 523"/>
                    <a:gd name="T56" fmla="*/ 0 w 245"/>
                    <a:gd name="T57" fmla="*/ 1 h 523"/>
                    <a:gd name="T58" fmla="*/ 1 w 245"/>
                    <a:gd name="T59" fmla="*/ 1 h 523"/>
                    <a:gd name="T60" fmla="*/ 1 w 245"/>
                    <a:gd name="T61" fmla="*/ 1 h 523"/>
                    <a:gd name="T62" fmla="*/ 1 w 245"/>
                    <a:gd name="T63" fmla="*/ 1 h 523"/>
                    <a:gd name="T64" fmla="*/ 1 w 245"/>
                    <a:gd name="T65" fmla="*/ 1 h 523"/>
                    <a:gd name="T66" fmla="*/ 1 w 245"/>
                    <a:gd name="T67" fmla="*/ 1 h 523"/>
                    <a:gd name="T68" fmla="*/ 1 w 245"/>
                    <a:gd name="T69" fmla="*/ 1 h 523"/>
                    <a:gd name="T70" fmla="*/ 1 w 245"/>
                    <a:gd name="T71" fmla="*/ 1 h 523"/>
                    <a:gd name="T72" fmla="*/ 1 w 245"/>
                    <a:gd name="T73" fmla="*/ 1 h 523"/>
                    <a:gd name="T74" fmla="*/ 1 w 245"/>
                    <a:gd name="T75" fmla="*/ 1 h 523"/>
                    <a:gd name="T76" fmla="*/ 1 w 245"/>
                    <a:gd name="T77" fmla="*/ 1 h 523"/>
                    <a:gd name="T78" fmla="*/ 1 w 245"/>
                    <a:gd name="T79" fmla="*/ 1 h 523"/>
                    <a:gd name="T80" fmla="*/ 1 w 245"/>
                    <a:gd name="T81" fmla="*/ 1 h 523"/>
                    <a:gd name="T82" fmla="*/ 1 w 245"/>
                    <a:gd name="T83" fmla="*/ 1 h 523"/>
                    <a:gd name="T84" fmla="*/ 1 w 245"/>
                    <a:gd name="T85" fmla="*/ 1 h 523"/>
                    <a:gd name="T86" fmla="*/ 1 w 245"/>
                    <a:gd name="T87" fmla="*/ 1 h 523"/>
                    <a:gd name="T88" fmla="*/ 1 w 245"/>
                    <a:gd name="T89" fmla="*/ 1 h 523"/>
                    <a:gd name="T90" fmla="*/ 1 w 245"/>
                    <a:gd name="T91" fmla="*/ 1 h 523"/>
                    <a:gd name="T92" fmla="*/ 1 w 245"/>
                    <a:gd name="T93" fmla="*/ 1 h 523"/>
                    <a:gd name="T94" fmla="*/ 1 w 245"/>
                    <a:gd name="T95" fmla="*/ 1 h 523"/>
                    <a:gd name="T96" fmla="*/ 1 w 245"/>
                    <a:gd name="T97" fmla="*/ 1 h 523"/>
                    <a:gd name="T98" fmla="*/ 1 w 245"/>
                    <a:gd name="T99" fmla="*/ 1 h 523"/>
                    <a:gd name="T100" fmla="*/ 1 w 245"/>
                    <a:gd name="T101" fmla="*/ 1 h 523"/>
                    <a:gd name="T102" fmla="*/ 1 w 245"/>
                    <a:gd name="T103" fmla="*/ 1 h 523"/>
                    <a:gd name="T104" fmla="*/ 1 w 245"/>
                    <a:gd name="T105" fmla="*/ 1 h 523"/>
                    <a:gd name="T106" fmla="*/ 1 w 245"/>
                    <a:gd name="T107" fmla="*/ 1 h 523"/>
                    <a:gd name="T108" fmla="*/ 1 w 245"/>
                    <a:gd name="T109" fmla="*/ 1 h 523"/>
                    <a:gd name="T110" fmla="*/ 1 w 245"/>
                    <a:gd name="T111" fmla="*/ 1 h 523"/>
                    <a:gd name="T112" fmla="*/ 1 w 245"/>
                    <a:gd name="T113" fmla="*/ 1 h 523"/>
                    <a:gd name="T114" fmla="*/ 1 w 245"/>
                    <a:gd name="T115" fmla="*/ 1 h 523"/>
                    <a:gd name="T116" fmla="*/ 1 w 245"/>
                    <a:gd name="T117" fmla="*/ 1 h 523"/>
                    <a:gd name="T118" fmla="*/ 1 w 245"/>
                    <a:gd name="T119" fmla="*/ 1 h 523"/>
                    <a:gd name="T120" fmla="*/ 1 w 245"/>
                    <a:gd name="T121" fmla="*/ 1 h 523"/>
                    <a:gd name="T122" fmla="*/ 1 w 245"/>
                    <a:gd name="T123" fmla="*/ 1 h 52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3">
                      <a:moveTo>
                        <a:pt x="202" y="145"/>
                      </a:moveTo>
                      <a:lnTo>
                        <a:pt x="202" y="145"/>
                      </a:lnTo>
                      <a:lnTo>
                        <a:pt x="193" y="145"/>
                      </a:lnTo>
                      <a:lnTo>
                        <a:pt x="186" y="138"/>
                      </a:lnTo>
                      <a:lnTo>
                        <a:pt x="176" y="138"/>
                      </a:lnTo>
                      <a:lnTo>
                        <a:pt x="167" y="132"/>
                      </a:lnTo>
                      <a:lnTo>
                        <a:pt x="160" y="124"/>
                      </a:lnTo>
                      <a:lnTo>
                        <a:pt x="160" y="116"/>
                      </a:lnTo>
                      <a:lnTo>
                        <a:pt x="160" y="108"/>
                      </a:lnTo>
                      <a:lnTo>
                        <a:pt x="167" y="108"/>
                      </a:lnTo>
                      <a:lnTo>
                        <a:pt x="176" y="102"/>
                      </a:lnTo>
                      <a:lnTo>
                        <a:pt x="176" y="95"/>
                      </a:lnTo>
                      <a:lnTo>
                        <a:pt x="186" y="87"/>
                      </a:lnTo>
                      <a:lnTo>
                        <a:pt x="186" y="79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4"/>
                      </a:lnTo>
                      <a:lnTo>
                        <a:pt x="186" y="37"/>
                      </a:lnTo>
                      <a:lnTo>
                        <a:pt x="176" y="29"/>
                      </a:lnTo>
                      <a:lnTo>
                        <a:pt x="167" y="22"/>
                      </a:lnTo>
                      <a:lnTo>
                        <a:pt x="160" y="16"/>
                      </a:lnTo>
                      <a:lnTo>
                        <a:pt x="153" y="8"/>
                      </a:lnTo>
                      <a:lnTo>
                        <a:pt x="143" y="8"/>
                      </a:lnTo>
                      <a:lnTo>
                        <a:pt x="134" y="0"/>
                      </a:lnTo>
                      <a:lnTo>
                        <a:pt x="125" y="0"/>
                      </a:lnTo>
                      <a:lnTo>
                        <a:pt x="119" y="0"/>
                      </a:lnTo>
                      <a:lnTo>
                        <a:pt x="101" y="8"/>
                      </a:lnTo>
                      <a:lnTo>
                        <a:pt x="92" y="8"/>
                      </a:lnTo>
                      <a:lnTo>
                        <a:pt x="84" y="16"/>
                      </a:lnTo>
                      <a:lnTo>
                        <a:pt x="77" y="22"/>
                      </a:lnTo>
                      <a:lnTo>
                        <a:pt x="77" y="29"/>
                      </a:lnTo>
                      <a:lnTo>
                        <a:pt x="68" y="37"/>
                      </a:lnTo>
                      <a:lnTo>
                        <a:pt x="68" y="44"/>
                      </a:lnTo>
                      <a:lnTo>
                        <a:pt x="59" y="51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8" y="79"/>
                      </a:lnTo>
                      <a:lnTo>
                        <a:pt x="68" y="87"/>
                      </a:lnTo>
                      <a:lnTo>
                        <a:pt x="68" y="95"/>
                      </a:lnTo>
                      <a:lnTo>
                        <a:pt x="77" y="102"/>
                      </a:lnTo>
                      <a:lnTo>
                        <a:pt x="84" y="108"/>
                      </a:lnTo>
                      <a:lnTo>
                        <a:pt x="84" y="116"/>
                      </a:lnTo>
                      <a:lnTo>
                        <a:pt x="84" y="124"/>
                      </a:lnTo>
                      <a:lnTo>
                        <a:pt x="84" y="132"/>
                      </a:lnTo>
                      <a:lnTo>
                        <a:pt x="77" y="138"/>
                      </a:lnTo>
                      <a:lnTo>
                        <a:pt x="68" y="138"/>
                      </a:lnTo>
                      <a:lnTo>
                        <a:pt x="59" y="145"/>
                      </a:lnTo>
                      <a:lnTo>
                        <a:pt x="51" y="145"/>
                      </a:lnTo>
                      <a:lnTo>
                        <a:pt x="35" y="153"/>
                      </a:lnTo>
                      <a:lnTo>
                        <a:pt x="25" y="161"/>
                      </a:lnTo>
                      <a:lnTo>
                        <a:pt x="16" y="161"/>
                      </a:lnTo>
                      <a:lnTo>
                        <a:pt x="9" y="169"/>
                      </a:lnTo>
                      <a:lnTo>
                        <a:pt x="9" y="173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5"/>
                      </a:lnTo>
                      <a:lnTo>
                        <a:pt x="9" y="313"/>
                      </a:lnTo>
                      <a:lnTo>
                        <a:pt x="16" y="320"/>
                      </a:lnTo>
                      <a:lnTo>
                        <a:pt x="16" y="334"/>
                      </a:lnTo>
                      <a:lnTo>
                        <a:pt x="25" y="334"/>
                      </a:lnTo>
                      <a:lnTo>
                        <a:pt x="35" y="342"/>
                      </a:lnTo>
                      <a:lnTo>
                        <a:pt x="42" y="350"/>
                      </a:lnTo>
                      <a:lnTo>
                        <a:pt x="51" y="350"/>
                      </a:lnTo>
                      <a:lnTo>
                        <a:pt x="51" y="355"/>
                      </a:lnTo>
                      <a:lnTo>
                        <a:pt x="51" y="218"/>
                      </a:lnTo>
                      <a:lnTo>
                        <a:pt x="51" y="370"/>
                      </a:lnTo>
                      <a:lnTo>
                        <a:pt x="51" y="487"/>
                      </a:lnTo>
                      <a:lnTo>
                        <a:pt x="51" y="494"/>
                      </a:lnTo>
                      <a:lnTo>
                        <a:pt x="51" y="501"/>
                      </a:lnTo>
                      <a:lnTo>
                        <a:pt x="59" y="507"/>
                      </a:lnTo>
                      <a:lnTo>
                        <a:pt x="59" y="515"/>
                      </a:lnTo>
                      <a:lnTo>
                        <a:pt x="68" y="515"/>
                      </a:lnTo>
                      <a:lnTo>
                        <a:pt x="68" y="523"/>
                      </a:lnTo>
                      <a:lnTo>
                        <a:pt x="77" y="523"/>
                      </a:lnTo>
                      <a:lnTo>
                        <a:pt x="84" y="523"/>
                      </a:lnTo>
                      <a:lnTo>
                        <a:pt x="92" y="523"/>
                      </a:lnTo>
                      <a:lnTo>
                        <a:pt x="101" y="523"/>
                      </a:lnTo>
                      <a:lnTo>
                        <a:pt x="110" y="515"/>
                      </a:lnTo>
                      <a:lnTo>
                        <a:pt x="119" y="507"/>
                      </a:lnTo>
                      <a:lnTo>
                        <a:pt x="125" y="501"/>
                      </a:lnTo>
                      <a:lnTo>
                        <a:pt x="125" y="494"/>
                      </a:lnTo>
                      <a:lnTo>
                        <a:pt x="125" y="487"/>
                      </a:lnTo>
                      <a:lnTo>
                        <a:pt x="125" y="291"/>
                      </a:lnTo>
                      <a:lnTo>
                        <a:pt x="125" y="487"/>
                      </a:lnTo>
                      <a:lnTo>
                        <a:pt x="125" y="494"/>
                      </a:lnTo>
                      <a:lnTo>
                        <a:pt x="125" y="501"/>
                      </a:lnTo>
                      <a:lnTo>
                        <a:pt x="125" y="507"/>
                      </a:lnTo>
                      <a:lnTo>
                        <a:pt x="134" y="507"/>
                      </a:lnTo>
                      <a:lnTo>
                        <a:pt x="134" y="515"/>
                      </a:lnTo>
                      <a:lnTo>
                        <a:pt x="143" y="515"/>
                      </a:lnTo>
                      <a:lnTo>
                        <a:pt x="143" y="523"/>
                      </a:lnTo>
                      <a:lnTo>
                        <a:pt x="153" y="523"/>
                      </a:lnTo>
                      <a:lnTo>
                        <a:pt x="160" y="523"/>
                      </a:lnTo>
                      <a:lnTo>
                        <a:pt x="167" y="523"/>
                      </a:lnTo>
                      <a:lnTo>
                        <a:pt x="176" y="523"/>
                      </a:lnTo>
                      <a:lnTo>
                        <a:pt x="186" y="515"/>
                      </a:lnTo>
                      <a:lnTo>
                        <a:pt x="193" y="507"/>
                      </a:lnTo>
                      <a:lnTo>
                        <a:pt x="193" y="501"/>
                      </a:lnTo>
                      <a:lnTo>
                        <a:pt x="193" y="494"/>
                      </a:lnTo>
                      <a:lnTo>
                        <a:pt x="193" y="487"/>
                      </a:lnTo>
                      <a:lnTo>
                        <a:pt x="193" y="370"/>
                      </a:lnTo>
                      <a:lnTo>
                        <a:pt x="193" y="218"/>
                      </a:lnTo>
                      <a:lnTo>
                        <a:pt x="193" y="355"/>
                      </a:lnTo>
                      <a:lnTo>
                        <a:pt x="202" y="350"/>
                      </a:lnTo>
                      <a:lnTo>
                        <a:pt x="210" y="350"/>
                      </a:lnTo>
                      <a:lnTo>
                        <a:pt x="210" y="342"/>
                      </a:lnTo>
                      <a:lnTo>
                        <a:pt x="219" y="334"/>
                      </a:lnTo>
                      <a:lnTo>
                        <a:pt x="226" y="326"/>
                      </a:lnTo>
                      <a:lnTo>
                        <a:pt x="235" y="320"/>
                      </a:lnTo>
                      <a:lnTo>
                        <a:pt x="245" y="313"/>
                      </a:lnTo>
                      <a:lnTo>
                        <a:pt x="245" y="305"/>
                      </a:lnTo>
                      <a:lnTo>
                        <a:pt x="245" y="291"/>
                      </a:lnTo>
                      <a:lnTo>
                        <a:pt x="245" y="197"/>
                      </a:lnTo>
                      <a:lnTo>
                        <a:pt x="245" y="189"/>
                      </a:lnTo>
                      <a:lnTo>
                        <a:pt x="245" y="181"/>
                      </a:lnTo>
                      <a:lnTo>
                        <a:pt x="245" y="173"/>
                      </a:lnTo>
                      <a:lnTo>
                        <a:pt x="245" y="169"/>
                      </a:lnTo>
                      <a:lnTo>
                        <a:pt x="235" y="161"/>
                      </a:lnTo>
                      <a:lnTo>
                        <a:pt x="226" y="161"/>
                      </a:lnTo>
                      <a:lnTo>
                        <a:pt x="219" y="153"/>
                      </a:lnTo>
                      <a:lnTo>
                        <a:pt x="202" y="145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  <p:grpSp>
          <p:nvGrpSpPr>
            <p:cNvPr id="32" name="Group 119"/>
            <p:cNvGrpSpPr>
              <a:grpSpLocks/>
            </p:cNvGrpSpPr>
            <p:nvPr/>
          </p:nvGrpSpPr>
          <p:grpSpPr bwMode="auto">
            <a:xfrm>
              <a:off x="2476" y="1701"/>
              <a:ext cx="106" cy="237"/>
              <a:chOff x="2753" y="1236"/>
              <a:chExt cx="122" cy="263"/>
            </a:xfrm>
          </p:grpSpPr>
          <p:sp>
            <p:nvSpPr>
              <p:cNvPr id="343" name="Freeform 120"/>
              <p:cNvSpPr>
                <a:spLocks/>
              </p:cNvSpPr>
              <p:nvPr/>
            </p:nvSpPr>
            <p:spPr bwMode="auto">
              <a:xfrm>
                <a:off x="2753" y="1236"/>
                <a:ext cx="122" cy="263"/>
              </a:xfrm>
              <a:custGeom>
                <a:avLst/>
                <a:gdLst>
                  <a:gd name="T0" fmla="*/ 0 w 246"/>
                  <a:gd name="T1" fmla="*/ 1 h 525"/>
                  <a:gd name="T2" fmla="*/ 0 w 246"/>
                  <a:gd name="T3" fmla="*/ 1 h 525"/>
                  <a:gd name="T4" fmla="*/ 0 w 246"/>
                  <a:gd name="T5" fmla="*/ 1 h 525"/>
                  <a:gd name="T6" fmla="*/ 0 w 246"/>
                  <a:gd name="T7" fmla="*/ 1 h 525"/>
                  <a:gd name="T8" fmla="*/ 0 w 246"/>
                  <a:gd name="T9" fmla="*/ 1 h 525"/>
                  <a:gd name="T10" fmla="*/ 0 w 246"/>
                  <a:gd name="T11" fmla="*/ 1 h 525"/>
                  <a:gd name="T12" fmla="*/ 0 w 246"/>
                  <a:gd name="T13" fmla="*/ 1 h 525"/>
                  <a:gd name="T14" fmla="*/ 0 w 246"/>
                  <a:gd name="T15" fmla="*/ 1 h 525"/>
                  <a:gd name="T16" fmla="*/ 0 w 246"/>
                  <a:gd name="T17" fmla="*/ 1 h 525"/>
                  <a:gd name="T18" fmla="*/ 0 w 246"/>
                  <a:gd name="T19" fmla="*/ 1 h 525"/>
                  <a:gd name="T20" fmla="*/ 0 w 246"/>
                  <a:gd name="T21" fmla="*/ 1 h 525"/>
                  <a:gd name="T22" fmla="*/ 0 w 246"/>
                  <a:gd name="T23" fmla="*/ 1 h 525"/>
                  <a:gd name="T24" fmla="*/ 0 w 246"/>
                  <a:gd name="T25" fmla="*/ 0 h 525"/>
                  <a:gd name="T26" fmla="*/ 0 w 246"/>
                  <a:gd name="T27" fmla="*/ 1 h 525"/>
                  <a:gd name="T28" fmla="*/ 0 w 246"/>
                  <a:gd name="T29" fmla="*/ 1 h 525"/>
                  <a:gd name="T30" fmla="*/ 0 w 246"/>
                  <a:gd name="T31" fmla="*/ 1 h 525"/>
                  <a:gd name="T32" fmla="*/ 0 w 246"/>
                  <a:gd name="T33" fmla="*/ 1 h 525"/>
                  <a:gd name="T34" fmla="*/ 0 w 246"/>
                  <a:gd name="T35" fmla="*/ 1 h 525"/>
                  <a:gd name="T36" fmla="*/ 0 w 246"/>
                  <a:gd name="T37" fmla="*/ 1 h 525"/>
                  <a:gd name="T38" fmla="*/ 0 w 246"/>
                  <a:gd name="T39" fmla="*/ 1 h 525"/>
                  <a:gd name="T40" fmla="*/ 0 w 246"/>
                  <a:gd name="T41" fmla="*/ 1 h 525"/>
                  <a:gd name="T42" fmla="*/ 0 w 246"/>
                  <a:gd name="T43" fmla="*/ 1 h 525"/>
                  <a:gd name="T44" fmla="*/ 0 w 246"/>
                  <a:gd name="T45" fmla="*/ 1 h 525"/>
                  <a:gd name="T46" fmla="*/ 0 w 246"/>
                  <a:gd name="T47" fmla="*/ 1 h 525"/>
                  <a:gd name="T48" fmla="*/ 0 w 246"/>
                  <a:gd name="T49" fmla="*/ 1 h 525"/>
                  <a:gd name="T50" fmla="*/ 0 w 246"/>
                  <a:gd name="T51" fmla="*/ 1 h 525"/>
                  <a:gd name="T52" fmla="*/ 0 w 246"/>
                  <a:gd name="T53" fmla="*/ 1 h 525"/>
                  <a:gd name="T54" fmla="*/ 0 w 246"/>
                  <a:gd name="T55" fmla="*/ 1 h 525"/>
                  <a:gd name="T56" fmla="*/ 0 w 246"/>
                  <a:gd name="T57" fmla="*/ 1 h 525"/>
                  <a:gd name="T58" fmla="*/ 0 w 246"/>
                  <a:gd name="T59" fmla="*/ 1 h 525"/>
                  <a:gd name="T60" fmla="*/ 0 w 246"/>
                  <a:gd name="T61" fmla="*/ 1 h 525"/>
                  <a:gd name="T62" fmla="*/ 0 w 246"/>
                  <a:gd name="T63" fmla="*/ 1 h 525"/>
                  <a:gd name="T64" fmla="*/ 0 w 246"/>
                  <a:gd name="T65" fmla="*/ 1 h 525"/>
                  <a:gd name="T66" fmla="*/ 0 w 246"/>
                  <a:gd name="T67" fmla="*/ 1 h 525"/>
                  <a:gd name="T68" fmla="*/ 0 w 246"/>
                  <a:gd name="T69" fmla="*/ 1 h 525"/>
                  <a:gd name="T70" fmla="*/ 0 w 246"/>
                  <a:gd name="T71" fmla="*/ 1 h 525"/>
                  <a:gd name="T72" fmla="*/ 0 w 246"/>
                  <a:gd name="T73" fmla="*/ 1 h 525"/>
                  <a:gd name="T74" fmla="*/ 0 w 246"/>
                  <a:gd name="T75" fmla="*/ 1 h 525"/>
                  <a:gd name="T76" fmla="*/ 0 w 246"/>
                  <a:gd name="T77" fmla="*/ 1 h 525"/>
                  <a:gd name="T78" fmla="*/ 0 w 246"/>
                  <a:gd name="T79" fmla="*/ 1 h 525"/>
                  <a:gd name="T80" fmla="*/ 0 w 246"/>
                  <a:gd name="T81" fmla="*/ 1 h 525"/>
                  <a:gd name="T82" fmla="*/ 0 w 246"/>
                  <a:gd name="T83" fmla="*/ 1 h 525"/>
                  <a:gd name="T84" fmla="*/ 0 w 246"/>
                  <a:gd name="T85" fmla="*/ 1 h 525"/>
                  <a:gd name="T86" fmla="*/ 0 w 246"/>
                  <a:gd name="T87" fmla="*/ 1 h 525"/>
                  <a:gd name="T88" fmla="*/ 0 w 246"/>
                  <a:gd name="T89" fmla="*/ 1 h 525"/>
                  <a:gd name="T90" fmla="*/ 0 w 246"/>
                  <a:gd name="T91" fmla="*/ 1 h 525"/>
                  <a:gd name="T92" fmla="*/ 0 w 246"/>
                  <a:gd name="T93" fmla="*/ 1 h 525"/>
                  <a:gd name="T94" fmla="*/ 0 w 246"/>
                  <a:gd name="T95" fmla="*/ 1 h 525"/>
                  <a:gd name="T96" fmla="*/ 0 w 246"/>
                  <a:gd name="T97" fmla="*/ 1 h 525"/>
                  <a:gd name="T98" fmla="*/ 0 w 246"/>
                  <a:gd name="T99" fmla="*/ 1 h 525"/>
                  <a:gd name="T100" fmla="*/ 0 w 246"/>
                  <a:gd name="T101" fmla="*/ 1 h 525"/>
                  <a:gd name="T102" fmla="*/ 0 w 246"/>
                  <a:gd name="T103" fmla="*/ 1 h 525"/>
                  <a:gd name="T104" fmla="*/ 0 w 246"/>
                  <a:gd name="T105" fmla="*/ 1 h 525"/>
                  <a:gd name="T106" fmla="*/ 0 w 246"/>
                  <a:gd name="T107" fmla="*/ 1 h 525"/>
                  <a:gd name="T108" fmla="*/ 0 w 246"/>
                  <a:gd name="T109" fmla="*/ 1 h 525"/>
                  <a:gd name="T110" fmla="*/ 0 w 246"/>
                  <a:gd name="T111" fmla="*/ 1 h 525"/>
                  <a:gd name="T112" fmla="*/ 0 w 246"/>
                  <a:gd name="T113" fmla="*/ 1 h 525"/>
                  <a:gd name="T114" fmla="*/ 0 w 246"/>
                  <a:gd name="T115" fmla="*/ 1 h 525"/>
                  <a:gd name="T116" fmla="*/ 0 w 246"/>
                  <a:gd name="T117" fmla="*/ 1 h 525"/>
                  <a:gd name="T118" fmla="*/ 0 w 246"/>
                  <a:gd name="T119" fmla="*/ 1 h 525"/>
                  <a:gd name="T120" fmla="*/ 0 w 246"/>
                  <a:gd name="T121" fmla="*/ 1 h 525"/>
                  <a:gd name="T122" fmla="*/ 0 w 246"/>
                  <a:gd name="T123" fmla="*/ 1 h 52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6" h="525">
                    <a:moveTo>
                      <a:pt x="203" y="147"/>
                    </a:moveTo>
                    <a:lnTo>
                      <a:pt x="203" y="147"/>
                    </a:lnTo>
                    <a:lnTo>
                      <a:pt x="194" y="147"/>
                    </a:lnTo>
                    <a:lnTo>
                      <a:pt x="187" y="139"/>
                    </a:lnTo>
                    <a:lnTo>
                      <a:pt x="179" y="139"/>
                    </a:lnTo>
                    <a:lnTo>
                      <a:pt x="170" y="132"/>
                    </a:lnTo>
                    <a:lnTo>
                      <a:pt x="161" y="124"/>
                    </a:lnTo>
                    <a:lnTo>
                      <a:pt x="161" y="116"/>
                    </a:lnTo>
                    <a:lnTo>
                      <a:pt x="161" y="110"/>
                    </a:lnTo>
                    <a:lnTo>
                      <a:pt x="170" y="110"/>
                    </a:lnTo>
                    <a:lnTo>
                      <a:pt x="170" y="102"/>
                    </a:lnTo>
                    <a:lnTo>
                      <a:pt x="179" y="96"/>
                    </a:lnTo>
                    <a:lnTo>
                      <a:pt x="187" y="88"/>
                    </a:lnTo>
                    <a:lnTo>
                      <a:pt x="187" y="81"/>
                    </a:lnTo>
                    <a:lnTo>
                      <a:pt x="187" y="73"/>
                    </a:lnTo>
                    <a:lnTo>
                      <a:pt x="187" y="65"/>
                    </a:lnTo>
                    <a:lnTo>
                      <a:pt x="187" y="51"/>
                    </a:lnTo>
                    <a:lnTo>
                      <a:pt x="187" y="45"/>
                    </a:lnTo>
                    <a:lnTo>
                      <a:pt x="179" y="37"/>
                    </a:lnTo>
                    <a:lnTo>
                      <a:pt x="179" y="29"/>
                    </a:lnTo>
                    <a:lnTo>
                      <a:pt x="170" y="23"/>
                    </a:lnTo>
                    <a:lnTo>
                      <a:pt x="161" y="16"/>
                    </a:lnTo>
                    <a:lnTo>
                      <a:pt x="152" y="8"/>
                    </a:lnTo>
                    <a:lnTo>
                      <a:pt x="144" y="8"/>
                    </a:lnTo>
                    <a:lnTo>
                      <a:pt x="137" y="0"/>
                    </a:lnTo>
                    <a:lnTo>
                      <a:pt x="128" y="0"/>
                    </a:lnTo>
                    <a:lnTo>
                      <a:pt x="109" y="0"/>
                    </a:lnTo>
                    <a:lnTo>
                      <a:pt x="102" y="8"/>
                    </a:lnTo>
                    <a:lnTo>
                      <a:pt x="94" y="8"/>
                    </a:lnTo>
                    <a:lnTo>
                      <a:pt x="85" y="16"/>
                    </a:lnTo>
                    <a:lnTo>
                      <a:pt x="76" y="23"/>
                    </a:lnTo>
                    <a:lnTo>
                      <a:pt x="67" y="29"/>
                    </a:lnTo>
                    <a:lnTo>
                      <a:pt x="67" y="37"/>
                    </a:lnTo>
                    <a:lnTo>
                      <a:pt x="61" y="45"/>
                    </a:lnTo>
                    <a:lnTo>
                      <a:pt x="61" y="51"/>
                    </a:lnTo>
                    <a:lnTo>
                      <a:pt x="61" y="65"/>
                    </a:lnTo>
                    <a:lnTo>
                      <a:pt x="61" y="73"/>
                    </a:lnTo>
                    <a:lnTo>
                      <a:pt x="61" y="81"/>
                    </a:lnTo>
                    <a:lnTo>
                      <a:pt x="67" y="88"/>
                    </a:lnTo>
                    <a:lnTo>
                      <a:pt x="67" y="96"/>
                    </a:lnTo>
                    <a:lnTo>
                      <a:pt x="76" y="102"/>
                    </a:lnTo>
                    <a:lnTo>
                      <a:pt x="85" y="110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6" y="139"/>
                    </a:lnTo>
                    <a:lnTo>
                      <a:pt x="67" y="139"/>
                    </a:lnTo>
                    <a:lnTo>
                      <a:pt x="61" y="147"/>
                    </a:lnTo>
                    <a:lnTo>
                      <a:pt x="52" y="147"/>
                    </a:lnTo>
                    <a:lnTo>
                      <a:pt x="34" y="153"/>
                    </a:lnTo>
                    <a:lnTo>
                      <a:pt x="24" y="161"/>
                    </a:lnTo>
                    <a:lnTo>
                      <a:pt x="19" y="161"/>
                    </a:lnTo>
                    <a:lnTo>
                      <a:pt x="10" y="169"/>
                    </a:lnTo>
                    <a:lnTo>
                      <a:pt x="10" y="175"/>
                    </a:lnTo>
                    <a:lnTo>
                      <a:pt x="0" y="182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0" y="307"/>
                    </a:lnTo>
                    <a:lnTo>
                      <a:pt x="10" y="314"/>
                    </a:lnTo>
                    <a:lnTo>
                      <a:pt x="19" y="320"/>
                    </a:lnTo>
                    <a:lnTo>
                      <a:pt x="19" y="336"/>
                    </a:lnTo>
                    <a:lnTo>
                      <a:pt x="24" y="336"/>
                    </a:lnTo>
                    <a:lnTo>
                      <a:pt x="34" y="344"/>
                    </a:lnTo>
                    <a:lnTo>
                      <a:pt x="43" y="350"/>
                    </a:lnTo>
                    <a:lnTo>
                      <a:pt x="52" y="350"/>
                    </a:lnTo>
                    <a:lnTo>
                      <a:pt x="52" y="356"/>
                    </a:lnTo>
                    <a:lnTo>
                      <a:pt x="52" y="218"/>
                    </a:lnTo>
                    <a:lnTo>
                      <a:pt x="52" y="372"/>
                    </a:lnTo>
                    <a:lnTo>
                      <a:pt x="52" y="488"/>
                    </a:lnTo>
                    <a:lnTo>
                      <a:pt x="52" y="496"/>
                    </a:lnTo>
                    <a:lnTo>
                      <a:pt x="52" y="503"/>
                    </a:lnTo>
                    <a:lnTo>
                      <a:pt x="61" y="509"/>
                    </a:lnTo>
                    <a:lnTo>
                      <a:pt x="61" y="517"/>
                    </a:lnTo>
                    <a:lnTo>
                      <a:pt x="67" y="517"/>
                    </a:lnTo>
                    <a:lnTo>
                      <a:pt x="67" y="525"/>
                    </a:lnTo>
                    <a:lnTo>
                      <a:pt x="76" y="525"/>
                    </a:lnTo>
                    <a:lnTo>
                      <a:pt x="85" y="525"/>
                    </a:lnTo>
                    <a:lnTo>
                      <a:pt x="94" y="525"/>
                    </a:lnTo>
                    <a:lnTo>
                      <a:pt x="102" y="525"/>
                    </a:lnTo>
                    <a:lnTo>
                      <a:pt x="109" y="517"/>
                    </a:lnTo>
                    <a:lnTo>
                      <a:pt x="118" y="509"/>
                    </a:lnTo>
                    <a:lnTo>
                      <a:pt x="118" y="503"/>
                    </a:lnTo>
                    <a:lnTo>
                      <a:pt x="118" y="496"/>
                    </a:lnTo>
                    <a:lnTo>
                      <a:pt x="128" y="488"/>
                    </a:lnTo>
                    <a:lnTo>
                      <a:pt x="128" y="291"/>
                    </a:lnTo>
                    <a:lnTo>
                      <a:pt x="128" y="488"/>
                    </a:lnTo>
                    <a:lnTo>
                      <a:pt x="128" y="496"/>
                    </a:lnTo>
                    <a:lnTo>
                      <a:pt x="128" y="503"/>
                    </a:lnTo>
                    <a:lnTo>
                      <a:pt x="128" y="509"/>
                    </a:lnTo>
                    <a:lnTo>
                      <a:pt x="137" y="509"/>
                    </a:lnTo>
                    <a:lnTo>
                      <a:pt x="137" y="517"/>
                    </a:lnTo>
                    <a:lnTo>
                      <a:pt x="144" y="525"/>
                    </a:lnTo>
                    <a:lnTo>
                      <a:pt x="152" y="525"/>
                    </a:lnTo>
                    <a:lnTo>
                      <a:pt x="161" y="525"/>
                    </a:lnTo>
                    <a:lnTo>
                      <a:pt x="170" y="525"/>
                    </a:lnTo>
                    <a:lnTo>
                      <a:pt x="179" y="525"/>
                    </a:lnTo>
                    <a:lnTo>
                      <a:pt x="179" y="517"/>
                    </a:lnTo>
                    <a:lnTo>
                      <a:pt x="187" y="517"/>
                    </a:lnTo>
                    <a:lnTo>
                      <a:pt x="187" y="509"/>
                    </a:lnTo>
                    <a:lnTo>
                      <a:pt x="194" y="509"/>
                    </a:lnTo>
                    <a:lnTo>
                      <a:pt x="194" y="503"/>
                    </a:lnTo>
                    <a:lnTo>
                      <a:pt x="194" y="496"/>
                    </a:lnTo>
                    <a:lnTo>
                      <a:pt x="194" y="488"/>
                    </a:lnTo>
                    <a:lnTo>
                      <a:pt x="194" y="372"/>
                    </a:lnTo>
                    <a:lnTo>
                      <a:pt x="194" y="218"/>
                    </a:lnTo>
                    <a:lnTo>
                      <a:pt x="194" y="356"/>
                    </a:lnTo>
                    <a:lnTo>
                      <a:pt x="203" y="350"/>
                    </a:lnTo>
                    <a:lnTo>
                      <a:pt x="212" y="350"/>
                    </a:lnTo>
                    <a:lnTo>
                      <a:pt x="212" y="344"/>
                    </a:lnTo>
                    <a:lnTo>
                      <a:pt x="222" y="336"/>
                    </a:lnTo>
                    <a:lnTo>
                      <a:pt x="229" y="328"/>
                    </a:lnTo>
                    <a:lnTo>
                      <a:pt x="236" y="320"/>
                    </a:lnTo>
                    <a:lnTo>
                      <a:pt x="246" y="314"/>
                    </a:lnTo>
                    <a:lnTo>
                      <a:pt x="246" y="307"/>
                    </a:lnTo>
                    <a:lnTo>
                      <a:pt x="246" y="291"/>
                    </a:lnTo>
                    <a:lnTo>
                      <a:pt x="246" y="197"/>
                    </a:lnTo>
                    <a:lnTo>
                      <a:pt x="246" y="189"/>
                    </a:lnTo>
                    <a:lnTo>
                      <a:pt x="246" y="182"/>
                    </a:lnTo>
                    <a:lnTo>
                      <a:pt x="246" y="175"/>
                    </a:lnTo>
                    <a:lnTo>
                      <a:pt x="246" y="169"/>
                    </a:lnTo>
                    <a:lnTo>
                      <a:pt x="236" y="161"/>
                    </a:lnTo>
                    <a:lnTo>
                      <a:pt x="229" y="161"/>
                    </a:lnTo>
                    <a:lnTo>
                      <a:pt x="222" y="153"/>
                    </a:lnTo>
                    <a:lnTo>
                      <a:pt x="203" y="147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44" name="Freeform 121"/>
              <p:cNvSpPr>
                <a:spLocks/>
              </p:cNvSpPr>
              <p:nvPr/>
            </p:nvSpPr>
            <p:spPr bwMode="auto">
              <a:xfrm>
                <a:off x="2753" y="1236"/>
                <a:ext cx="122" cy="263"/>
              </a:xfrm>
              <a:custGeom>
                <a:avLst/>
                <a:gdLst>
                  <a:gd name="T0" fmla="*/ 0 w 246"/>
                  <a:gd name="T1" fmla="*/ 1 h 525"/>
                  <a:gd name="T2" fmla="*/ 0 w 246"/>
                  <a:gd name="T3" fmla="*/ 1 h 525"/>
                  <a:gd name="T4" fmla="*/ 0 w 246"/>
                  <a:gd name="T5" fmla="*/ 1 h 525"/>
                  <a:gd name="T6" fmla="*/ 0 w 246"/>
                  <a:gd name="T7" fmla="*/ 1 h 525"/>
                  <a:gd name="T8" fmla="*/ 0 w 246"/>
                  <a:gd name="T9" fmla="*/ 1 h 525"/>
                  <a:gd name="T10" fmla="*/ 0 w 246"/>
                  <a:gd name="T11" fmla="*/ 1 h 525"/>
                  <a:gd name="T12" fmla="*/ 0 w 246"/>
                  <a:gd name="T13" fmla="*/ 1 h 525"/>
                  <a:gd name="T14" fmla="*/ 0 w 246"/>
                  <a:gd name="T15" fmla="*/ 1 h 525"/>
                  <a:gd name="T16" fmla="*/ 0 w 246"/>
                  <a:gd name="T17" fmla="*/ 1 h 525"/>
                  <a:gd name="T18" fmla="*/ 0 w 246"/>
                  <a:gd name="T19" fmla="*/ 1 h 525"/>
                  <a:gd name="T20" fmla="*/ 0 w 246"/>
                  <a:gd name="T21" fmla="*/ 1 h 525"/>
                  <a:gd name="T22" fmla="*/ 0 w 246"/>
                  <a:gd name="T23" fmla="*/ 1 h 525"/>
                  <a:gd name="T24" fmla="*/ 0 w 246"/>
                  <a:gd name="T25" fmla="*/ 0 h 525"/>
                  <a:gd name="T26" fmla="*/ 0 w 246"/>
                  <a:gd name="T27" fmla="*/ 1 h 525"/>
                  <a:gd name="T28" fmla="*/ 0 w 246"/>
                  <a:gd name="T29" fmla="*/ 1 h 525"/>
                  <a:gd name="T30" fmla="*/ 0 w 246"/>
                  <a:gd name="T31" fmla="*/ 1 h 525"/>
                  <a:gd name="T32" fmla="*/ 0 w 246"/>
                  <a:gd name="T33" fmla="*/ 1 h 525"/>
                  <a:gd name="T34" fmla="*/ 0 w 246"/>
                  <a:gd name="T35" fmla="*/ 1 h 525"/>
                  <a:gd name="T36" fmla="*/ 0 w 246"/>
                  <a:gd name="T37" fmla="*/ 1 h 525"/>
                  <a:gd name="T38" fmla="*/ 0 w 246"/>
                  <a:gd name="T39" fmla="*/ 1 h 525"/>
                  <a:gd name="T40" fmla="*/ 0 w 246"/>
                  <a:gd name="T41" fmla="*/ 1 h 525"/>
                  <a:gd name="T42" fmla="*/ 0 w 246"/>
                  <a:gd name="T43" fmla="*/ 1 h 525"/>
                  <a:gd name="T44" fmla="*/ 0 w 246"/>
                  <a:gd name="T45" fmla="*/ 1 h 525"/>
                  <a:gd name="T46" fmla="*/ 0 w 246"/>
                  <a:gd name="T47" fmla="*/ 1 h 525"/>
                  <a:gd name="T48" fmla="*/ 0 w 246"/>
                  <a:gd name="T49" fmla="*/ 1 h 525"/>
                  <a:gd name="T50" fmla="*/ 0 w 246"/>
                  <a:gd name="T51" fmla="*/ 1 h 525"/>
                  <a:gd name="T52" fmla="*/ 0 w 246"/>
                  <a:gd name="T53" fmla="*/ 1 h 525"/>
                  <a:gd name="T54" fmla="*/ 0 w 246"/>
                  <a:gd name="T55" fmla="*/ 1 h 525"/>
                  <a:gd name="T56" fmla="*/ 0 w 246"/>
                  <a:gd name="T57" fmla="*/ 1 h 525"/>
                  <a:gd name="T58" fmla="*/ 0 w 246"/>
                  <a:gd name="T59" fmla="*/ 1 h 525"/>
                  <a:gd name="T60" fmla="*/ 0 w 246"/>
                  <a:gd name="T61" fmla="*/ 1 h 525"/>
                  <a:gd name="T62" fmla="*/ 0 w 246"/>
                  <a:gd name="T63" fmla="*/ 1 h 525"/>
                  <a:gd name="T64" fmla="*/ 0 w 246"/>
                  <a:gd name="T65" fmla="*/ 1 h 525"/>
                  <a:gd name="T66" fmla="*/ 0 w 246"/>
                  <a:gd name="T67" fmla="*/ 1 h 525"/>
                  <a:gd name="T68" fmla="*/ 0 w 246"/>
                  <a:gd name="T69" fmla="*/ 1 h 525"/>
                  <a:gd name="T70" fmla="*/ 0 w 246"/>
                  <a:gd name="T71" fmla="*/ 1 h 525"/>
                  <a:gd name="T72" fmla="*/ 0 w 246"/>
                  <a:gd name="T73" fmla="*/ 1 h 525"/>
                  <a:gd name="T74" fmla="*/ 0 w 246"/>
                  <a:gd name="T75" fmla="*/ 1 h 525"/>
                  <a:gd name="T76" fmla="*/ 0 w 246"/>
                  <a:gd name="T77" fmla="*/ 1 h 525"/>
                  <a:gd name="T78" fmla="*/ 0 w 246"/>
                  <a:gd name="T79" fmla="*/ 1 h 525"/>
                  <a:gd name="T80" fmla="*/ 0 w 246"/>
                  <a:gd name="T81" fmla="*/ 1 h 525"/>
                  <a:gd name="T82" fmla="*/ 0 w 246"/>
                  <a:gd name="T83" fmla="*/ 1 h 525"/>
                  <a:gd name="T84" fmla="*/ 0 w 246"/>
                  <a:gd name="T85" fmla="*/ 1 h 525"/>
                  <a:gd name="T86" fmla="*/ 0 w 246"/>
                  <a:gd name="T87" fmla="*/ 1 h 525"/>
                  <a:gd name="T88" fmla="*/ 0 w 246"/>
                  <a:gd name="T89" fmla="*/ 1 h 525"/>
                  <a:gd name="T90" fmla="*/ 0 w 246"/>
                  <a:gd name="T91" fmla="*/ 1 h 525"/>
                  <a:gd name="T92" fmla="*/ 0 w 246"/>
                  <a:gd name="T93" fmla="*/ 1 h 525"/>
                  <a:gd name="T94" fmla="*/ 0 w 246"/>
                  <a:gd name="T95" fmla="*/ 1 h 525"/>
                  <a:gd name="T96" fmla="*/ 0 w 246"/>
                  <a:gd name="T97" fmla="*/ 1 h 525"/>
                  <a:gd name="T98" fmla="*/ 0 w 246"/>
                  <a:gd name="T99" fmla="*/ 1 h 525"/>
                  <a:gd name="T100" fmla="*/ 0 w 246"/>
                  <a:gd name="T101" fmla="*/ 1 h 525"/>
                  <a:gd name="T102" fmla="*/ 0 w 246"/>
                  <a:gd name="T103" fmla="*/ 1 h 525"/>
                  <a:gd name="T104" fmla="*/ 0 w 246"/>
                  <a:gd name="T105" fmla="*/ 1 h 525"/>
                  <a:gd name="T106" fmla="*/ 0 w 246"/>
                  <a:gd name="T107" fmla="*/ 1 h 525"/>
                  <a:gd name="T108" fmla="*/ 0 w 246"/>
                  <a:gd name="T109" fmla="*/ 1 h 525"/>
                  <a:gd name="T110" fmla="*/ 0 w 246"/>
                  <a:gd name="T111" fmla="*/ 1 h 525"/>
                  <a:gd name="T112" fmla="*/ 0 w 246"/>
                  <a:gd name="T113" fmla="*/ 1 h 525"/>
                  <a:gd name="T114" fmla="*/ 0 w 246"/>
                  <a:gd name="T115" fmla="*/ 1 h 525"/>
                  <a:gd name="T116" fmla="*/ 0 w 246"/>
                  <a:gd name="T117" fmla="*/ 1 h 525"/>
                  <a:gd name="T118" fmla="*/ 0 w 246"/>
                  <a:gd name="T119" fmla="*/ 1 h 525"/>
                  <a:gd name="T120" fmla="*/ 0 w 246"/>
                  <a:gd name="T121" fmla="*/ 1 h 525"/>
                  <a:gd name="T122" fmla="*/ 0 w 246"/>
                  <a:gd name="T123" fmla="*/ 1 h 52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6" h="525">
                    <a:moveTo>
                      <a:pt x="203" y="147"/>
                    </a:moveTo>
                    <a:lnTo>
                      <a:pt x="203" y="147"/>
                    </a:lnTo>
                    <a:lnTo>
                      <a:pt x="194" y="147"/>
                    </a:lnTo>
                    <a:lnTo>
                      <a:pt x="187" y="139"/>
                    </a:lnTo>
                    <a:lnTo>
                      <a:pt x="179" y="139"/>
                    </a:lnTo>
                    <a:lnTo>
                      <a:pt x="170" y="132"/>
                    </a:lnTo>
                    <a:lnTo>
                      <a:pt x="161" y="124"/>
                    </a:lnTo>
                    <a:lnTo>
                      <a:pt x="161" y="116"/>
                    </a:lnTo>
                    <a:lnTo>
                      <a:pt x="161" y="110"/>
                    </a:lnTo>
                    <a:lnTo>
                      <a:pt x="170" y="110"/>
                    </a:lnTo>
                    <a:lnTo>
                      <a:pt x="170" y="102"/>
                    </a:lnTo>
                    <a:lnTo>
                      <a:pt x="179" y="96"/>
                    </a:lnTo>
                    <a:lnTo>
                      <a:pt x="187" y="88"/>
                    </a:lnTo>
                    <a:lnTo>
                      <a:pt x="187" y="81"/>
                    </a:lnTo>
                    <a:lnTo>
                      <a:pt x="187" y="73"/>
                    </a:lnTo>
                    <a:lnTo>
                      <a:pt x="187" y="65"/>
                    </a:lnTo>
                    <a:lnTo>
                      <a:pt x="187" y="51"/>
                    </a:lnTo>
                    <a:lnTo>
                      <a:pt x="187" y="45"/>
                    </a:lnTo>
                    <a:lnTo>
                      <a:pt x="179" y="37"/>
                    </a:lnTo>
                    <a:lnTo>
                      <a:pt x="179" y="29"/>
                    </a:lnTo>
                    <a:lnTo>
                      <a:pt x="170" y="23"/>
                    </a:lnTo>
                    <a:lnTo>
                      <a:pt x="161" y="16"/>
                    </a:lnTo>
                    <a:lnTo>
                      <a:pt x="152" y="8"/>
                    </a:lnTo>
                    <a:lnTo>
                      <a:pt x="144" y="8"/>
                    </a:lnTo>
                    <a:lnTo>
                      <a:pt x="137" y="0"/>
                    </a:lnTo>
                    <a:lnTo>
                      <a:pt x="128" y="0"/>
                    </a:lnTo>
                    <a:lnTo>
                      <a:pt x="109" y="0"/>
                    </a:lnTo>
                    <a:lnTo>
                      <a:pt x="102" y="8"/>
                    </a:lnTo>
                    <a:lnTo>
                      <a:pt x="94" y="8"/>
                    </a:lnTo>
                    <a:lnTo>
                      <a:pt x="85" y="16"/>
                    </a:lnTo>
                    <a:lnTo>
                      <a:pt x="76" y="23"/>
                    </a:lnTo>
                    <a:lnTo>
                      <a:pt x="67" y="29"/>
                    </a:lnTo>
                    <a:lnTo>
                      <a:pt x="67" y="37"/>
                    </a:lnTo>
                    <a:lnTo>
                      <a:pt x="61" y="45"/>
                    </a:lnTo>
                    <a:lnTo>
                      <a:pt x="61" y="51"/>
                    </a:lnTo>
                    <a:lnTo>
                      <a:pt x="61" y="65"/>
                    </a:lnTo>
                    <a:lnTo>
                      <a:pt x="61" y="73"/>
                    </a:lnTo>
                    <a:lnTo>
                      <a:pt x="61" y="81"/>
                    </a:lnTo>
                    <a:lnTo>
                      <a:pt x="67" y="88"/>
                    </a:lnTo>
                    <a:lnTo>
                      <a:pt x="67" y="96"/>
                    </a:lnTo>
                    <a:lnTo>
                      <a:pt x="76" y="102"/>
                    </a:lnTo>
                    <a:lnTo>
                      <a:pt x="85" y="110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6" y="139"/>
                    </a:lnTo>
                    <a:lnTo>
                      <a:pt x="67" y="139"/>
                    </a:lnTo>
                    <a:lnTo>
                      <a:pt x="61" y="147"/>
                    </a:lnTo>
                    <a:lnTo>
                      <a:pt x="52" y="147"/>
                    </a:lnTo>
                    <a:lnTo>
                      <a:pt x="34" y="153"/>
                    </a:lnTo>
                    <a:lnTo>
                      <a:pt x="24" y="161"/>
                    </a:lnTo>
                    <a:lnTo>
                      <a:pt x="19" y="161"/>
                    </a:lnTo>
                    <a:lnTo>
                      <a:pt x="10" y="169"/>
                    </a:lnTo>
                    <a:lnTo>
                      <a:pt x="10" y="175"/>
                    </a:lnTo>
                    <a:lnTo>
                      <a:pt x="0" y="182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0" y="307"/>
                    </a:lnTo>
                    <a:lnTo>
                      <a:pt x="10" y="314"/>
                    </a:lnTo>
                    <a:lnTo>
                      <a:pt x="19" y="320"/>
                    </a:lnTo>
                    <a:lnTo>
                      <a:pt x="19" y="336"/>
                    </a:lnTo>
                    <a:lnTo>
                      <a:pt x="24" y="336"/>
                    </a:lnTo>
                    <a:lnTo>
                      <a:pt x="34" y="344"/>
                    </a:lnTo>
                    <a:lnTo>
                      <a:pt x="43" y="350"/>
                    </a:lnTo>
                    <a:lnTo>
                      <a:pt x="52" y="350"/>
                    </a:lnTo>
                    <a:lnTo>
                      <a:pt x="52" y="356"/>
                    </a:lnTo>
                    <a:lnTo>
                      <a:pt x="52" y="218"/>
                    </a:lnTo>
                    <a:lnTo>
                      <a:pt x="52" y="372"/>
                    </a:lnTo>
                    <a:lnTo>
                      <a:pt x="52" y="488"/>
                    </a:lnTo>
                    <a:lnTo>
                      <a:pt x="52" y="496"/>
                    </a:lnTo>
                    <a:lnTo>
                      <a:pt x="52" y="503"/>
                    </a:lnTo>
                    <a:lnTo>
                      <a:pt x="61" y="509"/>
                    </a:lnTo>
                    <a:lnTo>
                      <a:pt x="61" y="517"/>
                    </a:lnTo>
                    <a:lnTo>
                      <a:pt x="67" y="517"/>
                    </a:lnTo>
                    <a:lnTo>
                      <a:pt x="67" y="525"/>
                    </a:lnTo>
                    <a:lnTo>
                      <a:pt x="76" y="525"/>
                    </a:lnTo>
                    <a:lnTo>
                      <a:pt x="85" y="525"/>
                    </a:lnTo>
                    <a:lnTo>
                      <a:pt x="94" y="525"/>
                    </a:lnTo>
                    <a:lnTo>
                      <a:pt x="102" y="525"/>
                    </a:lnTo>
                    <a:lnTo>
                      <a:pt x="109" y="517"/>
                    </a:lnTo>
                    <a:lnTo>
                      <a:pt x="118" y="509"/>
                    </a:lnTo>
                    <a:lnTo>
                      <a:pt x="118" y="503"/>
                    </a:lnTo>
                    <a:lnTo>
                      <a:pt x="118" y="496"/>
                    </a:lnTo>
                    <a:lnTo>
                      <a:pt x="128" y="488"/>
                    </a:lnTo>
                    <a:lnTo>
                      <a:pt x="128" y="291"/>
                    </a:lnTo>
                    <a:lnTo>
                      <a:pt x="128" y="488"/>
                    </a:lnTo>
                    <a:lnTo>
                      <a:pt x="128" y="496"/>
                    </a:lnTo>
                    <a:lnTo>
                      <a:pt x="128" y="503"/>
                    </a:lnTo>
                    <a:lnTo>
                      <a:pt x="128" y="509"/>
                    </a:lnTo>
                    <a:lnTo>
                      <a:pt x="137" y="509"/>
                    </a:lnTo>
                    <a:lnTo>
                      <a:pt x="137" y="517"/>
                    </a:lnTo>
                    <a:lnTo>
                      <a:pt x="144" y="525"/>
                    </a:lnTo>
                    <a:lnTo>
                      <a:pt x="152" y="525"/>
                    </a:lnTo>
                    <a:lnTo>
                      <a:pt x="161" y="525"/>
                    </a:lnTo>
                    <a:lnTo>
                      <a:pt x="170" y="525"/>
                    </a:lnTo>
                    <a:lnTo>
                      <a:pt x="179" y="525"/>
                    </a:lnTo>
                    <a:lnTo>
                      <a:pt x="179" y="517"/>
                    </a:lnTo>
                    <a:lnTo>
                      <a:pt x="187" y="517"/>
                    </a:lnTo>
                    <a:lnTo>
                      <a:pt x="187" y="509"/>
                    </a:lnTo>
                    <a:lnTo>
                      <a:pt x="194" y="509"/>
                    </a:lnTo>
                    <a:lnTo>
                      <a:pt x="194" y="503"/>
                    </a:lnTo>
                    <a:lnTo>
                      <a:pt x="194" y="496"/>
                    </a:lnTo>
                    <a:lnTo>
                      <a:pt x="194" y="488"/>
                    </a:lnTo>
                    <a:lnTo>
                      <a:pt x="194" y="372"/>
                    </a:lnTo>
                    <a:lnTo>
                      <a:pt x="194" y="218"/>
                    </a:lnTo>
                    <a:lnTo>
                      <a:pt x="194" y="356"/>
                    </a:lnTo>
                    <a:lnTo>
                      <a:pt x="203" y="350"/>
                    </a:lnTo>
                    <a:lnTo>
                      <a:pt x="212" y="350"/>
                    </a:lnTo>
                    <a:lnTo>
                      <a:pt x="212" y="344"/>
                    </a:lnTo>
                    <a:lnTo>
                      <a:pt x="222" y="336"/>
                    </a:lnTo>
                    <a:lnTo>
                      <a:pt x="229" y="328"/>
                    </a:lnTo>
                    <a:lnTo>
                      <a:pt x="236" y="320"/>
                    </a:lnTo>
                    <a:lnTo>
                      <a:pt x="246" y="314"/>
                    </a:lnTo>
                    <a:lnTo>
                      <a:pt x="246" y="307"/>
                    </a:lnTo>
                    <a:lnTo>
                      <a:pt x="246" y="291"/>
                    </a:lnTo>
                    <a:lnTo>
                      <a:pt x="246" y="197"/>
                    </a:lnTo>
                    <a:lnTo>
                      <a:pt x="246" y="189"/>
                    </a:lnTo>
                    <a:lnTo>
                      <a:pt x="246" y="182"/>
                    </a:lnTo>
                    <a:lnTo>
                      <a:pt x="246" y="175"/>
                    </a:lnTo>
                    <a:lnTo>
                      <a:pt x="246" y="169"/>
                    </a:lnTo>
                    <a:lnTo>
                      <a:pt x="236" y="161"/>
                    </a:lnTo>
                    <a:lnTo>
                      <a:pt x="229" y="161"/>
                    </a:lnTo>
                    <a:lnTo>
                      <a:pt x="222" y="153"/>
                    </a:lnTo>
                    <a:lnTo>
                      <a:pt x="203" y="147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</p:grpSp>
        <p:grpSp>
          <p:nvGrpSpPr>
            <p:cNvPr id="33" name="Group 122"/>
            <p:cNvGrpSpPr>
              <a:grpSpLocks/>
            </p:cNvGrpSpPr>
            <p:nvPr/>
          </p:nvGrpSpPr>
          <p:grpSpPr bwMode="auto">
            <a:xfrm>
              <a:off x="2669" y="2216"/>
              <a:ext cx="106" cy="236"/>
              <a:chOff x="2971" y="1751"/>
              <a:chExt cx="122" cy="262"/>
            </a:xfrm>
          </p:grpSpPr>
          <p:sp>
            <p:nvSpPr>
              <p:cNvPr id="341" name="Freeform 123"/>
              <p:cNvSpPr>
                <a:spLocks/>
              </p:cNvSpPr>
              <p:nvPr/>
            </p:nvSpPr>
            <p:spPr bwMode="auto">
              <a:xfrm>
                <a:off x="2971" y="1751"/>
                <a:ext cx="122" cy="262"/>
              </a:xfrm>
              <a:custGeom>
                <a:avLst/>
                <a:gdLst>
                  <a:gd name="T0" fmla="*/ 1 w 244"/>
                  <a:gd name="T1" fmla="*/ 1 h 523"/>
                  <a:gd name="T2" fmla="*/ 1 w 244"/>
                  <a:gd name="T3" fmla="*/ 1 h 523"/>
                  <a:gd name="T4" fmla="*/ 1 w 244"/>
                  <a:gd name="T5" fmla="*/ 1 h 523"/>
                  <a:gd name="T6" fmla="*/ 1 w 244"/>
                  <a:gd name="T7" fmla="*/ 1 h 523"/>
                  <a:gd name="T8" fmla="*/ 1 w 244"/>
                  <a:gd name="T9" fmla="*/ 1 h 523"/>
                  <a:gd name="T10" fmla="*/ 1 w 244"/>
                  <a:gd name="T11" fmla="*/ 1 h 523"/>
                  <a:gd name="T12" fmla="*/ 1 w 244"/>
                  <a:gd name="T13" fmla="*/ 1 h 523"/>
                  <a:gd name="T14" fmla="*/ 1 w 244"/>
                  <a:gd name="T15" fmla="*/ 1 h 523"/>
                  <a:gd name="T16" fmla="*/ 1 w 244"/>
                  <a:gd name="T17" fmla="*/ 1 h 523"/>
                  <a:gd name="T18" fmla="*/ 1 w 244"/>
                  <a:gd name="T19" fmla="*/ 1 h 523"/>
                  <a:gd name="T20" fmla="*/ 1 w 244"/>
                  <a:gd name="T21" fmla="*/ 1 h 523"/>
                  <a:gd name="T22" fmla="*/ 1 w 244"/>
                  <a:gd name="T23" fmla="*/ 1 h 523"/>
                  <a:gd name="T24" fmla="*/ 1 w 244"/>
                  <a:gd name="T25" fmla="*/ 0 h 523"/>
                  <a:gd name="T26" fmla="*/ 1 w 244"/>
                  <a:gd name="T27" fmla="*/ 1 h 523"/>
                  <a:gd name="T28" fmla="*/ 1 w 244"/>
                  <a:gd name="T29" fmla="*/ 1 h 523"/>
                  <a:gd name="T30" fmla="*/ 1 w 244"/>
                  <a:gd name="T31" fmla="*/ 1 h 523"/>
                  <a:gd name="T32" fmla="*/ 1 w 244"/>
                  <a:gd name="T33" fmla="*/ 1 h 523"/>
                  <a:gd name="T34" fmla="*/ 1 w 244"/>
                  <a:gd name="T35" fmla="*/ 1 h 523"/>
                  <a:gd name="T36" fmla="*/ 1 w 244"/>
                  <a:gd name="T37" fmla="*/ 1 h 523"/>
                  <a:gd name="T38" fmla="*/ 1 w 244"/>
                  <a:gd name="T39" fmla="*/ 1 h 523"/>
                  <a:gd name="T40" fmla="*/ 1 w 244"/>
                  <a:gd name="T41" fmla="*/ 1 h 523"/>
                  <a:gd name="T42" fmla="*/ 1 w 244"/>
                  <a:gd name="T43" fmla="*/ 1 h 523"/>
                  <a:gd name="T44" fmla="*/ 1 w 244"/>
                  <a:gd name="T45" fmla="*/ 1 h 523"/>
                  <a:gd name="T46" fmla="*/ 1 w 244"/>
                  <a:gd name="T47" fmla="*/ 1 h 523"/>
                  <a:gd name="T48" fmla="*/ 1 w 244"/>
                  <a:gd name="T49" fmla="*/ 1 h 523"/>
                  <a:gd name="T50" fmla="*/ 1 w 244"/>
                  <a:gd name="T51" fmla="*/ 1 h 523"/>
                  <a:gd name="T52" fmla="*/ 1 w 244"/>
                  <a:gd name="T53" fmla="*/ 1 h 523"/>
                  <a:gd name="T54" fmla="*/ 0 w 244"/>
                  <a:gd name="T55" fmla="*/ 1 h 523"/>
                  <a:gd name="T56" fmla="*/ 0 w 244"/>
                  <a:gd name="T57" fmla="*/ 1 h 523"/>
                  <a:gd name="T58" fmla="*/ 1 w 244"/>
                  <a:gd name="T59" fmla="*/ 1 h 523"/>
                  <a:gd name="T60" fmla="*/ 1 w 244"/>
                  <a:gd name="T61" fmla="*/ 1 h 523"/>
                  <a:gd name="T62" fmla="*/ 1 w 244"/>
                  <a:gd name="T63" fmla="*/ 1 h 523"/>
                  <a:gd name="T64" fmla="*/ 1 w 244"/>
                  <a:gd name="T65" fmla="*/ 1 h 523"/>
                  <a:gd name="T66" fmla="*/ 1 w 244"/>
                  <a:gd name="T67" fmla="*/ 1 h 523"/>
                  <a:gd name="T68" fmla="*/ 1 w 244"/>
                  <a:gd name="T69" fmla="*/ 1 h 523"/>
                  <a:gd name="T70" fmla="*/ 1 w 244"/>
                  <a:gd name="T71" fmla="*/ 1 h 523"/>
                  <a:gd name="T72" fmla="*/ 1 w 244"/>
                  <a:gd name="T73" fmla="*/ 1 h 523"/>
                  <a:gd name="T74" fmla="*/ 1 w 244"/>
                  <a:gd name="T75" fmla="*/ 1 h 523"/>
                  <a:gd name="T76" fmla="*/ 1 w 244"/>
                  <a:gd name="T77" fmla="*/ 1 h 523"/>
                  <a:gd name="T78" fmla="*/ 1 w 244"/>
                  <a:gd name="T79" fmla="*/ 1 h 523"/>
                  <a:gd name="T80" fmla="*/ 1 w 244"/>
                  <a:gd name="T81" fmla="*/ 1 h 523"/>
                  <a:gd name="T82" fmla="*/ 1 w 244"/>
                  <a:gd name="T83" fmla="*/ 1 h 523"/>
                  <a:gd name="T84" fmla="*/ 1 w 244"/>
                  <a:gd name="T85" fmla="*/ 1 h 523"/>
                  <a:gd name="T86" fmla="*/ 1 w 244"/>
                  <a:gd name="T87" fmla="*/ 1 h 523"/>
                  <a:gd name="T88" fmla="*/ 1 w 244"/>
                  <a:gd name="T89" fmla="*/ 1 h 523"/>
                  <a:gd name="T90" fmla="*/ 1 w 244"/>
                  <a:gd name="T91" fmla="*/ 1 h 523"/>
                  <a:gd name="T92" fmla="*/ 1 w 244"/>
                  <a:gd name="T93" fmla="*/ 1 h 523"/>
                  <a:gd name="T94" fmla="*/ 1 w 244"/>
                  <a:gd name="T95" fmla="*/ 1 h 523"/>
                  <a:gd name="T96" fmla="*/ 1 w 244"/>
                  <a:gd name="T97" fmla="*/ 1 h 523"/>
                  <a:gd name="T98" fmla="*/ 1 w 244"/>
                  <a:gd name="T99" fmla="*/ 1 h 523"/>
                  <a:gd name="T100" fmla="*/ 1 w 244"/>
                  <a:gd name="T101" fmla="*/ 1 h 523"/>
                  <a:gd name="T102" fmla="*/ 1 w 244"/>
                  <a:gd name="T103" fmla="*/ 1 h 523"/>
                  <a:gd name="T104" fmla="*/ 1 w 244"/>
                  <a:gd name="T105" fmla="*/ 1 h 523"/>
                  <a:gd name="T106" fmla="*/ 1 w 244"/>
                  <a:gd name="T107" fmla="*/ 1 h 523"/>
                  <a:gd name="T108" fmla="*/ 1 w 244"/>
                  <a:gd name="T109" fmla="*/ 1 h 523"/>
                  <a:gd name="T110" fmla="*/ 1 w 244"/>
                  <a:gd name="T111" fmla="*/ 1 h 523"/>
                  <a:gd name="T112" fmla="*/ 1 w 244"/>
                  <a:gd name="T113" fmla="*/ 1 h 523"/>
                  <a:gd name="T114" fmla="*/ 1 w 244"/>
                  <a:gd name="T115" fmla="*/ 1 h 523"/>
                  <a:gd name="T116" fmla="*/ 1 w 244"/>
                  <a:gd name="T117" fmla="*/ 1 h 523"/>
                  <a:gd name="T118" fmla="*/ 1 w 244"/>
                  <a:gd name="T119" fmla="*/ 1 h 523"/>
                  <a:gd name="T120" fmla="*/ 1 w 244"/>
                  <a:gd name="T121" fmla="*/ 1 h 523"/>
                  <a:gd name="T122" fmla="*/ 1 w 244"/>
                  <a:gd name="T123" fmla="*/ 1 h 52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4" h="523">
                    <a:moveTo>
                      <a:pt x="201" y="144"/>
                    </a:moveTo>
                    <a:lnTo>
                      <a:pt x="201" y="144"/>
                    </a:lnTo>
                    <a:lnTo>
                      <a:pt x="192" y="144"/>
                    </a:lnTo>
                    <a:lnTo>
                      <a:pt x="186" y="138"/>
                    </a:lnTo>
                    <a:lnTo>
                      <a:pt x="177" y="138"/>
                    </a:lnTo>
                    <a:lnTo>
                      <a:pt x="168" y="132"/>
                    </a:lnTo>
                    <a:lnTo>
                      <a:pt x="159" y="124"/>
                    </a:lnTo>
                    <a:lnTo>
                      <a:pt x="159" y="116"/>
                    </a:lnTo>
                    <a:lnTo>
                      <a:pt x="159" y="108"/>
                    </a:lnTo>
                    <a:lnTo>
                      <a:pt x="168" y="108"/>
                    </a:lnTo>
                    <a:lnTo>
                      <a:pt x="168" y="101"/>
                    </a:lnTo>
                    <a:lnTo>
                      <a:pt x="177" y="95"/>
                    </a:lnTo>
                    <a:lnTo>
                      <a:pt x="186" y="87"/>
                    </a:lnTo>
                    <a:lnTo>
                      <a:pt x="186" y="79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1"/>
                    </a:lnTo>
                    <a:lnTo>
                      <a:pt x="186" y="44"/>
                    </a:lnTo>
                    <a:lnTo>
                      <a:pt x="177" y="36"/>
                    </a:lnTo>
                    <a:lnTo>
                      <a:pt x="177" y="28"/>
                    </a:lnTo>
                    <a:lnTo>
                      <a:pt x="168" y="22"/>
                    </a:lnTo>
                    <a:lnTo>
                      <a:pt x="159" y="16"/>
                    </a:lnTo>
                    <a:lnTo>
                      <a:pt x="151" y="8"/>
                    </a:lnTo>
                    <a:lnTo>
                      <a:pt x="144" y="8"/>
                    </a:lnTo>
                    <a:lnTo>
                      <a:pt x="135" y="0"/>
                    </a:lnTo>
                    <a:lnTo>
                      <a:pt x="126" y="0"/>
                    </a:lnTo>
                    <a:lnTo>
                      <a:pt x="109" y="0"/>
                    </a:lnTo>
                    <a:lnTo>
                      <a:pt x="102" y="8"/>
                    </a:lnTo>
                    <a:lnTo>
                      <a:pt x="92" y="8"/>
                    </a:lnTo>
                    <a:lnTo>
                      <a:pt x="85" y="16"/>
                    </a:lnTo>
                    <a:lnTo>
                      <a:pt x="76" y="22"/>
                    </a:lnTo>
                    <a:lnTo>
                      <a:pt x="67" y="28"/>
                    </a:lnTo>
                    <a:lnTo>
                      <a:pt x="67" y="36"/>
                    </a:lnTo>
                    <a:lnTo>
                      <a:pt x="59" y="44"/>
                    </a:lnTo>
                    <a:lnTo>
                      <a:pt x="59" y="51"/>
                    </a:lnTo>
                    <a:lnTo>
                      <a:pt x="59" y="65"/>
                    </a:lnTo>
                    <a:lnTo>
                      <a:pt x="59" y="73"/>
                    </a:lnTo>
                    <a:lnTo>
                      <a:pt x="59" y="79"/>
                    </a:lnTo>
                    <a:lnTo>
                      <a:pt x="67" y="87"/>
                    </a:lnTo>
                    <a:lnTo>
                      <a:pt x="67" y="95"/>
                    </a:lnTo>
                    <a:lnTo>
                      <a:pt x="76" y="101"/>
                    </a:lnTo>
                    <a:lnTo>
                      <a:pt x="85" y="108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6" y="138"/>
                    </a:lnTo>
                    <a:lnTo>
                      <a:pt x="67" y="138"/>
                    </a:lnTo>
                    <a:lnTo>
                      <a:pt x="59" y="144"/>
                    </a:lnTo>
                    <a:lnTo>
                      <a:pt x="52" y="144"/>
                    </a:lnTo>
                    <a:lnTo>
                      <a:pt x="33" y="152"/>
                    </a:lnTo>
                    <a:lnTo>
                      <a:pt x="24" y="160"/>
                    </a:lnTo>
                    <a:lnTo>
                      <a:pt x="17" y="160"/>
                    </a:lnTo>
                    <a:lnTo>
                      <a:pt x="9" y="168"/>
                    </a:lnTo>
                    <a:lnTo>
                      <a:pt x="9" y="173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0" y="305"/>
                    </a:lnTo>
                    <a:lnTo>
                      <a:pt x="9" y="313"/>
                    </a:lnTo>
                    <a:lnTo>
                      <a:pt x="17" y="319"/>
                    </a:lnTo>
                    <a:lnTo>
                      <a:pt x="17" y="334"/>
                    </a:lnTo>
                    <a:lnTo>
                      <a:pt x="24" y="334"/>
                    </a:lnTo>
                    <a:lnTo>
                      <a:pt x="33" y="342"/>
                    </a:lnTo>
                    <a:lnTo>
                      <a:pt x="43" y="350"/>
                    </a:lnTo>
                    <a:lnTo>
                      <a:pt x="52" y="350"/>
                    </a:lnTo>
                    <a:lnTo>
                      <a:pt x="52" y="354"/>
                    </a:lnTo>
                    <a:lnTo>
                      <a:pt x="52" y="218"/>
                    </a:lnTo>
                    <a:lnTo>
                      <a:pt x="52" y="370"/>
                    </a:lnTo>
                    <a:lnTo>
                      <a:pt x="52" y="486"/>
                    </a:lnTo>
                    <a:lnTo>
                      <a:pt x="52" y="494"/>
                    </a:lnTo>
                    <a:lnTo>
                      <a:pt x="52" y="501"/>
                    </a:lnTo>
                    <a:lnTo>
                      <a:pt x="59" y="507"/>
                    </a:lnTo>
                    <a:lnTo>
                      <a:pt x="59" y="515"/>
                    </a:lnTo>
                    <a:lnTo>
                      <a:pt x="67" y="515"/>
                    </a:lnTo>
                    <a:lnTo>
                      <a:pt x="67" y="523"/>
                    </a:lnTo>
                    <a:lnTo>
                      <a:pt x="76" y="523"/>
                    </a:lnTo>
                    <a:lnTo>
                      <a:pt x="85" y="523"/>
                    </a:lnTo>
                    <a:lnTo>
                      <a:pt x="92" y="523"/>
                    </a:lnTo>
                    <a:lnTo>
                      <a:pt x="102" y="523"/>
                    </a:lnTo>
                    <a:lnTo>
                      <a:pt x="109" y="515"/>
                    </a:lnTo>
                    <a:lnTo>
                      <a:pt x="118" y="507"/>
                    </a:lnTo>
                    <a:lnTo>
                      <a:pt x="118" y="501"/>
                    </a:lnTo>
                    <a:lnTo>
                      <a:pt x="118" y="494"/>
                    </a:lnTo>
                    <a:lnTo>
                      <a:pt x="126" y="486"/>
                    </a:lnTo>
                    <a:lnTo>
                      <a:pt x="126" y="291"/>
                    </a:lnTo>
                    <a:lnTo>
                      <a:pt x="126" y="486"/>
                    </a:lnTo>
                    <a:lnTo>
                      <a:pt x="126" y="494"/>
                    </a:lnTo>
                    <a:lnTo>
                      <a:pt x="126" y="501"/>
                    </a:lnTo>
                    <a:lnTo>
                      <a:pt x="126" y="507"/>
                    </a:lnTo>
                    <a:lnTo>
                      <a:pt x="135" y="507"/>
                    </a:lnTo>
                    <a:lnTo>
                      <a:pt x="135" y="515"/>
                    </a:lnTo>
                    <a:lnTo>
                      <a:pt x="144" y="523"/>
                    </a:lnTo>
                    <a:lnTo>
                      <a:pt x="151" y="523"/>
                    </a:lnTo>
                    <a:lnTo>
                      <a:pt x="159" y="523"/>
                    </a:lnTo>
                    <a:lnTo>
                      <a:pt x="168" y="523"/>
                    </a:lnTo>
                    <a:lnTo>
                      <a:pt x="177" y="523"/>
                    </a:lnTo>
                    <a:lnTo>
                      <a:pt x="177" y="515"/>
                    </a:lnTo>
                    <a:lnTo>
                      <a:pt x="186" y="515"/>
                    </a:lnTo>
                    <a:lnTo>
                      <a:pt x="186" y="507"/>
                    </a:lnTo>
                    <a:lnTo>
                      <a:pt x="192" y="507"/>
                    </a:lnTo>
                    <a:lnTo>
                      <a:pt x="192" y="501"/>
                    </a:lnTo>
                    <a:lnTo>
                      <a:pt x="192" y="494"/>
                    </a:lnTo>
                    <a:lnTo>
                      <a:pt x="192" y="486"/>
                    </a:lnTo>
                    <a:lnTo>
                      <a:pt x="192" y="370"/>
                    </a:lnTo>
                    <a:lnTo>
                      <a:pt x="192" y="218"/>
                    </a:lnTo>
                    <a:lnTo>
                      <a:pt x="192" y="354"/>
                    </a:lnTo>
                    <a:lnTo>
                      <a:pt x="201" y="350"/>
                    </a:lnTo>
                    <a:lnTo>
                      <a:pt x="210" y="350"/>
                    </a:lnTo>
                    <a:lnTo>
                      <a:pt x="210" y="342"/>
                    </a:lnTo>
                    <a:lnTo>
                      <a:pt x="220" y="334"/>
                    </a:lnTo>
                    <a:lnTo>
                      <a:pt x="227" y="326"/>
                    </a:lnTo>
                    <a:lnTo>
                      <a:pt x="234" y="319"/>
                    </a:lnTo>
                    <a:lnTo>
                      <a:pt x="244" y="313"/>
                    </a:lnTo>
                    <a:lnTo>
                      <a:pt x="244" y="305"/>
                    </a:lnTo>
                    <a:lnTo>
                      <a:pt x="244" y="291"/>
                    </a:lnTo>
                    <a:lnTo>
                      <a:pt x="244" y="197"/>
                    </a:lnTo>
                    <a:lnTo>
                      <a:pt x="244" y="189"/>
                    </a:lnTo>
                    <a:lnTo>
                      <a:pt x="244" y="181"/>
                    </a:lnTo>
                    <a:lnTo>
                      <a:pt x="244" y="173"/>
                    </a:lnTo>
                    <a:lnTo>
                      <a:pt x="244" y="168"/>
                    </a:lnTo>
                    <a:lnTo>
                      <a:pt x="234" y="160"/>
                    </a:lnTo>
                    <a:lnTo>
                      <a:pt x="227" y="160"/>
                    </a:lnTo>
                    <a:lnTo>
                      <a:pt x="220" y="152"/>
                    </a:lnTo>
                    <a:lnTo>
                      <a:pt x="201" y="1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42" name="Freeform 124"/>
              <p:cNvSpPr>
                <a:spLocks/>
              </p:cNvSpPr>
              <p:nvPr/>
            </p:nvSpPr>
            <p:spPr bwMode="auto">
              <a:xfrm>
                <a:off x="2971" y="1751"/>
                <a:ext cx="122" cy="262"/>
              </a:xfrm>
              <a:custGeom>
                <a:avLst/>
                <a:gdLst>
                  <a:gd name="T0" fmla="*/ 1 w 244"/>
                  <a:gd name="T1" fmla="*/ 1 h 523"/>
                  <a:gd name="T2" fmla="*/ 1 w 244"/>
                  <a:gd name="T3" fmla="*/ 1 h 523"/>
                  <a:gd name="T4" fmla="*/ 1 w 244"/>
                  <a:gd name="T5" fmla="*/ 1 h 523"/>
                  <a:gd name="T6" fmla="*/ 1 w 244"/>
                  <a:gd name="T7" fmla="*/ 1 h 523"/>
                  <a:gd name="T8" fmla="*/ 1 w 244"/>
                  <a:gd name="T9" fmla="*/ 1 h 523"/>
                  <a:gd name="T10" fmla="*/ 1 w 244"/>
                  <a:gd name="T11" fmla="*/ 1 h 523"/>
                  <a:gd name="T12" fmla="*/ 1 w 244"/>
                  <a:gd name="T13" fmla="*/ 1 h 523"/>
                  <a:gd name="T14" fmla="*/ 1 w 244"/>
                  <a:gd name="T15" fmla="*/ 1 h 523"/>
                  <a:gd name="T16" fmla="*/ 1 w 244"/>
                  <a:gd name="T17" fmla="*/ 1 h 523"/>
                  <a:gd name="T18" fmla="*/ 1 w 244"/>
                  <a:gd name="T19" fmla="*/ 1 h 523"/>
                  <a:gd name="T20" fmla="*/ 1 w 244"/>
                  <a:gd name="T21" fmla="*/ 1 h 523"/>
                  <a:gd name="T22" fmla="*/ 1 w 244"/>
                  <a:gd name="T23" fmla="*/ 1 h 523"/>
                  <a:gd name="T24" fmla="*/ 1 w 244"/>
                  <a:gd name="T25" fmla="*/ 0 h 523"/>
                  <a:gd name="T26" fmla="*/ 1 w 244"/>
                  <a:gd name="T27" fmla="*/ 1 h 523"/>
                  <a:gd name="T28" fmla="*/ 1 w 244"/>
                  <a:gd name="T29" fmla="*/ 1 h 523"/>
                  <a:gd name="T30" fmla="*/ 1 w 244"/>
                  <a:gd name="T31" fmla="*/ 1 h 523"/>
                  <a:gd name="T32" fmla="*/ 1 w 244"/>
                  <a:gd name="T33" fmla="*/ 1 h 523"/>
                  <a:gd name="T34" fmla="*/ 1 w 244"/>
                  <a:gd name="T35" fmla="*/ 1 h 523"/>
                  <a:gd name="T36" fmla="*/ 1 w 244"/>
                  <a:gd name="T37" fmla="*/ 1 h 523"/>
                  <a:gd name="T38" fmla="*/ 1 w 244"/>
                  <a:gd name="T39" fmla="*/ 1 h 523"/>
                  <a:gd name="T40" fmla="*/ 1 w 244"/>
                  <a:gd name="T41" fmla="*/ 1 h 523"/>
                  <a:gd name="T42" fmla="*/ 1 w 244"/>
                  <a:gd name="T43" fmla="*/ 1 h 523"/>
                  <a:gd name="T44" fmla="*/ 1 w 244"/>
                  <a:gd name="T45" fmla="*/ 1 h 523"/>
                  <a:gd name="T46" fmla="*/ 1 w 244"/>
                  <a:gd name="T47" fmla="*/ 1 h 523"/>
                  <a:gd name="T48" fmla="*/ 1 w 244"/>
                  <a:gd name="T49" fmla="*/ 1 h 523"/>
                  <a:gd name="T50" fmla="*/ 1 w 244"/>
                  <a:gd name="T51" fmla="*/ 1 h 523"/>
                  <a:gd name="T52" fmla="*/ 1 w 244"/>
                  <a:gd name="T53" fmla="*/ 1 h 523"/>
                  <a:gd name="T54" fmla="*/ 0 w 244"/>
                  <a:gd name="T55" fmla="*/ 1 h 523"/>
                  <a:gd name="T56" fmla="*/ 0 w 244"/>
                  <a:gd name="T57" fmla="*/ 1 h 523"/>
                  <a:gd name="T58" fmla="*/ 1 w 244"/>
                  <a:gd name="T59" fmla="*/ 1 h 523"/>
                  <a:gd name="T60" fmla="*/ 1 w 244"/>
                  <a:gd name="T61" fmla="*/ 1 h 523"/>
                  <a:gd name="T62" fmla="*/ 1 w 244"/>
                  <a:gd name="T63" fmla="*/ 1 h 523"/>
                  <a:gd name="T64" fmla="*/ 1 w 244"/>
                  <a:gd name="T65" fmla="*/ 1 h 523"/>
                  <a:gd name="T66" fmla="*/ 1 w 244"/>
                  <a:gd name="T67" fmla="*/ 1 h 523"/>
                  <a:gd name="T68" fmla="*/ 1 w 244"/>
                  <a:gd name="T69" fmla="*/ 1 h 523"/>
                  <a:gd name="T70" fmla="*/ 1 w 244"/>
                  <a:gd name="T71" fmla="*/ 1 h 523"/>
                  <a:gd name="T72" fmla="*/ 1 w 244"/>
                  <a:gd name="T73" fmla="*/ 1 h 523"/>
                  <a:gd name="T74" fmla="*/ 1 w 244"/>
                  <a:gd name="T75" fmla="*/ 1 h 523"/>
                  <a:gd name="T76" fmla="*/ 1 w 244"/>
                  <a:gd name="T77" fmla="*/ 1 h 523"/>
                  <a:gd name="T78" fmla="*/ 1 w 244"/>
                  <a:gd name="T79" fmla="*/ 1 h 523"/>
                  <a:gd name="T80" fmla="*/ 1 w 244"/>
                  <a:gd name="T81" fmla="*/ 1 h 523"/>
                  <a:gd name="T82" fmla="*/ 1 w 244"/>
                  <a:gd name="T83" fmla="*/ 1 h 523"/>
                  <a:gd name="T84" fmla="*/ 1 w 244"/>
                  <a:gd name="T85" fmla="*/ 1 h 523"/>
                  <a:gd name="T86" fmla="*/ 1 w 244"/>
                  <a:gd name="T87" fmla="*/ 1 h 523"/>
                  <a:gd name="T88" fmla="*/ 1 w 244"/>
                  <a:gd name="T89" fmla="*/ 1 h 523"/>
                  <a:gd name="T90" fmla="*/ 1 w 244"/>
                  <a:gd name="T91" fmla="*/ 1 h 523"/>
                  <a:gd name="T92" fmla="*/ 1 w 244"/>
                  <a:gd name="T93" fmla="*/ 1 h 523"/>
                  <a:gd name="T94" fmla="*/ 1 w 244"/>
                  <a:gd name="T95" fmla="*/ 1 h 523"/>
                  <a:gd name="T96" fmla="*/ 1 w 244"/>
                  <a:gd name="T97" fmla="*/ 1 h 523"/>
                  <a:gd name="T98" fmla="*/ 1 w 244"/>
                  <a:gd name="T99" fmla="*/ 1 h 523"/>
                  <a:gd name="T100" fmla="*/ 1 w 244"/>
                  <a:gd name="T101" fmla="*/ 1 h 523"/>
                  <a:gd name="T102" fmla="*/ 1 w 244"/>
                  <a:gd name="T103" fmla="*/ 1 h 523"/>
                  <a:gd name="T104" fmla="*/ 1 w 244"/>
                  <a:gd name="T105" fmla="*/ 1 h 523"/>
                  <a:gd name="T106" fmla="*/ 1 w 244"/>
                  <a:gd name="T107" fmla="*/ 1 h 523"/>
                  <a:gd name="T108" fmla="*/ 1 w 244"/>
                  <a:gd name="T109" fmla="*/ 1 h 523"/>
                  <a:gd name="T110" fmla="*/ 1 w 244"/>
                  <a:gd name="T111" fmla="*/ 1 h 523"/>
                  <a:gd name="T112" fmla="*/ 1 w 244"/>
                  <a:gd name="T113" fmla="*/ 1 h 523"/>
                  <a:gd name="T114" fmla="*/ 1 w 244"/>
                  <a:gd name="T115" fmla="*/ 1 h 523"/>
                  <a:gd name="T116" fmla="*/ 1 w 244"/>
                  <a:gd name="T117" fmla="*/ 1 h 523"/>
                  <a:gd name="T118" fmla="*/ 1 w 244"/>
                  <a:gd name="T119" fmla="*/ 1 h 523"/>
                  <a:gd name="T120" fmla="*/ 1 w 244"/>
                  <a:gd name="T121" fmla="*/ 1 h 523"/>
                  <a:gd name="T122" fmla="*/ 1 w 244"/>
                  <a:gd name="T123" fmla="*/ 1 h 52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4" h="523">
                    <a:moveTo>
                      <a:pt x="201" y="144"/>
                    </a:moveTo>
                    <a:lnTo>
                      <a:pt x="201" y="144"/>
                    </a:lnTo>
                    <a:lnTo>
                      <a:pt x="192" y="144"/>
                    </a:lnTo>
                    <a:lnTo>
                      <a:pt x="186" y="138"/>
                    </a:lnTo>
                    <a:lnTo>
                      <a:pt x="177" y="138"/>
                    </a:lnTo>
                    <a:lnTo>
                      <a:pt x="168" y="132"/>
                    </a:lnTo>
                    <a:lnTo>
                      <a:pt x="159" y="124"/>
                    </a:lnTo>
                    <a:lnTo>
                      <a:pt x="159" y="116"/>
                    </a:lnTo>
                    <a:lnTo>
                      <a:pt x="159" y="108"/>
                    </a:lnTo>
                    <a:lnTo>
                      <a:pt x="168" y="108"/>
                    </a:lnTo>
                    <a:lnTo>
                      <a:pt x="168" y="101"/>
                    </a:lnTo>
                    <a:lnTo>
                      <a:pt x="177" y="95"/>
                    </a:lnTo>
                    <a:lnTo>
                      <a:pt x="186" y="87"/>
                    </a:lnTo>
                    <a:lnTo>
                      <a:pt x="186" y="79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1"/>
                    </a:lnTo>
                    <a:lnTo>
                      <a:pt x="186" y="44"/>
                    </a:lnTo>
                    <a:lnTo>
                      <a:pt x="177" y="36"/>
                    </a:lnTo>
                    <a:lnTo>
                      <a:pt x="177" y="28"/>
                    </a:lnTo>
                    <a:lnTo>
                      <a:pt x="168" y="22"/>
                    </a:lnTo>
                    <a:lnTo>
                      <a:pt x="159" y="16"/>
                    </a:lnTo>
                    <a:lnTo>
                      <a:pt x="151" y="8"/>
                    </a:lnTo>
                    <a:lnTo>
                      <a:pt x="144" y="8"/>
                    </a:lnTo>
                    <a:lnTo>
                      <a:pt x="135" y="0"/>
                    </a:lnTo>
                    <a:lnTo>
                      <a:pt x="126" y="0"/>
                    </a:lnTo>
                    <a:lnTo>
                      <a:pt x="109" y="0"/>
                    </a:lnTo>
                    <a:lnTo>
                      <a:pt x="102" y="8"/>
                    </a:lnTo>
                    <a:lnTo>
                      <a:pt x="92" y="8"/>
                    </a:lnTo>
                    <a:lnTo>
                      <a:pt x="85" y="16"/>
                    </a:lnTo>
                    <a:lnTo>
                      <a:pt x="76" y="22"/>
                    </a:lnTo>
                    <a:lnTo>
                      <a:pt x="67" y="28"/>
                    </a:lnTo>
                    <a:lnTo>
                      <a:pt x="67" y="36"/>
                    </a:lnTo>
                    <a:lnTo>
                      <a:pt x="59" y="44"/>
                    </a:lnTo>
                    <a:lnTo>
                      <a:pt x="59" y="51"/>
                    </a:lnTo>
                    <a:lnTo>
                      <a:pt x="59" y="65"/>
                    </a:lnTo>
                    <a:lnTo>
                      <a:pt x="59" y="73"/>
                    </a:lnTo>
                    <a:lnTo>
                      <a:pt x="59" y="79"/>
                    </a:lnTo>
                    <a:lnTo>
                      <a:pt x="67" y="87"/>
                    </a:lnTo>
                    <a:lnTo>
                      <a:pt x="67" y="95"/>
                    </a:lnTo>
                    <a:lnTo>
                      <a:pt x="76" y="101"/>
                    </a:lnTo>
                    <a:lnTo>
                      <a:pt x="85" y="108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6" y="138"/>
                    </a:lnTo>
                    <a:lnTo>
                      <a:pt x="67" y="138"/>
                    </a:lnTo>
                    <a:lnTo>
                      <a:pt x="59" y="144"/>
                    </a:lnTo>
                    <a:lnTo>
                      <a:pt x="52" y="144"/>
                    </a:lnTo>
                    <a:lnTo>
                      <a:pt x="33" y="152"/>
                    </a:lnTo>
                    <a:lnTo>
                      <a:pt x="24" y="160"/>
                    </a:lnTo>
                    <a:lnTo>
                      <a:pt x="17" y="160"/>
                    </a:lnTo>
                    <a:lnTo>
                      <a:pt x="9" y="168"/>
                    </a:lnTo>
                    <a:lnTo>
                      <a:pt x="9" y="173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0" y="305"/>
                    </a:lnTo>
                    <a:lnTo>
                      <a:pt x="9" y="313"/>
                    </a:lnTo>
                    <a:lnTo>
                      <a:pt x="17" y="319"/>
                    </a:lnTo>
                    <a:lnTo>
                      <a:pt x="17" y="334"/>
                    </a:lnTo>
                    <a:lnTo>
                      <a:pt x="24" y="334"/>
                    </a:lnTo>
                    <a:lnTo>
                      <a:pt x="33" y="342"/>
                    </a:lnTo>
                    <a:lnTo>
                      <a:pt x="43" y="350"/>
                    </a:lnTo>
                    <a:lnTo>
                      <a:pt x="52" y="350"/>
                    </a:lnTo>
                    <a:lnTo>
                      <a:pt x="52" y="354"/>
                    </a:lnTo>
                    <a:lnTo>
                      <a:pt x="52" y="218"/>
                    </a:lnTo>
                    <a:lnTo>
                      <a:pt x="52" y="370"/>
                    </a:lnTo>
                    <a:lnTo>
                      <a:pt x="52" y="486"/>
                    </a:lnTo>
                    <a:lnTo>
                      <a:pt x="52" y="494"/>
                    </a:lnTo>
                    <a:lnTo>
                      <a:pt x="52" y="501"/>
                    </a:lnTo>
                    <a:lnTo>
                      <a:pt x="59" y="507"/>
                    </a:lnTo>
                    <a:lnTo>
                      <a:pt x="59" y="515"/>
                    </a:lnTo>
                    <a:lnTo>
                      <a:pt x="67" y="515"/>
                    </a:lnTo>
                    <a:lnTo>
                      <a:pt x="67" y="523"/>
                    </a:lnTo>
                    <a:lnTo>
                      <a:pt x="76" y="523"/>
                    </a:lnTo>
                    <a:lnTo>
                      <a:pt x="85" y="523"/>
                    </a:lnTo>
                    <a:lnTo>
                      <a:pt x="92" y="523"/>
                    </a:lnTo>
                    <a:lnTo>
                      <a:pt x="102" y="523"/>
                    </a:lnTo>
                    <a:lnTo>
                      <a:pt x="109" y="515"/>
                    </a:lnTo>
                    <a:lnTo>
                      <a:pt x="118" y="507"/>
                    </a:lnTo>
                    <a:lnTo>
                      <a:pt x="118" y="501"/>
                    </a:lnTo>
                    <a:lnTo>
                      <a:pt x="118" y="494"/>
                    </a:lnTo>
                    <a:lnTo>
                      <a:pt x="126" y="486"/>
                    </a:lnTo>
                    <a:lnTo>
                      <a:pt x="126" y="291"/>
                    </a:lnTo>
                    <a:lnTo>
                      <a:pt x="126" y="486"/>
                    </a:lnTo>
                    <a:lnTo>
                      <a:pt x="126" y="494"/>
                    </a:lnTo>
                    <a:lnTo>
                      <a:pt x="126" y="501"/>
                    </a:lnTo>
                    <a:lnTo>
                      <a:pt x="126" y="507"/>
                    </a:lnTo>
                    <a:lnTo>
                      <a:pt x="135" y="507"/>
                    </a:lnTo>
                    <a:lnTo>
                      <a:pt x="135" y="515"/>
                    </a:lnTo>
                    <a:lnTo>
                      <a:pt x="144" y="523"/>
                    </a:lnTo>
                    <a:lnTo>
                      <a:pt x="151" y="523"/>
                    </a:lnTo>
                    <a:lnTo>
                      <a:pt x="159" y="523"/>
                    </a:lnTo>
                    <a:lnTo>
                      <a:pt x="168" y="523"/>
                    </a:lnTo>
                    <a:lnTo>
                      <a:pt x="177" y="523"/>
                    </a:lnTo>
                    <a:lnTo>
                      <a:pt x="177" y="515"/>
                    </a:lnTo>
                    <a:lnTo>
                      <a:pt x="186" y="515"/>
                    </a:lnTo>
                    <a:lnTo>
                      <a:pt x="186" y="507"/>
                    </a:lnTo>
                    <a:lnTo>
                      <a:pt x="192" y="507"/>
                    </a:lnTo>
                    <a:lnTo>
                      <a:pt x="192" y="501"/>
                    </a:lnTo>
                    <a:lnTo>
                      <a:pt x="192" y="494"/>
                    </a:lnTo>
                    <a:lnTo>
                      <a:pt x="192" y="486"/>
                    </a:lnTo>
                    <a:lnTo>
                      <a:pt x="192" y="370"/>
                    </a:lnTo>
                    <a:lnTo>
                      <a:pt x="192" y="218"/>
                    </a:lnTo>
                    <a:lnTo>
                      <a:pt x="192" y="354"/>
                    </a:lnTo>
                    <a:lnTo>
                      <a:pt x="201" y="350"/>
                    </a:lnTo>
                    <a:lnTo>
                      <a:pt x="210" y="350"/>
                    </a:lnTo>
                    <a:lnTo>
                      <a:pt x="210" y="342"/>
                    </a:lnTo>
                    <a:lnTo>
                      <a:pt x="220" y="334"/>
                    </a:lnTo>
                    <a:lnTo>
                      <a:pt x="227" y="326"/>
                    </a:lnTo>
                    <a:lnTo>
                      <a:pt x="234" y="319"/>
                    </a:lnTo>
                    <a:lnTo>
                      <a:pt x="244" y="313"/>
                    </a:lnTo>
                    <a:lnTo>
                      <a:pt x="244" y="305"/>
                    </a:lnTo>
                    <a:lnTo>
                      <a:pt x="244" y="291"/>
                    </a:lnTo>
                    <a:lnTo>
                      <a:pt x="244" y="197"/>
                    </a:lnTo>
                    <a:lnTo>
                      <a:pt x="244" y="189"/>
                    </a:lnTo>
                    <a:lnTo>
                      <a:pt x="244" y="181"/>
                    </a:lnTo>
                    <a:lnTo>
                      <a:pt x="244" y="173"/>
                    </a:lnTo>
                    <a:lnTo>
                      <a:pt x="244" y="168"/>
                    </a:lnTo>
                    <a:lnTo>
                      <a:pt x="234" y="160"/>
                    </a:lnTo>
                    <a:lnTo>
                      <a:pt x="227" y="160"/>
                    </a:lnTo>
                    <a:lnTo>
                      <a:pt x="220" y="152"/>
                    </a:lnTo>
                    <a:lnTo>
                      <a:pt x="201" y="144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</p:grpSp>
        <p:grpSp>
          <p:nvGrpSpPr>
            <p:cNvPr id="34" name="Group 125"/>
            <p:cNvGrpSpPr>
              <a:grpSpLocks/>
            </p:cNvGrpSpPr>
            <p:nvPr/>
          </p:nvGrpSpPr>
          <p:grpSpPr bwMode="auto">
            <a:xfrm>
              <a:off x="2438" y="2156"/>
              <a:ext cx="106" cy="235"/>
              <a:chOff x="2711" y="1691"/>
              <a:chExt cx="122" cy="261"/>
            </a:xfrm>
          </p:grpSpPr>
          <p:sp>
            <p:nvSpPr>
              <p:cNvPr id="339" name="Freeform 126"/>
              <p:cNvSpPr>
                <a:spLocks/>
              </p:cNvSpPr>
              <p:nvPr/>
            </p:nvSpPr>
            <p:spPr bwMode="auto">
              <a:xfrm>
                <a:off x="2711" y="1691"/>
                <a:ext cx="122" cy="261"/>
              </a:xfrm>
              <a:custGeom>
                <a:avLst/>
                <a:gdLst>
                  <a:gd name="T0" fmla="*/ 1 w 244"/>
                  <a:gd name="T1" fmla="*/ 0 h 523"/>
                  <a:gd name="T2" fmla="*/ 1 w 244"/>
                  <a:gd name="T3" fmla="*/ 0 h 523"/>
                  <a:gd name="T4" fmla="*/ 1 w 244"/>
                  <a:gd name="T5" fmla="*/ 0 h 523"/>
                  <a:gd name="T6" fmla="*/ 1 w 244"/>
                  <a:gd name="T7" fmla="*/ 0 h 523"/>
                  <a:gd name="T8" fmla="*/ 1 w 244"/>
                  <a:gd name="T9" fmla="*/ 0 h 523"/>
                  <a:gd name="T10" fmla="*/ 1 w 244"/>
                  <a:gd name="T11" fmla="*/ 0 h 523"/>
                  <a:gd name="T12" fmla="*/ 1 w 244"/>
                  <a:gd name="T13" fmla="*/ 0 h 523"/>
                  <a:gd name="T14" fmla="*/ 1 w 244"/>
                  <a:gd name="T15" fmla="*/ 0 h 523"/>
                  <a:gd name="T16" fmla="*/ 1 w 244"/>
                  <a:gd name="T17" fmla="*/ 0 h 523"/>
                  <a:gd name="T18" fmla="*/ 1 w 244"/>
                  <a:gd name="T19" fmla="*/ 0 h 523"/>
                  <a:gd name="T20" fmla="*/ 1 w 244"/>
                  <a:gd name="T21" fmla="*/ 0 h 523"/>
                  <a:gd name="T22" fmla="*/ 1 w 244"/>
                  <a:gd name="T23" fmla="*/ 0 h 523"/>
                  <a:gd name="T24" fmla="*/ 1 w 244"/>
                  <a:gd name="T25" fmla="*/ 0 h 523"/>
                  <a:gd name="T26" fmla="*/ 1 w 244"/>
                  <a:gd name="T27" fmla="*/ 0 h 523"/>
                  <a:gd name="T28" fmla="*/ 1 w 244"/>
                  <a:gd name="T29" fmla="*/ 0 h 523"/>
                  <a:gd name="T30" fmla="*/ 1 w 244"/>
                  <a:gd name="T31" fmla="*/ 0 h 523"/>
                  <a:gd name="T32" fmla="*/ 1 w 244"/>
                  <a:gd name="T33" fmla="*/ 0 h 523"/>
                  <a:gd name="T34" fmla="*/ 1 w 244"/>
                  <a:gd name="T35" fmla="*/ 0 h 523"/>
                  <a:gd name="T36" fmla="*/ 1 w 244"/>
                  <a:gd name="T37" fmla="*/ 0 h 523"/>
                  <a:gd name="T38" fmla="*/ 1 w 244"/>
                  <a:gd name="T39" fmla="*/ 0 h 523"/>
                  <a:gd name="T40" fmla="*/ 1 w 244"/>
                  <a:gd name="T41" fmla="*/ 0 h 523"/>
                  <a:gd name="T42" fmla="*/ 1 w 244"/>
                  <a:gd name="T43" fmla="*/ 0 h 523"/>
                  <a:gd name="T44" fmla="*/ 1 w 244"/>
                  <a:gd name="T45" fmla="*/ 0 h 523"/>
                  <a:gd name="T46" fmla="*/ 1 w 244"/>
                  <a:gd name="T47" fmla="*/ 0 h 523"/>
                  <a:gd name="T48" fmla="*/ 1 w 244"/>
                  <a:gd name="T49" fmla="*/ 0 h 523"/>
                  <a:gd name="T50" fmla="*/ 1 w 244"/>
                  <a:gd name="T51" fmla="*/ 0 h 523"/>
                  <a:gd name="T52" fmla="*/ 1 w 244"/>
                  <a:gd name="T53" fmla="*/ 0 h 523"/>
                  <a:gd name="T54" fmla="*/ 0 w 244"/>
                  <a:gd name="T55" fmla="*/ 0 h 523"/>
                  <a:gd name="T56" fmla="*/ 0 w 244"/>
                  <a:gd name="T57" fmla="*/ 0 h 523"/>
                  <a:gd name="T58" fmla="*/ 1 w 244"/>
                  <a:gd name="T59" fmla="*/ 0 h 523"/>
                  <a:gd name="T60" fmla="*/ 1 w 244"/>
                  <a:gd name="T61" fmla="*/ 0 h 523"/>
                  <a:gd name="T62" fmla="*/ 1 w 244"/>
                  <a:gd name="T63" fmla="*/ 0 h 523"/>
                  <a:gd name="T64" fmla="*/ 1 w 244"/>
                  <a:gd name="T65" fmla="*/ 0 h 523"/>
                  <a:gd name="T66" fmla="*/ 1 w 244"/>
                  <a:gd name="T67" fmla="*/ 0 h 523"/>
                  <a:gd name="T68" fmla="*/ 1 w 244"/>
                  <a:gd name="T69" fmla="*/ 0 h 523"/>
                  <a:gd name="T70" fmla="*/ 1 w 244"/>
                  <a:gd name="T71" fmla="*/ 0 h 523"/>
                  <a:gd name="T72" fmla="*/ 1 w 244"/>
                  <a:gd name="T73" fmla="*/ 0 h 523"/>
                  <a:gd name="T74" fmla="*/ 1 w 244"/>
                  <a:gd name="T75" fmla="*/ 0 h 523"/>
                  <a:gd name="T76" fmla="*/ 1 w 244"/>
                  <a:gd name="T77" fmla="*/ 0 h 523"/>
                  <a:gd name="T78" fmla="*/ 1 w 244"/>
                  <a:gd name="T79" fmla="*/ 0 h 523"/>
                  <a:gd name="T80" fmla="*/ 1 w 244"/>
                  <a:gd name="T81" fmla="*/ 0 h 523"/>
                  <a:gd name="T82" fmla="*/ 1 w 244"/>
                  <a:gd name="T83" fmla="*/ 0 h 523"/>
                  <a:gd name="T84" fmla="*/ 1 w 244"/>
                  <a:gd name="T85" fmla="*/ 0 h 523"/>
                  <a:gd name="T86" fmla="*/ 1 w 244"/>
                  <a:gd name="T87" fmla="*/ 0 h 523"/>
                  <a:gd name="T88" fmla="*/ 1 w 244"/>
                  <a:gd name="T89" fmla="*/ 0 h 523"/>
                  <a:gd name="T90" fmla="*/ 1 w 244"/>
                  <a:gd name="T91" fmla="*/ 0 h 523"/>
                  <a:gd name="T92" fmla="*/ 1 w 244"/>
                  <a:gd name="T93" fmla="*/ 0 h 523"/>
                  <a:gd name="T94" fmla="*/ 1 w 244"/>
                  <a:gd name="T95" fmla="*/ 0 h 523"/>
                  <a:gd name="T96" fmla="*/ 1 w 244"/>
                  <a:gd name="T97" fmla="*/ 0 h 523"/>
                  <a:gd name="T98" fmla="*/ 1 w 244"/>
                  <a:gd name="T99" fmla="*/ 0 h 523"/>
                  <a:gd name="T100" fmla="*/ 1 w 244"/>
                  <a:gd name="T101" fmla="*/ 0 h 523"/>
                  <a:gd name="T102" fmla="*/ 1 w 244"/>
                  <a:gd name="T103" fmla="*/ 0 h 523"/>
                  <a:gd name="T104" fmla="*/ 1 w 244"/>
                  <a:gd name="T105" fmla="*/ 0 h 523"/>
                  <a:gd name="T106" fmla="*/ 1 w 244"/>
                  <a:gd name="T107" fmla="*/ 0 h 523"/>
                  <a:gd name="T108" fmla="*/ 1 w 244"/>
                  <a:gd name="T109" fmla="*/ 0 h 523"/>
                  <a:gd name="T110" fmla="*/ 1 w 244"/>
                  <a:gd name="T111" fmla="*/ 0 h 523"/>
                  <a:gd name="T112" fmla="*/ 1 w 244"/>
                  <a:gd name="T113" fmla="*/ 0 h 523"/>
                  <a:gd name="T114" fmla="*/ 1 w 244"/>
                  <a:gd name="T115" fmla="*/ 0 h 523"/>
                  <a:gd name="T116" fmla="*/ 1 w 244"/>
                  <a:gd name="T117" fmla="*/ 0 h 523"/>
                  <a:gd name="T118" fmla="*/ 1 w 244"/>
                  <a:gd name="T119" fmla="*/ 0 h 523"/>
                  <a:gd name="T120" fmla="*/ 1 w 244"/>
                  <a:gd name="T121" fmla="*/ 0 h 523"/>
                  <a:gd name="T122" fmla="*/ 1 w 244"/>
                  <a:gd name="T123" fmla="*/ 0 h 52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4" h="523">
                    <a:moveTo>
                      <a:pt x="201" y="145"/>
                    </a:moveTo>
                    <a:lnTo>
                      <a:pt x="201" y="145"/>
                    </a:lnTo>
                    <a:lnTo>
                      <a:pt x="192" y="145"/>
                    </a:lnTo>
                    <a:lnTo>
                      <a:pt x="187" y="138"/>
                    </a:lnTo>
                    <a:lnTo>
                      <a:pt x="177" y="138"/>
                    </a:lnTo>
                    <a:lnTo>
                      <a:pt x="168" y="132"/>
                    </a:lnTo>
                    <a:lnTo>
                      <a:pt x="159" y="124"/>
                    </a:lnTo>
                    <a:lnTo>
                      <a:pt x="159" y="116"/>
                    </a:lnTo>
                    <a:lnTo>
                      <a:pt x="159" y="108"/>
                    </a:lnTo>
                    <a:lnTo>
                      <a:pt x="168" y="108"/>
                    </a:lnTo>
                    <a:lnTo>
                      <a:pt x="168" y="102"/>
                    </a:lnTo>
                    <a:lnTo>
                      <a:pt x="177" y="95"/>
                    </a:lnTo>
                    <a:lnTo>
                      <a:pt x="187" y="87"/>
                    </a:lnTo>
                    <a:lnTo>
                      <a:pt x="187" y="79"/>
                    </a:lnTo>
                    <a:lnTo>
                      <a:pt x="187" y="73"/>
                    </a:lnTo>
                    <a:lnTo>
                      <a:pt x="187" y="65"/>
                    </a:lnTo>
                    <a:lnTo>
                      <a:pt x="187" y="51"/>
                    </a:lnTo>
                    <a:lnTo>
                      <a:pt x="187" y="44"/>
                    </a:lnTo>
                    <a:lnTo>
                      <a:pt x="177" y="36"/>
                    </a:lnTo>
                    <a:lnTo>
                      <a:pt x="177" y="28"/>
                    </a:lnTo>
                    <a:lnTo>
                      <a:pt x="168" y="22"/>
                    </a:lnTo>
                    <a:lnTo>
                      <a:pt x="159" y="16"/>
                    </a:lnTo>
                    <a:lnTo>
                      <a:pt x="152" y="8"/>
                    </a:lnTo>
                    <a:lnTo>
                      <a:pt x="144" y="8"/>
                    </a:lnTo>
                    <a:lnTo>
                      <a:pt x="135" y="0"/>
                    </a:lnTo>
                    <a:lnTo>
                      <a:pt x="126" y="0"/>
                    </a:lnTo>
                    <a:lnTo>
                      <a:pt x="109" y="0"/>
                    </a:lnTo>
                    <a:lnTo>
                      <a:pt x="102" y="8"/>
                    </a:lnTo>
                    <a:lnTo>
                      <a:pt x="93" y="8"/>
                    </a:lnTo>
                    <a:lnTo>
                      <a:pt x="85" y="16"/>
                    </a:lnTo>
                    <a:lnTo>
                      <a:pt x="76" y="22"/>
                    </a:lnTo>
                    <a:lnTo>
                      <a:pt x="67" y="28"/>
                    </a:lnTo>
                    <a:lnTo>
                      <a:pt x="67" y="36"/>
                    </a:lnTo>
                    <a:lnTo>
                      <a:pt x="59" y="44"/>
                    </a:lnTo>
                    <a:lnTo>
                      <a:pt x="59" y="51"/>
                    </a:lnTo>
                    <a:lnTo>
                      <a:pt x="59" y="65"/>
                    </a:lnTo>
                    <a:lnTo>
                      <a:pt x="59" y="73"/>
                    </a:lnTo>
                    <a:lnTo>
                      <a:pt x="59" y="79"/>
                    </a:lnTo>
                    <a:lnTo>
                      <a:pt x="67" y="87"/>
                    </a:lnTo>
                    <a:lnTo>
                      <a:pt x="67" y="95"/>
                    </a:lnTo>
                    <a:lnTo>
                      <a:pt x="76" y="102"/>
                    </a:lnTo>
                    <a:lnTo>
                      <a:pt x="85" y="108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6" y="138"/>
                    </a:lnTo>
                    <a:lnTo>
                      <a:pt x="67" y="138"/>
                    </a:lnTo>
                    <a:lnTo>
                      <a:pt x="59" y="145"/>
                    </a:lnTo>
                    <a:lnTo>
                      <a:pt x="52" y="145"/>
                    </a:lnTo>
                    <a:lnTo>
                      <a:pt x="34" y="152"/>
                    </a:lnTo>
                    <a:lnTo>
                      <a:pt x="24" y="160"/>
                    </a:lnTo>
                    <a:lnTo>
                      <a:pt x="17" y="160"/>
                    </a:lnTo>
                    <a:lnTo>
                      <a:pt x="10" y="168"/>
                    </a:lnTo>
                    <a:lnTo>
                      <a:pt x="10" y="173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0" y="305"/>
                    </a:lnTo>
                    <a:lnTo>
                      <a:pt x="10" y="313"/>
                    </a:lnTo>
                    <a:lnTo>
                      <a:pt x="17" y="319"/>
                    </a:lnTo>
                    <a:lnTo>
                      <a:pt x="17" y="334"/>
                    </a:lnTo>
                    <a:lnTo>
                      <a:pt x="24" y="334"/>
                    </a:lnTo>
                    <a:lnTo>
                      <a:pt x="34" y="342"/>
                    </a:lnTo>
                    <a:lnTo>
                      <a:pt x="43" y="350"/>
                    </a:lnTo>
                    <a:lnTo>
                      <a:pt x="52" y="350"/>
                    </a:lnTo>
                    <a:lnTo>
                      <a:pt x="52" y="354"/>
                    </a:lnTo>
                    <a:lnTo>
                      <a:pt x="52" y="218"/>
                    </a:lnTo>
                    <a:lnTo>
                      <a:pt x="52" y="370"/>
                    </a:lnTo>
                    <a:lnTo>
                      <a:pt x="52" y="486"/>
                    </a:lnTo>
                    <a:lnTo>
                      <a:pt x="52" y="494"/>
                    </a:lnTo>
                    <a:lnTo>
                      <a:pt x="52" y="501"/>
                    </a:lnTo>
                    <a:lnTo>
                      <a:pt x="59" y="507"/>
                    </a:lnTo>
                    <a:lnTo>
                      <a:pt x="59" y="515"/>
                    </a:lnTo>
                    <a:lnTo>
                      <a:pt x="67" y="515"/>
                    </a:lnTo>
                    <a:lnTo>
                      <a:pt x="67" y="523"/>
                    </a:lnTo>
                    <a:lnTo>
                      <a:pt x="76" y="523"/>
                    </a:lnTo>
                    <a:lnTo>
                      <a:pt x="85" y="523"/>
                    </a:lnTo>
                    <a:lnTo>
                      <a:pt x="93" y="523"/>
                    </a:lnTo>
                    <a:lnTo>
                      <a:pt x="102" y="523"/>
                    </a:lnTo>
                    <a:lnTo>
                      <a:pt x="109" y="515"/>
                    </a:lnTo>
                    <a:lnTo>
                      <a:pt x="118" y="507"/>
                    </a:lnTo>
                    <a:lnTo>
                      <a:pt x="118" y="501"/>
                    </a:lnTo>
                    <a:lnTo>
                      <a:pt x="118" y="494"/>
                    </a:lnTo>
                    <a:lnTo>
                      <a:pt x="126" y="486"/>
                    </a:lnTo>
                    <a:lnTo>
                      <a:pt x="126" y="291"/>
                    </a:lnTo>
                    <a:lnTo>
                      <a:pt x="126" y="486"/>
                    </a:lnTo>
                    <a:lnTo>
                      <a:pt x="126" y="494"/>
                    </a:lnTo>
                    <a:lnTo>
                      <a:pt x="126" y="501"/>
                    </a:lnTo>
                    <a:lnTo>
                      <a:pt x="126" y="507"/>
                    </a:lnTo>
                    <a:lnTo>
                      <a:pt x="135" y="507"/>
                    </a:lnTo>
                    <a:lnTo>
                      <a:pt x="135" y="515"/>
                    </a:lnTo>
                    <a:lnTo>
                      <a:pt x="144" y="523"/>
                    </a:lnTo>
                    <a:lnTo>
                      <a:pt x="152" y="523"/>
                    </a:lnTo>
                    <a:lnTo>
                      <a:pt x="159" y="523"/>
                    </a:lnTo>
                    <a:lnTo>
                      <a:pt x="168" y="523"/>
                    </a:lnTo>
                    <a:lnTo>
                      <a:pt x="177" y="523"/>
                    </a:lnTo>
                    <a:lnTo>
                      <a:pt x="177" y="515"/>
                    </a:lnTo>
                    <a:lnTo>
                      <a:pt x="187" y="515"/>
                    </a:lnTo>
                    <a:lnTo>
                      <a:pt x="187" y="507"/>
                    </a:lnTo>
                    <a:lnTo>
                      <a:pt x="192" y="507"/>
                    </a:lnTo>
                    <a:lnTo>
                      <a:pt x="192" y="501"/>
                    </a:lnTo>
                    <a:lnTo>
                      <a:pt x="192" y="494"/>
                    </a:lnTo>
                    <a:lnTo>
                      <a:pt x="192" y="486"/>
                    </a:lnTo>
                    <a:lnTo>
                      <a:pt x="192" y="370"/>
                    </a:lnTo>
                    <a:lnTo>
                      <a:pt x="192" y="218"/>
                    </a:lnTo>
                    <a:lnTo>
                      <a:pt x="192" y="354"/>
                    </a:lnTo>
                    <a:lnTo>
                      <a:pt x="201" y="350"/>
                    </a:lnTo>
                    <a:lnTo>
                      <a:pt x="211" y="350"/>
                    </a:lnTo>
                    <a:lnTo>
                      <a:pt x="211" y="342"/>
                    </a:lnTo>
                    <a:lnTo>
                      <a:pt x="220" y="334"/>
                    </a:lnTo>
                    <a:lnTo>
                      <a:pt x="227" y="326"/>
                    </a:lnTo>
                    <a:lnTo>
                      <a:pt x="235" y="319"/>
                    </a:lnTo>
                    <a:lnTo>
                      <a:pt x="244" y="313"/>
                    </a:lnTo>
                    <a:lnTo>
                      <a:pt x="244" y="305"/>
                    </a:lnTo>
                    <a:lnTo>
                      <a:pt x="244" y="291"/>
                    </a:lnTo>
                    <a:lnTo>
                      <a:pt x="244" y="197"/>
                    </a:lnTo>
                    <a:lnTo>
                      <a:pt x="244" y="189"/>
                    </a:lnTo>
                    <a:lnTo>
                      <a:pt x="244" y="181"/>
                    </a:lnTo>
                    <a:lnTo>
                      <a:pt x="244" y="173"/>
                    </a:lnTo>
                    <a:lnTo>
                      <a:pt x="244" y="168"/>
                    </a:lnTo>
                    <a:lnTo>
                      <a:pt x="235" y="160"/>
                    </a:lnTo>
                    <a:lnTo>
                      <a:pt x="227" y="160"/>
                    </a:lnTo>
                    <a:lnTo>
                      <a:pt x="220" y="152"/>
                    </a:lnTo>
                    <a:lnTo>
                      <a:pt x="201" y="145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40" name="Freeform 127"/>
              <p:cNvSpPr>
                <a:spLocks/>
              </p:cNvSpPr>
              <p:nvPr/>
            </p:nvSpPr>
            <p:spPr bwMode="auto">
              <a:xfrm>
                <a:off x="2711" y="1691"/>
                <a:ext cx="122" cy="261"/>
              </a:xfrm>
              <a:custGeom>
                <a:avLst/>
                <a:gdLst>
                  <a:gd name="T0" fmla="*/ 1 w 244"/>
                  <a:gd name="T1" fmla="*/ 0 h 523"/>
                  <a:gd name="T2" fmla="*/ 1 w 244"/>
                  <a:gd name="T3" fmla="*/ 0 h 523"/>
                  <a:gd name="T4" fmla="*/ 1 w 244"/>
                  <a:gd name="T5" fmla="*/ 0 h 523"/>
                  <a:gd name="T6" fmla="*/ 1 w 244"/>
                  <a:gd name="T7" fmla="*/ 0 h 523"/>
                  <a:gd name="T8" fmla="*/ 1 w 244"/>
                  <a:gd name="T9" fmla="*/ 0 h 523"/>
                  <a:gd name="T10" fmla="*/ 1 w 244"/>
                  <a:gd name="T11" fmla="*/ 0 h 523"/>
                  <a:gd name="T12" fmla="*/ 1 w 244"/>
                  <a:gd name="T13" fmla="*/ 0 h 523"/>
                  <a:gd name="T14" fmla="*/ 1 w 244"/>
                  <a:gd name="T15" fmla="*/ 0 h 523"/>
                  <a:gd name="T16" fmla="*/ 1 w 244"/>
                  <a:gd name="T17" fmla="*/ 0 h 523"/>
                  <a:gd name="T18" fmla="*/ 1 w 244"/>
                  <a:gd name="T19" fmla="*/ 0 h 523"/>
                  <a:gd name="T20" fmla="*/ 1 w 244"/>
                  <a:gd name="T21" fmla="*/ 0 h 523"/>
                  <a:gd name="T22" fmla="*/ 1 w 244"/>
                  <a:gd name="T23" fmla="*/ 0 h 523"/>
                  <a:gd name="T24" fmla="*/ 1 w 244"/>
                  <a:gd name="T25" fmla="*/ 0 h 523"/>
                  <a:gd name="T26" fmla="*/ 1 w 244"/>
                  <a:gd name="T27" fmla="*/ 0 h 523"/>
                  <a:gd name="T28" fmla="*/ 1 w 244"/>
                  <a:gd name="T29" fmla="*/ 0 h 523"/>
                  <a:gd name="T30" fmla="*/ 1 w 244"/>
                  <a:gd name="T31" fmla="*/ 0 h 523"/>
                  <a:gd name="T32" fmla="*/ 1 w 244"/>
                  <a:gd name="T33" fmla="*/ 0 h 523"/>
                  <a:gd name="T34" fmla="*/ 1 w 244"/>
                  <a:gd name="T35" fmla="*/ 0 h 523"/>
                  <a:gd name="T36" fmla="*/ 1 w 244"/>
                  <a:gd name="T37" fmla="*/ 0 h 523"/>
                  <a:gd name="T38" fmla="*/ 1 w 244"/>
                  <a:gd name="T39" fmla="*/ 0 h 523"/>
                  <a:gd name="T40" fmla="*/ 1 w 244"/>
                  <a:gd name="T41" fmla="*/ 0 h 523"/>
                  <a:gd name="T42" fmla="*/ 1 w 244"/>
                  <a:gd name="T43" fmla="*/ 0 h 523"/>
                  <a:gd name="T44" fmla="*/ 1 w 244"/>
                  <a:gd name="T45" fmla="*/ 0 h 523"/>
                  <a:gd name="T46" fmla="*/ 1 w 244"/>
                  <a:gd name="T47" fmla="*/ 0 h 523"/>
                  <a:gd name="T48" fmla="*/ 1 w 244"/>
                  <a:gd name="T49" fmla="*/ 0 h 523"/>
                  <a:gd name="T50" fmla="*/ 1 w 244"/>
                  <a:gd name="T51" fmla="*/ 0 h 523"/>
                  <a:gd name="T52" fmla="*/ 1 w 244"/>
                  <a:gd name="T53" fmla="*/ 0 h 523"/>
                  <a:gd name="T54" fmla="*/ 0 w 244"/>
                  <a:gd name="T55" fmla="*/ 0 h 523"/>
                  <a:gd name="T56" fmla="*/ 0 w 244"/>
                  <a:gd name="T57" fmla="*/ 0 h 523"/>
                  <a:gd name="T58" fmla="*/ 1 w 244"/>
                  <a:gd name="T59" fmla="*/ 0 h 523"/>
                  <a:gd name="T60" fmla="*/ 1 w 244"/>
                  <a:gd name="T61" fmla="*/ 0 h 523"/>
                  <a:gd name="T62" fmla="*/ 1 w 244"/>
                  <a:gd name="T63" fmla="*/ 0 h 523"/>
                  <a:gd name="T64" fmla="*/ 1 w 244"/>
                  <a:gd name="T65" fmla="*/ 0 h 523"/>
                  <a:gd name="T66" fmla="*/ 1 w 244"/>
                  <a:gd name="T67" fmla="*/ 0 h 523"/>
                  <a:gd name="T68" fmla="*/ 1 w 244"/>
                  <a:gd name="T69" fmla="*/ 0 h 523"/>
                  <a:gd name="T70" fmla="*/ 1 w 244"/>
                  <a:gd name="T71" fmla="*/ 0 h 523"/>
                  <a:gd name="T72" fmla="*/ 1 w 244"/>
                  <a:gd name="T73" fmla="*/ 0 h 523"/>
                  <a:gd name="T74" fmla="*/ 1 w 244"/>
                  <a:gd name="T75" fmla="*/ 0 h 523"/>
                  <a:gd name="T76" fmla="*/ 1 w 244"/>
                  <a:gd name="T77" fmla="*/ 0 h 523"/>
                  <a:gd name="T78" fmla="*/ 1 w 244"/>
                  <a:gd name="T79" fmla="*/ 0 h 523"/>
                  <a:gd name="T80" fmla="*/ 1 w 244"/>
                  <a:gd name="T81" fmla="*/ 0 h 523"/>
                  <a:gd name="T82" fmla="*/ 1 w 244"/>
                  <a:gd name="T83" fmla="*/ 0 h 523"/>
                  <a:gd name="T84" fmla="*/ 1 w 244"/>
                  <a:gd name="T85" fmla="*/ 0 h 523"/>
                  <a:gd name="T86" fmla="*/ 1 w 244"/>
                  <a:gd name="T87" fmla="*/ 0 h 523"/>
                  <a:gd name="T88" fmla="*/ 1 w 244"/>
                  <a:gd name="T89" fmla="*/ 0 h 523"/>
                  <a:gd name="T90" fmla="*/ 1 w 244"/>
                  <a:gd name="T91" fmla="*/ 0 h 523"/>
                  <a:gd name="T92" fmla="*/ 1 w 244"/>
                  <a:gd name="T93" fmla="*/ 0 h 523"/>
                  <a:gd name="T94" fmla="*/ 1 w 244"/>
                  <a:gd name="T95" fmla="*/ 0 h 523"/>
                  <a:gd name="T96" fmla="*/ 1 w 244"/>
                  <a:gd name="T97" fmla="*/ 0 h 523"/>
                  <a:gd name="T98" fmla="*/ 1 w 244"/>
                  <a:gd name="T99" fmla="*/ 0 h 523"/>
                  <a:gd name="T100" fmla="*/ 1 w 244"/>
                  <a:gd name="T101" fmla="*/ 0 h 523"/>
                  <a:gd name="T102" fmla="*/ 1 w 244"/>
                  <a:gd name="T103" fmla="*/ 0 h 523"/>
                  <a:gd name="T104" fmla="*/ 1 w 244"/>
                  <a:gd name="T105" fmla="*/ 0 h 523"/>
                  <a:gd name="T106" fmla="*/ 1 w 244"/>
                  <a:gd name="T107" fmla="*/ 0 h 523"/>
                  <a:gd name="T108" fmla="*/ 1 w 244"/>
                  <a:gd name="T109" fmla="*/ 0 h 523"/>
                  <a:gd name="T110" fmla="*/ 1 w 244"/>
                  <a:gd name="T111" fmla="*/ 0 h 523"/>
                  <a:gd name="T112" fmla="*/ 1 w 244"/>
                  <a:gd name="T113" fmla="*/ 0 h 523"/>
                  <a:gd name="T114" fmla="*/ 1 w 244"/>
                  <a:gd name="T115" fmla="*/ 0 h 523"/>
                  <a:gd name="T116" fmla="*/ 1 w 244"/>
                  <a:gd name="T117" fmla="*/ 0 h 523"/>
                  <a:gd name="T118" fmla="*/ 1 w 244"/>
                  <a:gd name="T119" fmla="*/ 0 h 523"/>
                  <a:gd name="T120" fmla="*/ 1 w 244"/>
                  <a:gd name="T121" fmla="*/ 0 h 523"/>
                  <a:gd name="T122" fmla="*/ 1 w 244"/>
                  <a:gd name="T123" fmla="*/ 0 h 52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4" h="523">
                    <a:moveTo>
                      <a:pt x="201" y="145"/>
                    </a:moveTo>
                    <a:lnTo>
                      <a:pt x="201" y="145"/>
                    </a:lnTo>
                    <a:lnTo>
                      <a:pt x="192" y="145"/>
                    </a:lnTo>
                    <a:lnTo>
                      <a:pt x="187" y="138"/>
                    </a:lnTo>
                    <a:lnTo>
                      <a:pt x="177" y="138"/>
                    </a:lnTo>
                    <a:lnTo>
                      <a:pt x="168" y="132"/>
                    </a:lnTo>
                    <a:lnTo>
                      <a:pt x="159" y="124"/>
                    </a:lnTo>
                    <a:lnTo>
                      <a:pt x="159" y="116"/>
                    </a:lnTo>
                    <a:lnTo>
                      <a:pt x="159" y="108"/>
                    </a:lnTo>
                    <a:lnTo>
                      <a:pt x="168" y="108"/>
                    </a:lnTo>
                    <a:lnTo>
                      <a:pt x="168" y="102"/>
                    </a:lnTo>
                    <a:lnTo>
                      <a:pt x="177" y="95"/>
                    </a:lnTo>
                    <a:lnTo>
                      <a:pt x="187" y="87"/>
                    </a:lnTo>
                    <a:lnTo>
                      <a:pt x="187" y="79"/>
                    </a:lnTo>
                    <a:lnTo>
                      <a:pt x="187" y="73"/>
                    </a:lnTo>
                    <a:lnTo>
                      <a:pt x="187" y="65"/>
                    </a:lnTo>
                    <a:lnTo>
                      <a:pt x="187" y="51"/>
                    </a:lnTo>
                    <a:lnTo>
                      <a:pt x="187" y="44"/>
                    </a:lnTo>
                    <a:lnTo>
                      <a:pt x="177" y="36"/>
                    </a:lnTo>
                    <a:lnTo>
                      <a:pt x="177" y="28"/>
                    </a:lnTo>
                    <a:lnTo>
                      <a:pt x="168" y="22"/>
                    </a:lnTo>
                    <a:lnTo>
                      <a:pt x="159" y="16"/>
                    </a:lnTo>
                    <a:lnTo>
                      <a:pt x="152" y="8"/>
                    </a:lnTo>
                    <a:lnTo>
                      <a:pt x="144" y="8"/>
                    </a:lnTo>
                    <a:lnTo>
                      <a:pt x="135" y="0"/>
                    </a:lnTo>
                    <a:lnTo>
                      <a:pt x="126" y="0"/>
                    </a:lnTo>
                    <a:lnTo>
                      <a:pt x="109" y="0"/>
                    </a:lnTo>
                    <a:lnTo>
                      <a:pt x="102" y="8"/>
                    </a:lnTo>
                    <a:lnTo>
                      <a:pt x="93" y="8"/>
                    </a:lnTo>
                    <a:lnTo>
                      <a:pt x="85" y="16"/>
                    </a:lnTo>
                    <a:lnTo>
                      <a:pt x="76" y="22"/>
                    </a:lnTo>
                    <a:lnTo>
                      <a:pt x="67" y="28"/>
                    </a:lnTo>
                    <a:lnTo>
                      <a:pt x="67" y="36"/>
                    </a:lnTo>
                    <a:lnTo>
                      <a:pt x="59" y="44"/>
                    </a:lnTo>
                    <a:lnTo>
                      <a:pt x="59" y="51"/>
                    </a:lnTo>
                    <a:lnTo>
                      <a:pt x="59" y="65"/>
                    </a:lnTo>
                    <a:lnTo>
                      <a:pt x="59" y="73"/>
                    </a:lnTo>
                    <a:lnTo>
                      <a:pt x="59" y="79"/>
                    </a:lnTo>
                    <a:lnTo>
                      <a:pt x="67" y="87"/>
                    </a:lnTo>
                    <a:lnTo>
                      <a:pt x="67" y="95"/>
                    </a:lnTo>
                    <a:lnTo>
                      <a:pt x="76" y="102"/>
                    </a:lnTo>
                    <a:lnTo>
                      <a:pt x="85" y="108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6" y="138"/>
                    </a:lnTo>
                    <a:lnTo>
                      <a:pt x="67" y="138"/>
                    </a:lnTo>
                    <a:lnTo>
                      <a:pt x="59" y="145"/>
                    </a:lnTo>
                    <a:lnTo>
                      <a:pt x="52" y="145"/>
                    </a:lnTo>
                    <a:lnTo>
                      <a:pt x="34" y="152"/>
                    </a:lnTo>
                    <a:lnTo>
                      <a:pt x="24" y="160"/>
                    </a:lnTo>
                    <a:lnTo>
                      <a:pt x="17" y="160"/>
                    </a:lnTo>
                    <a:lnTo>
                      <a:pt x="10" y="168"/>
                    </a:lnTo>
                    <a:lnTo>
                      <a:pt x="10" y="173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0" y="305"/>
                    </a:lnTo>
                    <a:lnTo>
                      <a:pt x="10" y="313"/>
                    </a:lnTo>
                    <a:lnTo>
                      <a:pt x="17" y="319"/>
                    </a:lnTo>
                    <a:lnTo>
                      <a:pt x="17" y="334"/>
                    </a:lnTo>
                    <a:lnTo>
                      <a:pt x="24" y="334"/>
                    </a:lnTo>
                    <a:lnTo>
                      <a:pt x="34" y="342"/>
                    </a:lnTo>
                    <a:lnTo>
                      <a:pt x="43" y="350"/>
                    </a:lnTo>
                    <a:lnTo>
                      <a:pt x="52" y="350"/>
                    </a:lnTo>
                    <a:lnTo>
                      <a:pt x="52" y="354"/>
                    </a:lnTo>
                    <a:lnTo>
                      <a:pt x="52" y="218"/>
                    </a:lnTo>
                    <a:lnTo>
                      <a:pt x="52" y="370"/>
                    </a:lnTo>
                    <a:lnTo>
                      <a:pt x="52" y="486"/>
                    </a:lnTo>
                    <a:lnTo>
                      <a:pt x="52" y="494"/>
                    </a:lnTo>
                    <a:lnTo>
                      <a:pt x="52" y="501"/>
                    </a:lnTo>
                    <a:lnTo>
                      <a:pt x="59" y="507"/>
                    </a:lnTo>
                    <a:lnTo>
                      <a:pt x="59" y="515"/>
                    </a:lnTo>
                    <a:lnTo>
                      <a:pt x="67" y="515"/>
                    </a:lnTo>
                    <a:lnTo>
                      <a:pt x="67" y="523"/>
                    </a:lnTo>
                    <a:lnTo>
                      <a:pt x="76" y="523"/>
                    </a:lnTo>
                    <a:lnTo>
                      <a:pt x="85" y="523"/>
                    </a:lnTo>
                    <a:lnTo>
                      <a:pt x="93" y="523"/>
                    </a:lnTo>
                    <a:lnTo>
                      <a:pt x="102" y="523"/>
                    </a:lnTo>
                    <a:lnTo>
                      <a:pt x="109" y="515"/>
                    </a:lnTo>
                    <a:lnTo>
                      <a:pt x="118" y="507"/>
                    </a:lnTo>
                    <a:lnTo>
                      <a:pt x="118" y="501"/>
                    </a:lnTo>
                    <a:lnTo>
                      <a:pt x="118" y="494"/>
                    </a:lnTo>
                    <a:lnTo>
                      <a:pt x="126" y="486"/>
                    </a:lnTo>
                    <a:lnTo>
                      <a:pt x="126" y="291"/>
                    </a:lnTo>
                    <a:lnTo>
                      <a:pt x="126" y="486"/>
                    </a:lnTo>
                    <a:lnTo>
                      <a:pt x="126" y="494"/>
                    </a:lnTo>
                    <a:lnTo>
                      <a:pt x="126" y="501"/>
                    </a:lnTo>
                    <a:lnTo>
                      <a:pt x="126" y="507"/>
                    </a:lnTo>
                    <a:lnTo>
                      <a:pt x="135" y="507"/>
                    </a:lnTo>
                    <a:lnTo>
                      <a:pt x="135" y="515"/>
                    </a:lnTo>
                    <a:lnTo>
                      <a:pt x="144" y="523"/>
                    </a:lnTo>
                    <a:lnTo>
                      <a:pt x="152" y="523"/>
                    </a:lnTo>
                    <a:lnTo>
                      <a:pt x="159" y="523"/>
                    </a:lnTo>
                    <a:lnTo>
                      <a:pt x="168" y="523"/>
                    </a:lnTo>
                    <a:lnTo>
                      <a:pt x="177" y="523"/>
                    </a:lnTo>
                    <a:lnTo>
                      <a:pt x="177" y="515"/>
                    </a:lnTo>
                    <a:lnTo>
                      <a:pt x="187" y="515"/>
                    </a:lnTo>
                    <a:lnTo>
                      <a:pt x="187" y="507"/>
                    </a:lnTo>
                    <a:lnTo>
                      <a:pt x="192" y="507"/>
                    </a:lnTo>
                    <a:lnTo>
                      <a:pt x="192" y="501"/>
                    </a:lnTo>
                    <a:lnTo>
                      <a:pt x="192" y="494"/>
                    </a:lnTo>
                    <a:lnTo>
                      <a:pt x="192" y="486"/>
                    </a:lnTo>
                    <a:lnTo>
                      <a:pt x="192" y="370"/>
                    </a:lnTo>
                    <a:lnTo>
                      <a:pt x="192" y="218"/>
                    </a:lnTo>
                    <a:lnTo>
                      <a:pt x="192" y="354"/>
                    </a:lnTo>
                    <a:lnTo>
                      <a:pt x="201" y="350"/>
                    </a:lnTo>
                    <a:lnTo>
                      <a:pt x="211" y="350"/>
                    </a:lnTo>
                    <a:lnTo>
                      <a:pt x="211" y="342"/>
                    </a:lnTo>
                    <a:lnTo>
                      <a:pt x="220" y="334"/>
                    </a:lnTo>
                    <a:lnTo>
                      <a:pt x="227" y="326"/>
                    </a:lnTo>
                    <a:lnTo>
                      <a:pt x="235" y="319"/>
                    </a:lnTo>
                    <a:lnTo>
                      <a:pt x="244" y="313"/>
                    </a:lnTo>
                    <a:lnTo>
                      <a:pt x="244" y="305"/>
                    </a:lnTo>
                    <a:lnTo>
                      <a:pt x="244" y="291"/>
                    </a:lnTo>
                    <a:lnTo>
                      <a:pt x="244" y="197"/>
                    </a:lnTo>
                    <a:lnTo>
                      <a:pt x="244" y="189"/>
                    </a:lnTo>
                    <a:lnTo>
                      <a:pt x="244" y="181"/>
                    </a:lnTo>
                    <a:lnTo>
                      <a:pt x="244" y="173"/>
                    </a:lnTo>
                    <a:lnTo>
                      <a:pt x="244" y="168"/>
                    </a:lnTo>
                    <a:lnTo>
                      <a:pt x="235" y="160"/>
                    </a:lnTo>
                    <a:lnTo>
                      <a:pt x="227" y="160"/>
                    </a:lnTo>
                    <a:lnTo>
                      <a:pt x="220" y="152"/>
                    </a:lnTo>
                    <a:lnTo>
                      <a:pt x="201" y="145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</p:grpSp>
        <p:grpSp>
          <p:nvGrpSpPr>
            <p:cNvPr id="35" name="Group 128"/>
            <p:cNvGrpSpPr>
              <a:grpSpLocks/>
            </p:cNvGrpSpPr>
            <p:nvPr/>
          </p:nvGrpSpPr>
          <p:grpSpPr bwMode="auto">
            <a:xfrm>
              <a:off x="2201" y="2240"/>
              <a:ext cx="106" cy="237"/>
              <a:chOff x="2444" y="1775"/>
              <a:chExt cx="122" cy="263"/>
            </a:xfrm>
          </p:grpSpPr>
          <p:sp>
            <p:nvSpPr>
              <p:cNvPr id="337" name="Freeform 129"/>
              <p:cNvSpPr>
                <a:spLocks/>
              </p:cNvSpPr>
              <p:nvPr/>
            </p:nvSpPr>
            <p:spPr bwMode="auto">
              <a:xfrm>
                <a:off x="2444" y="1775"/>
                <a:ext cx="122" cy="263"/>
              </a:xfrm>
              <a:custGeom>
                <a:avLst/>
                <a:gdLst>
                  <a:gd name="T0" fmla="*/ 1 w 243"/>
                  <a:gd name="T1" fmla="*/ 1 h 525"/>
                  <a:gd name="T2" fmla="*/ 1 w 243"/>
                  <a:gd name="T3" fmla="*/ 1 h 525"/>
                  <a:gd name="T4" fmla="*/ 1 w 243"/>
                  <a:gd name="T5" fmla="*/ 1 h 525"/>
                  <a:gd name="T6" fmla="*/ 1 w 243"/>
                  <a:gd name="T7" fmla="*/ 1 h 525"/>
                  <a:gd name="T8" fmla="*/ 1 w 243"/>
                  <a:gd name="T9" fmla="*/ 1 h 525"/>
                  <a:gd name="T10" fmla="*/ 1 w 243"/>
                  <a:gd name="T11" fmla="*/ 1 h 525"/>
                  <a:gd name="T12" fmla="*/ 1 w 243"/>
                  <a:gd name="T13" fmla="*/ 1 h 525"/>
                  <a:gd name="T14" fmla="*/ 1 w 243"/>
                  <a:gd name="T15" fmla="*/ 1 h 525"/>
                  <a:gd name="T16" fmla="*/ 1 w 243"/>
                  <a:gd name="T17" fmla="*/ 1 h 525"/>
                  <a:gd name="T18" fmla="*/ 1 w 243"/>
                  <a:gd name="T19" fmla="*/ 1 h 525"/>
                  <a:gd name="T20" fmla="*/ 1 w 243"/>
                  <a:gd name="T21" fmla="*/ 1 h 525"/>
                  <a:gd name="T22" fmla="*/ 1 w 243"/>
                  <a:gd name="T23" fmla="*/ 1 h 525"/>
                  <a:gd name="T24" fmla="*/ 1 w 243"/>
                  <a:gd name="T25" fmla="*/ 0 h 525"/>
                  <a:gd name="T26" fmla="*/ 1 w 243"/>
                  <a:gd name="T27" fmla="*/ 1 h 525"/>
                  <a:gd name="T28" fmla="*/ 1 w 243"/>
                  <a:gd name="T29" fmla="*/ 1 h 525"/>
                  <a:gd name="T30" fmla="*/ 1 w 243"/>
                  <a:gd name="T31" fmla="*/ 1 h 525"/>
                  <a:gd name="T32" fmla="*/ 1 w 243"/>
                  <a:gd name="T33" fmla="*/ 1 h 525"/>
                  <a:gd name="T34" fmla="*/ 1 w 243"/>
                  <a:gd name="T35" fmla="*/ 1 h 525"/>
                  <a:gd name="T36" fmla="*/ 1 w 243"/>
                  <a:gd name="T37" fmla="*/ 1 h 525"/>
                  <a:gd name="T38" fmla="*/ 1 w 243"/>
                  <a:gd name="T39" fmla="*/ 1 h 525"/>
                  <a:gd name="T40" fmla="*/ 1 w 243"/>
                  <a:gd name="T41" fmla="*/ 1 h 525"/>
                  <a:gd name="T42" fmla="*/ 1 w 243"/>
                  <a:gd name="T43" fmla="*/ 1 h 525"/>
                  <a:gd name="T44" fmla="*/ 1 w 243"/>
                  <a:gd name="T45" fmla="*/ 1 h 525"/>
                  <a:gd name="T46" fmla="*/ 1 w 243"/>
                  <a:gd name="T47" fmla="*/ 1 h 525"/>
                  <a:gd name="T48" fmla="*/ 1 w 243"/>
                  <a:gd name="T49" fmla="*/ 1 h 525"/>
                  <a:gd name="T50" fmla="*/ 1 w 243"/>
                  <a:gd name="T51" fmla="*/ 1 h 525"/>
                  <a:gd name="T52" fmla="*/ 1 w 243"/>
                  <a:gd name="T53" fmla="*/ 1 h 525"/>
                  <a:gd name="T54" fmla="*/ 0 w 243"/>
                  <a:gd name="T55" fmla="*/ 1 h 525"/>
                  <a:gd name="T56" fmla="*/ 0 w 243"/>
                  <a:gd name="T57" fmla="*/ 1 h 525"/>
                  <a:gd name="T58" fmla="*/ 1 w 243"/>
                  <a:gd name="T59" fmla="*/ 1 h 525"/>
                  <a:gd name="T60" fmla="*/ 1 w 243"/>
                  <a:gd name="T61" fmla="*/ 1 h 525"/>
                  <a:gd name="T62" fmla="*/ 1 w 243"/>
                  <a:gd name="T63" fmla="*/ 1 h 525"/>
                  <a:gd name="T64" fmla="*/ 1 w 243"/>
                  <a:gd name="T65" fmla="*/ 1 h 525"/>
                  <a:gd name="T66" fmla="*/ 1 w 243"/>
                  <a:gd name="T67" fmla="*/ 1 h 525"/>
                  <a:gd name="T68" fmla="*/ 1 w 243"/>
                  <a:gd name="T69" fmla="*/ 1 h 525"/>
                  <a:gd name="T70" fmla="*/ 1 w 243"/>
                  <a:gd name="T71" fmla="*/ 1 h 525"/>
                  <a:gd name="T72" fmla="*/ 1 w 243"/>
                  <a:gd name="T73" fmla="*/ 1 h 525"/>
                  <a:gd name="T74" fmla="*/ 1 w 243"/>
                  <a:gd name="T75" fmla="*/ 1 h 525"/>
                  <a:gd name="T76" fmla="*/ 1 w 243"/>
                  <a:gd name="T77" fmla="*/ 1 h 525"/>
                  <a:gd name="T78" fmla="*/ 1 w 243"/>
                  <a:gd name="T79" fmla="*/ 1 h 525"/>
                  <a:gd name="T80" fmla="*/ 1 w 243"/>
                  <a:gd name="T81" fmla="*/ 1 h 525"/>
                  <a:gd name="T82" fmla="*/ 1 w 243"/>
                  <a:gd name="T83" fmla="*/ 1 h 525"/>
                  <a:gd name="T84" fmla="*/ 1 w 243"/>
                  <a:gd name="T85" fmla="*/ 1 h 525"/>
                  <a:gd name="T86" fmla="*/ 1 w 243"/>
                  <a:gd name="T87" fmla="*/ 1 h 525"/>
                  <a:gd name="T88" fmla="*/ 1 w 243"/>
                  <a:gd name="T89" fmla="*/ 1 h 525"/>
                  <a:gd name="T90" fmla="*/ 1 w 243"/>
                  <a:gd name="T91" fmla="*/ 1 h 525"/>
                  <a:gd name="T92" fmla="*/ 1 w 243"/>
                  <a:gd name="T93" fmla="*/ 1 h 525"/>
                  <a:gd name="T94" fmla="*/ 1 w 243"/>
                  <a:gd name="T95" fmla="*/ 1 h 525"/>
                  <a:gd name="T96" fmla="*/ 1 w 243"/>
                  <a:gd name="T97" fmla="*/ 1 h 525"/>
                  <a:gd name="T98" fmla="*/ 1 w 243"/>
                  <a:gd name="T99" fmla="*/ 1 h 525"/>
                  <a:gd name="T100" fmla="*/ 1 w 243"/>
                  <a:gd name="T101" fmla="*/ 1 h 525"/>
                  <a:gd name="T102" fmla="*/ 1 w 243"/>
                  <a:gd name="T103" fmla="*/ 1 h 525"/>
                  <a:gd name="T104" fmla="*/ 1 w 243"/>
                  <a:gd name="T105" fmla="*/ 1 h 525"/>
                  <a:gd name="T106" fmla="*/ 1 w 243"/>
                  <a:gd name="T107" fmla="*/ 1 h 525"/>
                  <a:gd name="T108" fmla="*/ 1 w 243"/>
                  <a:gd name="T109" fmla="*/ 1 h 525"/>
                  <a:gd name="T110" fmla="*/ 1 w 243"/>
                  <a:gd name="T111" fmla="*/ 1 h 525"/>
                  <a:gd name="T112" fmla="*/ 1 w 243"/>
                  <a:gd name="T113" fmla="*/ 1 h 525"/>
                  <a:gd name="T114" fmla="*/ 1 w 243"/>
                  <a:gd name="T115" fmla="*/ 1 h 525"/>
                  <a:gd name="T116" fmla="*/ 1 w 243"/>
                  <a:gd name="T117" fmla="*/ 1 h 525"/>
                  <a:gd name="T118" fmla="*/ 1 w 243"/>
                  <a:gd name="T119" fmla="*/ 1 h 525"/>
                  <a:gd name="T120" fmla="*/ 1 w 243"/>
                  <a:gd name="T121" fmla="*/ 1 h 525"/>
                  <a:gd name="T122" fmla="*/ 1 w 243"/>
                  <a:gd name="T123" fmla="*/ 1 h 52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3" h="525">
                    <a:moveTo>
                      <a:pt x="201" y="147"/>
                    </a:moveTo>
                    <a:lnTo>
                      <a:pt x="201" y="147"/>
                    </a:lnTo>
                    <a:lnTo>
                      <a:pt x="192" y="147"/>
                    </a:lnTo>
                    <a:lnTo>
                      <a:pt x="186" y="139"/>
                    </a:lnTo>
                    <a:lnTo>
                      <a:pt x="177" y="139"/>
                    </a:lnTo>
                    <a:lnTo>
                      <a:pt x="168" y="132"/>
                    </a:lnTo>
                    <a:lnTo>
                      <a:pt x="158" y="124"/>
                    </a:lnTo>
                    <a:lnTo>
                      <a:pt x="158" y="116"/>
                    </a:lnTo>
                    <a:lnTo>
                      <a:pt x="158" y="110"/>
                    </a:lnTo>
                    <a:lnTo>
                      <a:pt x="168" y="110"/>
                    </a:lnTo>
                    <a:lnTo>
                      <a:pt x="168" y="102"/>
                    </a:lnTo>
                    <a:lnTo>
                      <a:pt x="177" y="96"/>
                    </a:lnTo>
                    <a:lnTo>
                      <a:pt x="186" y="88"/>
                    </a:lnTo>
                    <a:lnTo>
                      <a:pt x="186" y="81"/>
                    </a:lnTo>
                    <a:lnTo>
                      <a:pt x="186" y="74"/>
                    </a:lnTo>
                    <a:lnTo>
                      <a:pt x="186" y="66"/>
                    </a:lnTo>
                    <a:lnTo>
                      <a:pt x="186" y="51"/>
                    </a:lnTo>
                    <a:lnTo>
                      <a:pt x="186" y="45"/>
                    </a:lnTo>
                    <a:lnTo>
                      <a:pt x="177" y="37"/>
                    </a:lnTo>
                    <a:lnTo>
                      <a:pt x="177" y="29"/>
                    </a:lnTo>
                    <a:lnTo>
                      <a:pt x="168" y="23"/>
                    </a:lnTo>
                    <a:lnTo>
                      <a:pt x="158" y="16"/>
                    </a:lnTo>
                    <a:lnTo>
                      <a:pt x="151" y="8"/>
                    </a:lnTo>
                    <a:lnTo>
                      <a:pt x="144" y="8"/>
                    </a:lnTo>
                    <a:lnTo>
                      <a:pt x="135" y="0"/>
                    </a:lnTo>
                    <a:lnTo>
                      <a:pt x="125" y="0"/>
                    </a:lnTo>
                    <a:lnTo>
                      <a:pt x="109" y="0"/>
                    </a:lnTo>
                    <a:lnTo>
                      <a:pt x="101" y="8"/>
                    </a:lnTo>
                    <a:lnTo>
                      <a:pt x="92" y="8"/>
                    </a:lnTo>
                    <a:lnTo>
                      <a:pt x="85" y="16"/>
                    </a:lnTo>
                    <a:lnTo>
                      <a:pt x="76" y="23"/>
                    </a:lnTo>
                    <a:lnTo>
                      <a:pt x="66" y="29"/>
                    </a:lnTo>
                    <a:lnTo>
                      <a:pt x="66" y="37"/>
                    </a:lnTo>
                    <a:lnTo>
                      <a:pt x="59" y="45"/>
                    </a:lnTo>
                    <a:lnTo>
                      <a:pt x="59" y="51"/>
                    </a:lnTo>
                    <a:lnTo>
                      <a:pt x="59" y="66"/>
                    </a:lnTo>
                    <a:lnTo>
                      <a:pt x="59" y="74"/>
                    </a:lnTo>
                    <a:lnTo>
                      <a:pt x="59" y="81"/>
                    </a:lnTo>
                    <a:lnTo>
                      <a:pt x="66" y="88"/>
                    </a:lnTo>
                    <a:lnTo>
                      <a:pt x="66" y="96"/>
                    </a:lnTo>
                    <a:lnTo>
                      <a:pt x="76" y="102"/>
                    </a:lnTo>
                    <a:lnTo>
                      <a:pt x="85" y="110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6" y="139"/>
                    </a:lnTo>
                    <a:lnTo>
                      <a:pt x="66" y="139"/>
                    </a:lnTo>
                    <a:lnTo>
                      <a:pt x="59" y="147"/>
                    </a:lnTo>
                    <a:lnTo>
                      <a:pt x="52" y="147"/>
                    </a:lnTo>
                    <a:lnTo>
                      <a:pt x="33" y="153"/>
                    </a:lnTo>
                    <a:lnTo>
                      <a:pt x="24" y="161"/>
                    </a:lnTo>
                    <a:lnTo>
                      <a:pt x="17" y="161"/>
                    </a:lnTo>
                    <a:lnTo>
                      <a:pt x="9" y="169"/>
                    </a:lnTo>
                    <a:lnTo>
                      <a:pt x="9" y="175"/>
                    </a:lnTo>
                    <a:lnTo>
                      <a:pt x="0" y="182"/>
                    </a:lnTo>
                    <a:lnTo>
                      <a:pt x="0" y="190"/>
                    </a:lnTo>
                    <a:lnTo>
                      <a:pt x="0" y="198"/>
                    </a:lnTo>
                    <a:lnTo>
                      <a:pt x="0" y="291"/>
                    </a:lnTo>
                    <a:lnTo>
                      <a:pt x="0" y="307"/>
                    </a:lnTo>
                    <a:lnTo>
                      <a:pt x="9" y="314"/>
                    </a:lnTo>
                    <a:lnTo>
                      <a:pt x="17" y="320"/>
                    </a:lnTo>
                    <a:lnTo>
                      <a:pt x="17" y="336"/>
                    </a:lnTo>
                    <a:lnTo>
                      <a:pt x="24" y="336"/>
                    </a:lnTo>
                    <a:lnTo>
                      <a:pt x="33" y="344"/>
                    </a:lnTo>
                    <a:lnTo>
                      <a:pt x="42" y="350"/>
                    </a:lnTo>
                    <a:lnTo>
                      <a:pt x="52" y="350"/>
                    </a:lnTo>
                    <a:lnTo>
                      <a:pt x="52" y="357"/>
                    </a:lnTo>
                    <a:lnTo>
                      <a:pt x="52" y="218"/>
                    </a:lnTo>
                    <a:lnTo>
                      <a:pt x="52" y="372"/>
                    </a:lnTo>
                    <a:lnTo>
                      <a:pt x="52" y="489"/>
                    </a:lnTo>
                    <a:lnTo>
                      <a:pt x="52" y="497"/>
                    </a:lnTo>
                    <a:lnTo>
                      <a:pt x="52" y="503"/>
                    </a:lnTo>
                    <a:lnTo>
                      <a:pt x="59" y="509"/>
                    </a:lnTo>
                    <a:lnTo>
                      <a:pt x="59" y="517"/>
                    </a:lnTo>
                    <a:lnTo>
                      <a:pt x="66" y="517"/>
                    </a:lnTo>
                    <a:lnTo>
                      <a:pt x="66" y="525"/>
                    </a:lnTo>
                    <a:lnTo>
                      <a:pt x="76" y="525"/>
                    </a:lnTo>
                    <a:lnTo>
                      <a:pt x="85" y="525"/>
                    </a:lnTo>
                    <a:lnTo>
                      <a:pt x="92" y="525"/>
                    </a:lnTo>
                    <a:lnTo>
                      <a:pt x="101" y="525"/>
                    </a:lnTo>
                    <a:lnTo>
                      <a:pt x="109" y="517"/>
                    </a:lnTo>
                    <a:lnTo>
                      <a:pt x="118" y="509"/>
                    </a:lnTo>
                    <a:lnTo>
                      <a:pt x="118" y="503"/>
                    </a:lnTo>
                    <a:lnTo>
                      <a:pt x="118" y="497"/>
                    </a:lnTo>
                    <a:lnTo>
                      <a:pt x="125" y="489"/>
                    </a:lnTo>
                    <a:lnTo>
                      <a:pt x="125" y="291"/>
                    </a:lnTo>
                    <a:lnTo>
                      <a:pt x="125" y="489"/>
                    </a:lnTo>
                    <a:lnTo>
                      <a:pt x="125" y="497"/>
                    </a:lnTo>
                    <a:lnTo>
                      <a:pt x="125" y="503"/>
                    </a:lnTo>
                    <a:lnTo>
                      <a:pt x="125" y="509"/>
                    </a:lnTo>
                    <a:lnTo>
                      <a:pt x="135" y="509"/>
                    </a:lnTo>
                    <a:lnTo>
                      <a:pt x="135" y="517"/>
                    </a:lnTo>
                    <a:lnTo>
                      <a:pt x="144" y="525"/>
                    </a:lnTo>
                    <a:lnTo>
                      <a:pt x="151" y="525"/>
                    </a:lnTo>
                    <a:lnTo>
                      <a:pt x="158" y="525"/>
                    </a:lnTo>
                    <a:lnTo>
                      <a:pt x="168" y="525"/>
                    </a:lnTo>
                    <a:lnTo>
                      <a:pt x="177" y="525"/>
                    </a:lnTo>
                    <a:lnTo>
                      <a:pt x="177" y="517"/>
                    </a:lnTo>
                    <a:lnTo>
                      <a:pt x="186" y="517"/>
                    </a:lnTo>
                    <a:lnTo>
                      <a:pt x="186" y="509"/>
                    </a:lnTo>
                    <a:lnTo>
                      <a:pt x="192" y="509"/>
                    </a:lnTo>
                    <a:lnTo>
                      <a:pt x="192" y="503"/>
                    </a:lnTo>
                    <a:lnTo>
                      <a:pt x="192" y="497"/>
                    </a:lnTo>
                    <a:lnTo>
                      <a:pt x="192" y="489"/>
                    </a:lnTo>
                    <a:lnTo>
                      <a:pt x="192" y="372"/>
                    </a:lnTo>
                    <a:lnTo>
                      <a:pt x="192" y="218"/>
                    </a:lnTo>
                    <a:lnTo>
                      <a:pt x="192" y="357"/>
                    </a:lnTo>
                    <a:lnTo>
                      <a:pt x="201" y="350"/>
                    </a:lnTo>
                    <a:lnTo>
                      <a:pt x="210" y="350"/>
                    </a:lnTo>
                    <a:lnTo>
                      <a:pt x="210" y="344"/>
                    </a:lnTo>
                    <a:lnTo>
                      <a:pt x="219" y="336"/>
                    </a:lnTo>
                    <a:lnTo>
                      <a:pt x="227" y="328"/>
                    </a:lnTo>
                    <a:lnTo>
                      <a:pt x="234" y="320"/>
                    </a:lnTo>
                    <a:lnTo>
                      <a:pt x="243" y="314"/>
                    </a:lnTo>
                    <a:lnTo>
                      <a:pt x="243" y="307"/>
                    </a:lnTo>
                    <a:lnTo>
                      <a:pt x="243" y="291"/>
                    </a:lnTo>
                    <a:lnTo>
                      <a:pt x="243" y="198"/>
                    </a:lnTo>
                    <a:lnTo>
                      <a:pt x="243" y="190"/>
                    </a:lnTo>
                    <a:lnTo>
                      <a:pt x="243" y="182"/>
                    </a:lnTo>
                    <a:lnTo>
                      <a:pt x="243" y="175"/>
                    </a:lnTo>
                    <a:lnTo>
                      <a:pt x="243" y="169"/>
                    </a:lnTo>
                    <a:lnTo>
                      <a:pt x="234" y="161"/>
                    </a:lnTo>
                    <a:lnTo>
                      <a:pt x="227" y="161"/>
                    </a:lnTo>
                    <a:lnTo>
                      <a:pt x="219" y="153"/>
                    </a:lnTo>
                    <a:lnTo>
                      <a:pt x="201" y="147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38" name="Freeform 130"/>
              <p:cNvSpPr>
                <a:spLocks/>
              </p:cNvSpPr>
              <p:nvPr/>
            </p:nvSpPr>
            <p:spPr bwMode="auto">
              <a:xfrm>
                <a:off x="2444" y="1775"/>
                <a:ext cx="122" cy="263"/>
              </a:xfrm>
              <a:custGeom>
                <a:avLst/>
                <a:gdLst>
                  <a:gd name="T0" fmla="*/ 1 w 243"/>
                  <a:gd name="T1" fmla="*/ 1 h 525"/>
                  <a:gd name="T2" fmla="*/ 1 w 243"/>
                  <a:gd name="T3" fmla="*/ 1 h 525"/>
                  <a:gd name="T4" fmla="*/ 1 w 243"/>
                  <a:gd name="T5" fmla="*/ 1 h 525"/>
                  <a:gd name="T6" fmla="*/ 1 w 243"/>
                  <a:gd name="T7" fmla="*/ 1 h 525"/>
                  <a:gd name="T8" fmla="*/ 1 w 243"/>
                  <a:gd name="T9" fmla="*/ 1 h 525"/>
                  <a:gd name="T10" fmla="*/ 1 w 243"/>
                  <a:gd name="T11" fmla="*/ 1 h 525"/>
                  <a:gd name="T12" fmla="*/ 1 w 243"/>
                  <a:gd name="T13" fmla="*/ 1 h 525"/>
                  <a:gd name="T14" fmla="*/ 1 w 243"/>
                  <a:gd name="T15" fmla="*/ 1 h 525"/>
                  <a:gd name="T16" fmla="*/ 1 w 243"/>
                  <a:gd name="T17" fmla="*/ 1 h 525"/>
                  <a:gd name="T18" fmla="*/ 1 w 243"/>
                  <a:gd name="T19" fmla="*/ 1 h 525"/>
                  <a:gd name="T20" fmla="*/ 1 w 243"/>
                  <a:gd name="T21" fmla="*/ 1 h 525"/>
                  <a:gd name="T22" fmla="*/ 1 w 243"/>
                  <a:gd name="T23" fmla="*/ 1 h 525"/>
                  <a:gd name="T24" fmla="*/ 1 w 243"/>
                  <a:gd name="T25" fmla="*/ 0 h 525"/>
                  <a:gd name="T26" fmla="*/ 1 w 243"/>
                  <a:gd name="T27" fmla="*/ 1 h 525"/>
                  <a:gd name="T28" fmla="*/ 1 w 243"/>
                  <a:gd name="T29" fmla="*/ 1 h 525"/>
                  <a:gd name="T30" fmla="*/ 1 w 243"/>
                  <a:gd name="T31" fmla="*/ 1 h 525"/>
                  <a:gd name="T32" fmla="*/ 1 w 243"/>
                  <a:gd name="T33" fmla="*/ 1 h 525"/>
                  <a:gd name="T34" fmla="*/ 1 w 243"/>
                  <a:gd name="T35" fmla="*/ 1 h 525"/>
                  <a:gd name="T36" fmla="*/ 1 w 243"/>
                  <a:gd name="T37" fmla="*/ 1 h 525"/>
                  <a:gd name="T38" fmla="*/ 1 w 243"/>
                  <a:gd name="T39" fmla="*/ 1 h 525"/>
                  <a:gd name="T40" fmla="*/ 1 w 243"/>
                  <a:gd name="T41" fmla="*/ 1 h 525"/>
                  <a:gd name="T42" fmla="*/ 1 w 243"/>
                  <a:gd name="T43" fmla="*/ 1 h 525"/>
                  <a:gd name="T44" fmla="*/ 1 w 243"/>
                  <a:gd name="T45" fmla="*/ 1 h 525"/>
                  <a:gd name="T46" fmla="*/ 1 w 243"/>
                  <a:gd name="T47" fmla="*/ 1 h 525"/>
                  <a:gd name="T48" fmla="*/ 1 w 243"/>
                  <a:gd name="T49" fmla="*/ 1 h 525"/>
                  <a:gd name="T50" fmla="*/ 1 w 243"/>
                  <a:gd name="T51" fmla="*/ 1 h 525"/>
                  <a:gd name="T52" fmla="*/ 1 w 243"/>
                  <a:gd name="T53" fmla="*/ 1 h 525"/>
                  <a:gd name="T54" fmla="*/ 0 w 243"/>
                  <a:gd name="T55" fmla="*/ 1 h 525"/>
                  <a:gd name="T56" fmla="*/ 0 w 243"/>
                  <a:gd name="T57" fmla="*/ 1 h 525"/>
                  <a:gd name="T58" fmla="*/ 1 w 243"/>
                  <a:gd name="T59" fmla="*/ 1 h 525"/>
                  <a:gd name="T60" fmla="*/ 1 w 243"/>
                  <a:gd name="T61" fmla="*/ 1 h 525"/>
                  <a:gd name="T62" fmla="*/ 1 w 243"/>
                  <a:gd name="T63" fmla="*/ 1 h 525"/>
                  <a:gd name="T64" fmla="*/ 1 w 243"/>
                  <a:gd name="T65" fmla="*/ 1 h 525"/>
                  <a:gd name="T66" fmla="*/ 1 w 243"/>
                  <a:gd name="T67" fmla="*/ 1 h 525"/>
                  <a:gd name="T68" fmla="*/ 1 w 243"/>
                  <a:gd name="T69" fmla="*/ 1 h 525"/>
                  <a:gd name="T70" fmla="*/ 1 w 243"/>
                  <a:gd name="T71" fmla="*/ 1 h 525"/>
                  <a:gd name="T72" fmla="*/ 1 w 243"/>
                  <a:gd name="T73" fmla="*/ 1 h 525"/>
                  <a:gd name="T74" fmla="*/ 1 w 243"/>
                  <a:gd name="T75" fmla="*/ 1 h 525"/>
                  <a:gd name="T76" fmla="*/ 1 w 243"/>
                  <a:gd name="T77" fmla="*/ 1 h 525"/>
                  <a:gd name="T78" fmla="*/ 1 w 243"/>
                  <a:gd name="T79" fmla="*/ 1 h 525"/>
                  <a:gd name="T80" fmla="*/ 1 w 243"/>
                  <a:gd name="T81" fmla="*/ 1 h 525"/>
                  <a:gd name="T82" fmla="*/ 1 w 243"/>
                  <a:gd name="T83" fmla="*/ 1 h 525"/>
                  <a:gd name="T84" fmla="*/ 1 w 243"/>
                  <a:gd name="T85" fmla="*/ 1 h 525"/>
                  <a:gd name="T86" fmla="*/ 1 w 243"/>
                  <a:gd name="T87" fmla="*/ 1 h 525"/>
                  <a:gd name="T88" fmla="*/ 1 w 243"/>
                  <a:gd name="T89" fmla="*/ 1 h 525"/>
                  <a:gd name="T90" fmla="*/ 1 w 243"/>
                  <a:gd name="T91" fmla="*/ 1 h 525"/>
                  <a:gd name="T92" fmla="*/ 1 w 243"/>
                  <a:gd name="T93" fmla="*/ 1 h 525"/>
                  <a:gd name="T94" fmla="*/ 1 w 243"/>
                  <a:gd name="T95" fmla="*/ 1 h 525"/>
                  <a:gd name="T96" fmla="*/ 1 w 243"/>
                  <a:gd name="T97" fmla="*/ 1 h 525"/>
                  <a:gd name="T98" fmla="*/ 1 w 243"/>
                  <a:gd name="T99" fmla="*/ 1 h 525"/>
                  <a:gd name="T100" fmla="*/ 1 w 243"/>
                  <a:gd name="T101" fmla="*/ 1 h 525"/>
                  <a:gd name="T102" fmla="*/ 1 w 243"/>
                  <a:gd name="T103" fmla="*/ 1 h 525"/>
                  <a:gd name="T104" fmla="*/ 1 w 243"/>
                  <a:gd name="T105" fmla="*/ 1 h 525"/>
                  <a:gd name="T106" fmla="*/ 1 w 243"/>
                  <a:gd name="T107" fmla="*/ 1 h 525"/>
                  <a:gd name="T108" fmla="*/ 1 w 243"/>
                  <a:gd name="T109" fmla="*/ 1 h 525"/>
                  <a:gd name="T110" fmla="*/ 1 w 243"/>
                  <a:gd name="T111" fmla="*/ 1 h 525"/>
                  <a:gd name="T112" fmla="*/ 1 w 243"/>
                  <a:gd name="T113" fmla="*/ 1 h 525"/>
                  <a:gd name="T114" fmla="*/ 1 w 243"/>
                  <a:gd name="T115" fmla="*/ 1 h 525"/>
                  <a:gd name="T116" fmla="*/ 1 w 243"/>
                  <a:gd name="T117" fmla="*/ 1 h 525"/>
                  <a:gd name="T118" fmla="*/ 1 w 243"/>
                  <a:gd name="T119" fmla="*/ 1 h 525"/>
                  <a:gd name="T120" fmla="*/ 1 w 243"/>
                  <a:gd name="T121" fmla="*/ 1 h 525"/>
                  <a:gd name="T122" fmla="*/ 1 w 243"/>
                  <a:gd name="T123" fmla="*/ 1 h 52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3" h="525">
                    <a:moveTo>
                      <a:pt x="201" y="147"/>
                    </a:moveTo>
                    <a:lnTo>
                      <a:pt x="201" y="147"/>
                    </a:lnTo>
                    <a:lnTo>
                      <a:pt x="192" y="147"/>
                    </a:lnTo>
                    <a:lnTo>
                      <a:pt x="186" y="139"/>
                    </a:lnTo>
                    <a:lnTo>
                      <a:pt x="177" y="139"/>
                    </a:lnTo>
                    <a:lnTo>
                      <a:pt x="168" y="132"/>
                    </a:lnTo>
                    <a:lnTo>
                      <a:pt x="158" y="124"/>
                    </a:lnTo>
                    <a:lnTo>
                      <a:pt x="158" y="116"/>
                    </a:lnTo>
                    <a:lnTo>
                      <a:pt x="158" y="110"/>
                    </a:lnTo>
                    <a:lnTo>
                      <a:pt x="168" y="110"/>
                    </a:lnTo>
                    <a:lnTo>
                      <a:pt x="168" y="102"/>
                    </a:lnTo>
                    <a:lnTo>
                      <a:pt x="177" y="96"/>
                    </a:lnTo>
                    <a:lnTo>
                      <a:pt x="186" y="88"/>
                    </a:lnTo>
                    <a:lnTo>
                      <a:pt x="186" y="81"/>
                    </a:lnTo>
                    <a:lnTo>
                      <a:pt x="186" y="74"/>
                    </a:lnTo>
                    <a:lnTo>
                      <a:pt x="186" y="66"/>
                    </a:lnTo>
                    <a:lnTo>
                      <a:pt x="186" y="51"/>
                    </a:lnTo>
                    <a:lnTo>
                      <a:pt x="186" y="45"/>
                    </a:lnTo>
                    <a:lnTo>
                      <a:pt x="177" y="37"/>
                    </a:lnTo>
                    <a:lnTo>
                      <a:pt x="177" y="29"/>
                    </a:lnTo>
                    <a:lnTo>
                      <a:pt x="168" y="23"/>
                    </a:lnTo>
                    <a:lnTo>
                      <a:pt x="158" y="16"/>
                    </a:lnTo>
                    <a:lnTo>
                      <a:pt x="151" y="8"/>
                    </a:lnTo>
                    <a:lnTo>
                      <a:pt x="144" y="8"/>
                    </a:lnTo>
                    <a:lnTo>
                      <a:pt x="135" y="0"/>
                    </a:lnTo>
                    <a:lnTo>
                      <a:pt x="125" y="0"/>
                    </a:lnTo>
                    <a:lnTo>
                      <a:pt x="109" y="0"/>
                    </a:lnTo>
                    <a:lnTo>
                      <a:pt x="101" y="8"/>
                    </a:lnTo>
                    <a:lnTo>
                      <a:pt x="92" y="8"/>
                    </a:lnTo>
                    <a:lnTo>
                      <a:pt x="85" y="16"/>
                    </a:lnTo>
                    <a:lnTo>
                      <a:pt x="76" y="23"/>
                    </a:lnTo>
                    <a:lnTo>
                      <a:pt x="66" y="29"/>
                    </a:lnTo>
                    <a:lnTo>
                      <a:pt x="66" y="37"/>
                    </a:lnTo>
                    <a:lnTo>
                      <a:pt x="59" y="45"/>
                    </a:lnTo>
                    <a:lnTo>
                      <a:pt x="59" y="51"/>
                    </a:lnTo>
                    <a:lnTo>
                      <a:pt x="59" y="66"/>
                    </a:lnTo>
                    <a:lnTo>
                      <a:pt x="59" y="74"/>
                    </a:lnTo>
                    <a:lnTo>
                      <a:pt x="59" y="81"/>
                    </a:lnTo>
                    <a:lnTo>
                      <a:pt x="66" y="88"/>
                    </a:lnTo>
                    <a:lnTo>
                      <a:pt x="66" y="96"/>
                    </a:lnTo>
                    <a:lnTo>
                      <a:pt x="76" y="102"/>
                    </a:lnTo>
                    <a:lnTo>
                      <a:pt x="85" y="110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6" y="139"/>
                    </a:lnTo>
                    <a:lnTo>
                      <a:pt x="66" y="139"/>
                    </a:lnTo>
                    <a:lnTo>
                      <a:pt x="59" y="147"/>
                    </a:lnTo>
                    <a:lnTo>
                      <a:pt x="52" y="147"/>
                    </a:lnTo>
                    <a:lnTo>
                      <a:pt x="33" y="153"/>
                    </a:lnTo>
                    <a:lnTo>
                      <a:pt x="24" y="161"/>
                    </a:lnTo>
                    <a:lnTo>
                      <a:pt x="17" y="161"/>
                    </a:lnTo>
                    <a:lnTo>
                      <a:pt x="9" y="169"/>
                    </a:lnTo>
                    <a:lnTo>
                      <a:pt x="9" y="175"/>
                    </a:lnTo>
                    <a:lnTo>
                      <a:pt x="0" y="182"/>
                    </a:lnTo>
                    <a:lnTo>
                      <a:pt x="0" y="190"/>
                    </a:lnTo>
                    <a:lnTo>
                      <a:pt x="0" y="198"/>
                    </a:lnTo>
                    <a:lnTo>
                      <a:pt x="0" y="291"/>
                    </a:lnTo>
                    <a:lnTo>
                      <a:pt x="0" y="307"/>
                    </a:lnTo>
                    <a:lnTo>
                      <a:pt x="9" y="314"/>
                    </a:lnTo>
                    <a:lnTo>
                      <a:pt x="17" y="320"/>
                    </a:lnTo>
                    <a:lnTo>
                      <a:pt x="17" y="336"/>
                    </a:lnTo>
                    <a:lnTo>
                      <a:pt x="24" y="336"/>
                    </a:lnTo>
                    <a:lnTo>
                      <a:pt x="33" y="344"/>
                    </a:lnTo>
                    <a:lnTo>
                      <a:pt x="42" y="350"/>
                    </a:lnTo>
                    <a:lnTo>
                      <a:pt x="52" y="350"/>
                    </a:lnTo>
                    <a:lnTo>
                      <a:pt x="52" y="357"/>
                    </a:lnTo>
                    <a:lnTo>
                      <a:pt x="52" y="218"/>
                    </a:lnTo>
                    <a:lnTo>
                      <a:pt x="52" y="372"/>
                    </a:lnTo>
                    <a:lnTo>
                      <a:pt x="52" y="489"/>
                    </a:lnTo>
                    <a:lnTo>
                      <a:pt x="52" y="497"/>
                    </a:lnTo>
                    <a:lnTo>
                      <a:pt x="52" y="503"/>
                    </a:lnTo>
                    <a:lnTo>
                      <a:pt x="59" y="509"/>
                    </a:lnTo>
                    <a:lnTo>
                      <a:pt x="59" y="517"/>
                    </a:lnTo>
                    <a:lnTo>
                      <a:pt x="66" y="517"/>
                    </a:lnTo>
                    <a:lnTo>
                      <a:pt x="66" y="525"/>
                    </a:lnTo>
                    <a:lnTo>
                      <a:pt x="76" y="525"/>
                    </a:lnTo>
                    <a:lnTo>
                      <a:pt x="85" y="525"/>
                    </a:lnTo>
                    <a:lnTo>
                      <a:pt x="92" y="525"/>
                    </a:lnTo>
                    <a:lnTo>
                      <a:pt x="101" y="525"/>
                    </a:lnTo>
                    <a:lnTo>
                      <a:pt x="109" y="517"/>
                    </a:lnTo>
                    <a:lnTo>
                      <a:pt x="118" y="509"/>
                    </a:lnTo>
                    <a:lnTo>
                      <a:pt x="118" y="503"/>
                    </a:lnTo>
                    <a:lnTo>
                      <a:pt x="118" y="497"/>
                    </a:lnTo>
                    <a:lnTo>
                      <a:pt x="125" y="489"/>
                    </a:lnTo>
                    <a:lnTo>
                      <a:pt x="125" y="291"/>
                    </a:lnTo>
                    <a:lnTo>
                      <a:pt x="125" y="489"/>
                    </a:lnTo>
                    <a:lnTo>
                      <a:pt x="125" y="497"/>
                    </a:lnTo>
                    <a:lnTo>
                      <a:pt x="125" y="503"/>
                    </a:lnTo>
                    <a:lnTo>
                      <a:pt x="125" y="509"/>
                    </a:lnTo>
                    <a:lnTo>
                      <a:pt x="135" y="509"/>
                    </a:lnTo>
                    <a:lnTo>
                      <a:pt x="135" y="517"/>
                    </a:lnTo>
                    <a:lnTo>
                      <a:pt x="144" y="525"/>
                    </a:lnTo>
                    <a:lnTo>
                      <a:pt x="151" y="525"/>
                    </a:lnTo>
                    <a:lnTo>
                      <a:pt x="158" y="525"/>
                    </a:lnTo>
                    <a:lnTo>
                      <a:pt x="168" y="525"/>
                    </a:lnTo>
                    <a:lnTo>
                      <a:pt x="177" y="525"/>
                    </a:lnTo>
                    <a:lnTo>
                      <a:pt x="177" y="517"/>
                    </a:lnTo>
                    <a:lnTo>
                      <a:pt x="186" y="517"/>
                    </a:lnTo>
                    <a:lnTo>
                      <a:pt x="186" y="509"/>
                    </a:lnTo>
                    <a:lnTo>
                      <a:pt x="192" y="509"/>
                    </a:lnTo>
                    <a:lnTo>
                      <a:pt x="192" y="503"/>
                    </a:lnTo>
                    <a:lnTo>
                      <a:pt x="192" y="497"/>
                    </a:lnTo>
                    <a:lnTo>
                      <a:pt x="192" y="489"/>
                    </a:lnTo>
                    <a:lnTo>
                      <a:pt x="192" y="372"/>
                    </a:lnTo>
                    <a:lnTo>
                      <a:pt x="192" y="218"/>
                    </a:lnTo>
                    <a:lnTo>
                      <a:pt x="192" y="357"/>
                    </a:lnTo>
                    <a:lnTo>
                      <a:pt x="201" y="350"/>
                    </a:lnTo>
                    <a:lnTo>
                      <a:pt x="210" y="350"/>
                    </a:lnTo>
                    <a:lnTo>
                      <a:pt x="210" y="344"/>
                    </a:lnTo>
                    <a:lnTo>
                      <a:pt x="219" y="336"/>
                    </a:lnTo>
                    <a:lnTo>
                      <a:pt x="227" y="328"/>
                    </a:lnTo>
                    <a:lnTo>
                      <a:pt x="234" y="320"/>
                    </a:lnTo>
                    <a:lnTo>
                      <a:pt x="243" y="314"/>
                    </a:lnTo>
                    <a:lnTo>
                      <a:pt x="243" y="307"/>
                    </a:lnTo>
                    <a:lnTo>
                      <a:pt x="243" y="291"/>
                    </a:lnTo>
                    <a:lnTo>
                      <a:pt x="243" y="198"/>
                    </a:lnTo>
                    <a:lnTo>
                      <a:pt x="243" y="190"/>
                    </a:lnTo>
                    <a:lnTo>
                      <a:pt x="243" y="182"/>
                    </a:lnTo>
                    <a:lnTo>
                      <a:pt x="243" y="175"/>
                    </a:lnTo>
                    <a:lnTo>
                      <a:pt x="243" y="169"/>
                    </a:lnTo>
                    <a:lnTo>
                      <a:pt x="234" y="161"/>
                    </a:lnTo>
                    <a:lnTo>
                      <a:pt x="227" y="161"/>
                    </a:lnTo>
                    <a:lnTo>
                      <a:pt x="219" y="153"/>
                    </a:lnTo>
                    <a:lnTo>
                      <a:pt x="201" y="147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</p:grpSp>
        <p:grpSp>
          <p:nvGrpSpPr>
            <p:cNvPr id="36" name="Group 131"/>
            <p:cNvGrpSpPr>
              <a:grpSpLocks/>
            </p:cNvGrpSpPr>
            <p:nvPr/>
          </p:nvGrpSpPr>
          <p:grpSpPr bwMode="auto">
            <a:xfrm>
              <a:off x="1770" y="1878"/>
              <a:ext cx="106" cy="237"/>
              <a:chOff x="1959" y="1413"/>
              <a:chExt cx="123" cy="263"/>
            </a:xfrm>
          </p:grpSpPr>
          <p:sp>
            <p:nvSpPr>
              <p:cNvPr id="335" name="Freeform 132"/>
              <p:cNvSpPr>
                <a:spLocks/>
              </p:cNvSpPr>
              <p:nvPr/>
            </p:nvSpPr>
            <p:spPr bwMode="auto">
              <a:xfrm>
                <a:off x="1959" y="1413"/>
                <a:ext cx="123" cy="263"/>
              </a:xfrm>
              <a:custGeom>
                <a:avLst/>
                <a:gdLst>
                  <a:gd name="T0" fmla="*/ 1 w 245"/>
                  <a:gd name="T1" fmla="*/ 1 h 525"/>
                  <a:gd name="T2" fmla="*/ 1 w 245"/>
                  <a:gd name="T3" fmla="*/ 1 h 525"/>
                  <a:gd name="T4" fmla="*/ 1 w 245"/>
                  <a:gd name="T5" fmla="*/ 1 h 525"/>
                  <a:gd name="T6" fmla="*/ 1 w 245"/>
                  <a:gd name="T7" fmla="*/ 1 h 525"/>
                  <a:gd name="T8" fmla="*/ 1 w 245"/>
                  <a:gd name="T9" fmla="*/ 1 h 525"/>
                  <a:gd name="T10" fmla="*/ 1 w 245"/>
                  <a:gd name="T11" fmla="*/ 1 h 525"/>
                  <a:gd name="T12" fmla="*/ 1 w 245"/>
                  <a:gd name="T13" fmla="*/ 1 h 525"/>
                  <a:gd name="T14" fmla="*/ 1 w 245"/>
                  <a:gd name="T15" fmla="*/ 1 h 525"/>
                  <a:gd name="T16" fmla="*/ 1 w 245"/>
                  <a:gd name="T17" fmla="*/ 1 h 525"/>
                  <a:gd name="T18" fmla="*/ 1 w 245"/>
                  <a:gd name="T19" fmla="*/ 1 h 525"/>
                  <a:gd name="T20" fmla="*/ 1 w 245"/>
                  <a:gd name="T21" fmla="*/ 1 h 525"/>
                  <a:gd name="T22" fmla="*/ 1 w 245"/>
                  <a:gd name="T23" fmla="*/ 1 h 525"/>
                  <a:gd name="T24" fmla="*/ 1 w 245"/>
                  <a:gd name="T25" fmla="*/ 0 h 525"/>
                  <a:gd name="T26" fmla="*/ 1 w 245"/>
                  <a:gd name="T27" fmla="*/ 1 h 525"/>
                  <a:gd name="T28" fmla="*/ 1 w 245"/>
                  <a:gd name="T29" fmla="*/ 1 h 525"/>
                  <a:gd name="T30" fmla="*/ 1 w 245"/>
                  <a:gd name="T31" fmla="*/ 1 h 525"/>
                  <a:gd name="T32" fmla="*/ 1 w 245"/>
                  <a:gd name="T33" fmla="*/ 1 h 525"/>
                  <a:gd name="T34" fmla="*/ 1 w 245"/>
                  <a:gd name="T35" fmla="*/ 1 h 525"/>
                  <a:gd name="T36" fmla="*/ 1 w 245"/>
                  <a:gd name="T37" fmla="*/ 1 h 525"/>
                  <a:gd name="T38" fmla="*/ 1 w 245"/>
                  <a:gd name="T39" fmla="*/ 1 h 525"/>
                  <a:gd name="T40" fmla="*/ 1 w 245"/>
                  <a:gd name="T41" fmla="*/ 1 h 525"/>
                  <a:gd name="T42" fmla="*/ 1 w 245"/>
                  <a:gd name="T43" fmla="*/ 1 h 525"/>
                  <a:gd name="T44" fmla="*/ 1 w 245"/>
                  <a:gd name="T45" fmla="*/ 1 h 525"/>
                  <a:gd name="T46" fmla="*/ 1 w 245"/>
                  <a:gd name="T47" fmla="*/ 1 h 525"/>
                  <a:gd name="T48" fmla="*/ 1 w 245"/>
                  <a:gd name="T49" fmla="*/ 1 h 525"/>
                  <a:gd name="T50" fmla="*/ 1 w 245"/>
                  <a:gd name="T51" fmla="*/ 1 h 525"/>
                  <a:gd name="T52" fmla="*/ 1 w 245"/>
                  <a:gd name="T53" fmla="*/ 1 h 525"/>
                  <a:gd name="T54" fmla="*/ 0 w 245"/>
                  <a:gd name="T55" fmla="*/ 1 h 525"/>
                  <a:gd name="T56" fmla="*/ 0 w 245"/>
                  <a:gd name="T57" fmla="*/ 1 h 525"/>
                  <a:gd name="T58" fmla="*/ 1 w 245"/>
                  <a:gd name="T59" fmla="*/ 1 h 525"/>
                  <a:gd name="T60" fmla="*/ 1 w 245"/>
                  <a:gd name="T61" fmla="*/ 1 h 525"/>
                  <a:gd name="T62" fmla="*/ 1 w 245"/>
                  <a:gd name="T63" fmla="*/ 1 h 525"/>
                  <a:gd name="T64" fmla="*/ 1 w 245"/>
                  <a:gd name="T65" fmla="*/ 1 h 525"/>
                  <a:gd name="T66" fmla="*/ 1 w 245"/>
                  <a:gd name="T67" fmla="*/ 1 h 525"/>
                  <a:gd name="T68" fmla="*/ 1 w 245"/>
                  <a:gd name="T69" fmla="*/ 1 h 525"/>
                  <a:gd name="T70" fmla="*/ 1 w 245"/>
                  <a:gd name="T71" fmla="*/ 1 h 525"/>
                  <a:gd name="T72" fmla="*/ 1 w 245"/>
                  <a:gd name="T73" fmla="*/ 1 h 525"/>
                  <a:gd name="T74" fmla="*/ 1 w 245"/>
                  <a:gd name="T75" fmla="*/ 1 h 525"/>
                  <a:gd name="T76" fmla="*/ 1 w 245"/>
                  <a:gd name="T77" fmla="*/ 1 h 525"/>
                  <a:gd name="T78" fmla="*/ 1 w 245"/>
                  <a:gd name="T79" fmla="*/ 1 h 525"/>
                  <a:gd name="T80" fmla="*/ 1 w 245"/>
                  <a:gd name="T81" fmla="*/ 1 h 525"/>
                  <a:gd name="T82" fmla="*/ 1 w 245"/>
                  <a:gd name="T83" fmla="*/ 1 h 525"/>
                  <a:gd name="T84" fmla="*/ 1 w 245"/>
                  <a:gd name="T85" fmla="*/ 1 h 525"/>
                  <a:gd name="T86" fmla="*/ 1 w 245"/>
                  <a:gd name="T87" fmla="*/ 1 h 525"/>
                  <a:gd name="T88" fmla="*/ 1 w 245"/>
                  <a:gd name="T89" fmla="*/ 1 h 525"/>
                  <a:gd name="T90" fmla="*/ 1 w 245"/>
                  <a:gd name="T91" fmla="*/ 1 h 525"/>
                  <a:gd name="T92" fmla="*/ 1 w 245"/>
                  <a:gd name="T93" fmla="*/ 1 h 525"/>
                  <a:gd name="T94" fmla="*/ 1 w 245"/>
                  <a:gd name="T95" fmla="*/ 1 h 525"/>
                  <a:gd name="T96" fmla="*/ 1 w 245"/>
                  <a:gd name="T97" fmla="*/ 1 h 525"/>
                  <a:gd name="T98" fmla="*/ 1 w 245"/>
                  <a:gd name="T99" fmla="*/ 1 h 525"/>
                  <a:gd name="T100" fmla="*/ 1 w 245"/>
                  <a:gd name="T101" fmla="*/ 1 h 525"/>
                  <a:gd name="T102" fmla="*/ 1 w 245"/>
                  <a:gd name="T103" fmla="*/ 1 h 525"/>
                  <a:gd name="T104" fmla="*/ 1 w 245"/>
                  <a:gd name="T105" fmla="*/ 1 h 525"/>
                  <a:gd name="T106" fmla="*/ 1 w 245"/>
                  <a:gd name="T107" fmla="*/ 1 h 525"/>
                  <a:gd name="T108" fmla="*/ 1 w 245"/>
                  <a:gd name="T109" fmla="*/ 1 h 525"/>
                  <a:gd name="T110" fmla="*/ 1 w 245"/>
                  <a:gd name="T111" fmla="*/ 1 h 525"/>
                  <a:gd name="T112" fmla="*/ 1 w 245"/>
                  <a:gd name="T113" fmla="*/ 1 h 525"/>
                  <a:gd name="T114" fmla="*/ 1 w 245"/>
                  <a:gd name="T115" fmla="*/ 1 h 525"/>
                  <a:gd name="T116" fmla="*/ 1 w 245"/>
                  <a:gd name="T117" fmla="*/ 1 h 525"/>
                  <a:gd name="T118" fmla="*/ 1 w 245"/>
                  <a:gd name="T119" fmla="*/ 1 h 525"/>
                  <a:gd name="T120" fmla="*/ 1 w 245"/>
                  <a:gd name="T121" fmla="*/ 1 h 525"/>
                  <a:gd name="T122" fmla="*/ 1 w 245"/>
                  <a:gd name="T123" fmla="*/ 1 h 52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5" h="525">
                    <a:moveTo>
                      <a:pt x="202" y="146"/>
                    </a:moveTo>
                    <a:lnTo>
                      <a:pt x="202" y="146"/>
                    </a:lnTo>
                    <a:lnTo>
                      <a:pt x="193" y="146"/>
                    </a:lnTo>
                    <a:lnTo>
                      <a:pt x="186" y="138"/>
                    </a:lnTo>
                    <a:lnTo>
                      <a:pt x="178" y="138"/>
                    </a:lnTo>
                    <a:lnTo>
                      <a:pt x="169" y="132"/>
                    </a:lnTo>
                    <a:lnTo>
                      <a:pt x="160" y="124"/>
                    </a:lnTo>
                    <a:lnTo>
                      <a:pt x="160" y="116"/>
                    </a:lnTo>
                    <a:lnTo>
                      <a:pt x="160" y="110"/>
                    </a:lnTo>
                    <a:lnTo>
                      <a:pt x="169" y="110"/>
                    </a:lnTo>
                    <a:lnTo>
                      <a:pt x="169" y="102"/>
                    </a:lnTo>
                    <a:lnTo>
                      <a:pt x="178" y="95"/>
                    </a:lnTo>
                    <a:lnTo>
                      <a:pt x="186" y="87"/>
                    </a:lnTo>
                    <a:lnTo>
                      <a:pt x="186" y="81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1"/>
                    </a:lnTo>
                    <a:lnTo>
                      <a:pt x="186" y="44"/>
                    </a:lnTo>
                    <a:lnTo>
                      <a:pt x="178" y="36"/>
                    </a:lnTo>
                    <a:lnTo>
                      <a:pt x="178" y="28"/>
                    </a:lnTo>
                    <a:lnTo>
                      <a:pt x="169" y="22"/>
                    </a:lnTo>
                    <a:lnTo>
                      <a:pt x="160" y="16"/>
                    </a:lnTo>
                    <a:lnTo>
                      <a:pt x="151" y="8"/>
                    </a:lnTo>
                    <a:lnTo>
                      <a:pt x="143" y="8"/>
                    </a:lnTo>
                    <a:lnTo>
                      <a:pt x="136" y="0"/>
                    </a:lnTo>
                    <a:lnTo>
                      <a:pt x="127" y="0"/>
                    </a:lnTo>
                    <a:lnTo>
                      <a:pt x="108" y="0"/>
                    </a:lnTo>
                    <a:lnTo>
                      <a:pt x="101" y="8"/>
                    </a:lnTo>
                    <a:lnTo>
                      <a:pt x="94" y="8"/>
                    </a:lnTo>
                    <a:lnTo>
                      <a:pt x="84" y="16"/>
                    </a:lnTo>
                    <a:lnTo>
                      <a:pt x="75" y="22"/>
                    </a:lnTo>
                    <a:lnTo>
                      <a:pt x="66" y="28"/>
                    </a:lnTo>
                    <a:lnTo>
                      <a:pt x="66" y="36"/>
                    </a:lnTo>
                    <a:lnTo>
                      <a:pt x="60" y="44"/>
                    </a:lnTo>
                    <a:lnTo>
                      <a:pt x="60" y="51"/>
                    </a:lnTo>
                    <a:lnTo>
                      <a:pt x="60" y="65"/>
                    </a:lnTo>
                    <a:lnTo>
                      <a:pt x="60" y="73"/>
                    </a:lnTo>
                    <a:lnTo>
                      <a:pt x="60" y="81"/>
                    </a:lnTo>
                    <a:lnTo>
                      <a:pt x="66" y="87"/>
                    </a:lnTo>
                    <a:lnTo>
                      <a:pt x="66" y="95"/>
                    </a:lnTo>
                    <a:lnTo>
                      <a:pt x="75" y="102"/>
                    </a:lnTo>
                    <a:lnTo>
                      <a:pt x="84" y="110"/>
                    </a:lnTo>
                    <a:lnTo>
                      <a:pt x="84" y="116"/>
                    </a:lnTo>
                    <a:lnTo>
                      <a:pt x="84" y="124"/>
                    </a:lnTo>
                    <a:lnTo>
                      <a:pt x="84" y="132"/>
                    </a:lnTo>
                    <a:lnTo>
                      <a:pt x="75" y="138"/>
                    </a:lnTo>
                    <a:lnTo>
                      <a:pt x="66" y="138"/>
                    </a:lnTo>
                    <a:lnTo>
                      <a:pt x="60" y="146"/>
                    </a:lnTo>
                    <a:lnTo>
                      <a:pt x="51" y="146"/>
                    </a:lnTo>
                    <a:lnTo>
                      <a:pt x="33" y="153"/>
                    </a:lnTo>
                    <a:lnTo>
                      <a:pt x="23" y="160"/>
                    </a:lnTo>
                    <a:lnTo>
                      <a:pt x="18" y="160"/>
                    </a:lnTo>
                    <a:lnTo>
                      <a:pt x="9" y="168"/>
                    </a:lnTo>
                    <a:lnTo>
                      <a:pt x="9" y="175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0" y="307"/>
                    </a:lnTo>
                    <a:lnTo>
                      <a:pt x="9" y="313"/>
                    </a:lnTo>
                    <a:lnTo>
                      <a:pt x="18" y="319"/>
                    </a:lnTo>
                    <a:lnTo>
                      <a:pt x="18" y="335"/>
                    </a:lnTo>
                    <a:lnTo>
                      <a:pt x="23" y="335"/>
                    </a:lnTo>
                    <a:lnTo>
                      <a:pt x="33" y="343"/>
                    </a:lnTo>
                    <a:lnTo>
                      <a:pt x="42" y="350"/>
                    </a:lnTo>
                    <a:lnTo>
                      <a:pt x="51" y="350"/>
                    </a:lnTo>
                    <a:lnTo>
                      <a:pt x="51" y="356"/>
                    </a:lnTo>
                    <a:lnTo>
                      <a:pt x="51" y="218"/>
                    </a:lnTo>
                    <a:lnTo>
                      <a:pt x="51" y="372"/>
                    </a:lnTo>
                    <a:lnTo>
                      <a:pt x="51" y="488"/>
                    </a:lnTo>
                    <a:lnTo>
                      <a:pt x="51" y="496"/>
                    </a:lnTo>
                    <a:lnTo>
                      <a:pt x="51" y="502"/>
                    </a:lnTo>
                    <a:lnTo>
                      <a:pt x="60" y="509"/>
                    </a:lnTo>
                    <a:lnTo>
                      <a:pt x="60" y="517"/>
                    </a:lnTo>
                    <a:lnTo>
                      <a:pt x="66" y="517"/>
                    </a:lnTo>
                    <a:lnTo>
                      <a:pt x="66" y="525"/>
                    </a:lnTo>
                    <a:lnTo>
                      <a:pt x="75" y="525"/>
                    </a:lnTo>
                    <a:lnTo>
                      <a:pt x="84" y="525"/>
                    </a:lnTo>
                    <a:lnTo>
                      <a:pt x="94" y="525"/>
                    </a:lnTo>
                    <a:lnTo>
                      <a:pt x="101" y="525"/>
                    </a:lnTo>
                    <a:lnTo>
                      <a:pt x="108" y="517"/>
                    </a:lnTo>
                    <a:lnTo>
                      <a:pt x="117" y="509"/>
                    </a:lnTo>
                    <a:lnTo>
                      <a:pt x="117" y="502"/>
                    </a:lnTo>
                    <a:lnTo>
                      <a:pt x="117" y="496"/>
                    </a:lnTo>
                    <a:lnTo>
                      <a:pt x="127" y="488"/>
                    </a:lnTo>
                    <a:lnTo>
                      <a:pt x="127" y="291"/>
                    </a:lnTo>
                    <a:lnTo>
                      <a:pt x="127" y="488"/>
                    </a:lnTo>
                    <a:lnTo>
                      <a:pt x="127" y="496"/>
                    </a:lnTo>
                    <a:lnTo>
                      <a:pt x="127" y="502"/>
                    </a:lnTo>
                    <a:lnTo>
                      <a:pt x="127" y="509"/>
                    </a:lnTo>
                    <a:lnTo>
                      <a:pt x="136" y="509"/>
                    </a:lnTo>
                    <a:lnTo>
                      <a:pt x="136" y="517"/>
                    </a:lnTo>
                    <a:lnTo>
                      <a:pt x="143" y="525"/>
                    </a:lnTo>
                    <a:lnTo>
                      <a:pt x="151" y="525"/>
                    </a:lnTo>
                    <a:lnTo>
                      <a:pt x="160" y="525"/>
                    </a:lnTo>
                    <a:lnTo>
                      <a:pt x="169" y="525"/>
                    </a:lnTo>
                    <a:lnTo>
                      <a:pt x="178" y="525"/>
                    </a:lnTo>
                    <a:lnTo>
                      <a:pt x="178" y="517"/>
                    </a:lnTo>
                    <a:lnTo>
                      <a:pt x="186" y="517"/>
                    </a:lnTo>
                    <a:lnTo>
                      <a:pt x="186" y="509"/>
                    </a:lnTo>
                    <a:lnTo>
                      <a:pt x="193" y="509"/>
                    </a:lnTo>
                    <a:lnTo>
                      <a:pt x="193" y="502"/>
                    </a:lnTo>
                    <a:lnTo>
                      <a:pt x="193" y="496"/>
                    </a:lnTo>
                    <a:lnTo>
                      <a:pt x="193" y="488"/>
                    </a:lnTo>
                    <a:lnTo>
                      <a:pt x="193" y="372"/>
                    </a:lnTo>
                    <a:lnTo>
                      <a:pt x="193" y="218"/>
                    </a:lnTo>
                    <a:lnTo>
                      <a:pt x="193" y="356"/>
                    </a:lnTo>
                    <a:lnTo>
                      <a:pt x="202" y="350"/>
                    </a:lnTo>
                    <a:lnTo>
                      <a:pt x="211" y="350"/>
                    </a:lnTo>
                    <a:lnTo>
                      <a:pt x="211" y="343"/>
                    </a:lnTo>
                    <a:lnTo>
                      <a:pt x="221" y="335"/>
                    </a:lnTo>
                    <a:lnTo>
                      <a:pt x="228" y="327"/>
                    </a:lnTo>
                    <a:lnTo>
                      <a:pt x="235" y="319"/>
                    </a:lnTo>
                    <a:lnTo>
                      <a:pt x="245" y="313"/>
                    </a:lnTo>
                    <a:lnTo>
                      <a:pt x="245" y="307"/>
                    </a:lnTo>
                    <a:lnTo>
                      <a:pt x="245" y="291"/>
                    </a:lnTo>
                    <a:lnTo>
                      <a:pt x="245" y="197"/>
                    </a:lnTo>
                    <a:lnTo>
                      <a:pt x="245" y="189"/>
                    </a:lnTo>
                    <a:lnTo>
                      <a:pt x="245" y="181"/>
                    </a:lnTo>
                    <a:lnTo>
                      <a:pt x="245" y="175"/>
                    </a:lnTo>
                    <a:lnTo>
                      <a:pt x="245" y="168"/>
                    </a:lnTo>
                    <a:lnTo>
                      <a:pt x="235" y="160"/>
                    </a:lnTo>
                    <a:lnTo>
                      <a:pt x="228" y="160"/>
                    </a:lnTo>
                    <a:lnTo>
                      <a:pt x="221" y="153"/>
                    </a:lnTo>
                    <a:lnTo>
                      <a:pt x="202" y="1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36" name="Freeform 133"/>
              <p:cNvSpPr>
                <a:spLocks/>
              </p:cNvSpPr>
              <p:nvPr/>
            </p:nvSpPr>
            <p:spPr bwMode="auto">
              <a:xfrm>
                <a:off x="1959" y="1413"/>
                <a:ext cx="123" cy="263"/>
              </a:xfrm>
              <a:custGeom>
                <a:avLst/>
                <a:gdLst>
                  <a:gd name="T0" fmla="*/ 1 w 245"/>
                  <a:gd name="T1" fmla="*/ 1 h 525"/>
                  <a:gd name="T2" fmla="*/ 1 w 245"/>
                  <a:gd name="T3" fmla="*/ 1 h 525"/>
                  <a:gd name="T4" fmla="*/ 1 w 245"/>
                  <a:gd name="T5" fmla="*/ 1 h 525"/>
                  <a:gd name="T6" fmla="*/ 1 w 245"/>
                  <a:gd name="T7" fmla="*/ 1 h 525"/>
                  <a:gd name="T8" fmla="*/ 1 w 245"/>
                  <a:gd name="T9" fmla="*/ 1 h 525"/>
                  <a:gd name="T10" fmla="*/ 1 w 245"/>
                  <a:gd name="T11" fmla="*/ 1 h 525"/>
                  <a:gd name="T12" fmla="*/ 1 w 245"/>
                  <a:gd name="T13" fmla="*/ 1 h 525"/>
                  <a:gd name="T14" fmla="*/ 1 w 245"/>
                  <a:gd name="T15" fmla="*/ 1 h 525"/>
                  <a:gd name="T16" fmla="*/ 1 w 245"/>
                  <a:gd name="T17" fmla="*/ 1 h 525"/>
                  <a:gd name="T18" fmla="*/ 1 w 245"/>
                  <a:gd name="T19" fmla="*/ 1 h 525"/>
                  <a:gd name="T20" fmla="*/ 1 w 245"/>
                  <a:gd name="T21" fmla="*/ 1 h 525"/>
                  <a:gd name="T22" fmla="*/ 1 w 245"/>
                  <a:gd name="T23" fmla="*/ 1 h 525"/>
                  <a:gd name="T24" fmla="*/ 1 w 245"/>
                  <a:gd name="T25" fmla="*/ 0 h 525"/>
                  <a:gd name="T26" fmla="*/ 1 w 245"/>
                  <a:gd name="T27" fmla="*/ 1 h 525"/>
                  <a:gd name="T28" fmla="*/ 1 w 245"/>
                  <a:gd name="T29" fmla="*/ 1 h 525"/>
                  <a:gd name="T30" fmla="*/ 1 w 245"/>
                  <a:gd name="T31" fmla="*/ 1 h 525"/>
                  <a:gd name="T32" fmla="*/ 1 w 245"/>
                  <a:gd name="T33" fmla="*/ 1 h 525"/>
                  <a:gd name="T34" fmla="*/ 1 w 245"/>
                  <a:gd name="T35" fmla="*/ 1 h 525"/>
                  <a:gd name="T36" fmla="*/ 1 w 245"/>
                  <a:gd name="T37" fmla="*/ 1 h 525"/>
                  <a:gd name="T38" fmla="*/ 1 w 245"/>
                  <a:gd name="T39" fmla="*/ 1 h 525"/>
                  <a:gd name="T40" fmla="*/ 1 w 245"/>
                  <a:gd name="T41" fmla="*/ 1 h 525"/>
                  <a:gd name="T42" fmla="*/ 1 w 245"/>
                  <a:gd name="T43" fmla="*/ 1 h 525"/>
                  <a:gd name="T44" fmla="*/ 1 w 245"/>
                  <a:gd name="T45" fmla="*/ 1 h 525"/>
                  <a:gd name="T46" fmla="*/ 1 w 245"/>
                  <a:gd name="T47" fmla="*/ 1 h 525"/>
                  <a:gd name="T48" fmla="*/ 1 w 245"/>
                  <a:gd name="T49" fmla="*/ 1 h 525"/>
                  <a:gd name="T50" fmla="*/ 1 w 245"/>
                  <a:gd name="T51" fmla="*/ 1 h 525"/>
                  <a:gd name="T52" fmla="*/ 1 w 245"/>
                  <a:gd name="T53" fmla="*/ 1 h 525"/>
                  <a:gd name="T54" fmla="*/ 0 w 245"/>
                  <a:gd name="T55" fmla="*/ 1 h 525"/>
                  <a:gd name="T56" fmla="*/ 0 w 245"/>
                  <a:gd name="T57" fmla="*/ 1 h 525"/>
                  <a:gd name="T58" fmla="*/ 1 w 245"/>
                  <a:gd name="T59" fmla="*/ 1 h 525"/>
                  <a:gd name="T60" fmla="*/ 1 w 245"/>
                  <a:gd name="T61" fmla="*/ 1 h 525"/>
                  <a:gd name="T62" fmla="*/ 1 w 245"/>
                  <a:gd name="T63" fmla="*/ 1 h 525"/>
                  <a:gd name="T64" fmla="*/ 1 w 245"/>
                  <a:gd name="T65" fmla="*/ 1 h 525"/>
                  <a:gd name="T66" fmla="*/ 1 w 245"/>
                  <a:gd name="T67" fmla="*/ 1 h 525"/>
                  <a:gd name="T68" fmla="*/ 1 w 245"/>
                  <a:gd name="T69" fmla="*/ 1 h 525"/>
                  <a:gd name="T70" fmla="*/ 1 w 245"/>
                  <a:gd name="T71" fmla="*/ 1 h 525"/>
                  <a:gd name="T72" fmla="*/ 1 w 245"/>
                  <a:gd name="T73" fmla="*/ 1 h 525"/>
                  <a:gd name="T74" fmla="*/ 1 w 245"/>
                  <a:gd name="T75" fmla="*/ 1 h 525"/>
                  <a:gd name="T76" fmla="*/ 1 w 245"/>
                  <a:gd name="T77" fmla="*/ 1 h 525"/>
                  <a:gd name="T78" fmla="*/ 1 w 245"/>
                  <a:gd name="T79" fmla="*/ 1 h 525"/>
                  <a:gd name="T80" fmla="*/ 1 w 245"/>
                  <a:gd name="T81" fmla="*/ 1 h 525"/>
                  <a:gd name="T82" fmla="*/ 1 w 245"/>
                  <a:gd name="T83" fmla="*/ 1 h 525"/>
                  <a:gd name="T84" fmla="*/ 1 w 245"/>
                  <a:gd name="T85" fmla="*/ 1 h 525"/>
                  <a:gd name="T86" fmla="*/ 1 w 245"/>
                  <a:gd name="T87" fmla="*/ 1 h 525"/>
                  <a:gd name="T88" fmla="*/ 1 w 245"/>
                  <a:gd name="T89" fmla="*/ 1 h 525"/>
                  <a:gd name="T90" fmla="*/ 1 w 245"/>
                  <a:gd name="T91" fmla="*/ 1 h 525"/>
                  <a:gd name="T92" fmla="*/ 1 w 245"/>
                  <a:gd name="T93" fmla="*/ 1 h 525"/>
                  <a:gd name="T94" fmla="*/ 1 w 245"/>
                  <a:gd name="T95" fmla="*/ 1 h 525"/>
                  <a:gd name="T96" fmla="*/ 1 w 245"/>
                  <a:gd name="T97" fmla="*/ 1 h 525"/>
                  <a:gd name="T98" fmla="*/ 1 w 245"/>
                  <a:gd name="T99" fmla="*/ 1 h 525"/>
                  <a:gd name="T100" fmla="*/ 1 w 245"/>
                  <a:gd name="T101" fmla="*/ 1 h 525"/>
                  <a:gd name="T102" fmla="*/ 1 w 245"/>
                  <a:gd name="T103" fmla="*/ 1 h 525"/>
                  <a:gd name="T104" fmla="*/ 1 w 245"/>
                  <a:gd name="T105" fmla="*/ 1 h 525"/>
                  <a:gd name="T106" fmla="*/ 1 w 245"/>
                  <a:gd name="T107" fmla="*/ 1 h 525"/>
                  <a:gd name="T108" fmla="*/ 1 w 245"/>
                  <a:gd name="T109" fmla="*/ 1 h 525"/>
                  <a:gd name="T110" fmla="*/ 1 w 245"/>
                  <a:gd name="T111" fmla="*/ 1 h 525"/>
                  <a:gd name="T112" fmla="*/ 1 w 245"/>
                  <a:gd name="T113" fmla="*/ 1 h 525"/>
                  <a:gd name="T114" fmla="*/ 1 w 245"/>
                  <a:gd name="T115" fmla="*/ 1 h 525"/>
                  <a:gd name="T116" fmla="*/ 1 w 245"/>
                  <a:gd name="T117" fmla="*/ 1 h 525"/>
                  <a:gd name="T118" fmla="*/ 1 w 245"/>
                  <a:gd name="T119" fmla="*/ 1 h 525"/>
                  <a:gd name="T120" fmla="*/ 1 w 245"/>
                  <a:gd name="T121" fmla="*/ 1 h 525"/>
                  <a:gd name="T122" fmla="*/ 1 w 245"/>
                  <a:gd name="T123" fmla="*/ 1 h 52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5" h="525">
                    <a:moveTo>
                      <a:pt x="202" y="146"/>
                    </a:moveTo>
                    <a:lnTo>
                      <a:pt x="202" y="146"/>
                    </a:lnTo>
                    <a:lnTo>
                      <a:pt x="193" y="146"/>
                    </a:lnTo>
                    <a:lnTo>
                      <a:pt x="186" y="138"/>
                    </a:lnTo>
                    <a:lnTo>
                      <a:pt x="178" y="138"/>
                    </a:lnTo>
                    <a:lnTo>
                      <a:pt x="169" y="132"/>
                    </a:lnTo>
                    <a:lnTo>
                      <a:pt x="160" y="124"/>
                    </a:lnTo>
                    <a:lnTo>
                      <a:pt x="160" y="116"/>
                    </a:lnTo>
                    <a:lnTo>
                      <a:pt x="160" y="110"/>
                    </a:lnTo>
                    <a:lnTo>
                      <a:pt x="169" y="110"/>
                    </a:lnTo>
                    <a:lnTo>
                      <a:pt x="169" y="102"/>
                    </a:lnTo>
                    <a:lnTo>
                      <a:pt x="178" y="95"/>
                    </a:lnTo>
                    <a:lnTo>
                      <a:pt x="186" y="87"/>
                    </a:lnTo>
                    <a:lnTo>
                      <a:pt x="186" y="81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1"/>
                    </a:lnTo>
                    <a:lnTo>
                      <a:pt x="186" y="44"/>
                    </a:lnTo>
                    <a:lnTo>
                      <a:pt x="178" y="36"/>
                    </a:lnTo>
                    <a:lnTo>
                      <a:pt x="178" y="28"/>
                    </a:lnTo>
                    <a:lnTo>
                      <a:pt x="169" y="22"/>
                    </a:lnTo>
                    <a:lnTo>
                      <a:pt x="160" y="16"/>
                    </a:lnTo>
                    <a:lnTo>
                      <a:pt x="151" y="8"/>
                    </a:lnTo>
                    <a:lnTo>
                      <a:pt x="143" y="8"/>
                    </a:lnTo>
                    <a:lnTo>
                      <a:pt x="136" y="0"/>
                    </a:lnTo>
                    <a:lnTo>
                      <a:pt x="127" y="0"/>
                    </a:lnTo>
                    <a:lnTo>
                      <a:pt x="108" y="0"/>
                    </a:lnTo>
                    <a:lnTo>
                      <a:pt x="101" y="8"/>
                    </a:lnTo>
                    <a:lnTo>
                      <a:pt x="94" y="8"/>
                    </a:lnTo>
                    <a:lnTo>
                      <a:pt x="84" y="16"/>
                    </a:lnTo>
                    <a:lnTo>
                      <a:pt x="75" y="22"/>
                    </a:lnTo>
                    <a:lnTo>
                      <a:pt x="66" y="28"/>
                    </a:lnTo>
                    <a:lnTo>
                      <a:pt x="66" y="36"/>
                    </a:lnTo>
                    <a:lnTo>
                      <a:pt x="60" y="44"/>
                    </a:lnTo>
                    <a:lnTo>
                      <a:pt x="60" y="51"/>
                    </a:lnTo>
                    <a:lnTo>
                      <a:pt x="60" y="65"/>
                    </a:lnTo>
                    <a:lnTo>
                      <a:pt x="60" y="73"/>
                    </a:lnTo>
                    <a:lnTo>
                      <a:pt x="60" y="81"/>
                    </a:lnTo>
                    <a:lnTo>
                      <a:pt x="66" y="87"/>
                    </a:lnTo>
                    <a:lnTo>
                      <a:pt x="66" y="95"/>
                    </a:lnTo>
                    <a:lnTo>
                      <a:pt x="75" y="102"/>
                    </a:lnTo>
                    <a:lnTo>
                      <a:pt x="84" y="110"/>
                    </a:lnTo>
                    <a:lnTo>
                      <a:pt x="84" y="116"/>
                    </a:lnTo>
                    <a:lnTo>
                      <a:pt x="84" y="124"/>
                    </a:lnTo>
                    <a:lnTo>
                      <a:pt x="84" y="132"/>
                    </a:lnTo>
                    <a:lnTo>
                      <a:pt x="75" y="138"/>
                    </a:lnTo>
                    <a:lnTo>
                      <a:pt x="66" y="138"/>
                    </a:lnTo>
                    <a:lnTo>
                      <a:pt x="60" y="146"/>
                    </a:lnTo>
                    <a:lnTo>
                      <a:pt x="51" y="146"/>
                    </a:lnTo>
                    <a:lnTo>
                      <a:pt x="33" y="153"/>
                    </a:lnTo>
                    <a:lnTo>
                      <a:pt x="23" y="160"/>
                    </a:lnTo>
                    <a:lnTo>
                      <a:pt x="18" y="160"/>
                    </a:lnTo>
                    <a:lnTo>
                      <a:pt x="9" y="168"/>
                    </a:lnTo>
                    <a:lnTo>
                      <a:pt x="9" y="175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0" y="307"/>
                    </a:lnTo>
                    <a:lnTo>
                      <a:pt x="9" y="313"/>
                    </a:lnTo>
                    <a:lnTo>
                      <a:pt x="18" y="319"/>
                    </a:lnTo>
                    <a:lnTo>
                      <a:pt x="18" y="335"/>
                    </a:lnTo>
                    <a:lnTo>
                      <a:pt x="23" y="335"/>
                    </a:lnTo>
                    <a:lnTo>
                      <a:pt x="33" y="343"/>
                    </a:lnTo>
                    <a:lnTo>
                      <a:pt x="42" y="350"/>
                    </a:lnTo>
                    <a:lnTo>
                      <a:pt x="51" y="350"/>
                    </a:lnTo>
                    <a:lnTo>
                      <a:pt x="51" y="356"/>
                    </a:lnTo>
                    <a:lnTo>
                      <a:pt x="51" y="218"/>
                    </a:lnTo>
                    <a:lnTo>
                      <a:pt x="51" y="372"/>
                    </a:lnTo>
                    <a:lnTo>
                      <a:pt x="51" y="488"/>
                    </a:lnTo>
                    <a:lnTo>
                      <a:pt x="51" y="496"/>
                    </a:lnTo>
                    <a:lnTo>
                      <a:pt x="51" y="502"/>
                    </a:lnTo>
                    <a:lnTo>
                      <a:pt x="60" y="509"/>
                    </a:lnTo>
                    <a:lnTo>
                      <a:pt x="60" y="517"/>
                    </a:lnTo>
                    <a:lnTo>
                      <a:pt x="66" y="517"/>
                    </a:lnTo>
                    <a:lnTo>
                      <a:pt x="66" y="525"/>
                    </a:lnTo>
                    <a:lnTo>
                      <a:pt x="75" y="525"/>
                    </a:lnTo>
                    <a:lnTo>
                      <a:pt x="84" y="525"/>
                    </a:lnTo>
                    <a:lnTo>
                      <a:pt x="94" y="525"/>
                    </a:lnTo>
                    <a:lnTo>
                      <a:pt x="101" y="525"/>
                    </a:lnTo>
                    <a:lnTo>
                      <a:pt x="108" y="517"/>
                    </a:lnTo>
                    <a:lnTo>
                      <a:pt x="117" y="509"/>
                    </a:lnTo>
                    <a:lnTo>
                      <a:pt x="117" y="502"/>
                    </a:lnTo>
                    <a:lnTo>
                      <a:pt x="117" y="496"/>
                    </a:lnTo>
                    <a:lnTo>
                      <a:pt x="127" y="488"/>
                    </a:lnTo>
                    <a:lnTo>
                      <a:pt x="127" y="291"/>
                    </a:lnTo>
                    <a:lnTo>
                      <a:pt x="127" y="488"/>
                    </a:lnTo>
                    <a:lnTo>
                      <a:pt x="127" y="496"/>
                    </a:lnTo>
                    <a:lnTo>
                      <a:pt x="127" y="502"/>
                    </a:lnTo>
                    <a:lnTo>
                      <a:pt x="127" y="509"/>
                    </a:lnTo>
                    <a:lnTo>
                      <a:pt x="136" y="509"/>
                    </a:lnTo>
                    <a:lnTo>
                      <a:pt x="136" y="517"/>
                    </a:lnTo>
                    <a:lnTo>
                      <a:pt x="143" y="525"/>
                    </a:lnTo>
                    <a:lnTo>
                      <a:pt x="151" y="525"/>
                    </a:lnTo>
                    <a:lnTo>
                      <a:pt x="160" y="525"/>
                    </a:lnTo>
                    <a:lnTo>
                      <a:pt x="169" y="525"/>
                    </a:lnTo>
                    <a:lnTo>
                      <a:pt x="178" y="525"/>
                    </a:lnTo>
                    <a:lnTo>
                      <a:pt x="178" y="517"/>
                    </a:lnTo>
                    <a:lnTo>
                      <a:pt x="186" y="517"/>
                    </a:lnTo>
                    <a:lnTo>
                      <a:pt x="186" y="509"/>
                    </a:lnTo>
                    <a:lnTo>
                      <a:pt x="193" y="509"/>
                    </a:lnTo>
                    <a:lnTo>
                      <a:pt x="193" y="502"/>
                    </a:lnTo>
                    <a:lnTo>
                      <a:pt x="193" y="496"/>
                    </a:lnTo>
                    <a:lnTo>
                      <a:pt x="193" y="488"/>
                    </a:lnTo>
                    <a:lnTo>
                      <a:pt x="193" y="372"/>
                    </a:lnTo>
                    <a:lnTo>
                      <a:pt x="193" y="218"/>
                    </a:lnTo>
                    <a:lnTo>
                      <a:pt x="193" y="356"/>
                    </a:lnTo>
                    <a:lnTo>
                      <a:pt x="202" y="350"/>
                    </a:lnTo>
                    <a:lnTo>
                      <a:pt x="211" y="350"/>
                    </a:lnTo>
                    <a:lnTo>
                      <a:pt x="211" y="343"/>
                    </a:lnTo>
                    <a:lnTo>
                      <a:pt x="221" y="335"/>
                    </a:lnTo>
                    <a:lnTo>
                      <a:pt x="228" y="327"/>
                    </a:lnTo>
                    <a:lnTo>
                      <a:pt x="235" y="319"/>
                    </a:lnTo>
                    <a:lnTo>
                      <a:pt x="245" y="313"/>
                    </a:lnTo>
                    <a:lnTo>
                      <a:pt x="245" y="307"/>
                    </a:lnTo>
                    <a:lnTo>
                      <a:pt x="245" y="291"/>
                    </a:lnTo>
                    <a:lnTo>
                      <a:pt x="245" y="197"/>
                    </a:lnTo>
                    <a:lnTo>
                      <a:pt x="245" y="189"/>
                    </a:lnTo>
                    <a:lnTo>
                      <a:pt x="245" y="181"/>
                    </a:lnTo>
                    <a:lnTo>
                      <a:pt x="245" y="175"/>
                    </a:lnTo>
                    <a:lnTo>
                      <a:pt x="245" y="168"/>
                    </a:lnTo>
                    <a:lnTo>
                      <a:pt x="235" y="160"/>
                    </a:lnTo>
                    <a:lnTo>
                      <a:pt x="228" y="160"/>
                    </a:lnTo>
                    <a:lnTo>
                      <a:pt x="221" y="153"/>
                    </a:lnTo>
                    <a:lnTo>
                      <a:pt x="202" y="146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</p:grpSp>
        <p:grpSp>
          <p:nvGrpSpPr>
            <p:cNvPr id="37" name="Group 134"/>
            <p:cNvGrpSpPr>
              <a:grpSpLocks/>
            </p:cNvGrpSpPr>
            <p:nvPr/>
          </p:nvGrpSpPr>
          <p:grpSpPr bwMode="auto">
            <a:xfrm>
              <a:off x="1589" y="1232"/>
              <a:ext cx="106" cy="236"/>
              <a:chOff x="1756" y="767"/>
              <a:chExt cx="122" cy="262"/>
            </a:xfrm>
          </p:grpSpPr>
          <p:sp>
            <p:nvSpPr>
              <p:cNvPr id="333" name="Freeform 135"/>
              <p:cNvSpPr>
                <a:spLocks/>
              </p:cNvSpPr>
              <p:nvPr/>
            </p:nvSpPr>
            <p:spPr bwMode="auto">
              <a:xfrm>
                <a:off x="1756" y="767"/>
                <a:ext cx="122" cy="262"/>
              </a:xfrm>
              <a:custGeom>
                <a:avLst/>
                <a:gdLst>
                  <a:gd name="T0" fmla="*/ 0 w 245"/>
                  <a:gd name="T1" fmla="*/ 1 h 523"/>
                  <a:gd name="T2" fmla="*/ 0 w 245"/>
                  <a:gd name="T3" fmla="*/ 1 h 523"/>
                  <a:gd name="T4" fmla="*/ 0 w 245"/>
                  <a:gd name="T5" fmla="*/ 1 h 523"/>
                  <a:gd name="T6" fmla="*/ 0 w 245"/>
                  <a:gd name="T7" fmla="*/ 1 h 523"/>
                  <a:gd name="T8" fmla="*/ 0 w 245"/>
                  <a:gd name="T9" fmla="*/ 1 h 523"/>
                  <a:gd name="T10" fmla="*/ 0 w 245"/>
                  <a:gd name="T11" fmla="*/ 1 h 523"/>
                  <a:gd name="T12" fmla="*/ 0 w 245"/>
                  <a:gd name="T13" fmla="*/ 1 h 523"/>
                  <a:gd name="T14" fmla="*/ 0 w 245"/>
                  <a:gd name="T15" fmla="*/ 1 h 523"/>
                  <a:gd name="T16" fmla="*/ 0 w 245"/>
                  <a:gd name="T17" fmla="*/ 1 h 523"/>
                  <a:gd name="T18" fmla="*/ 0 w 245"/>
                  <a:gd name="T19" fmla="*/ 1 h 523"/>
                  <a:gd name="T20" fmla="*/ 0 w 245"/>
                  <a:gd name="T21" fmla="*/ 1 h 523"/>
                  <a:gd name="T22" fmla="*/ 0 w 245"/>
                  <a:gd name="T23" fmla="*/ 1 h 523"/>
                  <a:gd name="T24" fmla="*/ 0 w 245"/>
                  <a:gd name="T25" fmla="*/ 0 h 523"/>
                  <a:gd name="T26" fmla="*/ 0 w 245"/>
                  <a:gd name="T27" fmla="*/ 1 h 523"/>
                  <a:gd name="T28" fmla="*/ 0 w 245"/>
                  <a:gd name="T29" fmla="*/ 1 h 523"/>
                  <a:gd name="T30" fmla="*/ 0 w 245"/>
                  <a:gd name="T31" fmla="*/ 1 h 523"/>
                  <a:gd name="T32" fmla="*/ 0 w 245"/>
                  <a:gd name="T33" fmla="*/ 1 h 523"/>
                  <a:gd name="T34" fmla="*/ 0 w 245"/>
                  <a:gd name="T35" fmla="*/ 1 h 523"/>
                  <a:gd name="T36" fmla="*/ 0 w 245"/>
                  <a:gd name="T37" fmla="*/ 1 h 523"/>
                  <a:gd name="T38" fmla="*/ 0 w 245"/>
                  <a:gd name="T39" fmla="*/ 1 h 523"/>
                  <a:gd name="T40" fmla="*/ 0 w 245"/>
                  <a:gd name="T41" fmla="*/ 1 h 523"/>
                  <a:gd name="T42" fmla="*/ 0 w 245"/>
                  <a:gd name="T43" fmla="*/ 1 h 523"/>
                  <a:gd name="T44" fmla="*/ 0 w 245"/>
                  <a:gd name="T45" fmla="*/ 1 h 523"/>
                  <a:gd name="T46" fmla="*/ 0 w 245"/>
                  <a:gd name="T47" fmla="*/ 1 h 523"/>
                  <a:gd name="T48" fmla="*/ 0 w 245"/>
                  <a:gd name="T49" fmla="*/ 1 h 523"/>
                  <a:gd name="T50" fmla="*/ 0 w 245"/>
                  <a:gd name="T51" fmla="*/ 1 h 523"/>
                  <a:gd name="T52" fmla="*/ 0 w 245"/>
                  <a:gd name="T53" fmla="*/ 1 h 523"/>
                  <a:gd name="T54" fmla="*/ 0 w 245"/>
                  <a:gd name="T55" fmla="*/ 1 h 523"/>
                  <a:gd name="T56" fmla="*/ 0 w 245"/>
                  <a:gd name="T57" fmla="*/ 1 h 523"/>
                  <a:gd name="T58" fmla="*/ 0 w 245"/>
                  <a:gd name="T59" fmla="*/ 1 h 523"/>
                  <a:gd name="T60" fmla="*/ 0 w 245"/>
                  <a:gd name="T61" fmla="*/ 1 h 523"/>
                  <a:gd name="T62" fmla="*/ 0 w 245"/>
                  <a:gd name="T63" fmla="*/ 1 h 523"/>
                  <a:gd name="T64" fmla="*/ 0 w 245"/>
                  <a:gd name="T65" fmla="*/ 1 h 523"/>
                  <a:gd name="T66" fmla="*/ 0 w 245"/>
                  <a:gd name="T67" fmla="*/ 1 h 523"/>
                  <a:gd name="T68" fmla="*/ 0 w 245"/>
                  <a:gd name="T69" fmla="*/ 1 h 523"/>
                  <a:gd name="T70" fmla="*/ 0 w 245"/>
                  <a:gd name="T71" fmla="*/ 1 h 523"/>
                  <a:gd name="T72" fmla="*/ 0 w 245"/>
                  <a:gd name="T73" fmla="*/ 1 h 523"/>
                  <a:gd name="T74" fmla="*/ 0 w 245"/>
                  <a:gd name="T75" fmla="*/ 1 h 523"/>
                  <a:gd name="T76" fmla="*/ 0 w 245"/>
                  <a:gd name="T77" fmla="*/ 1 h 523"/>
                  <a:gd name="T78" fmla="*/ 0 w 245"/>
                  <a:gd name="T79" fmla="*/ 1 h 523"/>
                  <a:gd name="T80" fmla="*/ 0 w 245"/>
                  <a:gd name="T81" fmla="*/ 1 h 523"/>
                  <a:gd name="T82" fmla="*/ 0 w 245"/>
                  <a:gd name="T83" fmla="*/ 1 h 523"/>
                  <a:gd name="T84" fmla="*/ 0 w 245"/>
                  <a:gd name="T85" fmla="*/ 1 h 523"/>
                  <a:gd name="T86" fmla="*/ 0 w 245"/>
                  <a:gd name="T87" fmla="*/ 1 h 523"/>
                  <a:gd name="T88" fmla="*/ 0 w 245"/>
                  <a:gd name="T89" fmla="*/ 1 h 523"/>
                  <a:gd name="T90" fmla="*/ 0 w 245"/>
                  <a:gd name="T91" fmla="*/ 1 h 523"/>
                  <a:gd name="T92" fmla="*/ 0 w 245"/>
                  <a:gd name="T93" fmla="*/ 1 h 523"/>
                  <a:gd name="T94" fmla="*/ 0 w 245"/>
                  <a:gd name="T95" fmla="*/ 1 h 523"/>
                  <a:gd name="T96" fmla="*/ 0 w 245"/>
                  <a:gd name="T97" fmla="*/ 1 h 523"/>
                  <a:gd name="T98" fmla="*/ 0 w 245"/>
                  <a:gd name="T99" fmla="*/ 1 h 523"/>
                  <a:gd name="T100" fmla="*/ 0 w 245"/>
                  <a:gd name="T101" fmla="*/ 1 h 523"/>
                  <a:gd name="T102" fmla="*/ 0 w 245"/>
                  <a:gd name="T103" fmla="*/ 1 h 523"/>
                  <a:gd name="T104" fmla="*/ 0 w 245"/>
                  <a:gd name="T105" fmla="*/ 1 h 523"/>
                  <a:gd name="T106" fmla="*/ 0 w 245"/>
                  <a:gd name="T107" fmla="*/ 1 h 523"/>
                  <a:gd name="T108" fmla="*/ 0 w 245"/>
                  <a:gd name="T109" fmla="*/ 1 h 523"/>
                  <a:gd name="T110" fmla="*/ 0 w 245"/>
                  <a:gd name="T111" fmla="*/ 1 h 523"/>
                  <a:gd name="T112" fmla="*/ 0 w 245"/>
                  <a:gd name="T113" fmla="*/ 1 h 523"/>
                  <a:gd name="T114" fmla="*/ 0 w 245"/>
                  <a:gd name="T115" fmla="*/ 1 h 523"/>
                  <a:gd name="T116" fmla="*/ 0 w 245"/>
                  <a:gd name="T117" fmla="*/ 1 h 523"/>
                  <a:gd name="T118" fmla="*/ 0 w 245"/>
                  <a:gd name="T119" fmla="*/ 1 h 523"/>
                  <a:gd name="T120" fmla="*/ 0 w 245"/>
                  <a:gd name="T121" fmla="*/ 1 h 523"/>
                  <a:gd name="T122" fmla="*/ 0 w 245"/>
                  <a:gd name="T123" fmla="*/ 1 h 52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5" h="523">
                    <a:moveTo>
                      <a:pt x="203" y="145"/>
                    </a:moveTo>
                    <a:lnTo>
                      <a:pt x="203" y="145"/>
                    </a:lnTo>
                    <a:lnTo>
                      <a:pt x="194" y="145"/>
                    </a:lnTo>
                    <a:lnTo>
                      <a:pt x="186" y="138"/>
                    </a:lnTo>
                    <a:lnTo>
                      <a:pt x="179" y="138"/>
                    </a:lnTo>
                    <a:lnTo>
                      <a:pt x="170" y="132"/>
                    </a:lnTo>
                    <a:lnTo>
                      <a:pt x="161" y="124"/>
                    </a:lnTo>
                    <a:lnTo>
                      <a:pt x="161" y="116"/>
                    </a:lnTo>
                    <a:lnTo>
                      <a:pt x="161" y="108"/>
                    </a:lnTo>
                    <a:lnTo>
                      <a:pt x="170" y="108"/>
                    </a:lnTo>
                    <a:lnTo>
                      <a:pt x="170" y="102"/>
                    </a:lnTo>
                    <a:lnTo>
                      <a:pt x="179" y="95"/>
                    </a:lnTo>
                    <a:lnTo>
                      <a:pt x="186" y="88"/>
                    </a:lnTo>
                    <a:lnTo>
                      <a:pt x="186" y="80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1"/>
                    </a:lnTo>
                    <a:lnTo>
                      <a:pt x="186" y="45"/>
                    </a:lnTo>
                    <a:lnTo>
                      <a:pt x="179" y="37"/>
                    </a:lnTo>
                    <a:lnTo>
                      <a:pt x="179" y="29"/>
                    </a:lnTo>
                    <a:lnTo>
                      <a:pt x="170" y="22"/>
                    </a:lnTo>
                    <a:lnTo>
                      <a:pt x="161" y="16"/>
                    </a:lnTo>
                    <a:lnTo>
                      <a:pt x="151" y="8"/>
                    </a:lnTo>
                    <a:lnTo>
                      <a:pt x="144" y="8"/>
                    </a:lnTo>
                    <a:lnTo>
                      <a:pt x="137" y="0"/>
                    </a:lnTo>
                    <a:lnTo>
                      <a:pt x="127" y="0"/>
                    </a:lnTo>
                    <a:lnTo>
                      <a:pt x="109" y="0"/>
                    </a:lnTo>
                    <a:lnTo>
                      <a:pt x="102" y="8"/>
                    </a:lnTo>
                    <a:lnTo>
                      <a:pt x="94" y="8"/>
                    </a:lnTo>
                    <a:lnTo>
                      <a:pt x="85" y="16"/>
                    </a:lnTo>
                    <a:lnTo>
                      <a:pt x="76" y="22"/>
                    </a:lnTo>
                    <a:lnTo>
                      <a:pt x="67" y="29"/>
                    </a:lnTo>
                    <a:lnTo>
                      <a:pt x="67" y="37"/>
                    </a:lnTo>
                    <a:lnTo>
                      <a:pt x="61" y="45"/>
                    </a:lnTo>
                    <a:lnTo>
                      <a:pt x="61" y="51"/>
                    </a:lnTo>
                    <a:lnTo>
                      <a:pt x="61" y="65"/>
                    </a:lnTo>
                    <a:lnTo>
                      <a:pt x="61" y="73"/>
                    </a:lnTo>
                    <a:lnTo>
                      <a:pt x="61" y="80"/>
                    </a:lnTo>
                    <a:lnTo>
                      <a:pt x="67" y="88"/>
                    </a:lnTo>
                    <a:lnTo>
                      <a:pt x="67" y="95"/>
                    </a:lnTo>
                    <a:lnTo>
                      <a:pt x="76" y="102"/>
                    </a:lnTo>
                    <a:lnTo>
                      <a:pt x="85" y="108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6" y="138"/>
                    </a:lnTo>
                    <a:lnTo>
                      <a:pt x="67" y="138"/>
                    </a:lnTo>
                    <a:lnTo>
                      <a:pt x="61" y="145"/>
                    </a:lnTo>
                    <a:lnTo>
                      <a:pt x="52" y="145"/>
                    </a:lnTo>
                    <a:lnTo>
                      <a:pt x="33" y="153"/>
                    </a:lnTo>
                    <a:lnTo>
                      <a:pt x="24" y="161"/>
                    </a:lnTo>
                    <a:lnTo>
                      <a:pt x="19" y="161"/>
                    </a:lnTo>
                    <a:lnTo>
                      <a:pt x="9" y="169"/>
                    </a:lnTo>
                    <a:lnTo>
                      <a:pt x="9" y="173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0" y="305"/>
                    </a:lnTo>
                    <a:lnTo>
                      <a:pt x="9" y="313"/>
                    </a:lnTo>
                    <a:lnTo>
                      <a:pt x="19" y="320"/>
                    </a:lnTo>
                    <a:lnTo>
                      <a:pt x="19" y="334"/>
                    </a:lnTo>
                    <a:lnTo>
                      <a:pt x="24" y="334"/>
                    </a:lnTo>
                    <a:lnTo>
                      <a:pt x="33" y="342"/>
                    </a:lnTo>
                    <a:lnTo>
                      <a:pt x="43" y="350"/>
                    </a:lnTo>
                    <a:lnTo>
                      <a:pt x="52" y="350"/>
                    </a:lnTo>
                    <a:lnTo>
                      <a:pt x="52" y="355"/>
                    </a:lnTo>
                    <a:lnTo>
                      <a:pt x="52" y="218"/>
                    </a:lnTo>
                    <a:lnTo>
                      <a:pt x="52" y="371"/>
                    </a:lnTo>
                    <a:lnTo>
                      <a:pt x="52" y="487"/>
                    </a:lnTo>
                    <a:lnTo>
                      <a:pt x="52" y="495"/>
                    </a:lnTo>
                    <a:lnTo>
                      <a:pt x="52" y="501"/>
                    </a:lnTo>
                    <a:lnTo>
                      <a:pt x="61" y="507"/>
                    </a:lnTo>
                    <a:lnTo>
                      <a:pt x="61" y="515"/>
                    </a:lnTo>
                    <a:lnTo>
                      <a:pt x="67" y="515"/>
                    </a:lnTo>
                    <a:lnTo>
                      <a:pt x="67" y="523"/>
                    </a:lnTo>
                    <a:lnTo>
                      <a:pt x="76" y="523"/>
                    </a:lnTo>
                    <a:lnTo>
                      <a:pt x="85" y="523"/>
                    </a:lnTo>
                    <a:lnTo>
                      <a:pt x="94" y="523"/>
                    </a:lnTo>
                    <a:lnTo>
                      <a:pt x="102" y="523"/>
                    </a:lnTo>
                    <a:lnTo>
                      <a:pt x="109" y="515"/>
                    </a:lnTo>
                    <a:lnTo>
                      <a:pt x="118" y="507"/>
                    </a:lnTo>
                    <a:lnTo>
                      <a:pt x="118" y="501"/>
                    </a:lnTo>
                    <a:lnTo>
                      <a:pt x="118" y="495"/>
                    </a:lnTo>
                    <a:lnTo>
                      <a:pt x="127" y="487"/>
                    </a:lnTo>
                    <a:lnTo>
                      <a:pt x="127" y="291"/>
                    </a:lnTo>
                    <a:lnTo>
                      <a:pt x="127" y="487"/>
                    </a:lnTo>
                    <a:lnTo>
                      <a:pt x="127" y="495"/>
                    </a:lnTo>
                    <a:lnTo>
                      <a:pt x="127" y="501"/>
                    </a:lnTo>
                    <a:lnTo>
                      <a:pt x="127" y="507"/>
                    </a:lnTo>
                    <a:lnTo>
                      <a:pt x="137" y="507"/>
                    </a:lnTo>
                    <a:lnTo>
                      <a:pt x="137" y="515"/>
                    </a:lnTo>
                    <a:lnTo>
                      <a:pt x="144" y="523"/>
                    </a:lnTo>
                    <a:lnTo>
                      <a:pt x="151" y="523"/>
                    </a:lnTo>
                    <a:lnTo>
                      <a:pt x="161" y="523"/>
                    </a:lnTo>
                    <a:lnTo>
                      <a:pt x="170" y="523"/>
                    </a:lnTo>
                    <a:lnTo>
                      <a:pt x="179" y="523"/>
                    </a:lnTo>
                    <a:lnTo>
                      <a:pt x="179" y="515"/>
                    </a:lnTo>
                    <a:lnTo>
                      <a:pt x="186" y="515"/>
                    </a:lnTo>
                    <a:lnTo>
                      <a:pt x="186" y="507"/>
                    </a:lnTo>
                    <a:lnTo>
                      <a:pt x="194" y="507"/>
                    </a:lnTo>
                    <a:lnTo>
                      <a:pt x="194" y="501"/>
                    </a:lnTo>
                    <a:lnTo>
                      <a:pt x="194" y="495"/>
                    </a:lnTo>
                    <a:lnTo>
                      <a:pt x="194" y="487"/>
                    </a:lnTo>
                    <a:lnTo>
                      <a:pt x="194" y="371"/>
                    </a:lnTo>
                    <a:lnTo>
                      <a:pt x="194" y="218"/>
                    </a:lnTo>
                    <a:lnTo>
                      <a:pt x="194" y="355"/>
                    </a:lnTo>
                    <a:lnTo>
                      <a:pt x="203" y="350"/>
                    </a:lnTo>
                    <a:lnTo>
                      <a:pt x="212" y="350"/>
                    </a:lnTo>
                    <a:lnTo>
                      <a:pt x="212" y="342"/>
                    </a:lnTo>
                    <a:lnTo>
                      <a:pt x="221" y="334"/>
                    </a:lnTo>
                    <a:lnTo>
                      <a:pt x="229" y="326"/>
                    </a:lnTo>
                    <a:lnTo>
                      <a:pt x="236" y="320"/>
                    </a:lnTo>
                    <a:lnTo>
                      <a:pt x="245" y="313"/>
                    </a:lnTo>
                    <a:lnTo>
                      <a:pt x="245" y="305"/>
                    </a:lnTo>
                    <a:lnTo>
                      <a:pt x="245" y="291"/>
                    </a:lnTo>
                    <a:lnTo>
                      <a:pt x="245" y="197"/>
                    </a:lnTo>
                    <a:lnTo>
                      <a:pt x="245" y="189"/>
                    </a:lnTo>
                    <a:lnTo>
                      <a:pt x="245" y="181"/>
                    </a:lnTo>
                    <a:lnTo>
                      <a:pt x="245" y="173"/>
                    </a:lnTo>
                    <a:lnTo>
                      <a:pt x="245" y="169"/>
                    </a:lnTo>
                    <a:lnTo>
                      <a:pt x="236" y="161"/>
                    </a:lnTo>
                    <a:lnTo>
                      <a:pt x="229" y="161"/>
                    </a:lnTo>
                    <a:lnTo>
                      <a:pt x="221" y="153"/>
                    </a:lnTo>
                    <a:lnTo>
                      <a:pt x="203" y="145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34" name="Freeform 136"/>
              <p:cNvSpPr>
                <a:spLocks/>
              </p:cNvSpPr>
              <p:nvPr/>
            </p:nvSpPr>
            <p:spPr bwMode="auto">
              <a:xfrm>
                <a:off x="1756" y="767"/>
                <a:ext cx="122" cy="262"/>
              </a:xfrm>
              <a:custGeom>
                <a:avLst/>
                <a:gdLst>
                  <a:gd name="T0" fmla="*/ 0 w 245"/>
                  <a:gd name="T1" fmla="*/ 1 h 523"/>
                  <a:gd name="T2" fmla="*/ 0 w 245"/>
                  <a:gd name="T3" fmla="*/ 1 h 523"/>
                  <a:gd name="T4" fmla="*/ 0 w 245"/>
                  <a:gd name="T5" fmla="*/ 1 h 523"/>
                  <a:gd name="T6" fmla="*/ 0 w 245"/>
                  <a:gd name="T7" fmla="*/ 1 h 523"/>
                  <a:gd name="T8" fmla="*/ 0 w 245"/>
                  <a:gd name="T9" fmla="*/ 1 h 523"/>
                  <a:gd name="T10" fmla="*/ 0 w 245"/>
                  <a:gd name="T11" fmla="*/ 1 h 523"/>
                  <a:gd name="T12" fmla="*/ 0 w 245"/>
                  <a:gd name="T13" fmla="*/ 1 h 523"/>
                  <a:gd name="T14" fmla="*/ 0 w 245"/>
                  <a:gd name="T15" fmla="*/ 1 h 523"/>
                  <a:gd name="T16" fmla="*/ 0 w 245"/>
                  <a:gd name="T17" fmla="*/ 1 h 523"/>
                  <a:gd name="T18" fmla="*/ 0 w 245"/>
                  <a:gd name="T19" fmla="*/ 1 h 523"/>
                  <a:gd name="T20" fmla="*/ 0 w 245"/>
                  <a:gd name="T21" fmla="*/ 1 h 523"/>
                  <a:gd name="T22" fmla="*/ 0 w 245"/>
                  <a:gd name="T23" fmla="*/ 1 h 523"/>
                  <a:gd name="T24" fmla="*/ 0 w 245"/>
                  <a:gd name="T25" fmla="*/ 0 h 523"/>
                  <a:gd name="T26" fmla="*/ 0 w 245"/>
                  <a:gd name="T27" fmla="*/ 1 h 523"/>
                  <a:gd name="T28" fmla="*/ 0 w 245"/>
                  <a:gd name="T29" fmla="*/ 1 h 523"/>
                  <a:gd name="T30" fmla="*/ 0 w 245"/>
                  <a:gd name="T31" fmla="*/ 1 h 523"/>
                  <a:gd name="T32" fmla="*/ 0 w 245"/>
                  <a:gd name="T33" fmla="*/ 1 h 523"/>
                  <a:gd name="T34" fmla="*/ 0 w 245"/>
                  <a:gd name="T35" fmla="*/ 1 h 523"/>
                  <a:gd name="T36" fmla="*/ 0 w 245"/>
                  <a:gd name="T37" fmla="*/ 1 h 523"/>
                  <a:gd name="T38" fmla="*/ 0 w 245"/>
                  <a:gd name="T39" fmla="*/ 1 h 523"/>
                  <a:gd name="T40" fmla="*/ 0 w 245"/>
                  <a:gd name="T41" fmla="*/ 1 h 523"/>
                  <a:gd name="T42" fmla="*/ 0 w 245"/>
                  <a:gd name="T43" fmla="*/ 1 h 523"/>
                  <a:gd name="T44" fmla="*/ 0 w 245"/>
                  <a:gd name="T45" fmla="*/ 1 h 523"/>
                  <a:gd name="T46" fmla="*/ 0 w 245"/>
                  <a:gd name="T47" fmla="*/ 1 h 523"/>
                  <a:gd name="T48" fmla="*/ 0 w 245"/>
                  <a:gd name="T49" fmla="*/ 1 h 523"/>
                  <a:gd name="T50" fmla="*/ 0 w 245"/>
                  <a:gd name="T51" fmla="*/ 1 h 523"/>
                  <a:gd name="T52" fmla="*/ 0 w 245"/>
                  <a:gd name="T53" fmla="*/ 1 h 523"/>
                  <a:gd name="T54" fmla="*/ 0 w 245"/>
                  <a:gd name="T55" fmla="*/ 1 h 523"/>
                  <a:gd name="T56" fmla="*/ 0 w 245"/>
                  <a:gd name="T57" fmla="*/ 1 h 523"/>
                  <a:gd name="T58" fmla="*/ 0 w 245"/>
                  <a:gd name="T59" fmla="*/ 1 h 523"/>
                  <a:gd name="T60" fmla="*/ 0 w 245"/>
                  <a:gd name="T61" fmla="*/ 1 h 523"/>
                  <a:gd name="T62" fmla="*/ 0 w 245"/>
                  <a:gd name="T63" fmla="*/ 1 h 523"/>
                  <a:gd name="T64" fmla="*/ 0 w 245"/>
                  <a:gd name="T65" fmla="*/ 1 h 523"/>
                  <a:gd name="T66" fmla="*/ 0 w 245"/>
                  <a:gd name="T67" fmla="*/ 1 h 523"/>
                  <a:gd name="T68" fmla="*/ 0 w 245"/>
                  <a:gd name="T69" fmla="*/ 1 h 523"/>
                  <a:gd name="T70" fmla="*/ 0 w 245"/>
                  <a:gd name="T71" fmla="*/ 1 h 523"/>
                  <a:gd name="T72" fmla="*/ 0 w 245"/>
                  <a:gd name="T73" fmla="*/ 1 h 523"/>
                  <a:gd name="T74" fmla="*/ 0 w 245"/>
                  <a:gd name="T75" fmla="*/ 1 h 523"/>
                  <a:gd name="T76" fmla="*/ 0 w 245"/>
                  <a:gd name="T77" fmla="*/ 1 h 523"/>
                  <a:gd name="T78" fmla="*/ 0 w 245"/>
                  <a:gd name="T79" fmla="*/ 1 h 523"/>
                  <a:gd name="T80" fmla="*/ 0 w 245"/>
                  <a:gd name="T81" fmla="*/ 1 h 523"/>
                  <a:gd name="T82" fmla="*/ 0 w 245"/>
                  <a:gd name="T83" fmla="*/ 1 h 523"/>
                  <a:gd name="T84" fmla="*/ 0 w 245"/>
                  <a:gd name="T85" fmla="*/ 1 h 523"/>
                  <a:gd name="T86" fmla="*/ 0 w 245"/>
                  <a:gd name="T87" fmla="*/ 1 h 523"/>
                  <a:gd name="T88" fmla="*/ 0 w 245"/>
                  <a:gd name="T89" fmla="*/ 1 h 523"/>
                  <a:gd name="T90" fmla="*/ 0 w 245"/>
                  <a:gd name="T91" fmla="*/ 1 h 523"/>
                  <a:gd name="T92" fmla="*/ 0 w 245"/>
                  <a:gd name="T93" fmla="*/ 1 h 523"/>
                  <a:gd name="T94" fmla="*/ 0 w 245"/>
                  <a:gd name="T95" fmla="*/ 1 h 523"/>
                  <a:gd name="T96" fmla="*/ 0 w 245"/>
                  <a:gd name="T97" fmla="*/ 1 h 523"/>
                  <a:gd name="T98" fmla="*/ 0 w 245"/>
                  <a:gd name="T99" fmla="*/ 1 h 523"/>
                  <a:gd name="T100" fmla="*/ 0 w 245"/>
                  <a:gd name="T101" fmla="*/ 1 h 523"/>
                  <a:gd name="T102" fmla="*/ 0 w 245"/>
                  <a:gd name="T103" fmla="*/ 1 h 523"/>
                  <a:gd name="T104" fmla="*/ 0 w 245"/>
                  <a:gd name="T105" fmla="*/ 1 h 523"/>
                  <a:gd name="T106" fmla="*/ 0 w 245"/>
                  <a:gd name="T107" fmla="*/ 1 h 523"/>
                  <a:gd name="T108" fmla="*/ 0 w 245"/>
                  <a:gd name="T109" fmla="*/ 1 h 523"/>
                  <a:gd name="T110" fmla="*/ 0 w 245"/>
                  <a:gd name="T111" fmla="*/ 1 h 523"/>
                  <a:gd name="T112" fmla="*/ 0 w 245"/>
                  <a:gd name="T113" fmla="*/ 1 h 523"/>
                  <a:gd name="T114" fmla="*/ 0 w 245"/>
                  <a:gd name="T115" fmla="*/ 1 h 523"/>
                  <a:gd name="T116" fmla="*/ 0 w 245"/>
                  <a:gd name="T117" fmla="*/ 1 h 523"/>
                  <a:gd name="T118" fmla="*/ 0 w 245"/>
                  <a:gd name="T119" fmla="*/ 1 h 523"/>
                  <a:gd name="T120" fmla="*/ 0 w 245"/>
                  <a:gd name="T121" fmla="*/ 1 h 523"/>
                  <a:gd name="T122" fmla="*/ 0 w 245"/>
                  <a:gd name="T123" fmla="*/ 1 h 52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5" h="523">
                    <a:moveTo>
                      <a:pt x="203" y="145"/>
                    </a:moveTo>
                    <a:lnTo>
                      <a:pt x="203" y="145"/>
                    </a:lnTo>
                    <a:lnTo>
                      <a:pt x="194" y="145"/>
                    </a:lnTo>
                    <a:lnTo>
                      <a:pt x="186" y="138"/>
                    </a:lnTo>
                    <a:lnTo>
                      <a:pt x="179" y="138"/>
                    </a:lnTo>
                    <a:lnTo>
                      <a:pt x="170" y="132"/>
                    </a:lnTo>
                    <a:lnTo>
                      <a:pt x="161" y="124"/>
                    </a:lnTo>
                    <a:lnTo>
                      <a:pt x="161" y="116"/>
                    </a:lnTo>
                    <a:lnTo>
                      <a:pt x="161" y="108"/>
                    </a:lnTo>
                    <a:lnTo>
                      <a:pt x="170" y="108"/>
                    </a:lnTo>
                    <a:lnTo>
                      <a:pt x="170" y="102"/>
                    </a:lnTo>
                    <a:lnTo>
                      <a:pt x="179" y="95"/>
                    </a:lnTo>
                    <a:lnTo>
                      <a:pt x="186" y="88"/>
                    </a:lnTo>
                    <a:lnTo>
                      <a:pt x="186" y="80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1"/>
                    </a:lnTo>
                    <a:lnTo>
                      <a:pt x="186" y="45"/>
                    </a:lnTo>
                    <a:lnTo>
                      <a:pt x="179" y="37"/>
                    </a:lnTo>
                    <a:lnTo>
                      <a:pt x="179" y="29"/>
                    </a:lnTo>
                    <a:lnTo>
                      <a:pt x="170" y="22"/>
                    </a:lnTo>
                    <a:lnTo>
                      <a:pt x="161" y="16"/>
                    </a:lnTo>
                    <a:lnTo>
                      <a:pt x="151" y="8"/>
                    </a:lnTo>
                    <a:lnTo>
                      <a:pt x="144" y="8"/>
                    </a:lnTo>
                    <a:lnTo>
                      <a:pt x="137" y="0"/>
                    </a:lnTo>
                    <a:lnTo>
                      <a:pt x="127" y="0"/>
                    </a:lnTo>
                    <a:lnTo>
                      <a:pt x="109" y="0"/>
                    </a:lnTo>
                    <a:lnTo>
                      <a:pt x="102" y="8"/>
                    </a:lnTo>
                    <a:lnTo>
                      <a:pt x="94" y="8"/>
                    </a:lnTo>
                    <a:lnTo>
                      <a:pt x="85" y="16"/>
                    </a:lnTo>
                    <a:lnTo>
                      <a:pt x="76" y="22"/>
                    </a:lnTo>
                    <a:lnTo>
                      <a:pt x="67" y="29"/>
                    </a:lnTo>
                    <a:lnTo>
                      <a:pt x="67" y="37"/>
                    </a:lnTo>
                    <a:lnTo>
                      <a:pt x="61" y="45"/>
                    </a:lnTo>
                    <a:lnTo>
                      <a:pt x="61" y="51"/>
                    </a:lnTo>
                    <a:lnTo>
                      <a:pt x="61" y="65"/>
                    </a:lnTo>
                    <a:lnTo>
                      <a:pt x="61" y="73"/>
                    </a:lnTo>
                    <a:lnTo>
                      <a:pt x="61" y="80"/>
                    </a:lnTo>
                    <a:lnTo>
                      <a:pt x="67" y="88"/>
                    </a:lnTo>
                    <a:lnTo>
                      <a:pt x="67" y="95"/>
                    </a:lnTo>
                    <a:lnTo>
                      <a:pt x="76" y="102"/>
                    </a:lnTo>
                    <a:lnTo>
                      <a:pt x="85" y="108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6" y="138"/>
                    </a:lnTo>
                    <a:lnTo>
                      <a:pt x="67" y="138"/>
                    </a:lnTo>
                    <a:lnTo>
                      <a:pt x="61" y="145"/>
                    </a:lnTo>
                    <a:lnTo>
                      <a:pt x="52" y="145"/>
                    </a:lnTo>
                    <a:lnTo>
                      <a:pt x="33" y="153"/>
                    </a:lnTo>
                    <a:lnTo>
                      <a:pt x="24" y="161"/>
                    </a:lnTo>
                    <a:lnTo>
                      <a:pt x="19" y="161"/>
                    </a:lnTo>
                    <a:lnTo>
                      <a:pt x="9" y="169"/>
                    </a:lnTo>
                    <a:lnTo>
                      <a:pt x="9" y="173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0" y="305"/>
                    </a:lnTo>
                    <a:lnTo>
                      <a:pt x="9" y="313"/>
                    </a:lnTo>
                    <a:lnTo>
                      <a:pt x="19" y="320"/>
                    </a:lnTo>
                    <a:lnTo>
                      <a:pt x="19" y="334"/>
                    </a:lnTo>
                    <a:lnTo>
                      <a:pt x="24" y="334"/>
                    </a:lnTo>
                    <a:lnTo>
                      <a:pt x="33" y="342"/>
                    </a:lnTo>
                    <a:lnTo>
                      <a:pt x="43" y="350"/>
                    </a:lnTo>
                    <a:lnTo>
                      <a:pt x="52" y="350"/>
                    </a:lnTo>
                    <a:lnTo>
                      <a:pt x="52" y="355"/>
                    </a:lnTo>
                    <a:lnTo>
                      <a:pt x="52" y="218"/>
                    </a:lnTo>
                    <a:lnTo>
                      <a:pt x="52" y="371"/>
                    </a:lnTo>
                    <a:lnTo>
                      <a:pt x="52" y="487"/>
                    </a:lnTo>
                    <a:lnTo>
                      <a:pt x="52" y="495"/>
                    </a:lnTo>
                    <a:lnTo>
                      <a:pt x="52" y="501"/>
                    </a:lnTo>
                    <a:lnTo>
                      <a:pt x="61" y="507"/>
                    </a:lnTo>
                    <a:lnTo>
                      <a:pt x="61" y="515"/>
                    </a:lnTo>
                    <a:lnTo>
                      <a:pt x="67" y="515"/>
                    </a:lnTo>
                    <a:lnTo>
                      <a:pt x="67" y="523"/>
                    </a:lnTo>
                    <a:lnTo>
                      <a:pt x="76" y="523"/>
                    </a:lnTo>
                    <a:lnTo>
                      <a:pt x="85" y="523"/>
                    </a:lnTo>
                    <a:lnTo>
                      <a:pt x="94" y="523"/>
                    </a:lnTo>
                    <a:lnTo>
                      <a:pt x="102" y="523"/>
                    </a:lnTo>
                    <a:lnTo>
                      <a:pt x="109" y="515"/>
                    </a:lnTo>
                    <a:lnTo>
                      <a:pt x="118" y="507"/>
                    </a:lnTo>
                    <a:lnTo>
                      <a:pt x="118" y="501"/>
                    </a:lnTo>
                    <a:lnTo>
                      <a:pt x="118" y="495"/>
                    </a:lnTo>
                    <a:lnTo>
                      <a:pt x="127" y="487"/>
                    </a:lnTo>
                    <a:lnTo>
                      <a:pt x="127" y="291"/>
                    </a:lnTo>
                    <a:lnTo>
                      <a:pt x="127" y="487"/>
                    </a:lnTo>
                    <a:lnTo>
                      <a:pt x="127" y="495"/>
                    </a:lnTo>
                    <a:lnTo>
                      <a:pt x="127" y="501"/>
                    </a:lnTo>
                    <a:lnTo>
                      <a:pt x="127" y="507"/>
                    </a:lnTo>
                    <a:lnTo>
                      <a:pt x="137" y="507"/>
                    </a:lnTo>
                    <a:lnTo>
                      <a:pt x="137" y="515"/>
                    </a:lnTo>
                    <a:lnTo>
                      <a:pt x="144" y="523"/>
                    </a:lnTo>
                    <a:lnTo>
                      <a:pt x="151" y="523"/>
                    </a:lnTo>
                    <a:lnTo>
                      <a:pt x="161" y="523"/>
                    </a:lnTo>
                    <a:lnTo>
                      <a:pt x="170" y="523"/>
                    </a:lnTo>
                    <a:lnTo>
                      <a:pt x="179" y="523"/>
                    </a:lnTo>
                    <a:lnTo>
                      <a:pt x="179" y="515"/>
                    </a:lnTo>
                    <a:lnTo>
                      <a:pt x="186" y="515"/>
                    </a:lnTo>
                    <a:lnTo>
                      <a:pt x="186" y="507"/>
                    </a:lnTo>
                    <a:lnTo>
                      <a:pt x="194" y="507"/>
                    </a:lnTo>
                    <a:lnTo>
                      <a:pt x="194" y="501"/>
                    </a:lnTo>
                    <a:lnTo>
                      <a:pt x="194" y="495"/>
                    </a:lnTo>
                    <a:lnTo>
                      <a:pt x="194" y="487"/>
                    </a:lnTo>
                    <a:lnTo>
                      <a:pt x="194" y="371"/>
                    </a:lnTo>
                    <a:lnTo>
                      <a:pt x="194" y="218"/>
                    </a:lnTo>
                    <a:lnTo>
                      <a:pt x="194" y="355"/>
                    </a:lnTo>
                    <a:lnTo>
                      <a:pt x="203" y="350"/>
                    </a:lnTo>
                    <a:lnTo>
                      <a:pt x="212" y="350"/>
                    </a:lnTo>
                    <a:lnTo>
                      <a:pt x="212" y="342"/>
                    </a:lnTo>
                    <a:lnTo>
                      <a:pt x="221" y="334"/>
                    </a:lnTo>
                    <a:lnTo>
                      <a:pt x="229" y="326"/>
                    </a:lnTo>
                    <a:lnTo>
                      <a:pt x="236" y="320"/>
                    </a:lnTo>
                    <a:lnTo>
                      <a:pt x="245" y="313"/>
                    </a:lnTo>
                    <a:lnTo>
                      <a:pt x="245" y="305"/>
                    </a:lnTo>
                    <a:lnTo>
                      <a:pt x="245" y="291"/>
                    </a:lnTo>
                    <a:lnTo>
                      <a:pt x="245" y="197"/>
                    </a:lnTo>
                    <a:lnTo>
                      <a:pt x="245" y="189"/>
                    </a:lnTo>
                    <a:lnTo>
                      <a:pt x="245" y="181"/>
                    </a:lnTo>
                    <a:lnTo>
                      <a:pt x="245" y="173"/>
                    </a:lnTo>
                    <a:lnTo>
                      <a:pt x="245" y="169"/>
                    </a:lnTo>
                    <a:lnTo>
                      <a:pt x="236" y="161"/>
                    </a:lnTo>
                    <a:lnTo>
                      <a:pt x="229" y="161"/>
                    </a:lnTo>
                    <a:lnTo>
                      <a:pt x="221" y="153"/>
                    </a:lnTo>
                    <a:lnTo>
                      <a:pt x="203" y="145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</p:grpSp>
        <p:grpSp>
          <p:nvGrpSpPr>
            <p:cNvPr id="38" name="Group 137"/>
            <p:cNvGrpSpPr>
              <a:grpSpLocks/>
            </p:cNvGrpSpPr>
            <p:nvPr/>
          </p:nvGrpSpPr>
          <p:grpSpPr bwMode="auto">
            <a:xfrm>
              <a:off x="1321" y="1525"/>
              <a:ext cx="106" cy="237"/>
              <a:chOff x="1454" y="1060"/>
              <a:chExt cx="122" cy="263"/>
            </a:xfrm>
          </p:grpSpPr>
          <p:sp>
            <p:nvSpPr>
              <p:cNvPr id="331" name="Freeform 138"/>
              <p:cNvSpPr>
                <a:spLocks/>
              </p:cNvSpPr>
              <p:nvPr/>
            </p:nvSpPr>
            <p:spPr bwMode="auto">
              <a:xfrm>
                <a:off x="1454" y="1060"/>
                <a:ext cx="122" cy="263"/>
              </a:xfrm>
              <a:custGeom>
                <a:avLst/>
                <a:gdLst>
                  <a:gd name="T0" fmla="*/ 1 w 243"/>
                  <a:gd name="T1" fmla="*/ 1 h 525"/>
                  <a:gd name="T2" fmla="*/ 1 w 243"/>
                  <a:gd name="T3" fmla="*/ 1 h 525"/>
                  <a:gd name="T4" fmla="*/ 1 w 243"/>
                  <a:gd name="T5" fmla="*/ 1 h 525"/>
                  <a:gd name="T6" fmla="*/ 1 w 243"/>
                  <a:gd name="T7" fmla="*/ 1 h 525"/>
                  <a:gd name="T8" fmla="*/ 1 w 243"/>
                  <a:gd name="T9" fmla="*/ 1 h 525"/>
                  <a:gd name="T10" fmla="*/ 1 w 243"/>
                  <a:gd name="T11" fmla="*/ 1 h 525"/>
                  <a:gd name="T12" fmla="*/ 1 w 243"/>
                  <a:gd name="T13" fmla="*/ 1 h 525"/>
                  <a:gd name="T14" fmla="*/ 1 w 243"/>
                  <a:gd name="T15" fmla="*/ 1 h 525"/>
                  <a:gd name="T16" fmla="*/ 1 w 243"/>
                  <a:gd name="T17" fmla="*/ 1 h 525"/>
                  <a:gd name="T18" fmla="*/ 1 w 243"/>
                  <a:gd name="T19" fmla="*/ 1 h 525"/>
                  <a:gd name="T20" fmla="*/ 1 w 243"/>
                  <a:gd name="T21" fmla="*/ 1 h 525"/>
                  <a:gd name="T22" fmla="*/ 1 w 243"/>
                  <a:gd name="T23" fmla="*/ 1 h 525"/>
                  <a:gd name="T24" fmla="*/ 1 w 243"/>
                  <a:gd name="T25" fmla="*/ 0 h 525"/>
                  <a:gd name="T26" fmla="*/ 1 w 243"/>
                  <a:gd name="T27" fmla="*/ 1 h 525"/>
                  <a:gd name="T28" fmla="*/ 1 w 243"/>
                  <a:gd name="T29" fmla="*/ 1 h 525"/>
                  <a:gd name="T30" fmla="*/ 1 w 243"/>
                  <a:gd name="T31" fmla="*/ 1 h 525"/>
                  <a:gd name="T32" fmla="*/ 1 w 243"/>
                  <a:gd name="T33" fmla="*/ 1 h 525"/>
                  <a:gd name="T34" fmla="*/ 1 w 243"/>
                  <a:gd name="T35" fmla="*/ 1 h 525"/>
                  <a:gd name="T36" fmla="*/ 1 w 243"/>
                  <a:gd name="T37" fmla="*/ 1 h 525"/>
                  <a:gd name="T38" fmla="*/ 1 w 243"/>
                  <a:gd name="T39" fmla="*/ 1 h 525"/>
                  <a:gd name="T40" fmla="*/ 1 w 243"/>
                  <a:gd name="T41" fmla="*/ 1 h 525"/>
                  <a:gd name="T42" fmla="*/ 1 w 243"/>
                  <a:gd name="T43" fmla="*/ 1 h 525"/>
                  <a:gd name="T44" fmla="*/ 1 w 243"/>
                  <a:gd name="T45" fmla="*/ 1 h 525"/>
                  <a:gd name="T46" fmla="*/ 1 w 243"/>
                  <a:gd name="T47" fmla="*/ 1 h 525"/>
                  <a:gd name="T48" fmla="*/ 1 w 243"/>
                  <a:gd name="T49" fmla="*/ 1 h 525"/>
                  <a:gd name="T50" fmla="*/ 1 w 243"/>
                  <a:gd name="T51" fmla="*/ 1 h 525"/>
                  <a:gd name="T52" fmla="*/ 1 w 243"/>
                  <a:gd name="T53" fmla="*/ 1 h 525"/>
                  <a:gd name="T54" fmla="*/ 0 w 243"/>
                  <a:gd name="T55" fmla="*/ 1 h 525"/>
                  <a:gd name="T56" fmla="*/ 0 w 243"/>
                  <a:gd name="T57" fmla="*/ 1 h 525"/>
                  <a:gd name="T58" fmla="*/ 1 w 243"/>
                  <a:gd name="T59" fmla="*/ 1 h 525"/>
                  <a:gd name="T60" fmla="*/ 1 w 243"/>
                  <a:gd name="T61" fmla="*/ 1 h 525"/>
                  <a:gd name="T62" fmla="*/ 1 w 243"/>
                  <a:gd name="T63" fmla="*/ 1 h 525"/>
                  <a:gd name="T64" fmla="*/ 1 w 243"/>
                  <a:gd name="T65" fmla="*/ 1 h 525"/>
                  <a:gd name="T66" fmla="*/ 1 w 243"/>
                  <a:gd name="T67" fmla="*/ 1 h 525"/>
                  <a:gd name="T68" fmla="*/ 1 w 243"/>
                  <a:gd name="T69" fmla="*/ 1 h 525"/>
                  <a:gd name="T70" fmla="*/ 1 w 243"/>
                  <a:gd name="T71" fmla="*/ 1 h 525"/>
                  <a:gd name="T72" fmla="*/ 1 w 243"/>
                  <a:gd name="T73" fmla="*/ 1 h 525"/>
                  <a:gd name="T74" fmla="*/ 1 w 243"/>
                  <a:gd name="T75" fmla="*/ 1 h 525"/>
                  <a:gd name="T76" fmla="*/ 1 w 243"/>
                  <a:gd name="T77" fmla="*/ 1 h 525"/>
                  <a:gd name="T78" fmla="*/ 1 w 243"/>
                  <a:gd name="T79" fmla="*/ 1 h 525"/>
                  <a:gd name="T80" fmla="*/ 1 w 243"/>
                  <a:gd name="T81" fmla="*/ 1 h 525"/>
                  <a:gd name="T82" fmla="*/ 1 w 243"/>
                  <a:gd name="T83" fmla="*/ 1 h 525"/>
                  <a:gd name="T84" fmla="*/ 1 w 243"/>
                  <a:gd name="T85" fmla="*/ 1 h 525"/>
                  <a:gd name="T86" fmla="*/ 1 w 243"/>
                  <a:gd name="T87" fmla="*/ 1 h 525"/>
                  <a:gd name="T88" fmla="*/ 1 w 243"/>
                  <a:gd name="T89" fmla="*/ 1 h 525"/>
                  <a:gd name="T90" fmla="*/ 1 w 243"/>
                  <a:gd name="T91" fmla="*/ 1 h 525"/>
                  <a:gd name="T92" fmla="*/ 1 w 243"/>
                  <a:gd name="T93" fmla="*/ 1 h 525"/>
                  <a:gd name="T94" fmla="*/ 1 w 243"/>
                  <a:gd name="T95" fmla="*/ 1 h 525"/>
                  <a:gd name="T96" fmla="*/ 1 w 243"/>
                  <a:gd name="T97" fmla="*/ 1 h 525"/>
                  <a:gd name="T98" fmla="*/ 1 w 243"/>
                  <a:gd name="T99" fmla="*/ 1 h 525"/>
                  <a:gd name="T100" fmla="*/ 1 w 243"/>
                  <a:gd name="T101" fmla="*/ 1 h 525"/>
                  <a:gd name="T102" fmla="*/ 1 w 243"/>
                  <a:gd name="T103" fmla="*/ 1 h 525"/>
                  <a:gd name="T104" fmla="*/ 1 w 243"/>
                  <a:gd name="T105" fmla="*/ 1 h 525"/>
                  <a:gd name="T106" fmla="*/ 1 w 243"/>
                  <a:gd name="T107" fmla="*/ 1 h 525"/>
                  <a:gd name="T108" fmla="*/ 1 w 243"/>
                  <a:gd name="T109" fmla="*/ 1 h 525"/>
                  <a:gd name="T110" fmla="*/ 1 w 243"/>
                  <a:gd name="T111" fmla="*/ 1 h 525"/>
                  <a:gd name="T112" fmla="*/ 1 w 243"/>
                  <a:gd name="T113" fmla="*/ 1 h 525"/>
                  <a:gd name="T114" fmla="*/ 1 w 243"/>
                  <a:gd name="T115" fmla="*/ 1 h 525"/>
                  <a:gd name="T116" fmla="*/ 1 w 243"/>
                  <a:gd name="T117" fmla="*/ 1 h 525"/>
                  <a:gd name="T118" fmla="*/ 1 w 243"/>
                  <a:gd name="T119" fmla="*/ 1 h 525"/>
                  <a:gd name="T120" fmla="*/ 1 w 243"/>
                  <a:gd name="T121" fmla="*/ 1 h 525"/>
                  <a:gd name="T122" fmla="*/ 1 w 243"/>
                  <a:gd name="T123" fmla="*/ 1 h 52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3" h="525">
                    <a:moveTo>
                      <a:pt x="200" y="146"/>
                    </a:moveTo>
                    <a:lnTo>
                      <a:pt x="200" y="146"/>
                    </a:lnTo>
                    <a:lnTo>
                      <a:pt x="191" y="146"/>
                    </a:lnTo>
                    <a:lnTo>
                      <a:pt x="186" y="138"/>
                    </a:lnTo>
                    <a:lnTo>
                      <a:pt x="176" y="138"/>
                    </a:lnTo>
                    <a:lnTo>
                      <a:pt x="167" y="132"/>
                    </a:lnTo>
                    <a:lnTo>
                      <a:pt x="158" y="124"/>
                    </a:lnTo>
                    <a:lnTo>
                      <a:pt x="158" y="116"/>
                    </a:lnTo>
                    <a:lnTo>
                      <a:pt x="158" y="110"/>
                    </a:lnTo>
                    <a:lnTo>
                      <a:pt x="167" y="110"/>
                    </a:lnTo>
                    <a:lnTo>
                      <a:pt x="167" y="102"/>
                    </a:lnTo>
                    <a:lnTo>
                      <a:pt x="176" y="95"/>
                    </a:lnTo>
                    <a:lnTo>
                      <a:pt x="186" y="87"/>
                    </a:lnTo>
                    <a:lnTo>
                      <a:pt x="186" y="81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1"/>
                    </a:lnTo>
                    <a:lnTo>
                      <a:pt x="186" y="44"/>
                    </a:lnTo>
                    <a:lnTo>
                      <a:pt x="176" y="36"/>
                    </a:lnTo>
                    <a:lnTo>
                      <a:pt x="176" y="28"/>
                    </a:lnTo>
                    <a:lnTo>
                      <a:pt x="167" y="22"/>
                    </a:lnTo>
                    <a:lnTo>
                      <a:pt x="158" y="16"/>
                    </a:lnTo>
                    <a:lnTo>
                      <a:pt x="151" y="8"/>
                    </a:lnTo>
                    <a:lnTo>
                      <a:pt x="143" y="8"/>
                    </a:lnTo>
                    <a:lnTo>
                      <a:pt x="134" y="0"/>
                    </a:lnTo>
                    <a:lnTo>
                      <a:pt x="125" y="0"/>
                    </a:lnTo>
                    <a:lnTo>
                      <a:pt x="108" y="0"/>
                    </a:lnTo>
                    <a:lnTo>
                      <a:pt x="101" y="8"/>
                    </a:lnTo>
                    <a:lnTo>
                      <a:pt x="92" y="8"/>
                    </a:lnTo>
                    <a:lnTo>
                      <a:pt x="84" y="16"/>
                    </a:lnTo>
                    <a:lnTo>
                      <a:pt x="75" y="22"/>
                    </a:lnTo>
                    <a:lnTo>
                      <a:pt x="66" y="28"/>
                    </a:lnTo>
                    <a:lnTo>
                      <a:pt x="66" y="36"/>
                    </a:lnTo>
                    <a:lnTo>
                      <a:pt x="59" y="44"/>
                    </a:lnTo>
                    <a:lnTo>
                      <a:pt x="59" y="51"/>
                    </a:lnTo>
                    <a:lnTo>
                      <a:pt x="59" y="65"/>
                    </a:lnTo>
                    <a:lnTo>
                      <a:pt x="59" y="73"/>
                    </a:lnTo>
                    <a:lnTo>
                      <a:pt x="59" y="81"/>
                    </a:lnTo>
                    <a:lnTo>
                      <a:pt x="66" y="87"/>
                    </a:lnTo>
                    <a:lnTo>
                      <a:pt x="66" y="95"/>
                    </a:lnTo>
                    <a:lnTo>
                      <a:pt x="75" y="102"/>
                    </a:lnTo>
                    <a:lnTo>
                      <a:pt x="84" y="110"/>
                    </a:lnTo>
                    <a:lnTo>
                      <a:pt x="84" y="116"/>
                    </a:lnTo>
                    <a:lnTo>
                      <a:pt x="84" y="124"/>
                    </a:lnTo>
                    <a:lnTo>
                      <a:pt x="84" y="132"/>
                    </a:lnTo>
                    <a:lnTo>
                      <a:pt x="75" y="138"/>
                    </a:lnTo>
                    <a:lnTo>
                      <a:pt x="66" y="138"/>
                    </a:lnTo>
                    <a:lnTo>
                      <a:pt x="59" y="146"/>
                    </a:lnTo>
                    <a:lnTo>
                      <a:pt x="51" y="146"/>
                    </a:lnTo>
                    <a:lnTo>
                      <a:pt x="33" y="152"/>
                    </a:lnTo>
                    <a:lnTo>
                      <a:pt x="23" y="160"/>
                    </a:lnTo>
                    <a:lnTo>
                      <a:pt x="16" y="160"/>
                    </a:lnTo>
                    <a:lnTo>
                      <a:pt x="9" y="168"/>
                    </a:lnTo>
                    <a:lnTo>
                      <a:pt x="9" y="175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0" y="307"/>
                    </a:lnTo>
                    <a:lnTo>
                      <a:pt x="9" y="313"/>
                    </a:lnTo>
                    <a:lnTo>
                      <a:pt x="16" y="319"/>
                    </a:lnTo>
                    <a:lnTo>
                      <a:pt x="16" y="335"/>
                    </a:lnTo>
                    <a:lnTo>
                      <a:pt x="23" y="335"/>
                    </a:lnTo>
                    <a:lnTo>
                      <a:pt x="33" y="343"/>
                    </a:lnTo>
                    <a:lnTo>
                      <a:pt x="42" y="350"/>
                    </a:lnTo>
                    <a:lnTo>
                      <a:pt x="51" y="350"/>
                    </a:lnTo>
                    <a:lnTo>
                      <a:pt x="51" y="356"/>
                    </a:lnTo>
                    <a:lnTo>
                      <a:pt x="51" y="218"/>
                    </a:lnTo>
                    <a:lnTo>
                      <a:pt x="51" y="372"/>
                    </a:lnTo>
                    <a:lnTo>
                      <a:pt x="51" y="488"/>
                    </a:lnTo>
                    <a:lnTo>
                      <a:pt x="51" y="496"/>
                    </a:lnTo>
                    <a:lnTo>
                      <a:pt x="51" y="502"/>
                    </a:lnTo>
                    <a:lnTo>
                      <a:pt x="59" y="509"/>
                    </a:lnTo>
                    <a:lnTo>
                      <a:pt x="59" y="517"/>
                    </a:lnTo>
                    <a:lnTo>
                      <a:pt x="66" y="517"/>
                    </a:lnTo>
                    <a:lnTo>
                      <a:pt x="66" y="525"/>
                    </a:lnTo>
                    <a:lnTo>
                      <a:pt x="75" y="525"/>
                    </a:lnTo>
                    <a:lnTo>
                      <a:pt x="84" y="525"/>
                    </a:lnTo>
                    <a:lnTo>
                      <a:pt x="92" y="525"/>
                    </a:lnTo>
                    <a:lnTo>
                      <a:pt x="101" y="525"/>
                    </a:lnTo>
                    <a:lnTo>
                      <a:pt x="108" y="517"/>
                    </a:lnTo>
                    <a:lnTo>
                      <a:pt x="117" y="509"/>
                    </a:lnTo>
                    <a:lnTo>
                      <a:pt x="117" y="502"/>
                    </a:lnTo>
                    <a:lnTo>
                      <a:pt x="117" y="496"/>
                    </a:lnTo>
                    <a:lnTo>
                      <a:pt x="125" y="488"/>
                    </a:lnTo>
                    <a:lnTo>
                      <a:pt x="125" y="291"/>
                    </a:lnTo>
                    <a:lnTo>
                      <a:pt x="125" y="488"/>
                    </a:lnTo>
                    <a:lnTo>
                      <a:pt x="125" y="496"/>
                    </a:lnTo>
                    <a:lnTo>
                      <a:pt x="125" y="502"/>
                    </a:lnTo>
                    <a:lnTo>
                      <a:pt x="125" y="509"/>
                    </a:lnTo>
                    <a:lnTo>
                      <a:pt x="134" y="509"/>
                    </a:lnTo>
                    <a:lnTo>
                      <a:pt x="134" y="517"/>
                    </a:lnTo>
                    <a:lnTo>
                      <a:pt x="143" y="525"/>
                    </a:lnTo>
                    <a:lnTo>
                      <a:pt x="151" y="525"/>
                    </a:lnTo>
                    <a:lnTo>
                      <a:pt x="158" y="525"/>
                    </a:lnTo>
                    <a:lnTo>
                      <a:pt x="167" y="525"/>
                    </a:lnTo>
                    <a:lnTo>
                      <a:pt x="176" y="525"/>
                    </a:lnTo>
                    <a:lnTo>
                      <a:pt x="176" y="517"/>
                    </a:lnTo>
                    <a:lnTo>
                      <a:pt x="186" y="517"/>
                    </a:lnTo>
                    <a:lnTo>
                      <a:pt x="186" y="509"/>
                    </a:lnTo>
                    <a:lnTo>
                      <a:pt x="191" y="509"/>
                    </a:lnTo>
                    <a:lnTo>
                      <a:pt x="191" y="502"/>
                    </a:lnTo>
                    <a:lnTo>
                      <a:pt x="191" y="496"/>
                    </a:lnTo>
                    <a:lnTo>
                      <a:pt x="191" y="488"/>
                    </a:lnTo>
                    <a:lnTo>
                      <a:pt x="191" y="372"/>
                    </a:lnTo>
                    <a:lnTo>
                      <a:pt x="191" y="218"/>
                    </a:lnTo>
                    <a:lnTo>
                      <a:pt x="191" y="356"/>
                    </a:lnTo>
                    <a:lnTo>
                      <a:pt x="200" y="350"/>
                    </a:lnTo>
                    <a:lnTo>
                      <a:pt x="210" y="350"/>
                    </a:lnTo>
                    <a:lnTo>
                      <a:pt x="210" y="343"/>
                    </a:lnTo>
                    <a:lnTo>
                      <a:pt x="219" y="335"/>
                    </a:lnTo>
                    <a:lnTo>
                      <a:pt x="226" y="327"/>
                    </a:lnTo>
                    <a:lnTo>
                      <a:pt x="234" y="319"/>
                    </a:lnTo>
                    <a:lnTo>
                      <a:pt x="243" y="313"/>
                    </a:lnTo>
                    <a:lnTo>
                      <a:pt x="243" y="307"/>
                    </a:lnTo>
                    <a:lnTo>
                      <a:pt x="243" y="291"/>
                    </a:lnTo>
                    <a:lnTo>
                      <a:pt x="243" y="197"/>
                    </a:lnTo>
                    <a:lnTo>
                      <a:pt x="243" y="189"/>
                    </a:lnTo>
                    <a:lnTo>
                      <a:pt x="243" y="181"/>
                    </a:lnTo>
                    <a:lnTo>
                      <a:pt x="243" y="175"/>
                    </a:lnTo>
                    <a:lnTo>
                      <a:pt x="243" y="168"/>
                    </a:lnTo>
                    <a:lnTo>
                      <a:pt x="234" y="160"/>
                    </a:lnTo>
                    <a:lnTo>
                      <a:pt x="226" y="160"/>
                    </a:lnTo>
                    <a:lnTo>
                      <a:pt x="219" y="152"/>
                    </a:lnTo>
                    <a:lnTo>
                      <a:pt x="200" y="1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32" name="Freeform 139"/>
              <p:cNvSpPr>
                <a:spLocks/>
              </p:cNvSpPr>
              <p:nvPr/>
            </p:nvSpPr>
            <p:spPr bwMode="auto">
              <a:xfrm>
                <a:off x="1454" y="1060"/>
                <a:ext cx="122" cy="263"/>
              </a:xfrm>
              <a:custGeom>
                <a:avLst/>
                <a:gdLst>
                  <a:gd name="T0" fmla="*/ 1 w 243"/>
                  <a:gd name="T1" fmla="*/ 1 h 525"/>
                  <a:gd name="T2" fmla="*/ 1 w 243"/>
                  <a:gd name="T3" fmla="*/ 1 h 525"/>
                  <a:gd name="T4" fmla="*/ 1 w 243"/>
                  <a:gd name="T5" fmla="*/ 1 h 525"/>
                  <a:gd name="T6" fmla="*/ 1 w 243"/>
                  <a:gd name="T7" fmla="*/ 1 h 525"/>
                  <a:gd name="T8" fmla="*/ 1 w 243"/>
                  <a:gd name="T9" fmla="*/ 1 h 525"/>
                  <a:gd name="T10" fmla="*/ 1 w 243"/>
                  <a:gd name="T11" fmla="*/ 1 h 525"/>
                  <a:gd name="T12" fmla="*/ 1 w 243"/>
                  <a:gd name="T13" fmla="*/ 1 h 525"/>
                  <a:gd name="T14" fmla="*/ 1 w 243"/>
                  <a:gd name="T15" fmla="*/ 1 h 525"/>
                  <a:gd name="T16" fmla="*/ 1 w 243"/>
                  <a:gd name="T17" fmla="*/ 1 h 525"/>
                  <a:gd name="T18" fmla="*/ 1 w 243"/>
                  <a:gd name="T19" fmla="*/ 1 h 525"/>
                  <a:gd name="T20" fmla="*/ 1 w 243"/>
                  <a:gd name="T21" fmla="*/ 1 h 525"/>
                  <a:gd name="T22" fmla="*/ 1 w 243"/>
                  <a:gd name="T23" fmla="*/ 1 h 525"/>
                  <a:gd name="T24" fmla="*/ 1 w 243"/>
                  <a:gd name="T25" fmla="*/ 0 h 525"/>
                  <a:gd name="T26" fmla="*/ 1 w 243"/>
                  <a:gd name="T27" fmla="*/ 1 h 525"/>
                  <a:gd name="T28" fmla="*/ 1 w 243"/>
                  <a:gd name="T29" fmla="*/ 1 h 525"/>
                  <a:gd name="T30" fmla="*/ 1 w 243"/>
                  <a:gd name="T31" fmla="*/ 1 h 525"/>
                  <a:gd name="T32" fmla="*/ 1 w 243"/>
                  <a:gd name="T33" fmla="*/ 1 h 525"/>
                  <a:gd name="T34" fmla="*/ 1 w 243"/>
                  <a:gd name="T35" fmla="*/ 1 h 525"/>
                  <a:gd name="T36" fmla="*/ 1 w 243"/>
                  <a:gd name="T37" fmla="*/ 1 h 525"/>
                  <a:gd name="T38" fmla="*/ 1 w 243"/>
                  <a:gd name="T39" fmla="*/ 1 h 525"/>
                  <a:gd name="T40" fmla="*/ 1 w 243"/>
                  <a:gd name="T41" fmla="*/ 1 h 525"/>
                  <a:gd name="T42" fmla="*/ 1 w 243"/>
                  <a:gd name="T43" fmla="*/ 1 h 525"/>
                  <a:gd name="T44" fmla="*/ 1 w 243"/>
                  <a:gd name="T45" fmla="*/ 1 h 525"/>
                  <a:gd name="T46" fmla="*/ 1 w 243"/>
                  <a:gd name="T47" fmla="*/ 1 h 525"/>
                  <a:gd name="T48" fmla="*/ 1 w 243"/>
                  <a:gd name="T49" fmla="*/ 1 h 525"/>
                  <a:gd name="T50" fmla="*/ 1 w 243"/>
                  <a:gd name="T51" fmla="*/ 1 h 525"/>
                  <a:gd name="T52" fmla="*/ 1 w 243"/>
                  <a:gd name="T53" fmla="*/ 1 h 525"/>
                  <a:gd name="T54" fmla="*/ 0 w 243"/>
                  <a:gd name="T55" fmla="*/ 1 h 525"/>
                  <a:gd name="T56" fmla="*/ 0 w 243"/>
                  <a:gd name="T57" fmla="*/ 1 h 525"/>
                  <a:gd name="T58" fmla="*/ 1 w 243"/>
                  <a:gd name="T59" fmla="*/ 1 h 525"/>
                  <a:gd name="T60" fmla="*/ 1 w 243"/>
                  <a:gd name="T61" fmla="*/ 1 h 525"/>
                  <a:gd name="T62" fmla="*/ 1 w 243"/>
                  <a:gd name="T63" fmla="*/ 1 h 525"/>
                  <a:gd name="T64" fmla="*/ 1 w 243"/>
                  <a:gd name="T65" fmla="*/ 1 h 525"/>
                  <a:gd name="T66" fmla="*/ 1 w 243"/>
                  <a:gd name="T67" fmla="*/ 1 h 525"/>
                  <a:gd name="T68" fmla="*/ 1 w 243"/>
                  <a:gd name="T69" fmla="*/ 1 h 525"/>
                  <a:gd name="T70" fmla="*/ 1 w 243"/>
                  <a:gd name="T71" fmla="*/ 1 h 525"/>
                  <a:gd name="T72" fmla="*/ 1 w 243"/>
                  <a:gd name="T73" fmla="*/ 1 h 525"/>
                  <a:gd name="T74" fmla="*/ 1 w 243"/>
                  <a:gd name="T75" fmla="*/ 1 h 525"/>
                  <a:gd name="T76" fmla="*/ 1 w 243"/>
                  <a:gd name="T77" fmla="*/ 1 h 525"/>
                  <a:gd name="T78" fmla="*/ 1 w 243"/>
                  <a:gd name="T79" fmla="*/ 1 h 525"/>
                  <a:gd name="T80" fmla="*/ 1 w 243"/>
                  <a:gd name="T81" fmla="*/ 1 h 525"/>
                  <a:gd name="T82" fmla="*/ 1 w 243"/>
                  <a:gd name="T83" fmla="*/ 1 h 525"/>
                  <a:gd name="T84" fmla="*/ 1 w 243"/>
                  <a:gd name="T85" fmla="*/ 1 h 525"/>
                  <a:gd name="T86" fmla="*/ 1 w 243"/>
                  <a:gd name="T87" fmla="*/ 1 h 525"/>
                  <a:gd name="T88" fmla="*/ 1 w 243"/>
                  <a:gd name="T89" fmla="*/ 1 h 525"/>
                  <a:gd name="T90" fmla="*/ 1 w 243"/>
                  <a:gd name="T91" fmla="*/ 1 h 525"/>
                  <a:gd name="T92" fmla="*/ 1 w 243"/>
                  <a:gd name="T93" fmla="*/ 1 h 525"/>
                  <a:gd name="T94" fmla="*/ 1 w 243"/>
                  <a:gd name="T95" fmla="*/ 1 h 525"/>
                  <a:gd name="T96" fmla="*/ 1 w 243"/>
                  <a:gd name="T97" fmla="*/ 1 h 525"/>
                  <a:gd name="T98" fmla="*/ 1 w 243"/>
                  <a:gd name="T99" fmla="*/ 1 h 525"/>
                  <a:gd name="T100" fmla="*/ 1 w 243"/>
                  <a:gd name="T101" fmla="*/ 1 h 525"/>
                  <a:gd name="T102" fmla="*/ 1 w 243"/>
                  <a:gd name="T103" fmla="*/ 1 h 525"/>
                  <a:gd name="T104" fmla="*/ 1 w 243"/>
                  <a:gd name="T105" fmla="*/ 1 h 525"/>
                  <a:gd name="T106" fmla="*/ 1 w 243"/>
                  <a:gd name="T107" fmla="*/ 1 h 525"/>
                  <a:gd name="T108" fmla="*/ 1 w 243"/>
                  <a:gd name="T109" fmla="*/ 1 h 525"/>
                  <a:gd name="T110" fmla="*/ 1 w 243"/>
                  <a:gd name="T111" fmla="*/ 1 h 525"/>
                  <a:gd name="T112" fmla="*/ 1 w 243"/>
                  <a:gd name="T113" fmla="*/ 1 h 525"/>
                  <a:gd name="T114" fmla="*/ 1 w 243"/>
                  <a:gd name="T115" fmla="*/ 1 h 525"/>
                  <a:gd name="T116" fmla="*/ 1 w 243"/>
                  <a:gd name="T117" fmla="*/ 1 h 525"/>
                  <a:gd name="T118" fmla="*/ 1 w 243"/>
                  <a:gd name="T119" fmla="*/ 1 h 525"/>
                  <a:gd name="T120" fmla="*/ 1 w 243"/>
                  <a:gd name="T121" fmla="*/ 1 h 525"/>
                  <a:gd name="T122" fmla="*/ 1 w 243"/>
                  <a:gd name="T123" fmla="*/ 1 h 52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3" h="525">
                    <a:moveTo>
                      <a:pt x="200" y="146"/>
                    </a:moveTo>
                    <a:lnTo>
                      <a:pt x="200" y="146"/>
                    </a:lnTo>
                    <a:lnTo>
                      <a:pt x="191" y="146"/>
                    </a:lnTo>
                    <a:lnTo>
                      <a:pt x="186" y="138"/>
                    </a:lnTo>
                    <a:lnTo>
                      <a:pt x="176" y="138"/>
                    </a:lnTo>
                    <a:lnTo>
                      <a:pt x="167" y="132"/>
                    </a:lnTo>
                    <a:lnTo>
                      <a:pt x="158" y="124"/>
                    </a:lnTo>
                    <a:lnTo>
                      <a:pt x="158" y="116"/>
                    </a:lnTo>
                    <a:lnTo>
                      <a:pt x="158" y="110"/>
                    </a:lnTo>
                    <a:lnTo>
                      <a:pt x="167" y="110"/>
                    </a:lnTo>
                    <a:lnTo>
                      <a:pt x="167" y="102"/>
                    </a:lnTo>
                    <a:lnTo>
                      <a:pt x="176" y="95"/>
                    </a:lnTo>
                    <a:lnTo>
                      <a:pt x="186" y="87"/>
                    </a:lnTo>
                    <a:lnTo>
                      <a:pt x="186" y="81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1"/>
                    </a:lnTo>
                    <a:lnTo>
                      <a:pt x="186" y="44"/>
                    </a:lnTo>
                    <a:lnTo>
                      <a:pt x="176" y="36"/>
                    </a:lnTo>
                    <a:lnTo>
                      <a:pt x="176" y="28"/>
                    </a:lnTo>
                    <a:lnTo>
                      <a:pt x="167" y="22"/>
                    </a:lnTo>
                    <a:lnTo>
                      <a:pt x="158" y="16"/>
                    </a:lnTo>
                    <a:lnTo>
                      <a:pt x="151" y="8"/>
                    </a:lnTo>
                    <a:lnTo>
                      <a:pt x="143" y="8"/>
                    </a:lnTo>
                    <a:lnTo>
                      <a:pt x="134" y="0"/>
                    </a:lnTo>
                    <a:lnTo>
                      <a:pt x="125" y="0"/>
                    </a:lnTo>
                    <a:lnTo>
                      <a:pt x="108" y="0"/>
                    </a:lnTo>
                    <a:lnTo>
                      <a:pt x="101" y="8"/>
                    </a:lnTo>
                    <a:lnTo>
                      <a:pt x="92" y="8"/>
                    </a:lnTo>
                    <a:lnTo>
                      <a:pt x="84" y="16"/>
                    </a:lnTo>
                    <a:lnTo>
                      <a:pt x="75" y="22"/>
                    </a:lnTo>
                    <a:lnTo>
                      <a:pt x="66" y="28"/>
                    </a:lnTo>
                    <a:lnTo>
                      <a:pt x="66" y="36"/>
                    </a:lnTo>
                    <a:lnTo>
                      <a:pt x="59" y="44"/>
                    </a:lnTo>
                    <a:lnTo>
                      <a:pt x="59" y="51"/>
                    </a:lnTo>
                    <a:lnTo>
                      <a:pt x="59" y="65"/>
                    </a:lnTo>
                    <a:lnTo>
                      <a:pt x="59" y="73"/>
                    </a:lnTo>
                    <a:lnTo>
                      <a:pt x="59" y="81"/>
                    </a:lnTo>
                    <a:lnTo>
                      <a:pt x="66" y="87"/>
                    </a:lnTo>
                    <a:lnTo>
                      <a:pt x="66" y="95"/>
                    </a:lnTo>
                    <a:lnTo>
                      <a:pt x="75" y="102"/>
                    </a:lnTo>
                    <a:lnTo>
                      <a:pt x="84" y="110"/>
                    </a:lnTo>
                    <a:lnTo>
                      <a:pt x="84" y="116"/>
                    </a:lnTo>
                    <a:lnTo>
                      <a:pt x="84" y="124"/>
                    </a:lnTo>
                    <a:lnTo>
                      <a:pt x="84" y="132"/>
                    </a:lnTo>
                    <a:lnTo>
                      <a:pt x="75" y="138"/>
                    </a:lnTo>
                    <a:lnTo>
                      <a:pt x="66" y="138"/>
                    </a:lnTo>
                    <a:lnTo>
                      <a:pt x="59" y="146"/>
                    </a:lnTo>
                    <a:lnTo>
                      <a:pt x="51" y="146"/>
                    </a:lnTo>
                    <a:lnTo>
                      <a:pt x="33" y="152"/>
                    </a:lnTo>
                    <a:lnTo>
                      <a:pt x="23" y="160"/>
                    </a:lnTo>
                    <a:lnTo>
                      <a:pt x="16" y="160"/>
                    </a:lnTo>
                    <a:lnTo>
                      <a:pt x="9" y="168"/>
                    </a:lnTo>
                    <a:lnTo>
                      <a:pt x="9" y="175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0" y="307"/>
                    </a:lnTo>
                    <a:lnTo>
                      <a:pt x="9" y="313"/>
                    </a:lnTo>
                    <a:lnTo>
                      <a:pt x="16" y="319"/>
                    </a:lnTo>
                    <a:lnTo>
                      <a:pt x="16" y="335"/>
                    </a:lnTo>
                    <a:lnTo>
                      <a:pt x="23" y="335"/>
                    </a:lnTo>
                    <a:lnTo>
                      <a:pt x="33" y="343"/>
                    </a:lnTo>
                    <a:lnTo>
                      <a:pt x="42" y="350"/>
                    </a:lnTo>
                    <a:lnTo>
                      <a:pt x="51" y="350"/>
                    </a:lnTo>
                    <a:lnTo>
                      <a:pt x="51" y="356"/>
                    </a:lnTo>
                    <a:lnTo>
                      <a:pt x="51" y="218"/>
                    </a:lnTo>
                    <a:lnTo>
                      <a:pt x="51" y="372"/>
                    </a:lnTo>
                    <a:lnTo>
                      <a:pt x="51" y="488"/>
                    </a:lnTo>
                    <a:lnTo>
                      <a:pt x="51" y="496"/>
                    </a:lnTo>
                    <a:lnTo>
                      <a:pt x="51" y="502"/>
                    </a:lnTo>
                    <a:lnTo>
                      <a:pt x="59" y="509"/>
                    </a:lnTo>
                    <a:lnTo>
                      <a:pt x="59" y="517"/>
                    </a:lnTo>
                    <a:lnTo>
                      <a:pt x="66" y="517"/>
                    </a:lnTo>
                    <a:lnTo>
                      <a:pt x="66" y="525"/>
                    </a:lnTo>
                    <a:lnTo>
                      <a:pt x="75" y="525"/>
                    </a:lnTo>
                    <a:lnTo>
                      <a:pt x="84" y="525"/>
                    </a:lnTo>
                    <a:lnTo>
                      <a:pt x="92" y="525"/>
                    </a:lnTo>
                    <a:lnTo>
                      <a:pt x="101" y="525"/>
                    </a:lnTo>
                    <a:lnTo>
                      <a:pt x="108" y="517"/>
                    </a:lnTo>
                    <a:lnTo>
                      <a:pt x="117" y="509"/>
                    </a:lnTo>
                    <a:lnTo>
                      <a:pt x="117" y="502"/>
                    </a:lnTo>
                    <a:lnTo>
                      <a:pt x="117" y="496"/>
                    </a:lnTo>
                    <a:lnTo>
                      <a:pt x="125" y="488"/>
                    </a:lnTo>
                    <a:lnTo>
                      <a:pt x="125" y="291"/>
                    </a:lnTo>
                    <a:lnTo>
                      <a:pt x="125" y="488"/>
                    </a:lnTo>
                    <a:lnTo>
                      <a:pt x="125" y="496"/>
                    </a:lnTo>
                    <a:lnTo>
                      <a:pt x="125" y="502"/>
                    </a:lnTo>
                    <a:lnTo>
                      <a:pt x="125" y="509"/>
                    </a:lnTo>
                    <a:lnTo>
                      <a:pt x="134" y="509"/>
                    </a:lnTo>
                    <a:lnTo>
                      <a:pt x="134" y="517"/>
                    </a:lnTo>
                    <a:lnTo>
                      <a:pt x="143" y="525"/>
                    </a:lnTo>
                    <a:lnTo>
                      <a:pt x="151" y="525"/>
                    </a:lnTo>
                    <a:lnTo>
                      <a:pt x="158" y="525"/>
                    </a:lnTo>
                    <a:lnTo>
                      <a:pt x="167" y="525"/>
                    </a:lnTo>
                    <a:lnTo>
                      <a:pt x="176" y="525"/>
                    </a:lnTo>
                    <a:lnTo>
                      <a:pt x="176" y="517"/>
                    </a:lnTo>
                    <a:lnTo>
                      <a:pt x="186" y="517"/>
                    </a:lnTo>
                    <a:lnTo>
                      <a:pt x="186" y="509"/>
                    </a:lnTo>
                    <a:lnTo>
                      <a:pt x="191" y="509"/>
                    </a:lnTo>
                    <a:lnTo>
                      <a:pt x="191" y="502"/>
                    </a:lnTo>
                    <a:lnTo>
                      <a:pt x="191" y="496"/>
                    </a:lnTo>
                    <a:lnTo>
                      <a:pt x="191" y="488"/>
                    </a:lnTo>
                    <a:lnTo>
                      <a:pt x="191" y="372"/>
                    </a:lnTo>
                    <a:lnTo>
                      <a:pt x="191" y="218"/>
                    </a:lnTo>
                    <a:lnTo>
                      <a:pt x="191" y="356"/>
                    </a:lnTo>
                    <a:lnTo>
                      <a:pt x="200" y="350"/>
                    </a:lnTo>
                    <a:lnTo>
                      <a:pt x="210" y="350"/>
                    </a:lnTo>
                    <a:lnTo>
                      <a:pt x="210" y="343"/>
                    </a:lnTo>
                    <a:lnTo>
                      <a:pt x="219" y="335"/>
                    </a:lnTo>
                    <a:lnTo>
                      <a:pt x="226" y="327"/>
                    </a:lnTo>
                    <a:lnTo>
                      <a:pt x="234" y="319"/>
                    </a:lnTo>
                    <a:lnTo>
                      <a:pt x="243" y="313"/>
                    </a:lnTo>
                    <a:lnTo>
                      <a:pt x="243" y="307"/>
                    </a:lnTo>
                    <a:lnTo>
                      <a:pt x="243" y="291"/>
                    </a:lnTo>
                    <a:lnTo>
                      <a:pt x="243" y="197"/>
                    </a:lnTo>
                    <a:lnTo>
                      <a:pt x="243" y="189"/>
                    </a:lnTo>
                    <a:lnTo>
                      <a:pt x="243" y="181"/>
                    </a:lnTo>
                    <a:lnTo>
                      <a:pt x="243" y="175"/>
                    </a:lnTo>
                    <a:lnTo>
                      <a:pt x="243" y="168"/>
                    </a:lnTo>
                    <a:lnTo>
                      <a:pt x="234" y="160"/>
                    </a:lnTo>
                    <a:lnTo>
                      <a:pt x="226" y="160"/>
                    </a:lnTo>
                    <a:lnTo>
                      <a:pt x="219" y="152"/>
                    </a:lnTo>
                    <a:lnTo>
                      <a:pt x="200" y="146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</p:grpSp>
        <p:grpSp>
          <p:nvGrpSpPr>
            <p:cNvPr id="39" name="Group 140"/>
            <p:cNvGrpSpPr>
              <a:grpSpLocks/>
            </p:cNvGrpSpPr>
            <p:nvPr/>
          </p:nvGrpSpPr>
          <p:grpSpPr bwMode="auto">
            <a:xfrm>
              <a:off x="1564" y="1932"/>
              <a:ext cx="106" cy="235"/>
              <a:chOff x="1728" y="1467"/>
              <a:chExt cx="122" cy="261"/>
            </a:xfrm>
          </p:grpSpPr>
          <p:sp>
            <p:nvSpPr>
              <p:cNvPr id="329" name="Freeform 141"/>
              <p:cNvSpPr>
                <a:spLocks/>
              </p:cNvSpPr>
              <p:nvPr/>
            </p:nvSpPr>
            <p:spPr bwMode="auto">
              <a:xfrm>
                <a:off x="1728" y="1467"/>
                <a:ext cx="122" cy="261"/>
              </a:xfrm>
              <a:custGeom>
                <a:avLst/>
                <a:gdLst>
                  <a:gd name="T0" fmla="*/ 1 w 243"/>
                  <a:gd name="T1" fmla="*/ 0 h 524"/>
                  <a:gd name="T2" fmla="*/ 1 w 243"/>
                  <a:gd name="T3" fmla="*/ 0 h 524"/>
                  <a:gd name="T4" fmla="*/ 1 w 243"/>
                  <a:gd name="T5" fmla="*/ 0 h 524"/>
                  <a:gd name="T6" fmla="*/ 1 w 243"/>
                  <a:gd name="T7" fmla="*/ 0 h 524"/>
                  <a:gd name="T8" fmla="*/ 1 w 243"/>
                  <a:gd name="T9" fmla="*/ 0 h 524"/>
                  <a:gd name="T10" fmla="*/ 1 w 243"/>
                  <a:gd name="T11" fmla="*/ 0 h 524"/>
                  <a:gd name="T12" fmla="*/ 1 w 243"/>
                  <a:gd name="T13" fmla="*/ 0 h 524"/>
                  <a:gd name="T14" fmla="*/ 1 w 243"/>
                  <a:gd name="T15" fmla="*/ 0 h 524"/>
                  <a:gd name="T16" fmla="*/ 1 w 243"/>
                  <a:gd name="T17" fmla="*/ 0 h 524"/>
                  <a:gd name="T18" fmla="*/ 1 w 243"/>
                  <a:gd name="T19" fmla="*/ 0 h 524"/>
                  <a:gd name="T20" fmla="*/ 1 w 243"/>
                  <a:gd name="T21" fmla="*/ 0 h 524"/>
                  <a:gd name="T22" fmla="*/ 1 w 243"/>
                  <a:gd name="T23" fmla="*/ 0 h 524"/>
                  <a:gd name="T24" fmla="*/ 1 w 243"/>
                  <a:gd name="T25" fmla="*/ 0 h 524"/>
                  <a:gd name="T26" fmla="*/ 1 w 243"/>
                  <a:gd name="T27" fmla="*/ 0 h 524"/>
                  <a:gd name="T28" fmla="*/ 1 w 243"/>
                  <a:gd name="T29" fmla="*/ 0 h 524"/>
                  <a:gd name="T30" fmla="*/ 1 w 243"/>
                  <a:gd name="T31" fmla="*/ 0 h 524"/>
                  <a:gd name="T32" fmla="*/ 1 w 243"/>
                  <a:gd name="T33" fmla="*/ 0 h 524"/>
                  <a:gd name="T34" fmla="*/ 1 w 243"/>
                  <a:gd name="T35" fmla="*/ 0 h 524"/>
                  <a:gd name="T36" fmla="*/ 1 w 243"/>
                  <a:gd name="T37" fmla="*/ 0 h 524"/>
                  <a:gd name="T38" fmla="*/ 1 w 243"/>
                  <a:gd name="T39" fmla="*/ 0 h 524"/>
                  <a:gd name="T40" fmla="*/ 1 w 243"/>
                  <a:gd name="T41" fmla="*/ 0 h 524"/>
                  <a:gd name="T42" fmla="*/ 1 w 243"/>
                  <a:gd name="T43" fmla="*/ 0 h 524"/>
                  <a:gd name="T44" fmla="*/ 1 w 243"/>
                  <a:gd name="T45" fmla="*/ 0 h 524"/>
                  <a:gd name="T46" fmla="*/ 1 w 243"/>
                  <a:gd name="T47" fmla="*/ 0 h 524"/>
                  <a:gd name="T48" fmla="*/ 1 w 243"/>
                  <a:gd name="T49" fmla="*/ 0 h 524"/>
                  <a:gd name="T50" fmla="*/ 1 w 243"/>
                  <a:gd name="T51" fmla="*/ 0 h 524"/>
                  <a:gd name="T52" fmla="*/ 1 w 243"/>
                  <a:gd name="T53" fmla="*/ 0 h 524"/>
                  <a:gd name="T54" fmla="*/ 0 w 243"/>
                  <a:gd name="T55" fmla="*/ 0 h 524"/>
                  <a:gd name="T56" fmla="*/ 0 w 243"/>
                  <a:gd name="T57" fmla="*/ 0 h 524"/>
                  <a:gd name="T58" fmla="*/ 1 w 243"/>
                  <a:gd name="T59" fmla="*/ 0 h 524"/>
                  <a:gd name="T60" fmla="*/ 1 w 243"/>
                  <a:gd name="T61" fmla="*/ 0 h 524"/>
                  <a:gd name="T62" fmla="*/ 1 w 243"/>
                  <a:gd name="T63" fmla="*/ 0 h 524"/>
                  <a:gd name="T64" fmla="*/ 1 w 243"/>
                  <a:gd name="T65" fmla="*/ 0 h 524"/>
                  <a:gd name="T66" fmla="*/ 1 w 243"/>
                  <a:gd name="T67" fmla="*/ 0 h 524"/>
                  <a:gd name="T68" fmla="*/ 1 w 243"/>
                  <a:gd name="T69" fmla="*/ 0 h 524"/>
                  <a:gd name="T70" fmla="*/ 1 w 243"/>
                  <a:gd name="T71" fmla="*/ 0 h 524"/>
                  <a:gd name="T72" fmla="*/ 1 w 243"/>
                  <a:gd name="T73" fmla="*/ 0 h 524"/>
                  <a:gd name="T74" fmla="*/ 1 w 243"/>
                  <a:gd name="T75" fmla="*/ 0 h 524"/>
                  <a:gd name="T76" fmla="*/ 1 w 243"/>
                  <a:gd name="T77" fmla="*/ 0 h 524"/>
                  <a:gd name="T78" fmla="*/ 1 w 243"/>
                  <a:gd name="T79" fmla="*/ 0 h 524"/>
                  <a:gd name="T80" fmla="*/ 1 w 243"/>
                  <a:gd name="T81" fmla="*/ 0 h 524"/>
                  <a:gd name="T82" fmla="*/ 1 w 243"/>
                  <a:gd name="T83" fmla="*/ 0 h 524"/>
                  <a:gd name="T84" fmla="*/ 1 w 243"/>
                  <a:gd name="T85" fmla="*/ 0 h 524"/>
                  <a:gd name="T86" fmla="*/ 1 w 243"/>
                  <a:gd name="T87" fmla="*/ 0 h 524"/>
                  <a:gd name="T88" fmla="*/ 1 w 243"/>
                  <a:gd name="T89" fmla="*/ 0 h 524"/>
                  <a:gd name="T90" fmla="*/ 1 w 243"/>
                  <a:gd name="T91" fmla="*/ 0 h 524"/>
                  <a:gd name="T92" fmla="*/ 1 w 243"/>
                  <a:gd name="T93" fmla="*/ 0 h 524"/>
                  <a:gd name="T94" fmla="*/ 1 w 243"/>
                  <a:gd name="T95" fmla="*/ 0 h 524"/>
                  <a:gd name="T96" fmla="*/ 1 w 243"/>
                  <a:gd name="T97" fmla="*/ 0 h 524"/>
                  <a:gd name="T98" fmla="*/ 1 w 243"/>
                  <a:gd name="T99" fmla="*/ 0 h 524"/>
                  <a:gd name="T100" fmla="*/ 1 w 243"/>
                  <a:gd name="T101" fmla="*/ 0 h 524"/>
                  <a:gd name="T102" fmla="*/ 1 w 243"/>
                  <a:gd name="T103" fmla="*/ 0 h 524"/>
                  <a:gd name="T104" fmla="*/ 1 w 243"/>
                  <a:gd name="T105" fmla="*/ 0 h 524"/>
                  <a:gd name="T106" fmla="*/ 1 w 243"/>
                  <a:gd name="T107" fmla="*/ 0 h 524"/>
                  <a:gd name="T108" fmla="*/ 1 w 243"/>
                  <a:gd name="T109" fmla="*/ 0 h 524"/>
                  <a:gd name="T110" fmla="*/ 1 w 243"/>
                  <a:gd name="T111" fmla="*/ 0 h 524"/>
                  <a:gd name="T112" fmla="*/ 1 w 243"/>
                  <a:gd name="T113" fmla="*/ 0 h 524"/>
                  <a:gd name="T114" fmla="*/ 1 w 243"/>
                  <a:gd name="T115" fmla="*/ 0 h 524"/>
                  <a:gd name="T116" fmla="*/ 1 w 243"/>
                  <a:gd name="T117" fmla="*/ 0 h 524"/>
                  <a:gd name="T118" fmla="*/ 1 w 243"/>
                  <a:gd name="T119" fmla="*/ 0 h 524"/>
                  <a:gd name="T120" fmla="*/ 1 w 243"/>
                  <a:gd name="T121" fmla="*/ 0 h 524"/>
                  <a:gd name="T122" fmla="*/ 1 w 243"/>
                  <a:gd name="T123" fmla="*/ 0 h 52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3" h="524">
                    <a:moveTo>
                      <a:pt x="201" y="145"/>
                    </a:moveTo>
                    <a:lnTo>
                      <a:pt x="201" y="145"/>
                    </a:lnTo>
                    <a:lnTo>
                      <a:pt x="192" y="145"/>
                    </a:lnTo>
                    <a:lnTo>
                      <a:pt x="186" y="139"/>
                    </a:lnTo>
                    <a:lnTo>
                      <a:pt x="177" y="139"/>
                    </a:lnTo>
                    <a:lnTo>
                      <a:pt x="168" y="132"/>
                    </a:lnTo>
                    <a:lnTo>
                      <a:pt x="158" y="124"/>
                    </a:lnTo>
                    <a:lnTo>
                      <a:pt x="158" y="116"/>
                    </a:lnTo>
                    <a:lnTo>
                      <a:pt x="158" y="109"/>
                    </a:lnTo>
                    <a:lnTo>
                      <a:pt x="168" y="109"/>
                    </a:lnTo>
                    <a:lnTo>
                      <a:pt x="168" y="102"/>
                    </a:lnTo>
                    <a:lnTo>
                      <a:pt x="177" y="96"/>
                    </a:lnTo>
                    <a:lnTo>
                      <a:pt x="186" y="88"/>
                    </a:lnTo>
                    <a:lnTo>
                      <a:pt x="186" y="80"/>
                    </a:lnTo>
                    <a:lnTo>
                      <a:pt x="186" y="74"/>
                    </a:lnTo>
                    <a:lnTo>
                      <a:pt x="186" y="66"/>
                    </a:lnTo>
                    <a:lnTo>
                      <a:pt x="186" y="51"/>
                    </a:lnTo>
                    <a:lnTo>
                      <a:pt x="186" y="45"/>
                    </a:lnTo>
                    <a:lnTo>
                      <a:pt x="177" y="37"/>
                    </a:lnTo>
                    <a:lnTo>
                      <a:pt x="177" y="29"/>
                    </a:lnTo>
                    <a:lnTo>
                      <a:pt x="168" y="23"/>
                    </a:lnTo>
                    <a:lnTo>
                      <a:pt x="158" y="16"/>
                    </a:lnTo>
                    <a:lnTo>
                      <a:pt x="151" y="8"/>
                    </a:lnTo>
                    <a:lnTo>
                      <a:pt x="144" y="8"/>
                    </a:lnTo>
                    <a:lnTo>
                      <a:pt x="134" y="0"/>
                    </a:lnTo>
                    <a:lnTo>
                      <a:pt x="125" y="0"/>
                    </a:lnTo>
                    <a:lnTo>
                      <a:pt x="109" y="0"/>
                    </a:lnTo>
                    <a:lnTo>
                      <a:pt x="101" y="8"/>
                    </a:lnTo>
                    <a:lnTo>
                      <a:pt x="92" y="8"/>
                    </a:lnTo>
                    <a:lnTo>
                      <a:pt x="85" y="16"/>
                    </a:lnTo>
                    <a:lnTo>
                      <a:pt x="75" y="23"/>
                    </a:lnTo>
                    <a:lnTo>
                      <a:pt x="66" y="29"/>
                    </a:lnTo>
                    <a:lnTo>
                      <a:pt x="66" y="37"/>
                    </a:lnTo>
                    <a:lnTo>
                      <a:pt x="59" y="45"/>
                    </a:lnTo>
                    <a:lnTo>
                      <a:pt x="59" y="51"/>
                    </a:lnTo>
                    <a:lnTo>
                      <a:pt x="59" y="66"/>
                    </a:lnTo>
                    <a:lnTo>
                      <a:pt x="59" y="74"/>
                    </a:lnTo>
                    <a:lnTo>
                      <a:pt x="59" y="80"/>
                    </a:lnTo>
                    <a:lnTo>
                      <a:pt x="66" y="88"/>
                    </a:lnTo>
                    <a:lnTo>
                      <a:pt x="66" y="96"/>
                    </a:lnTo>
                    <a:lnTo>
                      <a:pt x="75" y="102"/>
                    </a:lnTo>
                    <a:lnTo>
                      <a:pt x="85" y="109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5" y="139"/>
                    </a:lnTo>
                    <a:lnTo>
                      <a:pt x="66" y="139"/>
                    </a:lnTo>
                    <a:lnTo>
                      <a:pt x="59" y="145"/>
                    </a:lnTo>
                    <a:lnTo>
                      <a:pt x="52" y="145"/>
                    </a:lnTo>
                    <a:lnTo>
                      <a:pt x="33" y="153"/>
                    </a:lnTo>
                    <a:lnTo>
                      <a:pt x="24" y="161"/>
                    </a:lnTo>
                    <a:lnTo>
                      <a:pt x="17" y="161"/>
                    </a:lnTo>
                    <a:lnTo>
                      <a:pt x="9" y="169"/>
                    </a:lnTo>
                    <a:lnTo>
                      <a:pt x="9" y="174"/>
                    </a:lnTo>
                    <a:lnTo>
                      <a:pt x="0" y="182"/>
                    </a:lnTo>
                    <a:lnTo>
                      <a:pt x="0" y="190"/>
                    </a:lnTo>
                    <a:lnTo>
                      <a:pt x="0" y="198"/>
                    </a:lnTo>
                    <a:lnTo>
                      <a:pt x="0" y="291"/>
                    </a:lnTo>
                    <a:lnTo>
                      <a:pt x="0" y="306"/>
                    </a:lnTo>
                    <a:lnTo>
                      <a:pt x="9" y="314"/>
                    </a:lnTo>
                    <a:lnTo>
                      <a:pt x="17" y="320"/>
                    </a:lnTo>
                    <a:lnTo>
                      <a:pt x="17" y="334"/>
                    </a:lnTo>
                    <a:lnTo>
                      <a:pt x="24" y="334"/>
                    </a:lnTo>
                    <a:lnTo>
                      <a:pt x="33" y="342"/>
                    </a:lnTo>
                    <a:lnTo>
                      <a:pt x="42" y="350"/>
                    </a:lnTo>
                    <a:lnTo>
                      <a:pt x="52" y="350"/>
                    </a:lnTo>
                    <a:lnTo>
                      <a:pt x="52" y="355"/>
                    </a:lnTo>
                    <a:lnTo>
                      <a:pt x="52" y="218"/>
                    </a:lnTo>
                    <a:lnTo>
                      <a:pt x="52" y="371"/>
                    </a:lnTo>
                    <a:lnTo>
                      <a:pt x="52" y="487"/>
                    </a:lnTo>
                    <a:lnTo>
                      <a:pt x="52" y="495"/>
                    </a:lnTo>
                    <a:lnTo>
                      <a:pt x="52" y="501"/>
                    </a:lnTo>
                    <a:lnTo>
                      <a:pt x="59" y="508"/>
                    </a:lnTo>
                    <a:lnTo>
                      <a:pt x="59" y="516"/>
                    </a:lnTo>
                    <a:lnTo>
                      <a:pt x="66" y="516"/>
                    </a:lnTo>
                    <a:lnTo>
                      <a:pt x="66" y="524"/>
                    </a:lnTo>
                    <a:lnTo>
                      <a:pt x="75" y="524"/>
                    </a:lnTo>
                    <a:lnTo>
                      <a:pt x="85" y="524"/>
                    </a:lnTo>
                    <a:lnTo>
                      <a:pt x="92" y="524"/>
                    </a:lnTo>
                    <a:lnTo>
                      <a:pt x="101" y="524"/>
                    </a:lnTo>
                    <a:lnTo>
                      <a:pt x="109" y="516"/>
                    </a:lnTo>
                    <a:lnTo>
                      <a:pt x="118" y="508"/>
                    </a:lnTo>
                    <a:lnTo>
                      <a:pt x="118" y="501"/>
                    </a:lnTo>
                    <a:lnTo>
                      <a:pt x="118" y="495"/>
                    </a:lnTo>
                    <a:lnTo>
                      <a:pt x="125" y="487"/>
                    </a:lnTo>
                    <a:lnTo>
                      <a:pt x="125" y="291"/>
                    </a:lnTo>
                    <a:lnTo>
                      <a:pt x="125" y="487"/>
                    </a:lnTo>
                    <a:lnTo>
                      <a:pt x="125" y="495"/>
                    </a:lnTo>
                    <a:lnTo>
                      <a:pt x="125" y="501"/>
                    </a:lnTo>
                    <a:lnTo>
                      <a:pt x="125" y="508"/>
                    </a:lnTo>
                    <a:lnTo>
                      <a:pt x="134" y="508"/>
                    </a:lnTo>
                    <a:lnTo>
                      <a:pt x="134" y="516"/>
                    </a:lnTo>
                    <a:lnTo>
                      <a:pt x="144" y="524"/>
                    </a:lnTo>
                    <a:lnTo>
                      <a:pt x="151" y="524"/>
                    </a:lnTo>
                    <a:lnTo>
                      <a:pt x="158" y="524"/>
                    </a:lnTo>
                    <a:lnTo>
                      <a:pt x="168" y="524"/>
                    </a:lnTo>
                    <a:lnTo>
                      <a:pt x="177" y="524"/>
                    </a:lnTo>
                    <a:lnTo>
                      <a:pt x="177" y="516"/>
                    </a:lnTo>
                    <a:lnTo>
                      <a:pt x="186" y="516"/>
                    </a:lnTo>
                    <a:lnTo>
                      <a:pt x="186" y="508"/>
                    </a:lnTo>
                    <a:lnTo>
                      <a:pt x="192" y="508"/>
                    </a:lnTo>
                    <a:lnTo>
                      <a:pt x="192" y="501"/>
                    </a:lnTo>
                    <a:lnTo>
                      <a:pt x="192" y="495"/>
                    </a:lnTo>
                    <a:lnTo>
                      <a:pt x="192" y="487"/>
                    </a:lnTo>
                    <a:lnTo>
                      <a:pt x="192" y="371"/>
                    </a:lnTo>
                    <a:lnTo>
                      <a:pt x="192" y="218"/>
                    </a:lnTo>
                    <a:lnTo>
                      <a:pt x="192" y="355"/>
                    </a:lnTo>
                    <a:lnTo>
                      <a:pt x="201" y="350"/>
                    </a:lnTo>
                    <a:lnTo>
                      <a:pt x="210" y="350"/>
                    </a:lnTo>
                    <a:lnTo>
                      <a:pt x="210" y="342"/>
                    </a:lnTo>
                    <a:lnTo>
                      <a:pt x="219" y="334"/>
                    </a:lnTo>
                    <a:lnTo>
                      <a:pt x="227" y="326"/>
                    </a:lnTo>
                    <a:lnTo>
                      <a:pt x="234" y="320"/>
                    </a:lnTo>
                    <a:lnTo>
                      <a:pt x="243" y="314"/>
                    </a:lnTo>
                    <a:lnTo>
                      <a:pt x="243" y="306"/>
                    </a:lnTo>
                    <a:lnTo>
                      <a:pt x="243" y="291"/>
                    </a:lnTo>
                    <a:lnTo>
                      <a:pt x="243" y="198"/>
                    </a:lnTo>
                    <a:lnTo>
                      <a:pt x="243" y="190"/>
                    </a:lnTo>
                    <a:lnTo>
                      <a:pt x="243" y="182"/>
                    </a:lnTo>
                    <a:lnTo>
                      <a:pt x="243" y="174"/>
                    </a:lnTo>
                    <a:lnTo>
                      <a:pt x="243" y="169"/>
                    </a:lnTo>
                    <a:lnTo>
                      <a:pt x="234" y="161"/>
                    </a:lnTo>
                    <a:lnTo>
                      <a:pt x="227" y="161"/>
                    </a:lnTo>
                    <a:lnTo>
                      <a:pt x="219" y="153"/>
                    </a:lnTo>
                    <a:lnTo>
                      <a:pt x="201" y="145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30" name="Freeform 142"/>
              <p:cNvSpPr>
                <a:spLocks/>
              </p:cNvSpPr>
              <p:nvPr/>
            </p:nvSpPr>
            <p:spPr bwMode="auto">
              <a:xfrm>
                <a:off x="1728" y="1467"/>
                <a:ext cx="122" cy="261"/>
              </a:xfrm>
              <a:custGeom>
                <a:avLst/>
                <a:gdLst>
                  <a:gd name="T0" fmla="*/ 1 w 243"/>
                  <a:gd name="T1" fmla="*/ 0 h 524"/>
                  <a:gd name="T2" fmla="*/ 1 w 243"/>
                  <a:gd name="T3" fmla="*/ 0 h 524"/>
                  <a:gd name="T4" fmla="*/ 1 w 243"/>
                  <a:gd name="T5" fmla="*/ 0 h 524"/>
                  <a:gd name="T6" fmla="*/ 1 w 243"/>
                  <a:gd name="T7" fmla="*/ 0 h 524"/>
                  <a:gd name="T8" fmla="*/ 1 w 243"/>
                  <a:gd name="T9" fmla="*/ 0 h 524"/>
                  <a:gd name="T10" fmla="*/ 1 w 243"/>
                  <a:gd name="T11" fmla="*/ 0 h 524"/>
                  <a:gd name="T12" fmla="*/ 1 w 243"/>
                  <a:gd name="T13" fmla="*/ 0 h 524"/>
                  <a:gd name="T14" fmla="*/ 1 w 243"/>
                  <a:gd name="T15" fmla="*/ 0 h 524"/>
                  <a:gd name="T16" fmla="*/ 1 w 243"/>
                  <a:gd name="T17" fmla="*/ 0 h 524"/>
                  <a:gd name="T18" fmla="*/ 1 w 243"/>
                  <a:gd name="T19" fmla="*/ 0 h 524"/>
                  <a:gd name="T20" fmla="*/ 1 w 243"/>
                  <a:gd name="T21" fmla="*/ 0 h 524"/>
                  <a:gd name="T22" fmla="*/ 1 w 243"/>
                  <a:gd name="T23" fmla="*/ 0 h 524"/>
                  <a:gd name="T24" fmla="*/ 1 w 243"/>
                  <a:gd name="T25" fmla="*/ 0 h 524"/>
                  <a:gd name="T26" fmla="*/ 1 w 243"/>
                  <a:gd name="T27" fmla="*/ 0 h 524"/>
                  <a:gd name="T28" fmla="*/ 1 w 243"/>
                  <a:gd name="T29" fmla="*/ 0 h 524"/>
                  <a:gd name="T30" fmla="*/ 1 w 243"/>
                  <a:gd name="T31" fmla="*/ 0 h 524"/>
                  <a:gd name="T32" fmla="*/ 1 w 243"/>
                  <a:gd name="T33" fmla="*/ 0 h 524"/>
                  <a:gd name="T34" fmla="*/ 1 w 243"/>
                  <a:gd name="T35" fmla="*/ 0 h 524"/>
                  <a:gd name="T36" fmla="*/ 1 w 243"/>
                  <a:gd name="T37" fmla="*/ 0 h 524"/>
                  <a:gd name="T38" fmla="*/ 1 w 243"/>
                  <a:gd name="T39" fmla="*/ 0 h 524"/>
                  <a:gd name="T40" fmla="*/ 1 w 243"/>
                  <a:gd name="T41" fmla="*/ 0 h 524"/>
                  <a:gd name="T42" fmla="*/ 1 w 243"/>
                  <a:gd name="T43" fmla="*/ 0 h 524"/>
                  <a:gd name="T44" fmla="*/ 1 w 243"/>
                  <a:gd name="T45" fmla="*/ 0 h 524"/>
                  <a:gd name="T46" fmla="*/ 1 w 243"/>
                  <a:gd name="T47" fmla="*/ 0 h 524"/>
                  <a:gd name="T48" fmla="*/ 1 w 243"/>
                  <a:gd name="T49" fmla="*/ 0 h 524"/>
                  <a:gd name="T50" fmla="*/ 1 w 243"/>
                  <a:gd name="T51" fmla="*/ 0 h 524"/>
                  <a:gd name="T52" fmla="*/ 1 w 243"/>
                  <a:gd name="T53" fmla="*/ 0 h 524"/>
                  <a:gd name="T54" fmla="*/ 0 w 243"/>
                  <a:gd name="T55" fmla="*/ 0 h 524"/>
                  <a:gd name="T56" fmla="*/ 0 w 243"/>
                  <a:gd name="T57" fmla="*/ 0 h 524"/>
                  <a:gd name="T58" fmla="*/ 1 w 243"/>
                  <a:gd name="T59" fmla="*/ 0 h 524"/>
                  <a:gd name="T60" fmla="*/ 1 w 243"/>
                  <a:gd name="T61" fmla="*/ 0 h 524"/>
                  <a:gd name="T62" fmla="*/ 1 w 243"/>
                  <a:gd name="T63" fmla="*/ 0 h 524"/>
                  <a:gd name="T64" fmla="*/ 1 w 243"/>
                  <a:gd name="T65" fmla="*/ 0 h 524"/>
                  <a:gd name="T66" fmla="*/ 1 w 243"/>
                  <a:gd name="T67" fmla="*/ 0 h 524"/>
                  <a:gd name="T68" fmla="*/ 1 w 243"/>
                  <a:gd name="T69" fmla="*/ 0 h 524"/>
                  <a:gd name="T70" fmla="*/ 1 w 243"/>
                  <a:gd name="T71" fmla="*/ 0 h 524"/>
                  <a:gd name="T72" fmla="*/ 1 w 243"/>
                  <a:gd name="T73" fmla="*/ 0 h 524"/>
                  <a:gd name="T74" fmla="*/ 1 w 243"/>
                  <a:gd name="T75" fmla="*/ 0 h 524"/>
                  <a:gd name="T76" fmla="*/ 1 w 243"/>
                  <a:gd name="T77" fmla="*/ 0 h 524"/>
                  <a:gd name="T78" fmla="*/ 1 w 243"/>
                  <a:gd name="T79" fmla="*/ 0 h 524"/>
                  <a:gd name="T80" fmla="*/ 1 w 243"/>
                  <a:gd name="T81" fmla="*/ 0 h 524"/>
                  <a:gd name="T82" fmla="*/ 1 w 243"/>
                  <a:gd name="T83" fmla="*/ 0 h 524"/>
                  <a:gd name="T84" fmla="*/ 1 w 243"/>
                  <a:gd name="T85" fmla="*/ 0 h 524"/>
                  <a:gd name="T86" fmla="*/ 1 w 243"/>
                  <a:gd name="T87" fmla="*/ 0 h 524"/>
                  <a:gd name="T88" fmla="*/ 1 w 243"/>
                  <a:gd name="T89" fmla="*/ 0 h 524"/>
                  <a:gd name="T90" fmla="*/ 1 w 243"/>
                  <a:gd name="T91" fmla="*/ 0 h 524"/>
                  <a:gd name="T92" fmla="*/ 1 w 243"/>
                  <a:gd name="T93" fmla="*/ 0 h 524"/>
                  <a:gd name="T94" fmla="*/ 1 w 243"/>
                  <a:gd name="T95" fmla="*/ 0 h 524"/>
                  <a:gd name="T96" fmla="*/ 1 w 243"/>
                  <a:gd name="T97" fmla="*/ 0 h 524"/>
                  <a:gd name="T98" fmla="*/ 1 w 243"/>
                  <a:gd name="T99" fmla="*/ 0 h 524"/>
                  <a:gd name="T100" fmla="*/ 1 w 243"/>
                  <a:gd name="T101" fmla="*/ 0 h 524"/>
                  <a:gd name="T102" fmla="*/ 1 w 243"/>
                  <a:gd name="T103" fmla="*/ 0 h 524"/>
                  <a:gd name="T104" fmla="*/ 1 w 243"/>
                  <a:gd name="T105" fmla="*/ 0 h 524"/>
                  <a:gd name="T106" fmla="*/ 1 w 243"/>
                  <a:gd name="T107" fmla="*/ 0 h 524"/>
                  <a:gd name="T108" fmla="*/ 1 w 243"/>
                  <a:gd name="T109" fmla="*/ 0 h 524"/>
                  <a:gd name="T110" fmla="*/ 1 w 243"/>
                  <a:gd name="T111" fmla="*/ 0 h 524"/>
                  <a:gd name="T112" fmla="*/ 1 w 243"/>
                  <a:gd name="T113" fmla="*/ 0 h 524"/>
                  <a:gd name="T114" fmla="*/ 1 w 243"/>
                  <a:gd name="T115" fmla="*/ 0 h 524"/>
                  <a:gd name="T116" fmla="*/ 1 w 243"/>
                  <a:gd name="T117" fmla="*/ 0 h 524"/>
                  <a:gd name="T118" fmla="*/ 1 w 243"/>
                  <a:gd name="T119" fmla="*/ 0 h 524"/>
                  <a:gd name="T120" fmla="*/ 1 w 243"/>
                  <a:gd name="T121" fmla="*/ 0 h 524"/>
                  <a:gd name="T122" fmla="*/ 1 w 243"/>
                  <a:gd name="T123" fmla="*/ 0 h 52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3" h="524">
                    <a:moveTo>
                      <a:pt x="201" y="145"/>
                    </a:moveTo>
                    <a:lnTo>
                      <a:pt x="201" y="145"/>
                    </a:lnTo>
                    <a:lnTo>
                      <a:pt x="192" y="145"/>
                    </a:lnTo>
                    <a:lnTo>
                      <a:pt x="186" y="139"/>
                    </a:lnTo>
                    <a:lnTo>
                      <a:pt x="177" y="139"/>
                    </a:lnTo>
                    <a:lnTo>
                      <a:pt x="168" y="132"/>
                    </a:lnTo>
                    <a:lnTo>
                      <a:pt x="158" y="124"/>
                    </a:lnTo>
                    <a:lnTo>
                      <a:pt x="158" y="116"/>
                    </a:lnTo>
                    <a:lnTo>
                      <a:pt x="158" y="109"/>
                    </a:lnTo>
                    <a:lnTo>
                      <a:pt x="168" y="109"/>
                    </a:lnTo>
                    <a:lnTo>
                      <a:pt x="168" y="102"/>
                    </a:lnTo>
                    <a:lnTo>
                      <a:pt x="177" y="96"/>
                    </a:lnTo>
                    <a:lnTo>
                      <a:pt x="186" y="88"/>
                    </a:lnTo>
                    <a:lnTo>
                      <a:pt x="186" y="80"/>
                    </a:lnTo>
                    <a:lnTo>
                      <a:pt x="186" y="74"/>
                    </a:lnTo>
                    <a:lnTo>
                      <a:pt x="186" y="66"/>
                    </a:lnTo>
                    <a:lnTo>
                      <a:pt x="186" y="51"/>
                    </a:lnTo>
                    <a:lnTo>
                      <a:pt x="186" y="45"/>
                    </a:lnTo>
                    <a:lnTo>
                      <a:pt x="177" y="37"/>
                    </a:lnTo>
                    <a:lnTo>
                      <a:pt x="177" y="29"/>
                    </a:lnTo>
                    <a:lnTo>
                      <a:pt x="168" y="23"/>
                    </a:lnTo>
                    <a:lnTo>
                      <a:pt x="158" y="16"/>
                    </a:lnTo>
                    <a:lnTo>
                      <a:pt x="151" y="8"/>
                    </a:lnTo>
                    <a:lnTo>
                      <a:pt x="144" y="8"/>
                    </a:lnTo>
                    <a:lnTo>
                      <a:pt x="134" y="0"/>
                    </a:lnTo>
                    <a:lnTo>
                      <a:pt x="125" y="0"/>
                    </a:lnTo>
                    <a:lnTo>
                      <a:pt x="109" y="0"/>
                    </a:lnTo>
                    <a:lnTo>
                      <a:pt x="101" y="8"/>
                    </a:lnTo>
                    <a:lnTo>
                      <a:pt x="92" y="8"/>
                    </a:lnTo>
                    <a:lnTo>
                      <a:pt x="85" y="16"/>
                    </a:lnTo>
                    <a:lnTo>
                      <a:pt x="75" y="23"/>
                    </a:lnTo>
                    <a:lnTo>
                      <a:pt x="66" y="29"/>
                    </a:lnTo>
                    <a:lnTo>
                      <a:pt x="66" y="37"/>
                    </a:lnTo>
                    <a:lnTo>
                      <a:pt x="59" y="45"/>
                    </a:lnTo>
                    <a:lnTo>
                      <a:pt x="59" y="51"/>
                    </a:lnTo>
                    <a:lnTo>
                      <a:pt x="59" y="66"/>
                    </a:lnTo>
                    <a:lnTo>
                      <a:pt x="59" y="74"/>
                    </a:lnTo>
                    <a:lnTo>
                      <a:pt x="59" y="80"/>
                    </a:lnTo>
                    <a:lnTo>
                      <a:pt x="66" y="88"/>
                    </a:lnTo>
                    <a:lnTo>
                      <a:pt x="66" y="96"/>
                    </a:lnTo>
                    <a:lnTo>
                      <a:pt x="75" y="102"/>
                    </a:lnTo>
                    <a:lnTo>
                      <a:pt x="85" y="109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5" y="139"/>
                    </a:lnTo>
                    <a:lnTo>
                      <a:pt x="66" y="139"/>
                    </a:lnTo>
                    <a:lnTo>
                      <a:pt x="59" y="145"/>
                    </a:lnTo>
                    <a:lnTo>
                      <a:pt x="52" y="145"/>
                    </a:lnTo>
                    <a:lnTo>
                      <a:pt x="33" y="153"/>
                    </a:lnTo>
                    <a:lnTo>
                      <a:pt x="24" y="161"/>
                    </a:lnTo>
                    <a:lnTo>
                      <a:pt x="17" y="161"/>
                    </a:lnTo>
                    <a:lnTo>
                      <a:pt x="9" y="169"/>
                    </a:lnTo>
                    <a:lnTo>
                      <a:pt x="9" y="174"/>
                    </a:lnTo>
                    <a:lnTo>
                      <a:pt x="0" y="182"/>
                    </a:lnTo>
                    <a:lnTo>
                      <a:pt x="0" y="190"/>
                    </a:lnTo>
                    <a:lnTo>
                      <a:pt x="0" y="198"/>
                    </a:lnTo>
                    <a:lnTo>
                      <a:pt x="0" y="291"/>
                    </a:lnTo>
                    <a:lnTo>
                      <a:pt x="0" y="306"/>
                    </a:lnTo>
                    <a:lnTo>
                      <a:pt x="9" y="314"/>
                    </a:lnTo>
                    <a:lnTo>
                      <a:pt x="17" y="320"/>
                    </a:lnTo>
                    <a:lnTo>
                      <a:pt x="17" y="334"/>
                    </a:lnTo>
                    <a:lnTo>
                      <a:pt x="24" y="334"/>
                    </a:lnTo>
                    <a:lnTo>
                      <a:pt x="33" y="342"/>
                    </a:lnTo>
                    <a:lnTo>
                      <a:pt x="42" y="350"/>
                    </a:lnTo>
                    <a:lnTo>
                      <a:pt x="52" y="350"/>
                    </a:lnTo>
                    <a:lnTo>
                      <a:pt x="52" y="355"/>
                    </a:lnTo>
                    <a:lnTo>
                      <a:pt x="52" y="218"/>
                    </a:lnTo>
                    <a:lnTo>
                      <a:pt x="52" y="371"/>
                    </a:lnTo>
                    <a:lnTo>
                      <a:pt x="52" y="487"/>
                    </a:lnTo>
                    <a:lnTo>
                      <a:pt x="52" y="495"/>
                    </a:lnTo>
                    <a:lnTo>
                      <a:pt x="52" y="501"/>
                    </a:lnTo>
                    <a:lnTo>
                      <a:pt x="59" y="508"/>
                    </a:lnTo>
                    <a:lnTo>
                      <a:pt x="59" y="516"/>
                    </a:lnTo>
                    <a:lnTo>
                      <a:pt x="66" y="516"/>
                    </a:lnTo>
                    <a:lnTo>
                      <a:pt x="66" y="524"/>
                    </a:lnTo>
                    <a:lnTo>
                      <a:pt x="75" y="524"/>
                    </a:lnTo>
                    <a:lnTo>
                      <a:pt x="85" y="524"/>
                    </a:lnTo>
                    <a:lnTo>
                      <a:pt x="92" y="524"/>
                    </a:lnTo>
                    <a:lnTo>
                      <a:pt x="101" y="524"/>
                    </a:lnTo>
                    <a:lnTo>
                      <a:pt x="109" y="516"/>
                    </a:lnTo>
                    <a:lnTo>
                      <a:pt x="118" y="508"/>
                    </a:lnTo>
                    <a:lnTo>
                      <a:pt x="118" y="501"/>
                    </a:lnTo>
                    <a:lnTo>
                      <a:pt x="118" y="495"/>
                    </a:lnTo>
                    <a:lnTo>
                      <a:pt x="125" y="487"/>
                    </a:lnTo>
                    <a:lnTo>
                      <a:pt x="125" y="291"/>
                    </a:lnTo>
                    <a:lnTo>
                      <a:pt x="125" y="487"/>
                    </a:lnTo>
                    <a:lnTo>
                      <a:pt x="125" y="495"/>
                    </a:lnTo>
                    <a:lnTo>
                      <a:pt x="125" y="501"/>
                    </a:lnTo>
                    <a:lnTo>
                      <a:pt x="125" y="508"/>
                    </a:lnTo>
                    <a:lnTo>
                      <a:pt x="134" y="508"/>
                    </a:lnTo>
                    <a:lnTo>
                      <a:pt x="134" y="516"/>
                    </a:lnTo>
                    <a:lnTo>
                      <a:pt x="144" y="524"/>
                    </a:lnTo>
                    <a:lnTo>
                      <a:pt x="151" y="524"/>
                    </a:lnTo>
                    <a:lnTo>
                      <a:pt x="158" y="524"/>
                    </a:lnTo>
                    <a:lnTo>
                      <a:pt x="168" y="524"/>
                    </a:lnTo>
                    <a:lnTo>
                      <a:pt x="177" y="524"/>
                    </a:lnTo>
                    <a:lnTo>
                      <a:pt x="177" y="516"/>
                    </a:lnTo>
                    <a:lnTo>
                      <a:pt x="186" y="516"/>
                    </a:lnTo>
                    <a:lnTo>
                      <a:pt x="186" y="508"/>
                    </a:lnTo>
                    <a:lnTo>
                      <a:pt x="192" y="508"/>
                    </a:lnTo>
                    <a:lnTo>
                      <a:pt x="192" y="501"/>
                    </a:lnTo>
                    <a:lnTo>
                      <a:pt x="192" y="495"/>
                    </a:lnTo>
                    <a:lnTo>
                      <a:pt x="192" y="487"/>
                    </a:lnTo>
                    <a:lnTo>
                      <a:pt x="192" y="371"/>
                    </a:lnTo>
                    <a:lnTo>
                      <a:pt x="192" y="218"/>
                    </a:lnTo>
                    <a:lnTo>
                      <a:pt x="192" y="355"/>
                    </a:lnTo>
                    <a:lnTo>
                      <a:pt x="201" y="350"/>
                    </a:lnTo>
                    <a:lnTo>
                      <a:pt x="210" y="350"/>
                    </a:lnTo>
                    <a:lnTo>
                      <a:pt x="210" y="342"/>
                    </a:lnTo>
                    <a:lnTo>
                      <a:pt x="219" y="334"/>
                    </a:lnTo>
                    <a:lnTo>
                      <a:pt x="227" y="326"/>
                    </a:lnTo>
                    <a:lnTo>
                      <a:pt x="234" y="320"/>
                    </a:lnTo>
                    <a:lnTo>
                      <a:pt x="243" y="314"/>
                    </a:lnTo>
                    <a:lnTo>
                      <a:pt x="243" y="306"/>
                    </a:lnTo>
                    <a:lnTo>
                      <a:pt x="243" y="291"/>
                    </a:lnTo>
                    <a:lnTo>
                      <a:pt x="243" y="198"/>
                    </a:lnTo>
                    <a:lnTo>
                      <a:pt x="243" y="190"/>
                    </a:lnTo>
                    <a:lnTo>
                      <a:pt x="243" y="182"/>
                    </a:lnTo>
                    <a:lnTo>
                      <a:pt x="243" y="174"/>
                    </a:lnTo>
                    <a:lnTo>
                      <a:pt x="243" y="169"/>
                    </a:lnTo>
                    <a:lnTo>
                      <a:pt x="234" y="161"/>
                    </a:lnTo>
                    <a:lnTo>
                      <a:pt x="227" y="161"/>
                    </a:lnTo>
                    <a:lnTo>
                      <a:pt x="219" y="153"/>
                    </a:lnTo>
                    <a:lnTo>
                      <a:pt x="201" y="145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</p:grpSp>
        <p:grpSp>
          <p:nvGrpSpPr>
            <p:cNvPr id="40" name="Group 143"/>
            <p:cNvGrpSpPr>
              <a:grpSpLocks/>
            </p:cNvGrpSpPr>
            <p:nvPr/>
          </p:nvGrpSpPr>
          <p:grpSpPr bwMode="auto">
            <a:xfrm>
              <a:off x="1277" y="2156"/>
              <a:ext cx="106" cy="235"/>
              <a:chOff x="1405" y="1691"/>
              <a:chExt cx="122" cy="261"/>
            </a:xfrm>
          </p:grpSpPr>
          <p:sp>
            <p:nvSpPr>
              <p:cNvPr id="327" name="Freeform 144"/>
              <p:cNvSpPr>
                <a:spLocks/>
              </p:cNvSpPr>
              <p:nvPr/>
            </p:nvSpPr>
            <p:spPr bwMode="auto">
              <a:xfrm>
                <a:off x="1405" y="1691"/>
                <a:ext cx="122" cy="261"/>
              </a:xfrm>
              <a:custGeom>
                <a:avLst/>
                <a:gdLst>
                  <a:gd name="T0" fmla="*/ 0 w 245"/>
                  <a:gd name="T1" fmla="*/ 0 h 523"/>
                  <a:gd name="T2" fmla="*/ 0 w 245"/>
                  <a:gd name="T3" fmla="*/ 0 h 523"/>
                  <a:gd name="T4" fmla="*/ 0 w 245"/>
                  <a:gd name="T5" fmla="*/ 0 h 523"/>
                  <a:gd name="T6" fmla="*/ 0 w 245"/>
                  <a:gd name="T7" fmla="*/ 0 h 523"/>
                  <a:gd name="T8" fmla="*/ 0 w 245"/>
                  <a:gd name="T9" fmla="*/ 0 h 523"/>
                  <a:gd name="T10" fmla="*/ 0 w 245"/>
                  <a:gd name="T11" fmla="*/ 0 h 523"/>
                  <a:gd name="T12" fmla="*/ 0 w 245"/>
                  <a:gd name="T13" fmla="*/ 0 h 523"/>
                  <a:gd name="T14" fmla="*/ 0 w 245"/>
                  <a:gd name="T15" fmla="*/ 0 h 523"/>
                  <a:gd name="T16" fmla="*/ 0 w 245"/>
                  <a:gd name="T17" fmla="*/ 0 h 523"/>
                  <a:gd name="T18" fmla="*/ 0 w 245"/>
                  <a:gd name="T19" fmla="*/ 0 h 523"/>
                  <a:gd name="T20" fmla="*/ 0 w 245"/>
                  <a:gd name="T21" fmla="*/ 0 h 523"/>
                  <a:gd name="T22" fmla="*/ 0 w 245"/>
                  <a:gd name="T23" fmla="*/ 0 h 523"/>
                  <a:gd name="T24" fmla="*/ 0 w 245"/>
                  <a:gd name="T25" fmla="*/ 0 h 523"/>
                  <a:gd name="T26" fmla="*/ 0 w 245"/>
                  <a:gd name="T27" fmla="*/ 0 h 523"/>
                  <a:gd name="T28" fmla="*/ 0 w 245"/>
                  <a:gd name="T29" fmla="*/ 0 h 523"/>
                  <a:gd name="T30" fmla="*/ 0 w 245"/>
                  <a:gd name="T31" fmla="*/ 0 h 523"/>
                  <a:gd name="T32" fmla="*/ 0 w 245"/>
                  <a:gd name="T33" fmla="*/ 0 h 523"/>
                  <a:gd name="T34" fmla="*/ 0 w 245"/>
                  <a:gd name="T35" fmla="*/ 0 h 523"/>
                  <a:gd name="T36" fmla="*/ 0 w 245"/>
                  <a:gd name="T37" fmla="*/ 0 h 523"/>
                  <a:gd name="T38" fmla="*/ 0 w 245"/>
                  <a:gd name="T39" fmla="*/ 0 h 523"/>
                  <a:gd name="T40" fmla="*/ 0 w 245"/>
                  <a:gd name="T41" fmla="*/ 0 h 523"/>
                  <a:gd name="T42" fmla="*/ 0 w 245"/>
                  <a:gd name="T43" fmla="*/ 0 h 523"/>
                  <a:gd name="T44" fmla="*/ 0 w 245"/>
                  <a:gd name="T45" fmla="*/ 0 h 523"/>
                  <a:gd name="T46" fmla="*/ 0 w 245"/>
                  <a:gd name="T47" fmla="*/ 0 h 523"/>
                  <a:gd name="T48" fmla="*/ 0 w 245"/>
                  <a:gd name="T49" fmla="*/ 0 h 523"/>
                  <a:gd name="T50" fmla="*/ 0 w 245"/>
                  <a:gd name="T51" fmla="*/ 0 h 523"/>
                  <a:gd name="T52" fmla="*/ 0 w 245"/>
                  <a:gd name="T53" fmla="*/ 0 h 523"/>
                  <a:gd name="T54" fmla="*/ 0 w 245"/>
                  <a:gd name="T55" fmla="*/ 0 h 523"/>
                  <a:gd name="T56" fmla="*/ 0 w 245"/>
                  <a:gd name="T57" fmla="*/ 0 h 523"/>
                  <a:gd name="T58" fmla="*/ 0 w 245"/>
                  <a:gd name="T59" fmla="*/ 0 h 523"/>
                  <a:gd name="T60" fmla="*/ 0 w 245"/>
                  <a:gd name="T61" fmla="*/ 0 h 523"/>
                  <a:gd name="T62" fmla="*/ 0 w 245"/>
                  <a:gd name="T63" fmla="*/ 0 h 523"/>
                  <a:gd name="T64" fmla="*/ 0 w 245"/>
                  <a:gd name="T65" fmla="*/ 0 h 523"/>
                  <a:gd name="T66" fmla="*/ 0 w 245"/>
                  <a:gd name="T67" fmla="*/ 0 h 523"/>
                  <a:gd name="T68" fmla="*/ 0 w 245"/>
                  <a:gd name="T69" fmla="*/ 0 h 523"/>
                  <a:gd name="T70" fmla="*/ 0 w 245"/>
                  <a:gd name="T71" fmla="*/ 0 h 523"/>
                  <a:gd name="T72" fmla="*/ 0 w 245"/>
                  <a:gd name="T73" fmla="*/ 0 h 523"/>
                  <a:gd name="T74" fmla="*/ 0 w 245"/>
                  <a:gd name="T75" fmla="*/ 0 h 523"/>
                  <a:gd name="T76" fmla="*/ 0 w 245"/>
                  <a:gd name="T77" fmla="*/ 0 h 523"/>
                  <a:gd name="T78" fmla="*/ 0 w 245"/>
                  <a:gd name="T79" fmla="*/ 0 h 523"/>
                  <a:gd name="T80" fmla="*/ 0 w 245"/>
                  <a:gd name="T81" fmla="*/ 0 h 523"/>
                  <a:gd name="T82" fmla="*/ 0 w 245"/>
                  <a:gd name="T83" fmla="*/ 0 h 523"/>
                  <a:gd name="T84" fmla="*/ 0 w 245"/>
                  <a:gd name="T85" fmla="*/ 0 h 523"/>
                  <a:gd name="T86" fmla="*/ 0 w 245"/>
                  <a:gd name="T87" fmla="*/ 0 h 523"/>
                  <a:gd name="T88" fmla="*/ 0 w 245"/>
                  <a:gd name="T89" fmla="*/ 0 h 523"/>
                  <a:gd name="T90" fmla="*/ 0 w 245"/>
                  <a:gd name="T91" fmla="*/ 0 h 523"/>
                  <a:gd name="T92" fmla="*/ 0 w 245"/>
                  <a:gd name="T93" fmla="*/ 0 h 523"/>
                  <a:gd name="T94" fmla="*/ 0 w 245"/>
                  <a:gd name="T95" fmla="*/ 0 h 523"/>
                  <a:gd name="T96" fmla="*/ 0 w 245"/>
                  <a:gd name="T97" fmla="*/ 0 h 523"/>
                  <a:gd name="T98" fmla="*/ 0 w 245"/>
                  <a:gd name="T99" fmla="*/ 0 h 523"/>
                  <a:gd name="T100" fmla="*/ 0 w 245"/>
                  <a:gd name="T101" fmla="*/ 0 h 523"/>
                  <a:gd name="T102" fmla="*/ 0 w 245"/>
                  <a:gd name="T103" fmla="*/ 0 h 523"/>
                  <a:gd name="T104" fmla="*/ 0 w 245"/>
                  <a:gd name="T105" fmla="*/ 0 h 523"/>
                  <a:gd name="T106" fmla="*/ 0 w 245"/>
                  <a:gd name="T107" fmla="*/ 0 h 523"/>
                  <a:gd name="T108" fmla="*/ 0 w 245"/>
                  <a:gd name="T109" fmla="*/ 0 h 523"/>
                  <a:gd name="T110" fmla="*/ 0 w 245"/>
                  <a:gd name="T111" fmla="*/ 0 h 523"/>
                  <a:gd name="T112" fmla="*/ 0 w 245"/>
                  <a:gd name="T113" fmla="*/ 0 h 523"/>
                  <a:gd name="T114" fmla="*/ 0 w 245"/>
                  <a:gd name="T115" fmla="*/ 0 h 523"/>
                  <a:gd name="T116" fmla="*/ 0 w 245"/>
                  <a:gd name="T117" fmla="*/ 0 h 523"/>
                  <a:gd name="T118" fmla="*/ 0 w 245"/>
                  <a:gd name="T119" fmla="*/ 0 h 523"/>
                  <a:gd name="T120" fmla="*/ 0 w 245"/>
                  <a:gd name="T121" fmla="*/ 0 h 523"/>
                  <a:gd name="T122" fmla="*/ 0 w 245"/>
                  <a:gd name="T123" fmla="*/ 0 h 52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5" h="523">
                    <a:moveTo>
                      <a:pt x="203" y="145"/>
                    </a:moveTo>
                    <a:lnTo>
                      <a:pt x="203" y="145"/>
                    </a:lnTo>
                    <a:lnTo>
                      <a:pt x="194" y="145"/>
                    </a:lnTo>
                    <a:lnTo>
                      <a:pt x="186" y="138"/>
                    </a:lnTo>
                    <a:lnTo>
                      <a:pt x="179" y="138"/>
                    </a:lnTo>
                    <a:lnTo>
                      <a:pt x="170" y="132"/>
                    </a:lnTo>
                    <a:lnTo>
                      <a:pt x="160" y="124"/>
                    </a:lnTo>
                    <a:lnTo>
                      <a:pt x="160" y="116"/>
                    </a:lnTo>
                    <a:lnTo>
                      <a:pt x="160" y="108"/>
                    </a:lnTo>
                    <a:lnTo>
                      <a:pt x="170" y="108"/>
                    </a:lnTo>
                    <a:lnTo>
                      <a:pt x="170" y="102"/>
                    </a:lnTo>
                    <a:lnTo>
                      <a:pt x="179" y="95"/>
                    </a:lnTo>
                    <a:lnTo>
                      <a:pt x="186" y="87"/>
                    </a:lnTo>
                    <a:lnTo>
                      <a:pt x="186" y="79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1"/>
                    </a:lnTo>
                    <a:lnTo>
                      <a:pt x="186" y="44"/>
                    </a:lnTo>
                    <a:lnTo>
                      <a:pt x="179" y="36"/>
                    </a:lnTo>
                    <a:lnTo>
                      <a:pt x="179" y="28"/>
                    </a:lnTo>
                    <a:lnTo>
                      <a:pt x="170" y="22"/>
                    </a:lnTo>
                    <a:lnTo>
                      <a:pt x="160" y="16"/>
                    </a:lnTo>
                    <a:lnTo>
                      <a:pt x="151" y="8"/>
                    </a:lnTo>
                    <a:lnTo>
                      <a:pt x="144" y="8"/>
                    </a:lnTo>
                    <a:lnTo>
                      <a:pt x="136" y="0"/>
                    </a:lnTo>
                    <a:lnTo>
                      <a:pt x="127" y="0"/>
                    </a:lnTo>
                    <a:lnTo>
                      <a:pt x="109" y="0"/>
                    </a:lnTo>
                    <a:lnTo>
                      <a:pt x="101" y="8"/>
                    </a:lnTo>
                    <a:lnTo>
                      <a:pt x="94" y="8"/>
                    </a:lnTo>
                    <a:lnTo>
                      <a:pt x="85" y="16"/>
                    </a:lnTo>
                    <a:lnTo>
                      <a:pt x="76" y="22"/>
                    </a:lnTo>
                    <a:lnTo>
                      <a:pt x="66" y="28"/>
                    </a:lnTo>
                    <a:lnTo>
                      <a:pt x="66" y="36"/>
                    </a:lnTo>
                    <a:lnTo>
                      <a:pt x="61" y="44"/>
                    </a:lnTo>
                    <a:lnTo>
                      <a:pt x="61" y="51"/>
                    </a:lnTo>
                    <a:lnTo>
                      <a:pt x="61" y="65"/>
                    </a:lnTo>
                    <a:lnTo>
                      <a:pt x="61" y="73"/>
                    </a:lnTo>
                    <a:lnTo>
                      <a:pt x="61" y="79"/>
                    </a:lnTo>
                    <a:lnTo>
                      <a:pt x="66" y="87"/>
                    </a:lnTo>
                    <a:lnTo>
                      <a:pt x="66" y="95"/>
                    </a:lnTo>
                    <a:lnTo>
                      <a:pt x="76" y="102"/>
                    </a:lnTo>
                    <a:lnTo>
                      <a:pt x="85" y="108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6" y="138"/>
                    </a:lnTo>
                    <a:lnTo>
                      <a:pt x="66" y="138"/>
                    </a:lnTo>
                    <a:lnTo>
                      <a:pt x="61" y="145"/>
                    </a:lnTo>
                    <a:lnTo>
                      <a:pt x="52" y="145"/>
                    </a:lnTo>
                    <a:lnTo>
                      <a:pt x="33" y="152"/>
                    </a:lnTo>
                    <a:lnTo>
                      <a:pt x="24" y="160"/>
                    </a:lnTo>
                    <a:lnTo>
                      <a:pt x="18" y="160"/>
                    </a:lnTo>
                    <a:lnTo>
                      <a:pt x="9" y="168"/>
                    </a:lnTo>
                    <a:lnTo>
                      <a:pt x="9" y="173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0" y="305"/>
                    </a:lnTo>
                    <a:lnTo>
                      <a:pt x="9" y="313"/>
                    </a:lnTo>
                    <a:lnTo>
                      <a:pt x="18" y="319"/>
                    </a:lnTo>
                    <a:lnTo>
                      <a:pt x="18" y="334"/>
                    </a:lnTo>
                    <a:lnTo>
                      <a:pt x="24" y="334"/>
                    </a:lnTo>
                    <a:lnTo>
                      <a:pt x="33" y="342"/>
                    </a:lnTo>
                    <a:lnTo>
                      <a:pt x="42" y="350"/>
                    </a:lnTo>
                    <a:lnTo>
                      <a:pt x="52" y="350"/>
                    </a:lnTo>
                    <a:lnTo>
                      <a:pt x="52" y="354"/>
                    </a:lnTo>
                    <a:lnTo>
                      <a:pt x="52" y="218"/>
                    </a:lnTo>
                    <a:lnTo>
                      <a:pt x="52" y="370"/>
                    </a:lnTo>
                    <a:lnTo>
                      <a:pt x="52" y="486"/>
                    </a:lnTo>
                    <a:lnTo>
                      <a:pt x="52" y="494"/>
                    </a:lnTo>
                    <a:lnTo>
                      <a:pt x="52" y="501"/>
                    </a:lnTo>
                    <a:lnTo>
                      <a:pt x="61" y="507"/>
                    </a:lnTo>
                    <a:lnTo>
                      <a:pt x="61" y="515"/>
                    </a:lnTo>
                    <a:lnTo>
                      <a:pt x="66" y="515"/>
                    </a:lnTo>
                    <a:lnTo>
                      <a:pt x="66" y="523"/>
                    </a:lnTo>
                    <a:lnTo>
                      <a:pt x="76" y="523"/>
                    </a:lnTo>
                    <a:lnTo>
                      <a:pt x="85" y="523"/>
                    </a:lnTo>
                    <a:lnTo>
                      <a:pt x="94" y="523"/>
                    </a:lnTo>
                    <a:lnTo>
                      <a:pt x="101" y="523"/>
                    </a:lnTo>
                    <a:lnTo>
                      <a:pt x="109" y="515"/>
                    </a:lnTo>
                    <a:lnTo>
                      <a:pt x="118" y="507"/>
                    </a:lnTo>
                    <a:lnTo>
                      <a:pt x="118" y="501"/>
                    </a:lnTo>
                    <a:lnTo>
                      <a:pt x="118" y="494"/>
                    </a:lnTo>
                    <a:lnTo>
                      <a:pt x="127" y="486"/>
                    </a:lnTo>
                    <a:lnTo>
                      <a:pt x="127" y="291"/>
                    </a:lnTo>
                    <a:lnTo>
                      <a:pt x="127" y="486"/>
                    </a:lnTo>
                    <a:lnTo>
                      <a:pt x="127" y="494"/>
                    </a:lnTo>
                    <a:lnTo>
                      <a:pt x="127" y="501"/>
                    </a:lnTo>
                    <a:lnTo>
                      <a:pt x="127" y="507"/>
                    </a:lnTo>
                    <a:lnTo>
                      <a:pt x="136" y="507"/>
                    </a:lnTo>
                    <a:lnTo>
                      <a:pt x="136" y="515"/>
                    </a:lnTo>
                    <a:lnTo>
                      <a:pt x="144" y="523"/>
                    </a:lnTo>
                    <a:lnTo>
                      <a:pt x="151" y="523"/>
                    </a:lnTo>
                    <a:lnTo>
                      <a:pt x="160" y="523"/>
                    </a:lnTo>
                    <a:lnTo>
                      <a:pt x="170" y="523"/>
                    </a:lnTo>
                    <a:lnTo>
                      <a:pt x="179" y="523"/>
                    </a:lnTo>
                    <a:lnTo>
                      <a:pt x="179" y="515"/>
                    </a:lnTo>
                    <a:lnTo>
                      <a:pt x="186" y="515"/>
                    </a:lnTo>
                    <a:lnTo>
                      <a:pt x="186" y="507"/>
                    </a:lnTo>
                    <a:lnTo>
                      <a:pt x="194" y="507"/>
                    </a:lnTo>
                    <a:lnTo>
                      <a:pt x="194" y="501"/>
                    </a:lnTo>
                    <a:lnTo>
                      <a:pt x="194" y="494"/>
                    </a:lnTo>
                    <a:lnTo>
                      <a:pt x="194" y="486"/>
                    </a:lnTo>
                    <a:lnTo>
                      <a:pt x="194" y="370"/>
                    </a:lnTo>
                    <a:lnTo>
                      <a:pt x="194" y="218"/>
                    </a:lnTo>
                    <a:lnTo>
                      <a:pt x="194" y="354"/>
                    </a:lnTo>
                    <a:lnTo>
                      <a:pt x="203" y="350"/>
                    </a:lnTo>
                    <a:lnTo>
                      <a:pt x="212" y="350"/>
                    </a:lnTo>
                    <a:lnTo>
                      <a:pt x="212" y="342"/>
                    </a:lnTo>
                    <a:lnTo>
                      <a:pt x="221" y="334"/>
                    </a:lnTo>
                    <a:lnTo>
                      <a:pt x="229" y="326"/>
                    </a:lnTo>
                    <a:lnTo>
                      <a:pt x="236" y="319"/>
                    </a:lnTo>
                    <a:lnTo>
                      <a:pt x="245" y="313"/>
                    </a:lnTo>
                    <a:lnTo>
                      <a:pt x="245" y="305"/>
                    </a:lnTo>
                    <a:lnTo>
                      <a:pt x="245" y="291"/>
                    </a:lnTo>
                    <a:lnTo>
                      <a:pt x="245" y="197"/>
                    </a:lnTo>
                    <a:lnTo>
                      <a:pt x="245" y="189"/>
                    </a:lnTo>
                    <a:lnTo>
                      <a:pt x="245" y="181"/>
                    </a:lnTo>
                    <a:lnTo>
                      <a:pt x="245" y="173"/>
                    </a:lnTo>
                    <a:lnTo>
                      <a:pt x="245" y="168"/>
                    </a:lnTo>
                    <a:lnTo>
                      <a:pt x="236" y="160"/>
                    </a:lnTo>
                    <a:lnTo>
                      <a:pt x="229" y="160"/>
                    </a:lnTo>
                    <a:lnTo>
                      <a:pt x="221" y="152"/>
                    </a:lnTo>
                    <a:lnTo>
                      <a:pt x="203" y="145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28" name="Freeform 145"/>
              <p:cNvSpPr>
                <a:spLocks/>
              </p:cNvSpPr>
              <p:nvPr/>
            </p:nvSpPr>
            <p:spPr bwMode="auto">
              <a:xfrm>
                <a:off x="1405" y="1691"/>
                <a:ext cx="122" cy="261"/>
              </a:xfrm>
              <a:custGeom>
                <a:avLst/>
                <a:gdLst>
                  <a:gd name="T0" fmla="*/ 0 w 245"/>
                  <a:gd name="T1" fmla="*/ 0 h 523"/>
                  <a:gd name="T2" fmla="*/ 0 w 245"/>
                  <a:gd name="T3" fmla="*/ 0 h 523"/>
                  <a:gd name="T4" fmla="*/ 0 w 245"/>
                  <a:gd name="T5" fmla="*/ 0 h 523"/>
                  <a:gd name="T6" fmla="*/ 0 w 245"/>
                  <a:gd name="T7" fmla="*/ 0 h 523"/>
                  <a:gd name="T8" fmla="*/ 0 w 245"/>
                  <a:gd name="T9" fmla="*/ 0 h 523"/>
                  <a:gd name="T10" fmla="*/ 0 w 245"/>
                  <a:gd name="T11" fmla="*/ 0 h 523"/>
                  <a:gd name="T12" fmla="*/ 0 w 245"/>
                  <a:gd name="T13" fmla="*/ 0 h 523"/>
                  <a:gd name="T14" fmla="*/ 0 w 245"/>
                  <a:gd name="T15" fmla="*/ 0 h 523"/>
                  <a:gd name="T16" fmla="*/ 0 w 245"/>
                  <a:gd name="T17" fmla="*/ 0 h 523"/>
                  <a:gd name="T18" fmla="*/ 0 w 245"/>
                  <a:gd name="T19" fmla="*/ 0 h 523"/>
                  <a:gd name="T20" fmla="*/ 0 w 245"/>
                  <a:gd name="T21" fmla="*/ 0 h 523"/>
                  <a:gd name="T22" fmla="*/ 0 w 245"/>
                  <a:gd name="T23" fmla="*/ 0 h 523"/>
                  <a:gd name="T24" fmla="*/ 0 w 245"/>
                  <a:gd name="T25" fmla="*/ 0 h 523"/>
                  <a:gd name="T26" fmla="*/ 0 w 245"/>
                  <a:gd name="T27" fmla="*/ 0 h 523"/>
                  <a:gd name="T28" fmla="*/ 0 w 245"/>
                  <a:gd name="T29" fmla="*/ 0 h 523"/>
                  <a:gd name="T30" fmla="*/ 0 w 245"/>
                  <a:gd name="T31" fmla="*/ 0 h 523"/>
                  <a:gd name="T32" fmla="*/ 0 w 245"/>
                  <a:gd name="T33" fmla="*/ 0 h 523"/>
                  <a:gd name="T34" fmla="*/ 0 w 245"/>
                  <a:gd name="T35" fmla="*/ 0 h 523"/>
                  <a:gd name="T36" fmla="*/ 0 w 245"/>
                  <a:gd name="T37" fmla="*/ 0 h 523"/>
                  <a:gd name="T38" fmla="*/ 0 w 245"/>
                  <a:gd name="T39" fmla="*/ 0 h 523"/>
                  <a:gd name="T40" fmla="*/ 0 w 245"/>
                  <a:gd name="T41" fmla="*/ 0 h 523"/>
                  <a:gd name="T42" fmla="*/ 0 w 245"/>
                  <a:gd name="T43" fmla="*/ 0 h 523"/>
                  <a:gd name="T44" fmla="*/ 0 w 245"/>
                  <a:gd name="T45" fmla="*/ 0 h 523"/>
                  <a:gd name="T46" fmla="*/ 0 w 245"/>
                  <a:gd name="T47" fmla="*/ 0 h 523"/>
                  <a:gd name="T48" fmla="*/ 0 w 245"/>
                  <a:gd name="T49" fmla="*/ 0 h 523"/>
                  <a:gd name="T50" fmla="*/ 0 w 245"/>
                  <a:gd name="T51" fmla="*/ 0 h 523"/>
                  <a:gd name="T52" fmla="*/ 0 w 245"/>
                  <a:gd name="T53" fmla="*/ 0 h 523"/>
                  <a:gd name="T54" fmla="*/ 0 w 245"/>
                  <a:gd name="T55" fmla="*/ 0 h 523"/>
                  <a:gd name="T56" fmla="*/ 0 w 245"/>
                  <a:gd name="T57" fmla="*/ 0 h 523"/>
                  <a:gd name="T58" fmla="*/ 0 w 245"/>
                  <a:gd name="T59" fmla="*/ 0 h 523"/>
                  <a:gd name="T60" fmla="*/ 0 w 245"/>
                  <a:gd name="T61" fmla="*/ 0 h 523"/>
                  <a:gd name="T62" fmla="*/ 0 w 245"/>
                  <a:gd name="T63" fmla="*/ 0 h 523"/>
                  <a:gd name="T64" fmla="*/ 0 w 245"/>
                  <a:gd name="T65" fmla="*/ 0 h 523"/>
                  <a:gd name="T66" fmla="*/ 0 w 245"/>
                  <a:gd name="T67" fmla="*/ 0 h 523"/>
                  <a:gd name="T68" fmla="*/ 0 w 245"/>
                  <a:gd name="T69" fmla="*/ 0 h 523"/>
                  <a:gd name="T70" fmla="*/ 0 w 245"/>
                  <a:gd name="T71" fmla="*/ 0 h 523"/>
                  <a:gd name="T72" fmla="*/ 0 w 245"/>
                  <a:gd name="T73" fmla="*/ 0 h 523"/>
                  <a:gd name="T74" fmla="*/ 0 w 245"/>
                  <a:gd name="T75" fmla="*/ 0 h 523"/>
                  <a:gd name="T76" fmla="*/ 0 w 245"/>
                  <a:gd name="T77" fmla="*/ 0 h 523"/>
                  <a:gd name="T78" fmla="*/ 0 w 245"/>
                  <a:gd name="T79" fmla="*/ 0 h 523"/>
                  <a:gd name="T80" fmla="*/ 0 w 245"/>
                  <a:gd name="T81" fmla="*/ 0 h 523"/>
                  <a:gd name="T82" fmla="*/ 0 w 245"/>
                  <a:gd name="T83" fmla="*/ 0 h 523"/>
                  <a:gd name="T84" fmla="*/ 0 w 245"/>
                  <a:gd name="T85" fmla="*/ 0 h 523"/>
                  <a:gd name="T86" fmla="*/ 0 w 245"/>
                  <a:gd name="T87" fmla="*/ 0 h 523"/>
                  <a:gd name="T88" fmla="*/ 0 w 245"/>
                  <a:gd name="T89" fmla="*/ 0 h 523"/>
                  <a:gd name="T90" fmla="*/ 0 w 245"/>
                  <a:gd name="T91" fmla="*/ 0 h 523"/>
                  <a:gd name="T92" fmla="*/ 0 w 245"/>
                  <a:gd name="T93" fmla="*/ 0 h 523"/>
                  <a:gd name="T94" fmla="*/ 0 w 245"/>
                  <a:gd name="T95" fmla="*/ 0 h 523"/>
                  <a:gd name="T96" fmla="*/ 0 w 245"/>
                  <a:gd name="T97" fmla="*/ 0 h 523"/>
                  <a:gd name="T98" fmla="*/ 0 w 245"/>
                  <a:gd name="T99" fmla="*/ 0 h 523"/>
                  <a:gd name="T100" fmla="*/ 0 w 245"/>
                  <a:gd name="T101" fmla="*/ 0 h 523"/>
                  <a:gd name="T102" fmla="*/ 0 w 245"/>
                  <a:gd name="T103" fmla="*/ 0 h 523"/>
                  <a:gd name="T104" fmla="*/ 0 w 245"/>
                  <a:gd name="T105" fmla="*/ 0 h 523"/>
                  <a:gd name="T106" fmla="*/ 0 w 245"/>
                  <a:gd name="T107" fmla="*/ 0 h 523"/>
                  <a:gd name="T108" fmla="*/ 0 w 245"/>
                  <a:gd name="T109" fmla="*/ 0 h 523"/>
                  <a:gd name="T110" fmla="*/ 0 w 245"/>
                  <a:gd name="T111" fmla="*/ 0 h 523"/>
                  <a:gd name="T112" fmla="*/ 0 w 245"/>
                  <a:gd name="T113" fmla="*/ 0 h 523"/>
                  <a:gd name="T114" fmla="*/ 0 w 245"/>
                  <a:gd name="T115" fmla="*/ 0 h 523"/>
                  <a:gd name="T116" fmla="*/ 0 w 245"/>
                  <a:gd name="T117" fmla="*/ 0 h 523"/>
                  <a:gd name="T118" fmla="*/ 0 w 245"/>
                  <a:gd name="T119" fmla="*/ 0 h 523"/>
                  <a:gd name="T120" fmla="*/ 0 w 245"/>
                  <a:gd name="T121" fmla="*/ 0 h 523"/>
                  <a:gd name="T122" fmla="*/ 0 w 245"/>
                  <a:gd name="T123" fmla="*/ 0 h 52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5" h="523">
                    <a:moveTo>
                      <a:pt x="203" y="145"/>
                    </a:moveTo>
                    <a:lnTo>
                      <a:pt x="203" y="145"/>
                    </a:lnTo>
                    <a:lnTo>
                      <a:pt x="194" y="145"/>
                    </a:lnTo>
                    <a:lnTo>
                      <a:pt x="186" y="138"/>
                    </a:lnTo>
                    <a:lnTo>
                      <a:pt x="179" y="138"/>
                    </a:lnTo>
                    <a:lnTo>
                      <a:pt x="170" y="132"/>
                    </a:lnTo>
                    <a:lnTo>
                      <a:pt x="160" y="124"/>
                    </a:lnTo>
                    <a:lnTo>
                      <a:pt x="160" y="116"/>
                    </a:lnTo>
                    <a:lnTo>
                      <a:pt x="160" y="108"/>
                    </a:lnTo>
                    <a:lnTo>
                      <a:pt x="170" y="108"/>
                    </a:lnTo>
                    <a:lnTo>
                      <a:pt x="170" y="102"/>
                    </a:lnTo>
                    <a:lnTo>
                      <a:pt x="179" y="95"/>
                    </a:lnTo>
                    <a:lnTo>
                      <a:pt x="186" y="87"/>
                    </a:lnTo>
                    <a:lnTo>
                      <a:pt x="186" y="79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1"/>
                    </a:lnTo>
                    <a:lnTo>
                      <a:pt x="186" y="44"/>
                    </a:lnTo>
                    <a:lnTo>
                      <a:pt x="179" y="36"/>
                    </a:lnTo>
                    <a:lnTo>
                      <a:pt x="179" y="28"/>
                    </a:lnTo>
                    <a:lnTo>
                      <a:pt x="170" y="22"/>
                    </a:lnTo>
                    <a:lnTo>
                      <a:pt x="160" y="16"/>
                    </a:lnTo>
                    <a:lnTo>
                      <a:pt x="151" y="8"/>
                    </a:lnTo>
                    <a:lnTo>
                      <a:pt x="144" y="8"/>
                    </a:lnTo>
                    <a:lnTo>
                      <a:pt x="136" y="0"/>
                    </a:lnTo>
                    <a:lnTo>
                      <a:pt x="127" y="0"/>
                    </a:lnTo>
                    <a:lnTo>
                      <a:pt x="109" y="0"/>
                    </a:lnTo>
                    <a:lnTo>
                      <a:pt x="101" y="8"/>
                    </a:lnTo>
                    <a:lnTo>
                      <a:pt x="94" y="8"/>
                    </a:lnTo>
                    <a:lnTo>
                      <a:pt x="85" y="16"/>
                    </a:lnTo>
                    <a:lnTo>
                      <a:pt x="76" y="22"/>
                    </a:lnTo>
                    <a:lnTo>
                      <a:pt x="66" y="28"/>
                    </a:lnTo>
                    <a:lnTo>
                      <a:pt x="66" y="36"/>
                    </a:lnTo>
                    <a:lnTo>
                      <a:pt x="61" y="44"/>
                    </a:lnTo>
                    <a:lnTo>
                      <a:pt x="61" y="51"/>
                    </a:lnTo>
                    <a:lnTo>
                      <a:pt x="61" y="65"/>
                    </a:lnTo>
                    <a:lnTo>
                      <a:pt x="61" y="73"/>
                    </a:lnTo>
                    <a:lnTo>
                      <a:pt x="61" y="79"/>
                    </a:lnTo>
                    <a:lnTo>
                      <a:pt x="66" y="87"/>
                    </a:lnTo>
                    <a:lnTo>
                      <a:pt x="66" y="95"/>
                    </a:lnTo>
                    <a:lnTo>
                      <a:pt x="76" y="102"/>
                    </a:lnTo>
                    <a:lnTo>
                      <a:pt x="85" y="108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6" y="138"/>
                    </a:lnTo>
                    <a:lnTo>
                      <a:pt x="66" y="138"/>
                    </a:lnTo>
                    <a:lnTo>
                      <a:pt x="61" y="145"/>
                    </a:lnTo>
                    <a:lnTo>
                      <a:pt x="52" y="145"/>
                    </a:lnTo>
                    <a:lnTo>
                      <a:pt x="33" y="152"/>
                    </a:lnTo>
                    <a:lnTo>
                      <a:pt x="24" y="160"/>
                    </a:lnTo>
                    <a:lnTo>
                      <a:pt x="18" y="160"/>
                    </a:lnTo>
                    <a:lnTo>
                      <a:pt x="9" y="168"/>
                    </a:lnTo>
                    <a:lnTo>
                      <a:pt x="9" y="173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0" y="305"/>
                    </a:lnTo>
                    <a:lnTo>
                      <a:pt x="9" y="313"/>
                    </a:lnTo>
                    <a:lnTo>
                      <a:pt x="18" y="319"/>
                    </a:lnTo>
                    <a:lnTo>
                      <a:pt x="18" y="334"/>
                    </a:lnTo>
                    <a:lnTo>
                      <a:pt x="24" y="334"/>
                    </a:lnTo>
                    <a:lnTo>
                      <a:pt x="33" y="342"/>
                    </a:lnTo>
                    <a:lnTo>
                      <a:pt x="42" y="350"/>
                    </a:lnTo>
                    <a:lnTo>
                      <a:pt x="52" y="350"/>
                    </a:lnTo>
                    <a:lnTo>
                      <a:pt x="52" y="354"/>
                    </a:lnTo>
                    <a:lnTo>
                      <a:pt x="52" y="218"/>
                    </a:lnTo>
                    <a:lnTo>
                      <a:pt x="52" y="370"/>
                    </a:lnTo>
                    <a:lnTo>
                      <a:pt x="52" y="486"/>
                    </a:lnTo>
                    <a:lnTo>
                      <a:pt x="52" y="494"/>
                    </a:lnTo>
                    <a:lnTo>
                      <a:pt x="52" y="501"/>
                    </a:lnTo>
                    <a:lnTo>
                      <a:pt x="61" y="507"/>
                    </a:lnTo>
                    <a:lnTo>
                      <a:pt x="61" y="515"/>
                    </a:lnTo>
                    <a:lnTo>
                      <a:pt x="66" y="515"/>
                    </a:lnTo>
                    <a:lnTo>
                      <a:pt x="66" y="523"/>
                    </a:lnTo>
                    <a:lnTo>
                      <a:pt x="76" y="523"/>
                    </a:lnTo>
                    <a:lnTo>
                      <a:pt x="85" y="523"/>
                    </a:lnTo>
                    <a:lnTo>
                      <a:pt x="94" y="523"/>
                    </a:lnTo>
                    <a:lnTo>
                      <a:pt x="101" y="523"/>
                    </a:lnTo>
                    <a:lnTo>
                      <a:pt x="109" y="515"/>
                    </a:lnTo>
                    <a:lnTo>
                      <a:pt x="118" y="507"/>
                    </a:lnTo>
                    <a:lnTo>
                      <a:pt x="118" y="501"/>
                    </a:lnTo>
                    <a:lnTo>
                      <a:pt x="118" y="494"/>
                    </a:lnTo>
                    <a:lnTo>
                      <a:pt x="127" y="486"/>
                    </a:lnTo>
                    <a:lnTo>
                      <a:pt x="127" y="291"/>
                    </a:lnTo>
                    <a:lnTo>
                      <a:pt x="127" y="486"/>
                    </a:lnTo>
                    <a:lnTo>
                      <a:pt x="127" y="494"/>
                    </a:lnTo>
                    <a:lnTo>
                      <a:pt x="127" y="501"/>
                    </a:lnTo>
                    <a:lnTo>
                      <a:pt x="127" y="507"/>
                    </a:lnTo>
                    <a:lnTo>
                      <a:pt x="136" y="507"/>
                    </a:lnTo>
                    <a:lnTo>
                      <a:pt x="136" y="515"/>
                    </a:lnTo>
                    <a:lnTo>
                      <a:pt x="144" y="523"/>
                    </a:lnTo>
                    <a:lnTo>
                      <a:pt x="151" y="523"/>
                    </a:lnTo>
                    <a:lnTo>
                      <a:pt x="160" y="523"/>
                    </a:lnTo>
                    <a:lnTo>
                      <a:pt x="170" y="523"/>
                    </a:lnTo>
                    <a:lnTo>
                      <a:pt x="179" y="523"/>
                    </a:lnTo>
                    <a:lnTo>
                      <a:pt x="179" y="515"/>
                    </a:lnTo>
                    <a:lnTo>
                      <a:pt x="186" y="515"/>
                    </a:lnTo>
                    <a:lnTo>
                      <a:pt x="186" y="507"/>
                    </a:lnTo>
                    <a:lnTo>
                      <a:pt x="194" y="507"/>
                    </a:lnTo>
                    <a:lnTo>
                      <a:pt x="194" y="501"/>
                    </a:lnTo>
                    <a:lnTo>
                      <a:pt x="194" y="494"/>
                    </a:lnTo>
                    <a:lnTo>
                      <a:pt x="194" y="486"/>
                    </a:lnTo>
                    <a:lnTo>
                      <a:pt x="194" y="370"/>
                    </a:lnTo>
                    <a:lnTo>
                      <a:pt x="194" y="218"/>
                    </a:lnTo>
                    <a:lnTo>
                      <a:pt x="194" y="354"/>
                    </a:lnTo>
                    <a:lnTo>
                      <a:pt x="203" y="350"/>
                    </a:lnTo>
                    <a:lnTo>
                      <a:pt x="212" y="350"/>
                    </a:lnTo>
                    <a:lnTo>
                      <a:pt x="212" y="342"/>
                    </a:lnTo>
                    <a:lnTo>
                      <a:pt x="221" y="334"/>
                    </a:lnTo>
                    <a:lnTo>
                      <a:pt x="229" y="326"/>
                    </a:lnTo>
                    <a:lnTo>
                      <a:pt x="236" y="319"/>
                    </a:lnTo>
                    <a:lnTo>
                      <a:pt x="245" y="313"/>
                    </a:lnTo>
                    <a:lnTo>
                      <a:pt x="245" y="305"/>
                    </a:lnTo>
                    <a:lnTo>
                      <a:pt x="245" y="291"/>
                    </a:lnTo>
                    <a:lnTo>
                      <a:pt x="245" y="197"/>
                    </a:lnTo>
                    <a:lnTo>
                      <a:pt x="245" y="189"/>
                    </a:lnTo>
                    <a:lnTo>
                      <a:pt x="245" y="181"/>
                    </a:lnTo>
                    <a:lnTo>
                      <a:pt x="245" y="173"/>
                    </a:lnTo>
                    <a:lnTo>
                      <a:pt x="245" y="168"/>
                    </a:lnTo>
                    <a:lnTo>
                      <a:pt x="236" y="160"/>
                    </a:lnTo>
                    <a:lnTo>
                      <a:pt x="229" y="160"/>
                    </a:lnTo>
                    <a:lnTo>
                      <a:pt x="221" y="152"/>
                    </a:lnTo>
                    <a:lnTo>
                      <a:pt x="203" y="145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</p:grpSp>
        <p:grpSp>
          <p:nvGrpSpPr>
            <p:cNvPr id="41" name="Group 146"/>
            <p:cNvGrpSpPr>
              <a:grpSpLocks/>
            </p:cNvGrpSpPr>
            <p:nvPr/>
          </p:nvGrpSpPr>
          <p:grpSpPr bwMode="auto">
            <a:xfrm>
              <a:off x="1364" y="1247"/>
              <a:ext cx="107" cy="236"/>
              <a:chOff x="1503" y="782"/>
              <a:chExt cx="123" cy="262"/>
            </a:xfrm>
          </p:grpSpPr>
          <p:sp>
            <p:nvSpPr>
              <p:cNvPr id="323" name="Freeform 147"/>
              <p:cNvSpPr>
                <a:spLocks/>
              </p:cNvSpPr>
              <p:nvPr/>
            </p:nvSpPr>
            <p:spPr bwMode="auto">
              <a:xfrm>
                <a:off x="1503" y="782"/>
                <a:ext cx="123" cy="262"/>
              </a:xfrm>
              <a:custGeom>
                <a:avLst/>
                <a:gdLst>
                  <a:gd name="T0" fmla="*/ 1 w 245"/>
                  <a:gd name="T1" fmla="*/ 1 h 523"/>
                  <a:gd name="T2" fmla="*/ 1 w 245"/>
                  <a:gd name="T3" fmla="*/ 1 h 523"/>
                  <a:gd name="T4" fmla="*/ 1 w 245"/>
                  <a:gd name="T5" fmla="*/ 1 h 523"/>
                  <a:gd name="T6" fmla="*/ 1 w 245"/>
                  <a:gd name="T7" fmla="*/ 1 h 523"/>
                  <a:gd name="T8" fmla="*/ 1 w 245"/>
                  <a:gd name="T9" fmla="*/ 1 h 523"/>
                  <a:gd name="T10" fmla="*/ 1 w 245"/>
                  <a:gd name="T11" fmla="*/ 1 h 523"/>
                  <a:gd name="T12" fmla="*/ 1 w 245"/>
                  <a:gd name="T13" fmla="*/ 1 h 523"/>
                  <a:gd name="T14" fmla="*/ 1 w 245"/>
                  <a:gd name="T15" fmla="*/ 1 h 523"/>
                  <a:gd name="T16" fmla="*/ 1 w 245"/>
                  <a:gd name="T17" fmla="*/ 1 h 523"/>
                  <a:gd name="T18" fmla="*/ 1 w 245"/>
                  <a:gd name="T19" fmla="*/ 1 h 523"/>
                  <a:gd name="T20" fmla="*/ 1 w 245"/>
                  <a:gd name="T21" fmla="*/ 1 h 523"/>
                  <a:gd name="T22" fmla="*/ 1 w 245"/>
                  <a:gd name="T23" fmla="*/ 1 h 523"/>
                  <a:gd name="T24" fmla="*/ 1 w 245"/>
                  <a:gd name="T25" fmla="*/ 0 h 523"/>
                  <a:gd name="T26" fmla="*/ 1 w 245"/>
                  <a:gd name="T27" fmla="*/ 1 h 523"/>
                  <a:gd name="T28" fmla="*/ 1 w 245"/>
                  <a:gd name="T29" fmla="*/ 1 h 523"/>
                  <a:gd name="T30" fmla="*/ 1 w 245"/>
                  <a:gd name="T31" fmla="*/ 1 h 523"/>
                  <a:gd name="T32" fmla="*/ 1 w 245"/>
                  <a:gd name="T33" fmla="*/ 1 h 523"/>
                  <a:gd name="T34" fmla="*/ 1 w 245"/>
                  <a:gd name="T35" fmla="*/ 1 h 523"/>
                  <a:gd name="T36" fmla="*/ 1 w 245"/>
                  <a:gd name="T37" fmla="*/ 1 h 523"/>
                  <a:gd name="T38" fmla="*/ 1 w 245"/>
                  <a:gd name="T39" fmla="*/ 1 h 523"/>
                  <a:gd name="T40" fmla="*/ 1 w 245"/>
                  <a:gd name="T41" fmla="*/ 1 h 523"/>
                  <a:gd name="T42" fmla="*/ 1 w 245"/>
                  <a:gd name="T43" fmla="*/ 1 h 523"/>
                  <a:gd name="T44" fmla="*/ 1 w 245"/>
                  <a:gd name="T45" fmla="*/ 1 h 523"/>
                  <a:gd name="T46" fmla="*/ 1 w 245"/>
                  <a:gd name="T47" fmla="*/ 1 h 523"/>
                  <a:gd name="T48" fmla="*/ 1 w 245"/>
                  <a:gd name="T49" fmla="*/ 1 h 523"/>
                  <a:gd name="T50" fmla="*/ 1 w 245"/>
                  <a:gd name="T51" fmla="*/ 1 h 523"/>
                  <a:gd name="T52" fmla="*/ 1 w 245"/>
                  <a:gd name="T53" fmla="*/ 1 h 523"/>
                  <a:gd name="T54" fmla="*/ 0 w 245"/>
                  <a:gd name="T55" fmla="*/ 1 h 523"/>
                  <a:gd name="T56" fmla="*/ 0 w 245"/>
                  <a:gd name="T57" fmla="*/ 1 h 523"/>
                  <a:gd name="T58" fmla="*/ 1 w 245"/>
                  <a:gd name="T59" fmla="*/ 1 h 523"/>
                  <a:gd name="T60" fmla="*/ 1 w 245"/>
                  <a:gd name="T61" fmla="*/ 1 h 523"/>
                  <a:gd name="T62" fmla="*/ 1 w 245"/>
                  <a:gd name="T63" fmla="*/ 1 h 523"/>
                  <a:gd name="T64" fmla="*/ 1 w 245"/>
                  <a:gd name="T65" fmla="*/ 1 h 523"/>
                  <a:gd name="T66" fmla="*/ 1 w 245"/>
                  <a:gd name="T67" fmla="*/ 1 h 523"/>
                  <a:gd name="T68" fmla="*/ 1 w 245"/>
                  <a:gd name="T69" fmla="*/ 1 h 523"/>
                  <a:gd name="T70" fmla="*/ 1 w 245"/>
                  <a:gd name="T71" fmla="*/ 1 h 523"/>
                  <a:gd name="T72" fmla="*/ 1 w 245"/>
                  <a:gd name="T73" fmla="*/ 1 h 523"/>
                  <a:gd name="T74" fmla="*/ 1 w 245"/>
                  <a:gd name="T75" fmla="*/ 1 h 523"/>
                  <a:gd name="T76" fmla="*/ 1 w 245"/>
                  <a:gd name="T77" fmla="*/ 1 h 523"/>
                  <a:gd name="T78" fmla="*/ 1 w 245"/>
                  <a:gd name="T79" fmla="*/ 1 h 523"/>
                  <a:gd name="T80" fmla="*/ 1 w 245"/>
                  <a:gd name="T81" fmla="*/ 1 h 523"/>
                  <a:gd name="T82" fmla="*/ 1 w 245"/>
                  <a:gd name="T83" fmla="*/ 1 h 523"/>
                  <a:gd name="T84" fmla="*/ 1 w 245"/>
                  <a:gd name="T85" fmla="*/ 1 h 523"/>
                  <a:gd name="T86" fmla="*/ 1 w 245"/>
                  <a:gd name="T87" fmla="*/ 1 h 523"/>
                  <a:gd name="T88" fmla="*/ 1 w 245"/>
                  <a:gd name="T89" fmla="*/ 1 h 523"/>
                  <a:gd name="T90" fmla="*/ 1 w 245"/>
                  <a:gd name="T91" fmla="*/ 1 h 523"/>
                  <a:gd name="T92" fmla="*/ 1 w 245"/>
                  <a:gd name="T93" fmla="*/ 1 h 523"/>
                  <a:gd name="T94" fmla="*/ 1 w 245"/>
                  <a:gd name="T95" fmla="*/ 1 h 523"/>
                  <a:gd name="T96" fmla="*/ 1 w 245"/>
                  <a:gd name="T97" fmla="*/ 1 h 523"/>
                  <a:gd name="T98" fmla="*/ 1 w 245"/>
                  <a:gd name="T99" fmla="*/ 1 h 523"/>
                  <a:gd name="T100" fmla="*/ 1 w 245"/>
                  <a:gd name="T101" fmla="*/ 1 h 523"/>
                  <a:gd name="T102" fmla="*/ 1 w 245"/>
                  <a:gd name="T103" fmla="*/ 1 h 523"/>
                  <a:gd name="T104" fmla="*/ 1 w 245"/>
                  <a:gd name="T105" fmla="*/ 1 h 523"/>
                  <a:gd name="T106" fmla="*/ 1 w 245"/>
                  <a:gd name="T107" fmla="*/ 1 h 523"/>
                  <a:gd name="T108" fmla="*/ 1 w 245"/>
                  <a:gd name="T109" fmla="*/ 1 h 523"/>
                  <a:gd name="T110" fmla="*/ 1 w 245"/>
                  <a:gd name="T111" fmla="*/ 1 h 523"/>
                  <a:gd name="T112" fmla="*/ 1 w 245"/>
                  <a:gd name="T113" fmla="*/ 1 h 523"/>
                  <a:gd name="T114" fmla="*/ 1 w 245"/>
                  <a:gd name="T115" fmla="*/ 1 h 523"/>
                  <a:gd name="T116" fmla="*/ 1 w 245"/>
                  <a:gd name="T117" fmla="*/ 1 h 523"/>
                  <a:gd name="T118" fmla="*/ 1 w 245"/>
                  <a:gd name="T119" fmla="*/ 1 h 523"/>
                  <a:gd name="T120" fmla="*/ 1 w 245"/>
                  <a:gd name="T121" fmla="*/ 1 h 523"/>
                  <a:gd name="T122" fmla="*/ 1 w 245"/>
                  <a:gd name="T123" fmla="*/ 1 h 52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5" h="523">
                    <a:moveTo>
                      <a:pt x="203" y="145"/>
                    </a:moveTo>
                    <a:lnTo>
                      <a:pt x="203" y="145"/>
                    </a:lnTo>
                    <a:lnTo>
                      <a:pt x="194" y="145"/>
                    </a:lnTo>
                    <a:lnTo>
                      <a:pt x="186" y="139"/>
                    </a:lnTo>
                    <a:lnTo>
                      <a:pt x="177" y="139"/>
                    </a:lnTo>
                    <a:lnTo>
                      <a:pt x="168" y="132"/>
                    </a:lnTo>
                    <a:lnTo>
                      <a:pt x="161" y="124"/>
                    </a:lnTo>
                    <a:lnTo>
                      <a:pt x="161" y="116"/>
                    </a:lnTo>
                    <a:lnTo>
                      <a:pt x="161" y="108"/>
                    </a:lnTo>
                    <a:lnTo>
                      <a:pt x="168" y="108"/>
                    </a:lnTo>
                    <a:lnTo>
                      <a:pt x="177" y="102"/>
                    </a:lnTo>
                    <a:lnTo>
                      <a:pt x="177" y="96"/>
                    </a:lnTo>
                    <a:lnTo>
                      <a:pt x="186" y="88"/>
                    </a:lnTo>
                    <a:lnTo>
                      <a:pt x="186" y="80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1"/>
                    </a:lnTo>
                    <a:lnTo>
                      <a:pt x="186" y="45"/>
                    </a:lnTo>
                    <a:lnTo>
                      <a:pt x="186" y="37"/>
                    </a:lnTo>
                    <a:lnTo>
                      <a:pt x="177" y="29"/>
                    </a:lnTo>
                    <a:lnTo>
                      <a:pt x="168" y="23"/>
                    </a:lnTo>
                    <a:lnTo>
                      <a:pt x="161" y="16"/>
                    </a:lnTo>
                    <a:lnTo>
                      <a:pt x="153" y="8"/>
                    </a:lnTo>
                    <a:lnTo>
                      <a:pt x="144" y="8"/>
                    </a:lnTo>
                    <a:lnTo>
                      <a:pt x="135" y="0"/>
                    </a:lnTo>
                    <a:lnTo>
                      <a:pt x="126" y="0"/>
                    </a:lnTo>
                    <a:lnTo>
                      <a:pt x="120" y="0"/>
                    </a:lnTo>
                    <a:lnTo>
                      <a:pt x="102" y="8"/>
                    </a:lnTo>
                    <a:lnTo>
                      <a:pt x="92" y="8"/>
                    </a:lnTo>
                    <a:lnTo>
                      <a:pt x="85" y="16"/>
                    </a:lnTo>
                    <a:lnTo>
                      <a:pt x="78" y="23"/>
                    </a:lnTo>
                    <a:lnTo>
                      <a:pt x="78" y="29"/>
                    </a:lnTo>
                    <a:lnTo>
                      <a:pt x="68" y="37"/>
                    </a:lnTo>
                    <a:lnTo>
                      <a:pt x="68" y="45"/>
                    </a:lnTo>
                    <a:lnTo>
                      <a:pt x="59" y="51"/>
                    </a:lnTo>
                    <a:lnTo>
                      <a:pt x="59" y="65"/>
                    </a:lnTo>
                    <a:lnTo>
                      <a:pt x="59" y="73"/>
                    </a:lnTo>
                    <a:lnTo>
                      <a:pt x="68" y="80"/>
                    </a:lnTo>
                    <a:lnTo>
                      <a:pt x="68" y="88"/>
                    </a:lnTo>
                    <a:lnTo>
                      <a:pt x="68" y="96"/>
                    </a:lnTo>
                    <a:lnTo>
                      <a:pt x="78" y="102"/>
                    </a:lnTo>
                    <a:lnTo>
                      <a:pt x="85" y="108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8" y="139"/>
                    </a:lnTo>
                    <a:lnTo>
                      <a:pt x="68" y="139"/>
                    </a:lnTo>
                    <a:lnTo>
                      <a:pt x="59" y="145"/>
                    </a:lnTo>
                    <a:lnTo>
                      <a:pt x="52" y="145"/>
                    </a:lnTo>
                    <a:lnTo>
                      <a:pt x="35" y="153"/>
                    </a:lnTo>
                    <a:lnTo>
                      <a:pt x="26" y="161"/>
                    </a:lnTo>
                    <a:lnTo>
                      <a:pt x="17" y="161"/>
                    </a:lnTo>
                    <a:lnTo>
                      <a:pt x="9" y="169"/>
                    </a:lnTo>
                    <a:lnTo>
                      <a:pt x="9" y="174"/>
                    </a:lnTo>
                    <a:lnTo>
                      <a:pt x="0" y="182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9" y="306"/>
                    </a:lnTo>
                    <a:lnTo>
                      <a:pt x="9" y="314"/>
                    </a:lnTo>
                    <a:lnTo>
                      <a:pt x="17" y="320"/>
                    </a:lnTo>
                    <a:lnTo>
                      <a:pt x="17" y="334"/>
                    </a:lnTo>
                    <a:lnTo>
                      <a:pt x="26" y="334"/>
                    </a:lnTo>
                    <a:lnTo>
                      <a:pt x="35" y="342"/>
                    </a:lnTo>
                    <a:lnTo>
                      <a:pt x="43" y="350"/>
                    </a:lnTo>
                    <a:lnTo>
                      <a:pt x="52" y="350"/>
                    </a:lnTo>
                    <a:lnTo>
                      <a:pt x="52" y="355"/>
                    </a:lnTo>
                    <a:lnTo>
                      <a:pt x="52" y="218"/>
                    </a:lnTo>
                    <a:lnTo>
                      <a:pt x="52" y="371"/>
                    </a:lnTo>
                    <a:lnTo>
                      <a:pt x="52" y="487"/>
                    </a:lnTo>
                    <a:lnTo>
                      <a:pt x="52" y="495"/>
                    </a:lnTo>
                    <a:lnTo>
                      <a:pt x="52" y="501"/>
                    </a:lnTo>
                    <a:lnTo>
                      <a:pt x="59" y="508"/>
                    </a:lnTo>
                    <a:lnTo>
                      <a:pt x="59" y="515"/>
                    </a:lnTo>
                    <a:lnTo>
                      <a:pt x="68" y="515"/>
                    </a:lnTo>
                    <a:lnTo>
                      <a:pt x="68" y="523"/>
                    </a:lnTo>
                    <a:lnTo>
                      <a:pt x="78" y="523"/>
                    </a:lnTo>
                    <a:lnTo>
                      <a:pt x="85" y="523"/>
                    </a:lnTo>
                    <a:lnTo>
                      <a:pt x="92" y="523"/>
                    </a:lnTo>
                    <a:lnTo>
                      <a:pt x="102" y="523"/>
                    </a:lnTo>
                    <a:lnTo>
                      <a:pt x="111" y="515"/>
                    </a:lnTo>
                    <a:lnTo>
                      <a:pt x="120" y="508"/>
                    </a:lnTo>
                    <a:lnTo>
                      <a:pt x="126" y="501"/>
                    </a:lnTo>
                    <a:lnTo>
                      <a:pt x="126" y="495"/>
                    </a:lnTo>
                    <a:lnTo>
                      <a:pt x="126" y="487"/>
                    </a:lnTo>
                    <a:lnTo>
                      <a:pt x="126" y="291"/>
                    </a:lnTo>
                    <a:lnTo>
                      <a:pt x="126" y="487"/>
                    </a:lnTo>
                    <a:lnTo>
                      <a:pt x="126" y="495"/>
                    </a:lnTo>
                    <a:lnTo>
                      <a:pt x="126" y="501"/>
                    </a:lnTo>
                    <a:lnTo>
                      <a:pt x="126" y="508"/>
                    </a:lnTo>
                    <a:lnTo>
                      <a:pt x="135" y="508"/>
                    </a:lnTo>
                    <a:lnTo>
                      <a:pt x="135" y="515"/>
                    </a:lnTo>
                    <a:lnTo>
                      <a:pt x="144" y="515"/>
                    </a:lnTo>
                    <a:lnTo>
                      <a:pt x="144" y="523"/>
                    </a:lnTo>
                    <a:lnTo>
                      <a:pt x="153" y="523"/>
                    </a:lnTo>
                    <a:lnTo>
                      <a:pt x="161" y="523"/>
                    </a:lnTo>
                    <a:lnTo>
                      <a:pt x="168" y="523"/>
                    </a:lnTo>
                    <a:lnTo>
                      <a:pt x="177" y="523"/>
                    </a:lnTo>
                    <a:lnTo>
                      <a:pt x="186" y="515"/>
                    </a:lnTo>
                    <a:lnTo>
                      <a:pt x="194" y="508"/>
                    </a:lnTo>
                    <a:lnTo>
                      <a:pt x="194" y="501"/>
                    </a:lnTo>
                    <a:lnTo>
                      <a:pt x="194" y="495"/>
                    </a:lnTo>
                    <a:lnTo>
                      <a:pt x="194" y="487"/>
                    </a:lnTo>
                    <a:lnTo>
                      <a:pt x="194" y="371"/>
                    </a:lnTo>
                    <a:lnTo>
                      <a:pt x="194" y="218"/>
                    </a:lnTo>
                    <a:lnTo>
                      <a:pt x="194" y="355"/>
                    </a:lnTo>
                    <a:lnTo>
                      <a:pt x="203" y="350"/>
                    </a:lnTo>
                    <a:lnTo>
                      <a:pt x="210" y="350"/>
                    </a:lnTo>
                    <a:lnTo>
                      <a:pt x="210" y="342"/>
                    </a:lnTo>
                    <a:lnTo>
                      <a:pt x="220" y="334"/>
                    </a:lnTo>
                    <a:lnTo>
                      <a:pt x="227" y="326"/>
                    </a:lnTo>
                    <a:lnTo>
                      <a:pt x="236" y="320"/>
                    </a:lnTo>
                    <a:lnTo>
                      <a:pt x="245" y="314"/>
                    </a:lnTo>
                    <a:lnTo>
                      <a:pt x="245" y="306"/>
                    </a:lnTo>
                    <a:lnTo>
                      <a:pt x="245" y="291"/>
                    </a:lnTo>
                    <a:lnTo>
                      <a:pt x="245" y="197"/>
                    </a:lnTo>
                    <a:lnTo>
                      <a:pt x="245" y="189"/>
                    </a:lnTo>
                    <a:lnTo>
                      <a:pt x="245" y="182"/>
                    </a:lnTo>
                    <a:lnTo>
                      <a:pt x="245" y="174"/>
                    </a:lnTo>
                    <a:lnTo>
                      <a:pt x="245" y="169"/>
                    </a:lnTo>
                    <a:lnTo>
                      <a:pt x="236" y="161"/>
                    </a:lnTo>
                    <a:lnTo>
                      <a:pt x="227" y="161"/>
                    </a:lnTo>
                    <a:lnTo>
                      <a:pt x="220" y="153"/>
                    </a:lnTo>
                    <a:lnTo>
                      <a:pt x="203" y="145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324" name="Group 148"/>
              <p:cNvGrpSpPr>
                <a:grpSpLocks/>
              </p:cNvGrpSpPr>
              <p:nvPr/>
            </p:nvGrpSpPr>
            <p:grpSpPr bwMode="auto">
              <a:xfrm>
                <a:off x="1503" y="782"/>
                <a:ext cx="123" cy="262"/>
                <a:chOff x="1503" y="782"/>
                <a:chExt cx="123" cy="262"/>
              </a:xfrm>
            </p:grpSpPr>
            <p:sp>
              <p:nvSpPr>
                <p:cNvPr id="325" name="Freeform 149"/>
                <p:cNvSpPr>
                  <a:spLocks/>
                </p:cNvSpPr>
                <p:nvPr/>
              </p:nvSpPr>
              <p:spPr bwMode="auto">
                <a:xfrm>
                  <a:off x="1503" y="782"/>
                  <a:ext cx="123" cy="262"/>
                </a:xfrm>
                <a:custGeom>
                  <a:avLst/>
                  <a:gdLst>
                    <a:gd name="T0" fmla="*/ 1 w 245"/>
                    <a:gd name="T1" fmla="*/ 1 h 523"/>
                    <a:gd name="T2" fmla="*/ 1 w 245"/>
                    <a:gd name="T3" fmla="*/ 1 h 523"/>
                    <a:gd name="T4" fmla="*/ 1 w 245"/>
                    <a:gd name="T5" fmla="*/ 1 h 523"/>
                    <a:gd name="T6" fmla="*/ 1 w 245"/>
                    <a:gd name="T7" fmla="*/ 1 h 523"/>
                    <a:gd name="T8" fmla="*/ 1 w 245"/>
                    <a:gd name="T9" fmla="*/ 1 h 523"/>
                    <a:gd name="T10" fmla="*/ 1 w 245"/>
                    <a:gd name="T11" fmla="*/ 1 h 523"/>
                    <a:gd name="T12" fmla="*/ 1 w 245"/>
                    <a:gd name="T13" fmla="*/ 1 h 523"/>
                    <a:gd name="T14" fmla="*/ 1 w 245"/>
                    <a:gd name="T15" fmla="*/ 1 h 523"/>
                    <a:gd name="T16" fmla="*/ 1 w 245"/>
                    <a:gd name="T17" fmla="*/ 1 h 523"/>
                    <a:gd name="T18" fmla="*/ 1 w 245"/>
                    <a:gd name="T19" fmla="*/ 1 h 523"/>
                    <a:gd name="T20" fmla="*/ 1 w 245"/>
                    <a:gd name="T21" fmla="*/ 1 h 523"/>
                    <a:gd name="T22" fmla="*/ 1 w 245"/>
                    <a:gd name="T23" fmla="*/ 1 h 523"/>
                    <a:gd name="T24" fmla="*/ 1 w 245"/>
                    <a:gd name="T25" fmla="*/ 0 h 523"/>
                    <a:gd name="T26" fmla="*/ 1 w 245"/>
                    <a:gd name="T27" fmla="*/ 1 h 523"/>
                    <a:gd name="T28" fmla="*/ 1 w 245"/>
                    <a:gd name="T29" fmla="*/ 1 h 523"/>
                    <a:gd name="T30" fmla="*/ 1 w 245"/>
                    <a:gd name="T31" fmla="*/ 1 h 523"/>
                    <a:gd name="T32" fmla="*/ 1 w 245"/>
                    <a:gd name="T33" fmla="*/ 1 h 523"/>
                    <a:gd name="T34" fmla="*/ 1 w 245"/>
                    <a:gd name="T35" fmla="*/ 1 h 523"/>
                    <a:gd name="T36" fmla="*/ 1 w 245"/>
                    <a:gd name="T37" fmla="*/ 1 h 523"/>
                    <a:gd name="T38" fmla="*/ 1 w 245"/>
                    <a:gd name="T39" fmla="*/ 1 h 523"/>
                    <a:gd name="T40" fmla="*/ 1 w 245"/>
                    <a:gd name="T41" fmla="*/ 1 h 523"/>
                    <a:gd name="T42" fmla="*/ 1 w 245"/>
                    <a:gd name="T43" fmla="*/ 1 h 523"/>
                    <a:gd name="T44" fmla="*/ 1 w 245"/>
                    <a:gd name="T45" fmla="*/ 1 h 523"/>
                    <a:gd name="T46" fmla="*/ 1 w 245"/>
                    <a:gd name="T47" fmla="*/ 1 h 523"/>
                    <a:gd name="T48" fmla="*/ 1 w 245"/>
                    <a:gd name="T49" fmla="*/ 1 h 523"/>
                    <a:gd name="T50" fmla="*/ 1 w 245"/>
                    <a:gd name="T51" fmla="*/ 1 h 523"/>
                    <a:gd name="T52" fmla="*/ 1 w 245"/>
                    <a:gd name="T53" fmla="*/ 1 h 523"/>
                    <a:gd name="T54" fmla="*/ 0 w 245"/>
                    <a:gd name="T55" fmla="*/ 1 h 523"/>
                    <a:gd name="T56" fmla="*/ 0 w 245"/>
                    <a:gd name="T57" fmla="*/ 1 h 523"/>
                    <a:gd name="T58" fmla="*/ 1 w 245"/>
                    <a:gd name="T59" fmla="*/ 1 h 523"/>
                    <a:gd name="T60" fmla="*/ 1 w 245"/>
                    <a:gd name="T61" fmla="*/ 1 h 523"/>
                    <a:gd name="T62" fmla="*/ 1 w 245"/>
                    <a:gd name="T63" fmla="*/ 1 h 523"/>
                    <a:gd name="T64" fmla="*/ 1 w 245"/>
                    <a:gd name="T65" fmla="*/ 1 h 523"/>
                    <a:gd name="T66" fmla="*/ 1 w 245"/>
                    <a:gd name="T67" fmla="*/ 1 h 523"/>
                    <a:gd name="T68" fmla="*/ 1 w 245"/>
                    <a:gd name="T69" fmla="*/ 1 h 523"/>
                    <a:gd name="T70" fmla="*/ 1 w 245"/>
                    <a:gd name="T71" fmla="*/ 1 h 523"/>
                    <a:gd name="T72" fmla="*/ 1 w 245"/>
                    <a:gd name="T73" fmla="*/ 1 h 523"/>
                    <a:gd name="T74" fmla="*/ 1 w 245"/>
                    <a:gd name="T75" fmla="*/ 1 h 523"/>
                    <a:gd name="T76" fmla="*/ 1 w 245"/>
                    <a:gd name="T77" fmla="*/ 1 h 523"/>
                    <a:gd name="T78" fmla="*/ 1 w 245"/>
                    <a:gd name="T79" fmla="*/ 1 h 523"/>
                    <a:gd name="T80" fmla="*/ 1 w 245"/>
                    <a:gd name="T81" fmla="*/ 1 h 523"/>
                    <a:gd name="T82" fmla="*/ 1 w 245"/>
                    <a:gd name="T83" fmla="*/ 1 h 523"/>
                    <a:gd name="T84" fmla="*/ 1 w 245"/>
                    <a:gd name="T85" fmla="*/ 1 h 523"/>
                    <a:gd name="T86" fmla="*/ 1 w 245"/>
                    <a:gd name="T87" fmla="*/ 1 h 523"/>
                    <a:gd name="T88" fmla="*/ 1 w 245"/>
                    <a:gd name="T89" fmla="*/ 1 h 523"/>
                    <a:gd name="T90" fmla="*/ 1 w 245"/>
                    <a:gd name="T91" fmla="*/ 1 h 523"/>
                    <a:gd name="T92" fmla="*/ 1 w 245"/>
                    <a:gd name="T93" fmla="*/ 1 h 523"/>
                    <a:gd name="T94" fmla="*/ 1 w 245"/>
                    <a:gd name="T95" fmla="*/ 1 h 523"/>
                    <a:gd name="T96" fmla="*/ 1 w 245"/>
                    <a:gd name="T97" fmla="*/ 1 h 523"/>
                    <a:gd name="T98" fmla="*/ 1 w 245"/>
                    <a:gd name="T99" fmla="*/ 1 h 523"/>
                    <a:gd name="T100" fmla="*/ 1 w 245"/>
                    <a:gd name="T101" fmla="*/ 1 h 523"/>
                    <a:gd name="T102" fmla="*/ 1 w 245"/>
                    <a:gd name="T103" fmla="*/ 1 h 523"/>
                    <a:gd name="T104" fmla="*/ 1 w 245"/>
                    <a:gd name="T105" fmla="*/ 1 h 523"/>
                    <a:gd name="T106" fmla="*/ 1 w 245"/>
                    <a:gd name="T107" fmla="*/ 1 h 523"/>
                    <a:gd name="T108" fmla="*/ 1 w 245"/>
                    <a:gd name="T109" fmla="*/ 1 h 523"/>
                    <a:gd name="T110" fmla="*/ 1 w 245"/>
                    <a:gd name="T111" fmla="*/ 1 h 523"/>
                    <a:gd name="T112" fmla="*/ 1 w 245"/>
                    <a:gd name="T113" fmla="*/ 1 h 523"/>
                    <a:gd name="T114" fmla="*/ 1 w 245"/>
                    <a:gd name="T115" fmla="*/ 1 h 523"/>
                    <a:gd name="T116" fmla="*/ 1 w 245"/>
                    <a:gd name="T117" fmla="*/ 1 h 523"/>
                    <a:gd name="T118" fmla="*/ 1 w 245"/>
                    <a:gd name="T119" fmla="*/ 1 h 523"/>
                    <a:gd name="T120" fmla="*/ 1 w 245"/>
                    <a:gd name="T121" fmla="*/ 1 h 523"/>
                    <a:gd name="T122" fmla="*/ 1 w 245"/>
                    <a:gd name="T123" fmla="*/ 1 h 52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3">
                      <a:moveTo>
                        <a:pt x="203" y="145"/>
                      </a:moveTo>
                      <a:lnTo>
                        <a:pt x="203" y="145"/>
                      </a:lnTo>
                      <a:lnTo>
                        <a:pt x="194" y="145"/>
                      </a:lnTo>
                      <a:lnTo>
                        <a:pt x="186" y="139"/>
                      </a:lnTo>
                      <a:lnTo>
                        <a:pt x="177" y="139"/>
                      </a:lnTo>
                      <a:lnTo>
                        <a:pt x="168" y="132"/>
                      </a:lnTo>
                      <a:lnTo>
                        <a:pt x="161" y="124"/>
                      </a:lnTo>
                      <a:lnTo>
                        <a:pt x="161" y="116"/>
                      </a:lnTo>
                      <a:lnTo>
                        <a:pt x="161" y="108"/>
                      </a:lnTo>
                      <a:lnTo>
                        <a:pt x="168" y="108"/>
                      </a:lnTo>
                      <a:lnTo>
                        <a:pt x="177" y="102"/>
                      </a:lnTo>
                      <a:lnTo>
                        <a:pt x="177" y="96"/>
                      </a:lnTo>
                      <a:lnTo>
                        <a:pt x="186" y="88"/>
                      </a:lnTo>
                      <a:lnTo>
                        <a:pt x="186" y="80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5"/>
                      </a:lnTo>
                      <a:lnTo>
                        <a:pt x="186" y="37"/>
                      </a:lnTo>
                      <a:lnTo>
                        <a:pt x="177" y="29"/>
                      </a:lnTo>
                      <a:lnTo>
                        <a:pt x="168" y="23"/>
                      </a:lnTo>
                      <a:lnTo>
                        <a:pt x="161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5" y="0"/>
                      </a:lnTo>
                      <a:lnTo>
                        <a:pt x="126" y="0"/>
                      </a:lnTo>
                      <a:lnTo>
                        <a:pt x="120" y="0"/>
                      </a:lnTo>
                      <a:lnTo>
                        <a:pt x="102" y="8"/>
                      </a:lnTo>
                      <a:lnTo>
                        <a:pt x="92" y="8"/>
                      </a:lnTo>
                      <a:lnTo>
                        <a:pt x="85" y="16"/>
                      </a:lnTo>
                      <a:lnTo>
                        <a:pt x="78" y="23"/>
                      </a:lnTo>
                      <a:lnTo>
                        <a:pt x="78" y="29"/>
                      </a:lnTo>
                      <a:lnTo>
                        <a:pt x="68" y="37"/>
                      </a:lnTo>
                      <a:lnTo>
                        <a:pt x="68" y="45"/>
                      </a:lnTo>
                      <a:lnTo>
                        <a:pt x="59" y="51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8" y="80"/>
                      </a:lnTo>
                      <a:lnTo>
                        <a:pt x="68" y="88"/>
                      </a:lnTo>
                      <a:lnTo>
                        <a:pt x="68" y="96"/>
                      </a:lnTo>
                      <a:lnTo>
                        <a:pt x="78" y="102"/>
                      </a:lnTo>
                      <a:lnTo>
                        <a:pt x="85" y="108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8" y="139"/>
                      </a:lnTo>
                      <a:lnTo>
                        <a:pt x="68" y="139"/>
                      </a:lnTo>
                      <a:lnTo>
                        <a:pt x="59" y="145"/>
                      </a:lnTo>
                      <a:lnTo>
                        <a:pt x="52" y="145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7" y="161"/>
                      </a:lnTo>
                      <a:lnTo>
                        <a:pt x="9" y="169"/>
                      </a:lnTo>
                      <a:lnTo>
                        <a:pt x="9" y="174"/>
                      </a:lnTo>
                      <a:lnTo>
                        <a:pt x="0" y="182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6"/>
                      </a:lnTo>
                      <a:lnTo>
                        <a:pt x="9" y="314"/>
                      </a:lnTo>
                      <a:lnTo>
                        <a:pt x="17" y="320"/>
                      </a:lnTo>
                      <a:lnTo>
                        <a:pt x="17" y="334"/>
                      </a:lnTo>
                      <a:lnTo>
                        <a:pt x="26" y="334"/>
                      </a:lnTo>
                      <a:lnTo>
                        <a:pt x="35" y="342"/>
                      </a:lnTo>
                      <a:lnTo>
                        <a:pt x="43" y="350"/>
                      </a:lnTo>
                      <a:lnTo>
                        <a:pt x="52" y="350"/>
                      </a:lnTo>
                      <a:lnTo>
                        <a:pt x="52" y="355"/>
                      </a:lnTo>
                      <a:lnTo>
                        <a:pt x="52" y="218"/>
                      </a:lnTo>
                      <a:lnTo>
                        <a:pt x="52" y="371"/>
                      </a:lnTo>
                      <a:lnTo>
                        <a:pt x="52" y="487"/>
                      </a:lnTo>
                      <a:lnTo>
                        <a:pt x="52" y="495"/>
                      </a:lnTo>
                      <a:lnTo>
                        <a:pt x="52" y="501"/>
                      </a:lnTo>
                      <a:lnTo>
                        <a:pt x="59" y="508"/>
                      </a:lnTo>
                      <a:lnTo>
                        <a:pt x="59" y="515"/>
                      </a:lnTo>
                      <a:lnTo>
                        <a:pt x="68" y="515"/>
                      </a:lnTo>
                      <a:lnTo>
                        <a:pt x="68" y="523"/>
                      </a:lnTo>
                      <a:lnTo>
                        <a:pt x="78" y="523"/>
                      </a:lnTo>
                      <a:lnTo>
                        <a:pt x="85" y="523"/>
                      </a:lnTo>
                      <a:lnTo>
                        <a:pt x="92" y="523"/>
                      </a:lnTo>
                      <a:lnTo>
                        <a:pt x="102" y="523"/>
                      </a:lnTo>
                      <a:lnTo>
                        <a:pt x="111" y="515"/>
                      </a:lnTo>
                      <a:lnTo>
                        <a:pt x="120" y="508"/>
                      </a:lnTo>
                      <a:lnTo>
                        <a:pt x="126" y="501"/>
                      </a:lnTo>
                      <a:lnTo>
                        <a:pt x="126" y="495"/>
                      </a:lnTo>
                      <a:lnTo>
                        <a:pt x="126" y="487"/>
                      </a:lnTo>
                      <a:lnTo>
                        <a:pt x="126" y="291"/>
                      </a:lnTo>
                      <a:lnTo>
                        <a:pt x="126" y="487"/>
                      </a:lnTo>
                      <a:lnTo>
                        <a:pt x="126" y="495"/>
                      </a:lnTo>
                      <a:lnTo>
                        <a:pt x="126" y="501"/>
                      </a:lnTo>
                      <a:lnTo>
                        <a:pt x="126" y="508"/>
                      </a:lnTo>
                      <a:lnTo>
                        <a:pt x="135" y="508"/>
                      </a:lnTo>
                      <a:lnTo>
                        <a:pt x="135" y="515"/>
                      </a:lnTo>
                      <a:lnTo>
                        <a:pt x="144" y="515"/>
                      </a:lnTo>
                      <a:lnTo>
                        <a:pt x="144" y="523"/>
                      </a:lnTo>
                      <a:lnTo>
                        <a:pt x="153" y="523"/>
                      </a:lnTo>
                      <a:lnTo>
                        <a:pt x="161" y="523"/>
                      </a:lnTo>
                      <a:lnTo>
                        <a:pt x="168" y="523"/>
                      </a:lnTo>
                      <a:lnTo>
                        <a:pt x="177" y="523"/>
                      </a:lnTo>
                      <a:lnTo>
                        <a:pt x="186" y="515"/>
                      </a:lnTo>
                      <a:lnTo>
                        <a:pt x="194" y="508"/>
                      </a:lnTo>
                      <a:lnTo>
                        <a:pt x="194" y="501"/>
                      </a:lnTo>
                      <a:lnTo>
                        <a:pt x="194" y="495"/>
                      </a:lnTo>
                      <a:lnTo>
                        <a:pt x="194" y="487"/>
                      </a:lnTo>
                      <a:lnTo>
                        <a:pt x="194" y="371"/>
                      </a:lnTo>
                      <a:lnTo>
                        <a:pt x="194" y="218"/>
                      </a:lnTo>
                      <a:lnTo>
                        <a:pt x="194" y="355"/>
                      </a:lnTo>
                      <a:lnTo>
                        <a:pt x="203" y="350"/>
                      </a:lnTo>
                      <a:lnTo>
                        <a:pt x="210" y="350"/>
                      </a:lnTo>
                      <a:lnTo>
                        <a:pt x="210" y="342"/>
                      </a:lnTo>
                      <a:lnTo>
                        <a:pt x="220" y="334"/>
                      </a:lnTo>
                      <a:lnTo>
                        <a:pt x="227" y="326"/>
                      </a:lnTo>
                      <a:lnTo>
                        <a:pt x="236" y="320"/>
                      </a:lnTo>
                      <a:lnTo>
                        <a:pt x="245" y="314"/>
                      </a:lnTo>
                      <a:lnTo>
                        <a:pt x="245" y="306"/>
                      </a:lnTo>
                      <a:lnTo>
                        <a:pt x="245" y="291"/>
                      </a:lnTo>
                      <a:lnTo>
                        <a:pt x="245" y="197"/>
                      </a:lnTo>
                      <a:lnTo>
                        <a:pt x="245" y="189"/>
                      </a:lnTo>
                      <a:lnTo>
                        <a:pt x="245" y="182"/>
                      </a:lnTo>
                      <a:lnTo>
                        <a:pt x="245" y="174"/>
                      </a:lnTo>
                      <a:lnTo>
                        <a:pt x="245" y="169"/>
                      </a:lnTo>
                      <a:lnTo>
                        <a:pt x="236" y="161"/>
                      </a:lnTo>
                      <a:lnTo>
                        <a:pt x="227" y="161"/>
                      </a:lnTo>
                      <a:lnTo>
                        <a:pt x="220" y="153"/>
                      </a:lnTo>
                      <a:lnTo>
                        <a:pt x="203" y="145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326" name="Freeform 150"/>
                <p:cNvSpPr>
                  <a:spLocks/>
                </p:cNvSpPr>
                <p:nvPr/>
              </p:nvSpPr>
              <p:spPr bwMode="auto">
                <a:xfrm>
                  <a:off x="1503" y="782"/>
                  <a:ext cx="123" cy="262"/>
                </a:xfrm>
                <a:custGeom>
                  <a:avLst/>
                  <a:gdLst>
                    <a:gd name="T0" fmla="*/ 1 w 245"/>
                    <a:gd name="T1" fmla="*/ 1 h 523"/>
                    <a:gd name="T2" fmla="*/ 1 w 245"/>
                    <a:gd name="T3" fmla="*/ 1 h 523"/>
                    <a:gd name="T4" fmla="*/ 1 w 245"/>
                    <a:gd name="T5" fmla="*/ 1 h 523"/>
                    <a:gd name="T6" fmla="*/ 1 w 245"/>
                    <a:gd name="T7" fmla="*/ 1 h 523"/>
                    <a:gd name="T8" fmla="*/ 1 w 245"/>
                    <a:gd name="T9" fmla="*/ 1 h 523"/>
                    <a:gd name="T10" fmla="*/ 1 w 245"/>
                    <a:gd name="T11" fmla="*/ 1 h 523"/>
                    <a:gd name="T12" fmla="*/ 1 w 245"/>
                    <a:gd name="T13" fmla="*/ 1 h 523"/>
                    <a:gd name="T14" fmla="*/ 1 w 245"/>
                    <a:gd name="T15" fmla="*/ 1 h 523"/>
                    <a:gd name="T16" fmla="*/ 1 w 245"/>
                    <a:gd name="T17" fmla="*/ 1 h 523"/>
                    <a:gd name="T18" fmla="*/ 1 w 245"/>
                    <a:gd name="T19" fmla="*/ 1 h 523"/>
                    <a:gd name="T20" fmla="*/ 1 w 245"/>
                    <a:gd name="T21" fmla="*/ 1 h 523"/>
                    <a:gd name="T22" fmla="*/ 1 w 245"/>
                    <a:gd name="T23" fmla="*/ 1 h 523"/>
                    <a:gd name="T24" fmla="*/ 1 w 245"/>
                    <a:gd name="T25" fmla="*/ 0 h 523"/>
                    <a:gd name="T26" fmla="*/ 1 w 245"/>
                    <a:gd name="T27" fmla="*/ 1 h 523"/>
                    <a:gd name="T28" fmla="*/ 1 w 245"/>
                    <a:gd name="T29" fmla="*/ 1 h 523"/>
                    <a:gd name="T30" fmla="*/ 1 w 245"/>
                    <a:gd name="T31" fmla="*/ 1 h 523"/>
                    <a:gd name="T32" fmla="*/ 1 w 245"/>
                    <a:gd name="T33" fmla="*/ 1 h 523"/>
                    <a:gd name="T34" fmla="*/ 1 w 245"/>
                    <a:gd name="T35" fmla="*/ 1 h 523"/>
                    <a:gd name="T36" fmla="*/ 1 w 245"/>
                    <a:gd name="T37" fmla="*/ 1 h 523"/>
                    <a:gd name="T38" fmla="*/ 1 w 245"/>
                    <a:gd name="T39" fmla="*/ 1 h 523"/>
                    <a:gd name="T40" fmla="*/ 1 w 245"/>
                    <a:gd name="T41" fmla="*/ 1 h 523"/>
                    <a:gd name="T42" fmla="*/ 1 w 245"/>
                    <a:gd name="T43" fmla="*/ 1 h 523"/>
                    <a:gd name="T44" fmla="*/ 1 w 245"/>
                    <a:gd name="T45" fmla="*/ 1 h 523"/>
                    <a:gd name="T46" fmla="*/ 1 w 245"/>
                    <a:gd name="T47" fmla="*/ 1 h 523"/>
                    <a:gd name="T48" fmla="*/ 1 w 245"/>
                    <a:gd name="T49" fmla="*/ 1 h 523"/>
                    <a:gd name="T50" fmla="*/ 1 w 245"/>
                    <a:gd name="T51" fmla="*/ 1 h 523"/>
                    <a:gd name="T52" fmla="*/ 1 w 245"/>
                    <a:gd name="T53" fmla="*/ 1 h 523"/>
                    <a:gd name="T54" fmla="*/ 0 w 245"/>
                    <a:gd name="T55" fmla="*/ 1 h 523"/>
                    <a:gd name="T56" fmla="*/ 0 w 245"/>
                    <a:gd name="T57" fmla="*/ 1 h 523"/>
                    <a:gd name="T58" fmla="*/ 1 w 245"/>
                    <a:gd name="T59" fmla="*/ 1 h 523"/>
                    <a:gd name="T60" fmla="*/ 1 w 245"/>
                    <a:gd name="T61" fmla="*/ 1 h 523"/>
                    <a:gd name="T62" fmla="*/ 1 w 245"/>
                    <a:gd name="T63" fmla="*/ 1 h 523"/>
                    <a:gd name="T64" fmla="*/ 1 w 245"/>
                    <a:gd name="T65" fmla="*/ 1 h 523"/>
                    <a:gd name="T66" fmla="*/ 1 w 245"/>
                    <a:gd name="T67" fmla="*/ 1 h 523"/>
                    <a:gd name="T68" fmla="*/ 1 w 245"/>
                    <a:gd name="T69" fmla="*/ 1 h 523"/>
                    <a:gd name="T70" fmla="*/ 1 w 245"/>
                    <a:gd name="T71" fmla="*/ 1 h 523"/>
                    <a:gd name="T72" fmla="*/ 1 w 245"/>
                    <a:gd name="T73" fmla="*/ 1 h 523"/>
                    <a:gd name="T74" fmla="*/ 1 w 245"/>
                    <a:gd name="T75" fmla="*/ 1 h 523"/>
                    <a:gd name="T76" fmla="*/ 1 w 245"/>
                    <a:gd name="T77" fmla="*/ 1 h 523"/>
                    <a:gd name="T78" fmla="*/ 1 w 245"/>
                    <a:gd name="T79" fmla="*/ 1 h 523"/>
                    <a:gd name="T80" fmla="*/ 1 w 245"/>
                    <a:gd name="T81" fmla="*/ 1 h 523"/>
                    <a:gd name="T82" fmla="*/ 1 w 245"/>
                    <a:gd name="T83" fmla="*/ 1 h 523"/>
                    <a:gd name="T84" fmla="*/ 1 w 245"/>
                    <a:gd name="T85" fmla="*/ 1 h 523"/>
                    <a:gd name="T86" fmla="*/ 1 w 245"/>
                    <a:gd name="T87" fmla="*/ 1 h 523"/>
                    <a:gd name="T88" fmla="*/ 1 w 245"/>
                    <a:gd name="T89" fmla="*/ 1 h 523"/>
                    <a:gd name="T90" fmla="*/ 1 w 245"/>
                    <a:gd name="T91" fmla="*/ 1 h 523"/>
                    <a:gd name="T92" fmla="*/ 1 w 245"/>
                    <a:gd name="T93" fmla="*/ 1 h 523"/>
                    <a:gd name="T94" fmla="*/ 1 w 245"/>
                    <a:gd name="T95" fmla="*/ 1 h 523"/>
                    <a:gd name="T96" fmla="*/ 1 w 245"/>
                    <a:gd name="T97" fmla="*/ 1 h 523"/>
                    <a:gd name="T98" fmla="*/ 1 w 245"/>
                    <a:gd name="T99" fmla="*/ 1 h 523"/>
                    <a:gd name="T100" fmla="*/ 1 w 245"/>
                    <a:gd name="T101" fmla="*/ 1 h 523"/>
                    <a:gd name="T102" fmla="*/ 1 w 245"/>
                    <a:gd name="T103" fmla="*/ 1 h 523"/>
                    <a:gd name="T104" fmla="*/ 1 w 245"/>
                    <a:gd name="T105" fmla="*/ 1 h 523"/>
                    <a:gd name="T106" fmla="*/ 1 w 245"/>
                    <a:gd name="T107" fmla="*/ 1 h 523"/>
                    <a:gd name="T108" fmla="*/ 1 w 245"/>
                    <a:gd name="T109" fmla="*/ 1 h 523"/>
                    <a:gd name="T110" fmla="*/ 1 w 245"/>
                    <a:gd name="T111" fmla="*/ 1 h 523"/>
                    <a:gd name="T112" fmla="*/ 1 w 245"/>
                    <a:gd name="T113" fmla="*/ 1 h 523"/>
                    <a:gd name="T114" fmla="*/ 1 w 245"/>
                    <a:gd name="T115" fmla="*/ 1 h 523"/>
                    <a:gd name="T116" fmla="*/ 1 w 245"/>
                    <a:gd name="T117" fmla="*/ 1 h 523"/>
                    <a:gd name="T118" fmla="*/ 1 w 245"/>
                    <a:gd name="T119" fmla="*/ 1 h 523"/>
                    <a:gd name="T120" fmla="*/ 1 w 245"/>
                    <a:gd name="T121" fmla="*/ 1 h 523"/>
                    <a:gd name="T122" fmla="*/ 1 w 245"/>
                    <a:gd name="T123" fmla="*/ 1 h 52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3">
                      <a:moveTo>
                        <a:pt x="203" y="145"/>
                      </a:moveTo>
                      <a:lnTo>
                        <a:pt x="203" y="145"/>
                      </a:lnTo>
                      <a:lnTo>
                        <a:pt x="194" y="145"/>
                      </a:lnTo>
                      <a:lnTo>
                        <a:pt x="186" y="139"/>
                      </a:lnTo>
                      <a:lnTo>
                        <a:pt x="177" y="139"/>
                      </a:lnTo>
                      <a:lnTo>
                        <a:pt x="168" y="132"/>
                      </a:lnTo>
                      <a:lnTo>
                        <a:pt x="161" y="124"/>
                      </a:lnTo>
                      <a:lnTo>
                        <a:pt x="161" y="116"/>
                      </a:lnTo>
                      <a:lnTo>
                        <a:pt x="161" y="108"/>
                      </a:lnTo>
                      <a:lnTo>
                        <a:pt x="168" y="108"/>
                      </a:lnTo>
                      <a:lnTo>
                        <a:pt x="177" y="102"/>
                      </a:lnTo>
                      <a:lnTo>
                        <a:pt x="177" y="96"/>
                      </a:lnTo>
                      <a:lnTo>
                        <a:pt x="186" y="88"/>
                      </a:lnTo>
                      <a:lnTo>
                        <a:pt x="186" y="80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5"/>
                      </a:lnTo>
                      <a:lnTo>
                        <a:pt x="186" y="37"/>
                      </a:lnTo>
                      <a:lnTo>
                        <a:pt x="177" y="29"/>
                      </a:lnTo>
                      <a:lnTo>
                        <a:pt x="168" y="23"/>
                      </a:lnTo>
                      <a:lnTo>
                        <a:pt x="161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5" y="0"/>
                      </a:lnTo>
                      <a:lnTo>
                        <a:pt x="126" y="0"/>
                      </a:lnTo>
                      <a:lnTo>
                        <a:pt x="120" y="0"/>
                      </a:lnTo>
                      <a:lnTo>
                        <a:pt x="102" y="8"/>
                      </a:lnTo>
                      <a:lnTo>
                        <a:pt x="92" y="8"/>
                      </a:lnTo>
                      <a:lnTo>
                        <a:pt x="85" y="16"/>
                      </a:lnTo>
                      <a:lnTo>
                        <a:pt x="78" y="23"/>
                      </a:lnTo>
                      <a:lnTo>
                        <a:pt x="78" y="29"/>
                      </a:lnTo>
                      <a:lnTo>
                        <a:pt x="68" y="37"/>
                      </a:lnTo>
                      <a:lnTo>
                        <a:pt x="68" y="45"/>
                      </a:lnTo>
                      <a:lnTo>
                        <a:pt x="59" y="51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8" y="80"/>
                      </a:lnTo>
                      <a:lnTo>
                        <a:pt x="68" y="88"/>
                      </a:lnTo>
                      <a:lnTo>
                        <a:pt x="68" y="96"/>
                      </a:lnTo>
                      <a:lnTo>
                        <a:pt x="78" y="102"/>
                      </a:lnTo>
                      <a:lnTo>
                        <a:pt x="85" y="108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8" y="139"/>
                      </a:lnTo>
                      <a:lnTo>
                        <a:pt x="68" y="139"/>
                      </a:lnTo>
                      <a:lnTo>
                        <a:pt x="59" y="145"/>
                      </a:lnTo>
                      <a:lnTo>
                        <a:pt x="52" y="145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7" y="161"/>
                      </a:lnTo>
                      <a:lnTo>
                        <a:pt x="9" y="169"/>
                      </a:lnTo>
                      <a:lnTo>
                        <a:pt x="9" y="174"/>
                      </a:lnTo>
                      <a:lnTo>
                        <a:pt x="0" y="182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6"/>
                      </a:lnTo>
                      <a:lnTo>
                        <a:pt x="9" y="314"/>
                      </a:lnTo>
                      <a:lnTo>
                        <a:pt x="17" y="320"/>
                      </a:lnTo>
                      <a:lnTo>
                        <a:pt x="17" y="334"/>
                      </a:lnTo>
                      <a:lnTo>
                        <a:pt x="26" y="334"/>
                      </a:lnTo>
                      <a:lnTo>
                        <a:pt x="35" y="342"/>
                      </a:lnTo>
                      <a:lnTo>
                        <a:pt x="43" y="350"/>
                      </a:lnTo>
                      <a:lnTo>
                        <a:pt x="52" y="350"/>
                      </a:lnTo>
                      <a:lnTo>
                        <a:pt x="52" y="355"/>
                      </a:lnTo>
                      <a:lnTo>
                        <a:pt x="52" y="218"/>
                      </a:lnTo>
                      <a:lnTo>
                        <a:pt x="52" y="371"/>
                      </a:lnTo>
                      <a:lnTo>
                        <a:pt x="52" y="487"/>
                      </a:lnTo>
                      <a:lnTo>
                        <a:pt x="52" y="495"/>
                      </a:lnTo>
                      <a:lnTo>
                        <a:pt x="52" y="501"/>
                      </a:lnTo>
                      <a:lnTo>
                        <a:pt x="59" y="508"/>
                      </a:lnTo>
                      <a:lnTo>
                        <a:pt x="59" y="515"/>
                      </a:lnTo>
                      <a:lnTo>
                        <a:pt x="68" y="515"/>
                      </a:lnTo>
                      <a:lnTo>
                        <a:pt x="68" y="523"/>
                      </a:lnTo>
                      <a:lnTo>
                        <a:pt x="78" y="523"/>
                      </a:lnTo>
                      <a:lnTo>
                        <a:pt x="85" y="523"/>
                      </a:lnTo>
                      <a:lnTo>
                        <a:pt x="92" y="523"/>
                      </a:lnTo>
                      <a:lnTo>
                        <a:pt x="102" y="523"/>
                      </a:lnTo>
                      <a:lnTo>
                        <a:pt x="111" y="515"/>
                      </a:lnTo>
                      <a:lnTo>
                        <a:pt x="120" y="508"/>
                      </a:lnTo>
                      <a:lnTo>
                        <a:pt x="126" y="501"/>
                      </a:lnTo>
                      <a:lnTo>
                        <a:pt x="126" y="495"/>
                      </a:lnTo>
                      <a:lnTo>
                        <a:pt x="126" y="487"/>
                      </a:lnTo>
                      <a:lnTo>
                        <a:pt x="126" y="291"/>
                      </a:lnTo>
                      <a:lnTo>
                        <a:pt x="126" y="487"/>
                      </a:lnTo>
                      <a:lnTo>
                        <a:pt x="126" y="495"/>
                      </a:lnTo>
                      <a:lnTo>
                        <a:pt x="126" y="501"/>
                      </a:lnTo>
                      <a:lnTo>
                        <a:pt x="126" y="508"/>
                      </a:lnTo>
                      <a:lnTo>
                        <a:pt x="135" y="508"/>
                      </a:lnTo>
                      <a:lnTo>
                        <a:pt x="135" y="515"/>
                      </a:lnTo>
                      <a:lnTo>
                        <a:pt x="144" y="515"/>
                      </a:lnTo>
                      <a:lnTo>
                        <a:pt x="144" y="523"/>
                      </a:lnTo>
                      <a:lnTo>
                        <a:pt x="153" y="523"/>
                      </a:lnTo>
                      <a:lnTo>
                        <a:pt x="161" y="523"/>
                      </a:lnTo>
                      <a:lnTo>
                        <a:pt x="168" y="523"/>
                      </a:lnTo>
                      <a:lnTo>
                        <a:pt x="177" y="523"/>
                      </a:lnTo>
                      <a:lnTo>
                        <a:pt x="186" y="515"/>
                      </a:lnTo>
                      <a:lnTo>
                        <a:pt x="194" y="508"/>
                      </a:lnTo>
                      <a:lnTo>
                        <a:pt x="194" y="501"/>
                      </a:lnTo>
                      <a:lnTo>
                        <a:pt x="194" y="495"/>
                      </a:lnTo>
                      <a:lnTo>
                        <a:pt x="194" y="487"/>
                      </a:lnTo>
                      <a:lnTo>
                        <a:pt x="194" y="371"/>
                      </a:lnTo>
                      <a:lnTo>
                        <a:pt x="194" y="218"/>
                      </a:lnTo>
                      <a:lnTo>
                        <a:pt x="194" y="355"/>
                      </a:lnTo>
                      <a:lnTo>
                        <a:pt x="203" y="350"/>
                      </a:lnTo>
                      <a:lnTo>
                        <a:pt x="210" y="350"/>
                      </a:lnTo>
                      <a:lnTo>
                        <a:pt x="210" y="342"/>
                      </a:lnTo>
                      <a:lnTo>
                        <a:pt x="220" y="334"/>
                      </a:lnTo>
                      <a:lnTo>
                        <a:pt x="227" y="326"/>
                      </a:lnTo>
                      <a:lnTo>
                        <a:pt x="236" y="320"/>
                      </a:lnTo>
                      <a:lnTo>
                        <a:pt x="245" y="314"/>
                      </a:lnTo>
                      <a:lnTo>
                        <a:pt x="245" y="306"/>
                      </a:lnTo>
                      <a:lnTo>
                        <a:pt x="245" y="291"/>
                      </a:lnTo>
                      <a:lnTo>
                        <a:pt x="245" y="197"/>
                      </a:lnTo>
                      <a:lnTo>
                        <a:pt x="245" y="189"/>
                      </a:lnTo>
                      <a:lnTo>
                        <a:pt x="245" y="182"/>
                      </a:lnTo>
                      <a:lnTo>
                        <a:pt x="245" y="174"/>
                      </a:lnTo>
                      <a:lnTo>
                        <a:pt x="245" y="169"/>
                      </a:lnTo>
                      <a:lnTo>
                        <a:pt x="236" y="161"/>
                      </a:lnTo>
                      <a:lnTo>
                        <a:pt x="227" y="161"/>
                      </a:lnTo>
                      <a:lnTo>
                        <a:pt x="220" y="153"/>
                      </a:lnTo>
                      <a:lnTo>
                        <a:pt x="203" y="145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  <p:grpSp>
          <p:nvGrpSpPr>
            <p:cNvPr id="42" name="Group 151"/>
            <p:cNvGrpSpPr>
              <a:grpSpLocks/>
            </p:cNvGrpSpPr>
            <p:nvPr/>
          </p:nvGrpSpPr>
          <p:grpSpPr bwMode="auto">
            <a:xfrm>
              <a:off x="1885" y="1380"/>
              <a:ext cx="108" cy="236"/>
              <a:chOff x="2089" y="915"/>
              <a:chExt cx="124" cy="262"/>
            </a:xfrm>
          </p:grpSpPr>
          <p:sp>
            <p:nvSpPr>
              <p:cNvPr id="319" name="Freeform 152"/>
              <p:cNvSpPr>
                <a:spLocks/>
              </p:cNvSpPr>
              <p:nvPr/>
            </p:nvSpPr>
            <p:spPr bwMode="auto">
              <a:xfrm>
                <a:off x="2089" y="915"/>
                <a:ext cx="124" cy="262"/>
              </a:xfrm>
              <a:custGeom>
                <a:avLst/>
                <a:gdLst>
                  <a:gd name="T0" fmla="*/ 1 w 247"/>
                  <a:gd name="T1" fmla="*/ 0 h 525"/>
                  <a:gd name="T2" fmla="*/ 1 w 247"/>
                  <a:gd name="T3" fmla="*/ 0 h 525"/>
                  <a:gd name="T4" fmla="*/ 1 w 247"/>
                  <a:gd name="T5" fmla="*/ 0 h 525"/>
                  <a:gd name="T6" fmla="*/ 1 w 247"/>
                  <a:gd name="T7" fmla="*/ 0 h 525"/>
                  <a:gd name="T8" fmla="*/ 1 w 247"/>
                  <a:gd name="T9" fmla="*/ 0 h 525"/>
                  <a:gd name="T10" fmla="*/ 1 w 247"/>
                  <a:gd name="T11" fmla="*/ 0 h 525"/>
                  <a:gd name="T12" fmla="*/ 1 w 247"/>
                  <a:gd name="T13" fmla="*/ 0 h 525"/>
                  <a:gd name="T14" fmla="*/ 1 w 247"/>
                  <a:gd name="T15" fmla="*/ 0 h 525"/>
                  <a:gd name="T16" fmla="*/ 1 w 247"/>
                  <a:gd name="T17" fmla="*/ 0 h 525"/>
                  <a:gd name="T18" fmla="*/ 1 w 247"/>
                  <a:gd name="T19" fmla="*/ 0 h 525"/>
                  <a:gd name="T20" fmla="*/ 1 w 247"/>
                  <a:gd name="T21" fmla="*/ 0 h 525"/>
                  <a:gd name="T22" fmla="*/ 1 w 247"/>
                  <a:gd name="T23" fmla="*/ 0 h 525"/>
                  <a:gd name="T24" fmla="*/ 1 w 247"/>
                  <a:gd name="T25" fmla="*/ 0 h 525"/>
                  <a:gd name="T26" fmla="*/ 1 w 247"/>
                  <a:gd name="T27" fmla="*/ 0 h 525"/>
                  <a:gd name="T28" fmla="*/ 1 w 247"/>
                  <a:gd name="T29" fmla="*/ 0 h 525"/>
                  <a:gd name="T30" fmla="*/ 1 w 247"/>
                  <a:gd name="T31" fmla="*/ 0 h 525"/>
                  <a:gd name="T32" fmla="*/ 1 w 247"/>
                  <a:gd name="T33" fmla="*/ 0 h 525"/>
                  <a:gd name="T34" fmla="*/ 1 w 247"/>
                  <a:gd name="T35" fmla="*/ 0 h 525"/>
                  <a:gd name="T36" fmla="*/ 1 w 247"/>
                  <a:gd name="T37" fmla="*/ 0 h 525"/>
                  <a:gd name="T38" fmla="*/ 1 w 247"/>
                  <a:gd name="T39" fmla="*/ 0 h 525"/>
                  <a:gd name="T40" fmla="*/ 1 w 247"/>
                  <a:gd name="T41" fmla="*/ 0 h 525"/>
                  <a:gd name="T42" fmla="*/ 1 w 247"/>
                  <a:gd name="T43" fmla="*/ 0 h 525"/>
                  <a:gd name="T44" fmla="*/ 1 w 247"/>
                  <a:gd name="T45" fmla="*/ 0 h 525"/>
                  <a:gd name="T46" fmla="*/ 1 w 247"/>
                  <a:gd name="T47" fmla="*/ 0 h 525"/>
                  <a:gd name="T48" fmla="*/ 1 w 247"/>
                  <a:gd name="T49" fmla="*/ 0 h 525"/>
                  <a:gd name="T50" fmla="*/ 1 w 247"/>
                  <a:gd name="T51" fmla="*/ 0 h 525"/>
                  <a:gd name="T52" fmla="*/ 1 w 247"/>
                  <a:gd name="T53" fmla="*/ 0 h 525"/>
                  <a:gd name="T54" fmla="*/ 0 w 247"/>
                  <a:gd name="T55" fmla="*/ 0 h 525"/>
                  <a:gd name="T56" fmla="*/ 0 w 247"/>
                  <a:gd name="T57" fmla="*/ 0 h 525"/>
                  <a:gd name="T58" fmla="*/ 1 w 247"/>
                  <a:gd name="T59" fmla="*/ 0 h 525"/>
                  <a:gd name="T60" fmla="*/ 1 w 247"/>
                  <a:gd name="T61" fmla="*/ 0 h 525"/>
                  <a:gd name="T62" fmla="*/ 1 w 247"/>
                  <a:gd name="T63" fmla="*/ 0 h 525"/>
                  <a:gd name="T64" fmla="*/ 1 w 247"/>
                  <a:gd name="T65" fmla="*/ 0 h 525"/>
                  <a:gd name="T66" fmla="*/ 1 w 247"/>
                  <a:gd name="T67" fmla="*/ 0 h 525"/>
                  <a:gd name="T68" fmla="*/ 1 w 247"/>
                  <a:gd name="T69" fmla="*/ 0 h 525"/>
                  <a:gd name="T70" fmla="*/ 1 w 247"/>
                  <a:gd name="T71" fmla="*/ 0 h 525"/>
                  <a:gd name="T72" fmla="*/ 1 w 247"/>
                  <a:gd name="T73" fmla="*/ 0 h 525"/>
                  <a:gd name="T74" fmla="*/ 1 w 247"/>
                  <a:gd name="T75" fmla="*/ 0 h 525"/>
                  <a:gd name="T76" fmla="*/ 1 w 247"/>
                  <a:gd name="T77" fmla="*/ 0 h 525"/>
                  <a:gd name="T78" fmla="*/ 1 w 247"/>
                  <a:gd name="T79" fmla="*/ 0 h 525"/>
                  <a:gd name="T80" fmla="*/ 1 w 247"/>
                  <a:gd name="T81" fmla="*/ 0 h 525"/>
                  <a:gd name="T82" fmla="*/ 1 w 247"/>
                  <a:gd name="T83" fmla="*/ 0 h 525"/>
                  <a:gd name="T84" fmla="*/ 1 w 247"/>
                  <a:gd name="T85" fmla="*/ 0 h 525"/>
                  <a:gd name="T86" fmla="*/ 1 w 247"/>
                  <a:gd name="T87" fmla="*/ 0 h 525"/>
                  <a:gd name="T88" fmla="*/ 1 w 247"/>
                  <a:gd name="T89" fmla="*/ 0 h 525"/>
                  <a:gd name="T90" fmla="*/ 1 w 247"/>
                  <a:gd name="T91" fmla="*/ 0 h 525"/>
                  <a:gd name="T92" fmla="*/ 1 w 247"/>
                  <a:gd name="T93" fmla="*/ 0 h 525"/>
                  <a:gd name="T94" fmla="*/ 1 w 247"/>
                  <a:gd name="T95" fmla="*/ 0 h 525"/>
                  <a:gd name="T96" fmla="*/ 1 w 247"/>
                  <a:gd name="T97" fmla="*/ 0 h 525"/>
                  <a:gd name="T98" fmla="*/ 1 w 247"/>
                  <a:gd name="T99" fmla="*/ 0 h 525"/>
                  <a:gd name="T100" fmla="*/ 1 w 247"/>
                  <a:gd name="T101" fmla="*/ 0 h 525"/>
                  <a:gd name="T102" fmla="*/ 1 w 247"/>
                  <a:gd name="T103" fmla="*/ 0 h 525"/>
                  <a:gd name="T104" fmla="*/ 1 w 247"/>
                  <a:gd name="T105" fmla="*/ 0 h 525"/>
                  <a:gd name="T106" fmla="*/ 1 w 247"/>
                  <a:gd name="T107" fmla="*/ 0 h 525"/>
                  <a:gd name="T108" fmla="*/ 1 w 247"/>
                  <a:gd name="T109" fmla="*/ 0 h 525"/>
                  <a:gd name="T110" fmla="*/ 1 w 247"/>
                  <a:gd name="T111" fmla="*/ 0 h 525"/>
                  <a:gd name="T112" fmla="*/ 1 w 247"/>
                  <a:gd name="T113" fmla="*/ 0 h 525"/>
                  <a:gd name="T114" fmla="*/ 1 w 247"/>
                  <a:gd name="T115" fmla="*/ 0 h 525"/>
                  <a:gd name="T116" fmla="*/ 1 w 247"/>
                  <a:gd name="T117" fmla="*/ 0 h 525"/>
                  <a:gd name="T118" fmla="*/ 1 w 247"/>
                  <a:gd name="T119" fmla="*/ 0 h 525"/>
                  <a:gd name="T120" fmla="*/ 1 w 247"/>
                  <a:gd name="T121" fmla="*/ 0 h 525"/>
                  <a:gd name="T122" fmla="*/ 1 w 247"/>
                  <a:gd name="T123" fmla="*/ 0 h 52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7" h="525">
                    <a:moveTo>
                      <a:pt x="205" y="146"/>
                    </a:moveTo>
                    <a:lnTo>
                      <a:pt x="205" y="146"/>
                    </a:lnTo>
                    <a:lnTo>
                      <a:pt x="196" y="146"/>
                    </a:lnTo>
                    <a:lnTo>
                      <a:pt x="187" y="138"/>
                    </a:lnTo>
                    <a:lnTo>
                      <a:pt x="179" y="138"/>
                    </a:lnTo>
                    <a:lnTo>
                      <a:pt x="170" y="132"/>
                    </a:lnTo>
                    <a:lnTo>
                      <a:pt x="163" y="124"/>
                    </a:lnTo>
                    <a:lnTo>
                      <a:pt x="163" y="116"/>
                    </a:lnTo>
                    <a:lnTo>
                      <a:pt x="163" y="110"/>
                    </a:lnTo>
                    <a:lnTo>
                      <a:pt x="170" y="110"/>
                    </a:lnTo>
                    <a:lnTo>
                      <a:pt x="179" y="102"/>
                    </a:lnTo>
                    <a:lnTo>
                      <a:pt x="179" y="95"/>
                    </a:lnTo>
                    <a:lnTo>
                      <a:pt x="187" y="87"/>
                    </a:lnTo>
                    <a:lnTo>
                      <a:pt x="187" y="81"/>
                    </a:lnTo>
                    <a:lnTo>
                      <a:pt x="187" y="73"/>
                    </a:lnTo>
                    <a:lnTo>
                      <a:pt x="187" y="65"/>
                    </a:lnTo>
                    <a:lnTo>
                      <a:pt x="187" y="51"/>
                    </a:lnTo>
                    <a:lnTo>
                      <a:pt x="187" y="44"/>
                    </a:lnTo>
                    <a:lnTo>
                      <a:pt x="187" y="36"/>
                    </a:lnTo>
                    <a:lnTo>
                      <a:pt x="179" y="28"/>
                    </a:lnTo>
                    <a:lnTo>
                      <a:pt x="170" y="22"/>
                    </a:lnTo>
                    <a:lnTo>
                      <a:pt x="163" y="16"/>
                    </a:lnTo>
                    <a:lnTo>
                      <a:pt x="153" y="8"/>
                    </a:lnTo>
                    <a:lnTo>
                      <a:pt x="144" y="8"/>
                    </a:lnTo>
                    <a:lnTo>
                      <a:pt x="137" y="0"/>
                    </a:lnTo>
                    <a:lnTo>
                      <a:pt x="128" y="0"/>
                    </a:lnTo>
                    <a:lnTo>
                      <a:pt x="120" y="0"/>
                    </a:lnTo>
                    <a:lnTo>
                      <a:pt x="104" y="8"/>
                    </a:lnTo>
                    <a:lnTo>
                      <a:pt x="94" y="8"/>
                    </a:lnTo>
                    <a:lnTo>
                      <a:pt x="85" y="16"/>
                    </a:lnTo>
                    <a:lnTo>
                      <a:pt x="78" y="22"/>
                    </a:lnTo>
                    <a:lnTo>
                      <a:pt x="78" y="28"/>
                    </a:lnTo>
                    <a:lnTo>
                      <a:pt x="69" y="36"/>
                    </a:lnTo>
                    <a:lnTo>
                      <a:pt x="69" y="44"/>
                    </a:lnTo>
                    <a:lnTo>
                      <a:pt x="61" y="51"/>
                    </a:lnTo>
                    <a:lnTo>
                      <a:pt x="61" y="65"/>
                    </a:lnTo>
                    <a:lnTo>
                      <a:pt x="61" y="73"/>
                    </a:lnTo>
                    <a:lnTo>
                      <a:pt x="69" y="81"/>
                    </a:lnTo>
                    <a:lnTo>
                      <a:pt x="69" y="87"/>
                    </a:lnTo>
                    <a:lnTo>
                      <a:pt x="69" y="95"/>
                    </a:lnTo>
                    <a:lnTo>
                      <a:pt x="78" y="102"/>
                    </a:lnTo>
                    <a:lnTo>
                      <a:pt x="85" y="110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8" y="138"/>
                    </a:lnTo>
                    <a:lnTo>
                      <a:pt x="69" y="138"/>
                    </a:lnTo>
                    <a:lnTo>
                      <a:pt x="61" y="146"/>
                    </a:lnTo>
                    <a:lnTo>
                      <a:pt x="52" y="146"/>
                    </a:lnTo>
                    <a:lnTo>
                      <a:pt x="35" y="152"/>
                    </a:lnTo>
                    <a:lnTo>
                      <a:pt x="26" y="160"/>
                    </a:lnTo>
                    <a:lnTo>
                      <a:pt x="19" y="160"/>
                    </a:lnTo>
                    <a:lnTo>
                      <a:pt x="10" y="168"/>
                    </a:lnTo>
                    <a:lnTo>
                      <a:pt x="10" y="175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10" y="307"/>
                    </a:lnTo>
                    <a:lnTo>
                      <a:pt x="10" y="313"/>
                    </a:lnTo>
                    <a:lnTo>
                      <a:pt x="19" y="319"/>
                    </a:lnTo>
                    <a:lnTo>
                      <a:pt x="19" y="335"/>
                    </a:lnTo>
                    <a:lnTo>
                      <a:pt x="26" y="335"/>
                    </a:lnTo>
                    <a:lnTo>
                      <a:pt x="35" y="343"/>
                    </a:lnTo>
                    <a:lnTo>
                      <a:pt x="43" y="350"/>
                    </a:lnTo>
                    <a:lnTo>
                      <a:pt x="52" y="350"/>
                    </a:lnTo>
                    <a:lnTo>
                      <a:pt x="52" y="356"/>
                    </a:lnTo>
                    <a:lnTo>
                      <a:pt x="52" y="218"/>
                    </a:lnTo>
                    <a:lnTo>
                      <a:pt x="52" y="372"/>
                    </a:lnTo>
                    <a:lnTo>
                      <a:pt x="52" y="488"/>
                    </a:lnTo>
                    <a:lnTo>
                      <a:pt x="52" y="496"/>
                    </a:lnTo>
                    <a:lnTo>
                      <a:pt x="52" y="502"/>
                    </a:lnTo>
                    <a:lnTo>
                      <a:pt x="61" y="509"/>
                    </a:lnTo>
                    <a:lnTo>
                      <a:pt x="61" y="517"/>
                    </a:lnTo>
                    <a:lnTo>
                      <a:pt x="69" y="517"/>
                    </a:lnTo>
                    <a:lnTo>
                      <a:pt x="69" y="525"/>
                    </a:lnTo>
                    <a:lnTo>
                      <a:pt x="78" y="525"/>
                    </a:lnTo>
                    <a:lnTo>
                      <a:pt x="85" y="525"/>
                    </a:lnTo>
                    <a:lnTo>
                      <a:pt x="94" y="525"/>
                    </a:lnTo>
                    <a:lnTo>
                      <a:pt x="104" y="525"/>
                    </a:lnTo>
                    <a:lnTo>
                      <a:pt x="111" y="517"/>
                    </a:lnTo>
                    <a:lnTo>
                      <a:pt x="120" y="509"/>
                    </a:lnTo>
                    <a:lnTo>
                      <a:pt x="128" y="502"/>
                    </a:lnTo>
                    <a:lnTo>
                      <a:pt x="128" y="496"/>
                    </a:lnTo>
                    <a:lnTo>
                      <a:pt x="128" y="488"/>
                    </a:lnTo>
                    <a:lnTo>
                      <a:pt x="128" y="291"/>
                    </a:lnTo>
                    <a:lnTo>
                      <a:pt x="128" y="488"/>
                    </a:lnTo>
                    <a:lnTo>
                      <a:pt x="128" y="496"/>
                    </a:lnTo>
                    <a:lnTo>
                      <a:pt x="128" y="502"/>
                    </a:lnTo>
                    <a:lnTo>
                      <a:pt x="128" y="509"/>
                    </a:lnTo>
                    <a:lnTo>
                      <a:pt x="137" y="509"/>
                    </a:lnTo>
                    <a:lnTo>
                      <a:pt x="137" y="517"/>
                    </a:lnTo>
                    <a:lnTo>
                      <a:pt x="144" y="517"/>
                    </a:lnTo>
                    <a:lnTo>
                      <a:pt x="144" y="525"/>
                    </a:lnTo>
                    <a:lnTo>
                      <a:pt x="153" y="525"/>
                    </a:lnTo>
                    <a:lnTo>
                      <a:pt x="163" y="525"/>
                    </a:lnTo>
                    <a:lnTo>
                      <a:pt x="170" y="525"/>
                    </a:lnTo>
                    <a:lnTo>
                      <a:pt x="179" y="525"/>
                    </a:lnTo>
                    <a:lnTo>
                      <a:pt x="187" y="517"/>
                    </a:lnTo>
                    <a:lnTo>
                      <a:pt x="196" y="509"/>
                    </a:lnTo>
                    <a:lnTo>
                      <a:pt x="196" y="502"/>
                    </a:lnTo>
                    <a:lnTo>
                      <a:pt x="196" y="496"/>
                    </a:lnTo>
                    <a:lnTo>
                      <a:pt x="196" y="488"/>
                    </a:lnTo>
                    <a:lnTo>
                      <a:pt x="196" y="372"/>
                    </a:lnTo>
                    <a:lnTo>
                      <a:pt x="196" y="218"/>
                    </a:lnTo>
                    <a:lnTo>
                      <a:pt x="196" y="356"/>
                    </a:lnTo>
                    <a:lnTo>
                      <a:pt x="205" y="350"/>
                    </a:lnTo>
                    <a:lnTo>
                      <a:pt x="212" y="350"/>
                    </a:lnTo>
                    <a:lnTo>
                      <a:pt x="212" y="343"/>
                    </a:lnTo>
                    <a:lnTo>
                      <a:pt x="222" y="335"/>
                    </a:lnTo>
                    <a:lnTo>
                      <a:pt x="229" y="327"/>
                    </a:lnTo>
                    <a:lnTo>
                      <a:pt x="238" y="319"/>
                    </a:lnTo>
                    <a:lnTo>
                      <a:pt x="247" y="313"/>
                    </a:lnTo>
                    <a:lnTo>
                      <a:pt x="247" y="307"/>
                    </a:lnTo>
                    <a:lnTo>
                      <a:pt x="247" y="291"/>
                    </a:lnTo>
                    <a:lnTo>
                      <a:pt x="247" y="197"/>
                    </a:lnTo>
                    <a:lnTo>
                      <a:pt x="247" y="189"/>
                    </a:lnTo>
                    <a:lnTo>
                      <a:pt x="247" y="181"/>
                    </a:lnTo>
                    <a:lnTo>
                      <a:pt x="247" y="175"/>
                    </a:lnTo>
                    <a:lnTo>
                      <a:pt x="247" y="168"/>
                    </a:lnTo>
                    <a:lnTo>
                      <a:pt x="238" y="160"/>
                    </a:lnTo>
                    <a:lnTo>
                      <a:pt x="229" y="160"/>
                    </a:lnTo>
                    <a:lnTo>
                      <a:pt x="222" y="152"/>
                    </a:lnTo>
                    <a:lnTo>
                      <a:pt x="205" y="1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320" name="Group 153"/>
              <p:cNvGrpSpPr>
                <a:grpSpLocks/>
              </p:cNvGrpSpPr>
              <p:nvPr/>
            </p:nvGrpSpPr>
            <p:grpSpPr bwMode="auto">
              <a:xfrm>
                <a:off x="2089" y="915"/>
                <a:ext cx="124" cy="262"/>
                <a:chOff x="2089" y="915"/>
                <a:chExt cx="124" cy="262"/>
              </a:xfrm>
            </p:grpSpPr>
            <p:sp>
              <p:nvSpPr>
                <p:cNvPr id="321" name="Freeform 154"/>
                <p:cNvSpPr>
                  <a:spLocks/>
                </p:cNvSpPr>
                <p:nvPr/>
              </p:nvSpPr>
              <p:spPr bwMode="auto">
                <a:xfrm>
                  <a:off x="2089" y="915"/>
                  <a:ext cx="124" cy="262"/>
                </a:xfrm>
                <a:custGeom>
                  <a:avLst/>
                  <a:gdLst>
                    <a:gd name="T0" fmla="*/ 1 w 247"/>
                    <a:gd name="T1" fmla="*/ 0 h 525"/>
                    <a:gd name="T2" fmla="*/ 1 w 247"/>
                    <a:gd name="T3" fmla="*/ 0 h 525"/>
                    <a:gd name="T4" fmla="*/ 1 w 247"/>
                    <a:gd name="T5" fmla="*/ 0 h 525"/>
                    <a:gd name="T6" fmla="*/ 1 w 247"/>
                    <a:gd name="T7" fmla="*/ 0 h 525"/>
                    <a:gd name="T8" fmla="*/ 1 w 247"/>
                    <a:gd name="T9" fmla="*/ 0 h 525"/>
                    <a:gd name="T10" fmla="*/ 1 w 247"/>
                    <a:gd name="T11" fmla="*/ 0 h 525"/>
                    <a:gd name="T12" fmla="*/ 1 w 247"/>
                    <a:gd name="T13" fmla="*/ 0 h 525"/>
                    <a:gd name="T14" fmla="*/ 1 w 247"/>
                    <a:gd name="T15" fmla="*/ 0 h 525"/>
                    <a:gd name="T16" fmla="*/ 1 w 247"/>
                    <a:gd name="T17" fmla="*/ 0 h 525"/>
                    <a:gd name="T18" fmla="*/ 1 w 247"/>
                    <a:gd name="T19" fmla="*/ 0 h 525"/>
                    <a:gd name="T20" fmla="*/ 1 w 247"/>
                    <a:gd name="T21" fmla="*/ 0 h 525"/>
                    <a:gd name="T22" fmla="*/ 1 w 247"/>
                    <a:gd name="T23" fmla="*/ 0 h 525"/>
                    <a:gd name="T24" fmla="*/ 1 w 247"/>
                    <a:gd name="T25" fmla="*/ 0 h 525"/>
                    <a:gd name="T26" fmla="*/ 1 w 247"/>
                    <a:gd name="T27" fmla="*/ 0 h 525"/>
                    <a:gd name="T28" fmla="*/ 1 w 247"/>
                    <a:gd name="T29" fmla="*/ 0 h 525"/>
                    <a:gd name="T30" fmla="*/ 1 w 247"/>
                    <a:gd name="T31" fmla="*/ 0 h 525"/>
                    <a:gd name="T32" fmla="*/ 1 w 247"/>
                    <a:gd name="T33" fmla="*/ 0 h 525"/>
                    <a:gd name="T34" fmla="*/ 1 w 247"/>
                    <a:gd name="T35" fmla="*/ 0 h 525"/>
                    <a:gd name="T36" fmla="*/ 1 w 247"/>
                    <a:gd name="T37" fmla="*/ 0 h 525"/>
                    <a:gd name="T38" fmla="*/ 1 w 247"/>
                    <a:gd name="T39" fmla="*/ 0 h 525"/>
                    <a:gd name="T40" fmla="*/ 1 w 247"/>
                    <a:gd name="T41" fmla="*/ 0 h 525"/>
                    <a:gd name="T42" fmla="*/ 1 w 247"/>
                    <a:gd name="T43" fmla="*/ 0 h 525"/>
                    <a:gd name="T44" fmla="*/ 1 w 247"/>
                    <a:gd name="T45" fmla="*/ 0 h 525"/>
                    <a:gd name="T46" fmla="*/ 1 w 247"/>
                    <a:gd name="T47" fmla="*/ 0 h 525"/>
                    <a:gd name="T48" fmla="*/ 1 w 247"/>
                    <a:gd name="T49" fmla="*/ 0 h 525"/>
                    <a:gd name="T50" fmla="*/ 1 w 247"/>
                    <a:gd name="T51" fmla="*/ 0 h 525"/>
                    <a:gd name="T52" fmla="*/ 1 w 247"/>
                    <a:gd name="T53" fmla="*/ 0 h 525"/>
                    <a:gd name="T54" fmla="*/ 0 w 247"/>
                    <a:gd name="T55" fmla="*/ 0 h 525"/>
                    <a:gd name="T56" fmla="*/ 0 w 247"/>
                    <a:gd name="T57" fmla="*/ 0 h 525"/>
                    <a:gd name="T58" fmla="*/ 1 w 247"/>
                    <a:gd name="T59" fmla="*/ 0 h 525"/>
                    <a:gd name="T60" fmla="*/ 1 w 247"/>
                    <a:gd name="T61" fmla="*/ 0 h 525"/>
                    <a:gd name="T62" fmla="*/ 1 w 247"/>
                    <a:gd name="T63" fmla="*/ 0 h 525"/>
                    <a:gd name="T64" fmla="*/ 1 w 247"/>
                    <a:gd name="T65" fmla="*/ 0 h 525"/>
                    <a:gd name="T66" fmla="*/ 1 w 247"/>
                    <a:gd name="T67" fmla="*/ 0 h 525"/>
                    <a:gd name="T68" fmla="*/ 1 w 247"/>
                    <a:gd name="T69" fmla="*/ 0 h 525"/>
                    <a:gd name="T70" fmla="*/ 1 w 247"/>
                    <a:gd name="T71" fmla="*/ 0 h 525"/>
                    <a:gd name="T72" fmla="*/ 1 w 247"/>
                    <a:gd name="T73" fmla="*/ 0 h 525"/>
                    <a:gd name="T74" fmla="*/ 1 w 247"/>
                    <a:gd name="T75" fmla="*/ 0 h 525"/>
                    <a:gd name="T76" fmla="*/ 1 w 247"/>
                    <a:gd name="T77" fmla="*/ 0 h 525"/>
                    <a:gd name="T78" fmla="*/ 1 w 247"/>
                    <a:gd name="T79" fmla="*/ 0 h 525"/>
                    <a:gd name="T80" fmla="*/ 1 w 247"/>
                    <a:gd name="T81" fmla="*/ 0 h 525"/>
                    <a:gd name="T82" fmla="*/ 1 w 247"/>
                    <a:gd name="T83" fmla="*/ 0 h 525"/>
                    <a:gd name="T84" fmla="*/ 1 w 247"/>
                    <a:gd name="T85" fmla="*/ 0 h 525"/>
                    <a:gd name="T86" fmla="*/ 1 w 247"/>
                    <a:gd name="T87" fmla="*/ 0 h 525"/>
                    <a:gd name="T88" fmla="*/ 1 w 247"/>
                    <a:gd name="T89" fmla="*/ 0 h 525"/>
                    <a:gd name="T90" fmla="*/ 1 w 247"/>
                    <a:gd name="T91" fmla="*/ 0 h 525"/>
                    <a:gd name="T92" fmla="*/ 1 w 247"/>
                    <a:gd name="T93" fmla="*/ 0 h 525"/>
                    <a:gd name="T94" fmla="*/ 1 w 247"/>
                    <a:gd name="T95" fmla="*/ 0 h 525"/>
                    <a:gd name="T96" fmla="*/ 1 w 247"/>
                    <a:gd name="T97" fmla="*/ 0 h 525"/>
                    <a:gd name="T98" fmla="*/ 1 w 247"/>
                    <a:gd name="T99" fmla="*/ 0 h 525"/>
                    <a:gd name="T100" fmla="*/ 1 w 247"/>
                    <a:gd name="T101" fmla="*/ 0 h 525"/>
                    <a:gd name="T102" fmla="*/ 1 w 247"/>
                    <a:gd name="T103" fmla="*/ 0 h 525"/>
                    <a:gd name="T104" fmla="*/ 1 w 247"/>
                    <a:gd name="T105" fmla="*/ 0 h 525"/>
                    <a:gd name="T106" fmla="*/ 1 w 247"/>
                    <a:gd name="T107" fmla="*/ 0 h 525"/>
                    <a:gd name="T108" fmla="*/ 1 w 247"/>
                    <a:gd name="T109" fmla="*/ 0 h 525"/>
                    <a:gd name="T110" fmla="*/ 1 w 247"/>
                    <a:gd name="T111" fmla="*/ 0 h 525"/>
                    <a:gd name="T112" fmla="*/ 1 w 247"/>
                    <a:gd name="T113" fmla="*/ 0 h 525"/>
                    <a:gd name="T114" fmla="*/ 1 w 247"/>
                    <a:gd name="T115" fmla="*/ 0 h 525"/>
                    <a:gd name="T116" fmla="*/ 1 w 247"/>
                    <a:gd name="T117" fmla="*/ 0 h 525"/>
                    <a:gd name="T118" fmla="*/ 1 w 247"/>
                    <a:gd name="T119" fmla="*/ 0 h 525"/>
                    <a:gd name="T120" fmla="*/ 1 w 247"/>
                    <a:gd name="T121" fmla="*/ 0 h 525"/>
                    <a:gd name="T122" fmla="*/ 1 w 247"/>
                    <a:gd name="T123" fmla="*/ 0 h 525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7" h="525">
                      <a:moveTo>
                        <a:pt x="205" y="146"/>
                      </a:moveTo>
                      <a:lnTo>
                        <a:pt x="205" y="146"/>
                      </a:lnTo>
                      <a:lnTo>
                        <a:pt x="196" y="146"/>
                      </a:lnTo>
                      <a:lnTo>
                        <a:pt x="187" y="138"/>
                      </a:lnTo>
                      <a:lnTo>
                        <a:pt x="179" y="138"/>
                      </a:lnTo>
                      <a:lnTo>
                        <a:pt x="170" y="132"/>
                      </a:lnTo>
                      <a:lnTo>
                        <a:pt x="163" y="124"/>
                      </a:lnTo>
                      <a:lnTo>
                        <a:pt x="163" y="116"/>
                      </a:lnTo>
                      <a:lnTo>
                        <a:pt x="163" y="110"/>
                      </a:lnTo>
                      <a:lnTo>
                        <a:pt x="170" y="110"/>
                      </a:lnTo>
                      <a:lnTo>
                        <a:pt x="179" y="102"/>
                      </a:lnTo>
                      <a:lnTo>
                        <a:pt x="179" y="95"/>
                      </a:lnTo>
                      <a:lnTo>
                        <a:pt x="187" y="87"/>
                      </a:lnTo>
                      <a:lnTo>
                        <a:pt x="187" y="81"/>
                      </a:lnTo>
                      <a:lnTo>
                        <a:pt x="187" y="73"/>
                      </a:lnTo>
                      <a:lnTo>
                        <a:pt x="187" y="65"/>
                      </a:lnTo>
                      <a:lnTo>
                        <a:pt x="187" y="51"/>
                      </a:lnTo>
                      <a:lnTo>
                        <a:pt x="187" y="44"/>
                      </a:lnTo>
                      <a:lnTo>
                        <a:pt x="187" y="36"/>
                      </a:lnTo>
                      <a:lnTo>
                        <a:pt x="179" y="28"/>
                      </a:lnTo>
                      <a:lnTo>
                        <a:pt x="170" y="22"/>
                      </a:lnTo>
                      <a:lnTo>
                        <a:pt x="163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7" y="0"/>
                      </a:lnTo>
                      <a:lnTo>
                        <a:pt x="128" y="0"/>
                      </a:lnTo>
                      <a:lnTo>
                        <a:pt x="120" y="0"/>
                      </a:lnTo>
                      <a:lnTo>
                        <a:pt x="104" y="8"/>
                      </a:lnTo>
                      <a:lnTo>
                        <a:pt x="94" y="8"/>
                      </a:lnTo>
                      <a:lnTo>
                        <a:pt x="85" y="16"/>
                      </a:lnTo>
                      <a:lnTo>
                        <a:pt x="78" y="22"/>
                      </a:lnTo>
                      <a:lnTo>
                        <a:pt x="78" y="28"/>
                      </a:lnTo>
                      <a:lnTo>
                        <a:pt x="69" y="36"/>
                      </a:lnTo>
                      <a:lnTo>
                        <a:pt x="69" y="44"/>
                      </a:lnTo>
                      <a:lnTo>
                        <a:pt x="61" y="51"/>
                      </a:lnTo>
                      <a:lnTo>
                        <a:pt x="61" y="65"/>
                      </a:lnTo>
                      <a:lnTo>
                        <a:pt x="61" y="73"/>
                      </a:lnTo>
                      <a:lnTo>
                        <a:pt x="69" y="81"/>
                      </a:lnTo>
                      <a:lnTo>
                        <a:pt x="69" y="87"/>
                      </a:lnTo>
                      <a:lnTo>
                        <a:pt x="69" y="95"/>
                      </a:lnTo>
                      <a:lnTo>
                        <a:pt x="78" y="102"/>
                      </a:lnTo>
                      <a:lnTo>
                        <a:pt x="85" y="110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8" y="138"/>
                      </a:lnTo>
                      <a:lnTo>
                        <a:pt x="69" y="138"/>
                      </a:lnTo>
                      <a:lnTo>
                        <a:pt x="61" y="146"/>
                      </a:lnTo>
                      <a:lnTo>
                        <a:pt x="52" y="146"/>
                      </a:lnTo>
                      <a:lnTo>
                        <a:pt x="35" y="152"/>
                      </a:lnTo>
                      <a:lnTo>
                        <a:pt x="26" y="160"/>
                      </a:lnTo>
                      <a:lnTo>
                        <a:pt x="19" y="160"/>
                      </a:lnTo>
                      <a:lnTo>
                        <a:pt x="10" y="168"/>
                      </a:lnTo>
                      <a:lnTo>
                        <a:pt x="10" y="175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10" y="307"/>
                      </a:lnTo>
                      <a:lnTo>
                        <a:pt x="10" y="313"/>
                      </a:lnTo>
                      <a:lnTo>
                        <a:pt x="19" y="319"/>
                      </a:lnTo>
                      <a:lnTo>
                        <a:pt x="19" y="335"/>
                      </a:lnTo>
                      <a:lnTo>
                        <a:pt x="26" y="335"/>
                      </a:lnTo>
                      <a:lnTo>
                        <a:pt x="35" y="343"/>
                      </a:lnTo>
                      <a:lnTo>
                        <a:pt x="43" y="350"/>
                      </a:lnTo>
                      <a:lnTo>
                        <a:pt x="52" y="350"/>
                      </a:lnTo>
                      <a:lnTo>
                        <a:pt x="52" y="356"/>
                      </a:lnTo>
                      <a:lnTo>
                        <a:pt x="52" y="218"/>
                      </a:lnTo>
                      <a:lnTo>
                        <a:pt x="52" y="372"/>
                      </a:lnTo>
                      <a:lnTo>
                        <a:pt x="52" y="488"/>
                      </a:lnTo>
                      <a:lnTo>
                        <a:pt x="52" y="496"/>
                      </a:lnTo>
                      <a:lnTo>
                        <a:pt x="52" y="502"/>
                      </a:lnTo>
                      <a:lnTo>
                        <a:pt x="61" y="509"/>
                      </a:lnTo>
                      <a:lnTo>
                        <a:pt x="61" y="517"/>
                      </a:lnTo>
                      <a:lnTo>
                        <a:pt x="69" y="517"/>
                      </a:lnTo>
                      <a:lnTo>
                        <a:pt x="69" y="525"/>
                      </a:lnTo>
                      <a:lnTo>
                        <a:pt x="78" y="525"/>
                      </a:lnTo>
                      <a:lnTo>
                        <a:pt x="85" y="525"/>
                      </a:lnTo>
                      <a:lnTo>
                        <a:pt x="94" y="525"/>
                      </a:lnTo>
                      <a:lnTo>
                        <a:pt x="104" y="525"/>
                      </a:lnTo>
                      <a:lnTo>
                        <a:pt x="111" y="517"/>
                      </a:lnTo>
                      <a:lnTo>
                        <a:pt x="120" y="509"/>
                      </a:lnTo>
                      <a:lnTo>
                        <a:pt x="128" y="502"/>
                      </a:lnTo>
                      <a:lnTo>
                        <a:pt x="128" y="496"/>
                      </a:lnTo>
                      <a:lnTo>
                        <a:pt x="128" y="488"/>
                      </a:lnTo>
                      <a:lnTo>
                        <a:pt x="128" y="291"/>
                      </a:lnTo>
                      <a:lnTo>
                        <a:pt x="128" y="488"/>
                      </a:lnTo>
                      <a:lnTo>
                        <a:pt x="128" y="496"/>
                      </a:lnTo>
                      <a:lnTo>
                        <a:pt x="128" y="502"/>
                      </a:lnTo>
                      <a:lnTo>
                        <a:pt x="128" y="509"/>
                      </a:lnTo>
                      <a:lnTo>
                        <a:pt x="137" y="509"/>
                      </a:lnTo>
                      <a:lnTo>
                        <a:pt x="137" y="517"/>
                      </a:lnTo>
                      <a:lnTo>
                        <a:pt x="144" y="517"/>
                      </a:lnTo>
                      <a:lnTo>
                        <a:pt x="144" y="525"/>
                      </a:lnTo>
                      <a:lnTo>
                        <a:pt x="153" y="525"/>
                      </a:lnTo>
                      <a:lnTo>
                        <a:pt x="163" y="525"/>
                      </a:lnTo>
                      <a:lnTo>
                        <a:pt x="170" y="525"/>
                      </a:lnTo>
                      <a:lnTo>
                        <a:pt x="179" y="525"/>
                      </a:lnTo>
                      <a:lnTo>
                        <a:pt x="187" y="517"/>
                      </a:lnTo>
                      <a:lnTo>
                        <a:pt x="196" y="509"/>
                      </a:lnTo>
                      <a:lnTo>
                        <a:pt x="196" y="502"/>
                      </a:lnTo>
                      <a:lnTo>
                        <a:pt x="196" y="496"/>
                      </a:lnTo>
                      <a:lnTo>
                        <a:pt x="196" y="488"/>
                      </a:lnTo>
                      <a:lnTo>
                        <a:pt x="196" y="372"/>
                      </a:lnTo>
                      <a:lnTo>
                        <a:pt x="196" y="218"/>
                      </a:lnTo>
                      <a:lnTo>
                        <a:pt x="196" y="356"/>
                      </a:lnTo>
                      <a:lnTo>
                        <a:pt x="205" y="350"/>
                      </a:lnTo>
                      <a:lnTo>
                        <a:pt x="212" y="350"/>
                      </a:lnTo>
                      <a:lnTo>
                        <a:pt x="212" y="343"/>
                      </a:lnTo>
                      <a:lnTo>
                        <a:pt x="222" y="335"/>
                      </a:lnTo>
                      <a:lnTo>
                        <a:pt x="229" y="327"/>
                      </a:lnTo>
                      <a:lnTo>
                        <a:pt x="238" y="319"/>
                      </a:lnTo>
                      <a:lnTo>
                        <a:pt x="247" y="313"/>
                      </a:lnTo>
                      <a:lnTo>
                        <a:pt x="247" y="307"/>
                      </a:lnTo>
                      <a:lnTo>
                        <a:pt x="247" y="291"/>
                      </a:lnTo>
                      <a:lnTo>
                        <a:pt x="247" y="197"/>
                      </a:lnTo>
                      <a:lnTo>
                        <a:pt x="247" y="189"/>
                      </a:lnTo>
                      <a:lnTo>
                        <a:pt x="247" y="181"/>
                      </a:lnTo>
                      <a:lnTo>
                        <a:pt x="247" y="175"/>
                      </a:lnTo>
                      <a:lnTo>
                        <a:pt x="247" y="168"/>
                      </a:lnTo>
                      <a:lnTo>
                        <a:pt x="238" y="160"/>
                      </a:lnTo>
                      <a:lnTo>
                        <a:pt x="229" y="160"/>
                      </a:lnTo>
                      <a:lnTo>
                        <a:pt x="222" y="152"/>
                      </a:lnTo>
                      <a:lnTo>
                        <a:pt x="205" y="146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322" name="Freeform 155"/>
                <p:cNvSpPr>
                  <a:spLocks/>
                </p:cNvSpPr>
                <p:nvPr/>
              </p:nvSpPr>
              <p:spPr bwMode="auto">
                <a:xfrm>
                  <a:off x="2089" y="915"/>
                  <a:ext cx="124" cy="262"/>
                </a:xfrm>
                <a:custGeom>
                  <a:avLst/>
                  <a:gdLst>
                    <a:gd name="T0" fmla="*/ 1 w 247"/>
                    <a:gd name="T1" fmla="*/ 0 h 525"/>
                    <a:gd name="T2" fmla="*/ 1 w 247"/>
                    <a:gd name="T3" fmla="*/ 0 h 525"/>
                    <a:gd name="T4" fmla="*/ 1 w 247"/>
                    <a:gd name="T5" fmla="*/ 0 h 525"/>
                    <a:gd name="T6" fmla="*/ 1 w 247"/>
                    <a:gd name="T7" fmla="*/ 0 h 525"/>
                    <a:gd name="T8" fmla="*/ 1 w 247"/>
                    <a:gd name="T9" fmla="*/ 0 h 525"/>
                    <a:gd name="T10" fmla="*/ 1 w 247"/>
                    <a:gd name="T11" fmla="*/ 0 h 525"/>
                    <a:gd name="T12" fmla="*/ 1 w 247"/>
                    <a:gd name="T13" fmla="*/ 0 h 525"/>
                    <a:gd name="T14" fmla="*/ 1 w 247"/>
                    <a:gd name="T15" fmla="*/ 0 h 525"/>
                    <a:gd name="T16" fmla="*/ 1 w 247"/>
                    <a:gd name="T17" fmla="*/ 0 h 525"/>
                    <a:gd name="T18" fmla="*/ 1 w 247"/>
                    <a:gd name="T19" fmla="*/ 0 h 525"/>
                    <a:gd name="T20" fmla="*/ 1 w 247"/>
                    <a:gd name="T21" fmla="*/ 0 h 525"/>
                    <a:gd name="T22" fmla="*/ 1 w 247"/>
                    <a:gd name="T23" fmla="*/ 0 h 525"/>
                    <a:gd name="T24" fmla="*/ 1 w 247"/>
                    <a:gd name="T25" fmla="*/ 0 h 525"/>
                    <a:gd name="T26" fmla="*/ 1 w 247"/>
                    <a:gd name="T27" fmla="*/ 0 h 525"/>
                    <a:gd name="T28" fmla="*/ 1 w 247"/>
                    <a:gd name="T29" fmla="*/ 0 h 525"/>
                    <a:gd name="T30" fmla="*/ 1 w 247"/>
                    <a:gd name="T31" fmla="*/ 0 h 525"/>
                    <a:gd name="T32" fmla="*/ 1 w 247"/>
                    <a:gd name="T33" fmla="*/ 0 h 525"/>
                    <a:gd name="T34" fmla="*/ 1 w 247"/>
                    <a:gd name="T35" fmla="*/ 0 h 525"/>
                    <a:gd name="T36" fmla="*/ 1 w 247"/>
                    <a:gd name="T37" fmla="*/ 0 h 525"/>
                    <a:gd name="T38" fmla="*/ 1 w 247"/>
                    <a:gd name="T39" fmla="*/ 0 h 525"/>
                    <a:gd name="T40" fmla="*/ 1 w 247"/>
                    <a:gd name="T41" fmla="*/ 0 h 525"/>
                    <a:gd name="T42" fmla="*/ 1 w 247"/>
                    <a:gd name="T43" fmla="*/ 0 h 525"/>
                    <a:gd name="T44" fmla="*/ 1 w 247"/>
                    <a:gd name="T45" fmla="*/ 0 h 525"/>
                    <a:gd name="T46" fmla="*/ 1 w 247"/>
                    <a:gd name="T47" fmla="*/ 0 h 525"/>
                    <a:gd name="T48" fmla="*/ 1 w 247"/>
                    <a:gd name="T49" fmla="*/ 0 h 525"/>
                    <a:gd name="T50" fmla="*/ 1 w 247"/>
                    <a:gd name="T51" fmla="*/ 0 h 525"/>
                    <a:gd name="T52" fmla="*/ 1 w 247"/>
                    <a:gd name="T53" fmla="*/ 0 h 525"/>
                    <a:gd name="T54" fmla="*/ 0 w 247"/>
                    <a:gd name="T55" fmla="*/ 0 h 525"/>
                    <a:gd name="T56" fmla="*/ 0 w 247"/>
                    <a:gd name="T57" fmla="*/ 0 h 525"/>
                    <a:gd name="T58" fmla="*/ 1 w 247"/>
                    <a:gd name="T59" fmla="*/ 0 h 525"/>
                    <a:gd name="T60" fmla="*/ 1 w 247"/>
                    <a:gd name="T61" fmla="*/ 0 h 525"/>
                    <a:gd name="T62" fmla="*/ 1 w 247"/>
                    <a:gd name="T63" fmla="*/ 0 h 525"/>
                    <a:gd name="T64" fmla="*/ 1 w 247"/>
                    <a:gd name="T65" fmla="*/ 0 h 525"/>
                    <a:gd name="T66" fmla="*/ 1 w 247"/>
                    <a:gd name="T67" fmla="*/ 0 h 525"/>
                    <a:gd name="T68" fmla="*/ 1 w 247"/>
                    <a:gd name="T69" fmla="*/ 0 h 525"/>
                    <a:gd name="T70" fmla="*/ 1 w 247"/>
                    <a:gd name="T71" fmla="*/ 0 h 525"/>
                    <a:gd name="T72" fmla="*/ 1 w 247"/>
                    <a:gd name="T73" fmla="*/ 0 h 525"/>
                    <a:gd name="T74" fmla="*/ 1 w 247"/>
                    <a:gd name="T75" fmla="*/ 0 h 525"/>
                    <a:gd name="T76" fmla="*/ 1 w 247"/>
                    <a:gd name="T77" fmla="*/ 0 h 525"/>
                    <a:gd name="T78" fmla="*/ 1 w 247"/>
                    <a:gd name="T79" fmla="*/ 0 h 525"/>
                    <a:gd name="T80" fmla="*/ 1 w 247"/>
                    <a:gd name="T81" fmla="*/ 0 h 525"/>
                    <a:gd name="T82" fmla="*/ 1 w 247"/>
                    <a:gd name="T83" fmla="*/ 0 h 525"/>
                    <a:gd name="T84" fmla="*/ 1 w 247"/>
                    <a:gd name="T85" fmla="*/ 0 h 525"/>
                    <a:gd name="T86" fmla="*/ 1 w 247"/>
                    <a:gd name="T87" fmla="*/ 0 h 525"/>
                    <a:gd name="T88" fmla="*/ 1 w 247"/>
                    <a:gd name="T89" fmla="*/ 0 h 525"/>
                    <a:gd name="T90" fmla="*/ 1 w 247"/>
                    <a:gd name="T91" fmla="*/ 0 h 525"/>
                    <a:gd name="T92" fmla="*/ 1 w 247"/>
                    <a:gd name="T93" fmla="*/ 0 h 525"/>
                    <a:gd name="T94" fmla="*/ 1 w 247"/>
                    <a:gd name="T95" fmla="*/ 0 h 525"/>
                    <a:gd name="T96" fmla="*/ 1 w 247"/>
                    <a:gd name="T97" fmla="*/ 0 h 525"/>
                    <a:gd name="T98" fmla="*/ 1 w 247"/>
                    <a:gd name="T99" fmla="*/ 0 h 525"/>
                    <a:gd name="T100" fmla="*/ 1 w 247"/>
                    <a:gd name="T101" fmla="*/ 0 h 525"/>
                    <a:gd name="T102" fmla="*/ 1 w 247"/>
                    <a:gd name="T103" fmla="*/ 0 h 525"/>
                    <a:gd name="T104" fmla="*/ 1 w 247"/>
                    <a:gd name="T105" fmla="*/ 0 h 525"/>
                    <a:gd name="T106" fmla="*/ 1 w 247"/>
                    <a:gd name="T107" fmla="*/ 0 h 525"/>
                    <a:gd name="T108" fmla="*/ 1 w 247"/>
                    <a:gd name="T109" fmla="*/ 0 h 525"/>
                    <a:gd name="T110" fmla="*/ 1 w 247"/>
                    <a:gd name="T111" fmla="*/ 0 h 525"/>
                    <a:gd name="T112" fmla="*/ 1 w 247"/>
                    <a:gd name="T113" fmla="*/ 0 h 525"/>
                    <a:gd name="T114" fmla="*/ 1 w 247"/>
                    <a:gd name="T115" fmla="*/ 0 h 525"/>
                    <a:gd name="T116" fmla="*/ 1 w 247"/>
                    <a:gd name="T117" fmla="*/ 0 h 525"/>
                    <a:gd name="T118" fmla="*/ 1 w 247"/>
                    <a:gd name="T119" fmla="*/ 0 h 525"/>
                    <a:gd name="T120" fmla="*/ 1 w 247"/>
                    <a:gd name="T121" fmla="*/ 0 h 525"/>
                    <a:gd name="T122" fmla="*/ 1 w 247"/>
                    <a:gd name="T123" fmla="*/ 0 h 525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7" h="525">
                      <a:moveTo>
                        <a:pt x="205" y="146"/>
                      </a:moveTo>
                      <a:lnTo>
                        <a:pt x="205" y="146"/>
                      </a:lnTo>
                      <a:lnTo>
                        <a:pt x="196" y="146"/>
                      </a:lnTo>
                      <a:lnTo>
                        <a:pt x="187" y="138"/>
                      </a:lnTo>
                      <a:lnTo>
                        <a:pt x="179" y="138"/>
                      </a:lnTo>
                      <a:lnTo>
                        <a:pt x="170" y="132"/>
                      </a:lnTo>
                      <a:lnTo>
                        <a:pt x="163" y="124"/>
                      </a:lnTo>
                      <a:lnTo>
                        <a:pt x="163" y="116"/>
                      </a:lnTo>
                      <a:lnTo>
                        <a:pt x="163" y="110"/>
                      </a:lnTo>
                      <a:lnTo>
                        <a:pt x="170" y="110"/>
                      </a:lnTo>
                      <a:lnTo>
                        <a:pt x="179" y="102"/>
                      </a:lnTo>
                      <a:lnTo>
                        <a:pt x="179" y="95"/>
                      </a:lnTo>
                      <a:lnTo>
                        <a:pt x="187" y="87"/>
                      </a:lnTo>
                      <a:lnTo>
                        <a:pt x="187" y="81"/>
                      </a:lnTo>
                      <a:lnTo>
                        <a:pt x="187" y="73"/>
                      </a:lnTo>
                      <a:lnTo>
                        <a:pt x="187" y="65"/>
                      </a:lnTo>
                      <a:lnTo>
                        <a:pt x="187" y="51"/>
                      </a:lnTo>
                      <a:lnTo>
                        <a:pt x="187" y="44"/>
                      </a:lnTo>
                      <a:lnTo>
                        <a:pt x="187" y="36"/>
                      </a:lnTo>
                      <a:lnTo>
                        <a:pt x="179" y="28"/>
                      </a:lnTo>
                      <a:lnTo>
                        <a:pt x="170" y="22"/>
                      </a:lnTo>
                      <a:lnTo>
                        <a:pt x="163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7" y="0"/>
                      </a:lnTo>
                      <a:lnTo>
                        <a:pt x="128" y="0"/>
                      </a:lnTo>
                      <a:lnTo>
                        <a:pt x="120" y="0"/>
                      </a:lnTo>
                      <a:lnTo>
                        <a:pt x="104" y="8"/>
                      </a:lnTo>
                      <a:lnTo>
                        <a:pt x="94" y="8"/>
                      </a:lnTo>
                      <a:lnTo>
                        <a:pt x="85" y="16"/>
                      </a:lnTo>
                      <a:lnTo>
                        <a:pt x="78" y="22"/>
                      </a:lnTo>
                      <a:lnTo>
                        <a:pt x="78" y="28"/>
                      </a:lnTo>
                      <a:lnTo>
                        <a:pt x="69" y="36"/>
                      </a:lnTo>
                      <a:lnTo>
                        <a:pt x="69" y="44"/>
                      </a:lnTo>
                      <a:lnTo>
                        <a:pt x="61" y="51"/>
                      </a:lnTo>
                      <a:lnTo>
                        <a:pt x="61" y="65"/>
                      </a:lnTo>
                      <a:lnTo>
                        <a:pt x="61" y="73"/>
                      </a:lnTo>
                      <a:lnTo>
                        <a:pt x="69" y="81"/>
                      </a:lnTo>
                      <a:lnTo>
                        <a:pt x="69" y="87"/>
                      </a:lnTo>
                      <a:lnTo>
                        <a:pt x="69" y="95"/>
                      </a:lnTo>
                      <a:lnTo>
                        <a:pt x="78" y="102"/>
                      </a:lnTo>
                      <a:lnTo>
                        <a:pt x="85" y="110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8" y="138"/>
                      </a:lnTo>
                      <a:lnTo>
                        <a:pt x="69" y="138"/>
                      </a:lnTo>
                      <a:lnTo>
                        <a:pt x="61" y="146"/>
                      </a:lnTo>
                      <a:lnTo>
                        <a:pt x="52" y="146"/>
                      </a:lnTo>
                      <a:lnTo>
                        <a:pt x="35" y="152"/>
                      </a:lnTo>
                      <a:lnTo>
                        <a:pt x="26" y="160"/>
                      </a:lnTo>
                      <a:lnTo>
                        <a:pt x="19" y="160"/>
                      </a:lnTo>
                      <a:lnTo>
                        <a:pt x="10" y="168"/>
                      </a:lnTo>
                      <a:lnTo>
                        <a:pt x="10" y="175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10" y="307"/>
                      </a:lnTo>
                      <a:lnTo>
                        <a:pt x="10" y="313"/>
                      </a:lnTo>
                      <a:lnTo>
                        <a:pt x="19" y="319"/>
                      </a:lnTo>
                      <a:lnTo>
                        <a:pt x="19" y="335"/>
                      </a:lnTo>
                      <a:lnTo>
                        <a:pt x="26" y="335"/>
                      </a:lnTo>
                      <a:lnTo>
                        <a:pt x="35" y="343"/>
                      </a:lnTo>
                      <a:lnTo>
                        <a:pt x="43" y="350"/>
                      </a:lnTo>
                      <a:lnTo>
                        <a:pt x="52" y="350"/>
                      </a:lnTo>
                      <a:lnTo>
                        <a:pt x="52" y="356"/>
                      </a:lnTo>
                      <a:lnTo>
                        <a:pt x="52" y="218"/>
                      </a:lnTo>
                      <a:lnTo>
                        <a:pt x="52" y="372"/>
                      </a:lnTo>
                      <a:lnTo>
                        <a:pt x="52" y="488"/>
                      </a:lnTo>
                      <a:lnTo>
                        <a:pt x="52" y="496"/>
                      </a:lnTo>
                      <a:lnTo>
                        <a:pt x="52" y="502"/>
                      </a:lnTo>
                      <a:lnTo>
                        <a:pt x="61" y="509"/>
                      </a:lnTo>
                      <a:lnTo>
                        <a:pt x="61" y="517"/>
                      </a:lnTo>
                      <a:lnTo>
                        <a:pt x="69" y="517"/>
                      </a:lnTo>
                      <a:lnTo>
                        <a:pt x="69" y="525"/>
                      </a:lnTo>
                      <a:lnTo>
                        <a:pt x="78" y="525"/>
                      </a:lnTo>
                      <a:lnTo>
                        <a:pt x="85" y="525"/>
                      </a:lnTo>
                      <a:lnTo>
                        <a:pt x="94" y="525"/>
                      </a:lnTo>
                      <a:lnTo>
                        <a:pt x="104" y="525"/>
                      </a:lnTo>
                      <a:lnTo>
                        <a:pt x="111" y="517"/>
                      </a:lnTo>
                      <a:lnTo>
                        <a:pt x="120" y="509"/>
                      </a:lnTo>
                      <a:lnTo>
                        <a:pt x="128" y="502"/>
                      </a:lnTo>
                      <a:lnTo>
                        <a:pt x="128" y="496"/>
                      </a:lnTo>
                      <a:lnTo>
                        <a:pt x="128" y="488"/>
                      </a:lnTo>
                      <a:lnTo>
                        <a:pt x="128" y="291"/>
                      </a:lnTo>
                      <a:lnTo>
                        <a:pt x="128" y="488"/>
                      </a:lnTo>
                      <a:lnTo>
                        <a:pt x="128" y="496"/>
                      </a:lnTo>
                      <a:lnTo>
                        <a:pt x="128" y="502"/>
                      </a:lnTo>
                      <a:lnTo>
                        <a:pt x="128" y="509"/>
                      </a:lnTo>
                      <a:lnTo>
                        <a:pt x="137" y="509"/>
                      </a:lnTo>
                      <a:lnTo>
                        <a:pt x="137" y="517"/>
                      </a:lnTo>
                      <a:lnTo>
                        <a:pt x="144" y="517"/>
                      </a:lnTo>
                      <a:lnTo>
                        <a:pt x="144" y="525"/>
                      </a:lnTo>
                      <a:lnTo>
                        <a:pt x="153" y="525"/>
                      </a:lnTo>
                      <a:lnTo>
                        <a:pt x="163" y="525"/>
                      </a:lnTo>
                      <a:lnTo>
                        <a:pt x="170" y="525"/>
                      </a:lnTo>
                      <a:lnTo>
                        <a:pt x="179" y="525"/>
                      </a:lnTo>
                      <a:lnTo>
                        <a:pt x="187" y="517"/>
                      </a:lnTo>
                      <a:lnTo>
                        <a:pt x="196" y="509"/>
                      </a:lnTo>
                      <a:lnTo>
                        <a:pt x="196" y="502"/>
                      </a:lnTo>
                      <a:lnTo>
                        <a:pt x="196" y="496"/>
                      </a:lnTo>
                      <a:lnTo>
                        <a:pt x="196" y="488"/>
                      </a:lnTo>
                      <a:lnTo>
                        <a:pt x="196" y="372"/>
                      </a:lnTo>
                      <a:lnTo>
                        <a:pt x="196" y="218"/>
                      </a:lnTo>
                      <a:lnTo>
                        <a:pt x="196" y="356"/>
                      </a:lnTo>
                      <a:lnTo>
                        <a:pt x="205" y="350"/>
                      </a:lnTo>
                      <a:lnTo>
                        <a:pt x="212" y="350"/>
                      </a:lnTo>
                      <a:lnTo>
                        <a:pt x="212" y="343"/>
                      </a:lnTo>
                      <a:lnTo>
                        <a:pt x="222" y="335"/>
                      </a:lnTo>
                      <a:lnTo>
                        <a:pt x="229" y="327"/>
                      </a:lnTo>
                      <a:lnTo>
                        <a:pt x="238" y="319"/>
                      </a:lnTo>
                      <a:lnTo>
                        <a:pt x="247" y="313"/>
                      </a:lnTo>
                      <a:lnTo>
                        <a:pt x="247" y="307"/>
                      </a:lnTo>
                      <a:lnTo>
                        <a:pt x="247" y="291"/>
                      </a:lnTo>
                      <a:lnTo>
                        <a:pt x="247" y="197"/>
                      </a:lnTo>
                      <a:lnTo>
                        <a:pt x="247" y="189"/>
                      </a:lnTo>
                      <a:lnTo>
                        <a:pt x="247" y="181"/>
                      </a:lnTo>
                      <a:lnTo>
                        <a:pt x="247" y="175"/>
                      </a:lnTo>
                      <a:lnTo>
                        <a:pt x="247" y="168"/>
                      </a:lnTo>
                      <a:lnTo>
                        <a:pt x="238" y="160"/>
                      </a:lnTo>
                      <a:lnTo>
                        <a:pt x="229" y="160"/>
                      </a:lnTo>
                      <a:lnTo>
                        <a:pt x="222" y="152"/>
                      </a:lnTo>
                      <a:lnTo>
                        <a:pt x="205" y="146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  <p:grpSp>
          <p:nvGrpSpPr>
            <p:cNvPr id="43" name="Group 156"/>
            <p:cNvGrpSpPr>
              <a:grpSpLocks/>
            </p:cNvGrpSpPr>
            <p:nvPr/>
          </p:nvGrpSpPr>
          <p:grpSpPr bwMode="auto">
            <a:xfrm>
              <a:off x="1445" y="2041"/>
              <a:ext cx="107" cy="236"/>
              <a:chOff x="1594" y="1576"/>
              <a:chExt cx="123" cy="262"/>
            </a:xfrm>
          </p:grpSpPr>
          <p:sp>
            <p:nvSpPr>
              <p:cNvPr id="315" name="Freeform 157"/>
              <p:cNvSpPr>
                <a:spLocks/>
              </p:cNvSpPr>
              <p:nvPr/>
            </p:nvSpPr>
            <p:spPr bwMode="auto">
              <a:xfrm>
                <a:off x="1594" y="1576"/>
                <a:ext cx="123" cy="262"/>
              </a:xfrm>
              <a:custGeom>
                <a:avLst/>
                <a:gdLst>
                  <a:gd name="T0" fmla="*/ 1 w 245"/>
                  <a:gd name="T1" fmla="*/ 0 h 525"/>
                  <a:gd name="T2" fmla="*/ 1 w 245"/>
                  <a:gd name="T3" fmla="*/ 0 h 525"/>
                  <a:gd name="T4" fmla="*/ 1 w 245"/>
                  <a:gd name="T5" fmla="*/ 0 h 525"/>
                  <a:gd name="T6" fmla="*/ 1 w 245"/>
                  <a:gd name="T7" fmla="*/ 0 h 525"/>
                  <a:gd name="T8" fmla="*/ 1 w 245"/>
                  <a:gd name="T9" fmla="*/ 0 h 525"/>
                  <a:gd name="T10" fmla="*/ 1 w 245"/>
                  <a:gd name="T11" fmla="*/ 0 h 525"/>
                  <a:gd name="T12" fmla="*/ 1 w 245"/>
                  <a:gd name="T13" fmla="*/ 0 h 525"/>
                  <a:gd name="T14" fmla="*/ 1 w 245"/>
                  <a:gd name="T15" fmla="*/ 0 h 525"/>
                  <a:gd name="T16" fmla="*/ 1 w 245"/>
                  <a:gd name="T17" fmla="*/ 0 h 525"/>
                  <a:gd name="T18" fmla="*/ 1 w 245"/>
                  <a:gd name="T19" fmla="*/ 0 h 525"/>
                  <a:gd name="T20" fmla="*/ 1 w 245"/>
                  <a:gd name="T21" fmla="*/ 0 h 525"/>
                  <a:gd name="T22" fmla="*/ 1 w 245"/>
                  <a:gd name="T23" fmla="*/ 0 h 525"/>
                  <a:gd name="T24" fmla="*/ 1 w 245"/>
                  <a:gd name="T25" fmla="*/ 0 h 525"/>
                  <a:gd name="T26" fmla="*/ 1 w 245"/>
                  <a:gd name="T27" fmla="*/ 0 h 525"/>
                  <a:gd name="T28" fmla="*/ 1 w 245"/>
                  <a:gd name="T29" fmla="*/ 0 h 525"/>
                  <a:gd name="T30" fmla="*/ 1 w 245"/>
                  <a:gd name="T31" fmla="*/ 0 h 525"/>
                  <a:gd name="T32" fmla="*/ 1 w 245"/>
                  <a:gd name="T33" fmla="*/ 0 h 525"/>
                  <a:gd name="T34" fmla="*/ 1 w 245"/>
                  <a:gd name="T35" fmla="*/ 0 h 525"/>
                  <a:gd name="T36" fmla="*/ 1 w 245"/>
                  <a:gd name="T37" fmla="*/ 0 h 525"/>
                  <a:gd name="T38" fmla="*/ 1 w 245"/>
                  <a:gd name="T39" fmla="*/ 0 h 525"/>
                  <a:gd name="T40" fmla="*/ 1 w 245"/>
                  <a:gd name="T41" fmla="*/ 0 h 525"/>
                  <a:gd name="T42" fmla="*/ 1 w 245"/>
                  <a:gd name="T43" fmla="*/ 0 h 525"/>
                  <a:gd name="T44" fmla="*/ 1 w 245"/>
                  <a:gd name="T45" fmla="*/ 0 h 525"/>
                  <a:gd name="T46" fmla="*/ 1 w 245"/>
                  <a:gd name="T47" fmla="*/ 0 h 525"/>
                  <a:gd name="T48" fmla="*/ 1 w 245"/>
                  <a:gd name="T49" fmla="*/ 0 h 525"/>
                  <a:gd name="T50" fmla="*/ 1 w 245"/>
                  <a:gd name="T51" fmla="*/ 0 h 525"/>
                  <a:gd name="T52" fmla="*/ 1 w 245"/>
                  <a:gd name="T53" fmla="*/ 0 h 525"/>
                  <a:gd name="T54" fmla="*/ 0 w 245"/>
                  <a:gd name="T55" fmla="*/ 0 h 525"/>
                  <a:gd name="T56" fmla="*/ 0 w 245"/>
                  <a:gd name="T57" fmla="*/ 0 h 525"/>
                  <a:gd name="T58" fmla="*/ 1 w 245"/>
                  <a:gd name="T59" fmla="*/ 0 h 525"/>
                  <a:gd name="T60" fmla="*/ 1 w 245"/>
                  <a:gd name="T61" fmla="*/ 0 h 525"/>
                  <a:gd name="T62" fmla="*/ 1 w 245"/>
                  <a:gd name="T63" fmla="*/ 0 h 525"/>
                  <a:gd name="T64" fmla="*/ 1 w 245"/>
                  <a:gd name="T65" fmla="*/ 0 h 525"/>
                  <a:gd name="T66" fmla="*/ 1 w 245"/>
                  <a:gd name="T67" fmla="*/ 0 h 525"/>
                  <a:gd name="T68" fmla="*/ 1 w 245"/>
                  <a:gd name="T69" fmla="*/ 0 h 525"/>
                  <a:gd name="T70" fmla="*/ 1 w 245"/>
                  <a:gd name="T71" fmla="*/ 0 h 525"/>
                  <a:gd name="T72" fmla="*/ 1 w 245"/>
                  <a:gd name="T73" fmla="*/ 0 h 525"/>
                  <a:gd name="T74" fmla="*/ 1 w 245"/>
                  <a:gd name="T75" fmla="*/ 0 h 525"/>
                  <a:gd name="T76" fmla="*/ 1 w 245"/>
                  <a:gd name="T77" fmla="*/ 0 h 525"/>
                  <a:gd name="T78" fmla="*/ 1 w 245"/>
                  <a:gd name="T79" fmla="*/ 0 h 525"/>
                  <a:gd name="T80" fmla="*/ 1 w 245"/>
                  <a:gd name="T81" fmla="*/ 0 h 525"/>
                  <a:gd name="T82" fmla="*/ 1 w 245"/>
                  <a:gd name="T83" fmla="*/ 0 h 525"/>
                  <a:gd name="T84" fmla="*/ 1 w 245"/>
                  <a:gd name="T85" fmla="*/ 0 h 525"/>
                  <a:gd name="T86" fmla="*/ 1 w 245"/>
                  <a:gd name="T87" fmla="*/ 0 h 525"/>
                  <a:gd name="T88" fmla="*/ 1 w 245"/>
                  <a:gd name="T89" fmla="*/ 0 h 525"/>
                  <a:gd name="T90" fmla="*/ 1 w 245"/>
                  <a:gd name="T91" fmla="*/ 0 h 525"/>
                  <a:gd name="T92" fmla="*/ 1 w 245"/>
                  <a:gd name="T93" fmla="*/ 0 h 525"/>
                  <a:gd name="T94" fmla="*/ 1 w 245"/>
                  <a:gd name="T95" fmla="*/ 0 h 525"/>
                  <a:gd name="T96" fmla="*/ 1 w 245"/>
                  <a:gd name="T97" fmla="*/ 0 h 525"/>
                  <a:gd name="T98" fmla="*/ 1 w 245"/>
                  <a:gd name="T99" fmla="*/ 0 h 525"/>
                  <a:gd name="T100" fmla="*/ 1 w 245"/>
                  <a:gd name="T101" fmla="*/ 0 h 525"/>
                  <a:gd name="T102" fmla="*/ 1 w 245"/>
                  <a:gd name="T103" fmla="*/ 0 h 525"/>
                  <a:gd name="T104" fmla="*/ 1 w 245"/>
                  <a:gd name="T105" fmla="*/ 0 h 525"/>
                  <a:gd name="T106" fmla="*/ 1 w 245"/>
                  <a:gd name="T107" fmla="*/ 0 h 525"/>
                  <a:gd name="T108" fmla="*/ 1 w 245"/>
                  <a:gd name="T109" fmla="*/ 0 h 525"/>
                  <a:gd name="T110" fmla="*/ 1 w 245"/>
                  <a:gd name="T111" fmla="*/ 0 h 525"/>
                  <a:gd name="T112" fmla="*/ 1 w 245"/>
                  <a:gd name="T113" fmla="*/ 0 h 525"/>
                  <a:gd name="T114" fmla="*/ 1 w 245"/>
                  <a:gd name="T115" fmla="*/ 0 h 525"/>
                  <a:gd name="T116" fmla="*/ 1 w 245"/>
                  <a:gd name="T117" fmla="*/ 0 h 525"/>
                  <a:gd name="T118" fmla="*/ 1 w 245"/>
                  <a:gd name="T119" fmla="*/ 0 h 525"/>
                  <a:gd name="T120" fmla="*/ 1 w 245"/>
                  <a:gd name="T121" fmla="*/ 0 h 525"/>
                  <a:gd name="T122" fmla="*/ 1 w 245"/>
                  <a:gd name="T123" fmla="*/ 0 h 52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5" h="525">
                    <a:moveTo>
                      <a:pt x="202" y="147"/>
                    </a:moveTo>
                    <a:lnTo>
                      <a:pt x="202" y="147"/>
                    </a:lnTo>
                    <a:lnTo>
                      <a:pt x="193" y="147"/>
                    </a:lnTo>
                    <a:lnTo>
                      <a:pt x="186" y="139"/>
                    </a:lnTo>
                    <a:lnTo>
                      <a:pt x="177" y="139"/>
                    </a:lnTo>
                    <a:lnTo>
                      <a:pt x="167" y="132"/>
                    </a:lnTo>
                    <a:lnTo>
                      <a:pt x="160" y="124"/>
                    </a:lnTo>
                    <a:lnTo>
                      <a:pt x="160" y="116"/>
                    </a:lnTo>
                    <a:lnTo>
                      <a:pt x="160" y="110"/>
                    </a:lnTo>
                    <a:lnTo>
                      <a:pt x="167" y="110"/>
                    </a:lnTo>
                    <a:lnTo>
                      <a:pt x="177" y="102"/>
                    </a:lnTo>
                    <a:lnTo>
                      <a:pt x="177" y="96"/>
                    </a:lnTo>
                    <a:lnTo>
                      <a:pt x="186" y="88"/>
                    </a:lnTo>
                    <a:lnTo>
                      <a:pt x="186" y="81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1"/>
                    </a:lnTo>
                    <a:lnTo>
                      <a:pt x="186" y="45"/>
                    </a:lnTo>
                    <a:lnTo>
                      <a:pt x="186" y="37"/>
                    </a:lnTo>
                    <a:lnTo>
                      <a:pt x="177" y="29"/>
                    </a:lnTo>
                    <a:lnTo>
                      <a:pt x="167" y="23"/>
                    </a:lnTo>
                    <a:lnTo>
                      <a:pt x="160" y="16"/>
                    </a:lnTo>
                    <a:lnTo>
                      <a:pt x="153" y="8"/>
                    </a:lnTo>
                    <a:lnTo>
                      <a:pt x="143" y="8"/>
                    </a:lnTo>
                    <a:lnTo>
                      <a:pt x="134" y="0"/>
                    </a:lnTo>
                    <a:lnTo>
                      <a:pt x="125" y="0"/>
                    </a:lnTo>
                    <a:lnTo>
                      <a:pt x="119" y="0"/>
                    </a:lnTo>
                    <a:lnTo>
                      <a:pt x="101" y="8"/>
                    </a:lnTo>
                    <a:lnTo>
                      <a:pt x="92" y="8"/>
                    </a:lnTo>
                    <a:lnTo>
                      <a:pt x="84" y="16"/>
                    </a:lnTo>
                    <a:lnTo>
                      <a:pt x="77" y="23"/>
                    </a:lnTo>
                    <a:lnTo>
                      <a:pt x="77" y="29"/>
                    </a:lnTo>
                    <a:lnTo>
                      <a:pt x="68" y="37"/>
                    </a:lnTo>
                    <a:lnTo>
                      <a:pt x="68" y="45"/>
                    </a:lnTo>
                    <a:lnTo>
                      <a:pt x="59" y="51"/>
                    </a:lnTo>
                    <a:lnTo>
                      <a:pt x="59" y="65"/>
                    </a:lnTo>
                    <a:lnTo>
                      <a:pt x="59" y="73"/>
                    </a:lnTo>
                    <a:lnTo>
                      <a:pt x="68" y="81"/>
                    </a:lnTo>
                    <a:lnTo>
                      <a:pt x="68" y="88"/>
                    </a:lnTo>
                    <a:lnTo>
                      <a:pt x="68" y="96"/>
                    </a:lnTo>
                    <a:lnTo>
                      <a:pt x="77" y="102"/>
                    </a:lnTo>
                    <a:lnTo>
                      <a:pt x="84" y="110"/>
                    </a:lnTo>
                    <a:lnTo>
                      <a:pt x="84" y="116"/>
                    </a:lnTo>
                    <a:lnTo>
                      <a:pt x="84" y="124"/>
                    </a:lnTo>
                    <a:lnTo>
                      <a:pt x="84" y="132"/>
                    </a:lnTo>
                    <a:lnTo>
                      <a:pt x="77" y="139"/>
                    </a:lnTo>
                    <a:lnTo>
                      <a:pt x="68" y="139"/>
                    </a:lnTo>
                    <a:lnTo>
                      <a:pt x="59" y="147"/>
                    </a:lnTo>
                    <a:lnTo>
                      <a:pt x="51" y="147"/>
                    </a:lnTo>
                    <a:lnTo>
                      <a:pt x="35" y="153"/>
                    </a:lnTo>
                    <a:lnTo>
                      <a:pt x="25" y="161"/>
                    </a:lnTo>
                    <a:lnTo>
                      <a:pt x="16" y="161"/>
                    </a:lnTo>
                    <a:lnTo>
                      <a:pt x="9" y="169"/>
                    </a:lnTo>
                    <a:lnTo>
                      <a:pt x="9" y="175"/>
                    </a:lnTo>
                    <a:lnTo>
                      <a:pt x="0" y="182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9" y="307"/>
                    </a:lnTo>
                    <a:lnTo>
                      <a:pt x="9" y="314"/>
                    </a:lnTo>
                    <a:lnTo>
                      <a:pt x="16" y="320"/>
                    </a:lnTo>
                    <a:lnTo>
                      <a:pt x="16" y="336"/>
                    </a:lnTo>
                    <a:lnTo>
                      <a:pt x="25" y="336"/>
                    </a:lnTo>
                    <a:lnTo>
                      <a:pt x="35" y="344"/>
                    </a:lnTo>
                    <a:lnTo>
                      <a:pt x="42" y="350"/>
                    </a:lnTo>
                    <a:lnTo>
                      <a:pt x="51" y="350"/>
                    </a:lnTo>
                    <a:lnTo>
                      <a:pt x="51" y="356"/>
                    </a:lnTo>
                    <a:lnTo>
                      <a:pt x="51" y="218"/>
                    </a:lnTo>
                    <a:lnTo>
                      <a:pt x="51" y="372"/>
                    </a:lnTo>
                    <a:lnTo>
                      <a:pt x="51" y="488"/>
                    </a:lnTo>
                    <a:lnTo>
                      <a:pt x="51" y="496"/>
                    </a:lnTo>
                    <a:lnTo>
                      <a:pt x="51" y="503"/>
                    </a:lnTo>
                    <a:lnTo>
                      <a:pt x="59" y="509"/>
                    </a:lnTo>
                    <a:lnTo>
                      <a:pt x="59" y="517"/>
                    </a:lnTo>
                    <a:lnTo>
                      <a:pt x="68" y="517"/>
                    </a:lnTo>
                    <a:lnTo>
                      <a:pt x="68" y="525"/>
                    </a:lnTo>
                    <a:lnTo>
                      <a:pt x="77" y="525"/>
                    </a:lnTo>
                    <a:lnTo>
                      <a:pt x="84" y="525"/>
                    </a:lnTo>
                    <a:lnTo>
                      <a:pt x="92" y="525"/>
                    </a:lnTo>
                    <a:lnTo>
                      <a:pt x="101" y="525"/>
                    </a:lnTo>
                    <a:lnTo>
                      <a:pt x="110" y="517"/>
                    </a:lnTo>
                    <a:lnTo>
                      <a:pt x="119" y="509"/>
                    </a:lnTo>
                    <a:lnTo>
                      <a:pt x="125" y="503"/>
                    </a:lnTo>
                    <a:lnTo>
                      <a:pt x="125" y="496"/>
                    </a:lnTo>
                    <a:lnTo>
                      <a:pt x="125" y="488"/>
                    </a:lnTo>
                    <a:lnTo>
                      <a:pt x="125" y="291"/>
                    </a:lnTo>
                    <a:lnTo>
                      <a:pt x="125" y="488"/>
                    </a:lnTo>
                    <a:lnTo>
                      <a:pt x="125" y="496"/>
                    </a:lnTo>
                    <a:lnTo>
                      <a:pt x="125" y="503"/>
                    </a:lnTo>
                    <a:lnTo>
                      <a:pt x="125" y="509"/>
                    </a:lnTo>
                    <a:lnTo>
                      <a:pt x="134" y="509"/>
                    </a:lnTo>
                    <a:lnTo>
                      <a:pt x="134" y="517"/>
                    </a:lnTo>
                    <a:lnTo>
                      <a:pt x="143" y="517"/>
                    </a:lnTo>
                    <a:lnTo>
                      <a:pt x="143" y="525"/>
                    </a:lnTo>
                    <a:lnTo>
                      <a:pt x="153" y="525"/>
                    </a:lnTo>
                    <a:lnTo>
                      <a:pt x="160" y="525"/>
                    </a:lnTo>
                    <a:lnTo>
                      <a:pt x="167" y="525"/>
                    </a:lnTo>
                    <a:lnTo>
                      <a:pt x="177" y="525"/>
                    </a:lnTo>
                    <a:lnTo>
                      <a:pt x="186" y="517"/>
                    </a:lnTo>
                    <a:lnTo>
                      <a:pt x="193" y="509"/>
                    </a:lnTo>
                    <a:lnTo>
                      <a:pt x="193" y="503"/>
                    </a:lnTo>
                    <a:lnTo>
                      <a:pt x="193" y="496"/>
                    </a:lnTo>
                    <a:lnTo>
                      <a:pt x="193" y="488"/>
                    </a:lnTo>
                    <a:lnTo>
                      <a:pt x="193" y="372"/>
                    </a:lnTo>
                    <a:lnTo>
                      <a:pt x="193" y="218"/>
                    </a:lnTo>
                    <a:lnTo>
                      <a:pt x="193" y="356"/>
                    </a:lnTo>
                    <a:lnTo>
                      <a:pt x="202" y="350"/>
                    </a:lnTo>
                    <a:lnTo>
                      <a:pt x="210" y="350"/>
                    </a:lnTo>
                    <a:lnTo>
                      <a:pt x="210" y="344"/>
                    </a:lnTo>
                    <a:lnTo>
                      <a:pt x="219" y="336"/>
                    </a:lnTo>
                    <a:lnTo>
                      <a:pt x="226" y="328"/>
                    </a:lnTo>
                    <a:lnTo>
                      <a:pt x="236" y="320"/>
                    </a:lnTo>
                    <a:lnTo>
                      <a:pt x="245" y="314"/>
                    </a:lnTo>
                    <a:lnTo>
                      <a:pt x="245" y="307"/>
                    </a:lnTo>
                    <a:lnTo>
                      <a:pt x="245" y="291"/>
                    </a:lnTo>
                    <a:lnTo>
                      <a:pt x="245" y="197"/>
                    </a:lnTo>
                    <a:lnTo>
                      <a:pt x="245" y="189"/>
                    </a:lnTo>
                    <a:lnTo>
                      <a:pt x="245" y="182"/>
                    </a:lnTo>
                    <a:lnTo>
                      <a:pt x="245" y="175"/>
                    </a:lnTo>
                    <a:lnTo>
                      <a:pt x="245" y="169"/>
                    </a:lnTo>
                    <a:lnTo>
                      <a:pt x="236" y="161"/>
                    </a:lnTo>
                    <a:lnTo>
                      <a:pt x="226" y="161"/>
                    </a:lnTo>
                    <a:lnTo>
                      <a:pt x="219" y="153"/>
                    </a:lnTo>
                    <a:lnTo>
                      <a:pt x="202" y="147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316" name="Group 158"/>
              <p:cNvGrpSpPr>
                <a:grpSpLocks/>
              </p:cNvGrpSpPr>
              <p:nvPr/>
            </p:nvGrpSpPr>
            <p:grpSpPr bwMode="auto">
              <a:xfrm>
                <a:off x="1594" y="1576"/>
                <a:ext cx="123" cy="262"/>
                <a:chOff x="1594" y="1576"/>
                <a:chExt cx="123" cy="262"/>
              </a:xfrm>
            </p:grpSpPr>
            <p:sp>
              <p:nvSpPr>
                <p:cNvPr id="317" name="Freeform 159"/>
                <p:cNvSpPr>
                  <a:spLocks/>
                </p:cNvSpPr>
                <p:nvPr/>
              </p:nvSpPr>
              <p:spPr bwMode="auto">
                <a:xfrm>
                  <a:off x="1594" y="1576"/>
                  <a:ext cx="123" cy="262"/>
                </a:xfrm>
                <a:custGeom>
                  <a:avLst/>
                  <a:gdLst>
                    <a:gd name="T0" fmla="*/ 1 w 245"/>
                    <a:gd name="T1" fmla="*/ 0 h 525"/>
                    <a:gd name="T2" fmla="*/ 1 w 245"/>
                    <a:gd name="T3" fmla="*/ 0 h 525"/>
                    <a:gd name="T4" fmla="*/ 1 w 245"/>
                    <a:gd name="T5" fmla="*/ 0 h 525"/>
                    <a:gd name="T6" fmla="*/ 1 w 245"/>
                    <a:gd name="T7" fmla="*/ 0 h 525"/>
                    <a:gd name="T8" fmla="*/ 1 w 245"/>
                    <a:gd name="T9" fmla="*/ 0 h 525"/>
                    <a:gd name="T10" fmla="*/ 1 w 245"/>
                    <a:gd name="T11" fmla="*/ 0 h 525"/>
                    <a:gd name="T12" fmla="*/ 1 w 245"/>
                    <a:gd name="T13" fmla="*/ 0 h 525"/>
                    <a:gd name="T14" fmla="*/ 1 w 245"/>
                    <a:gd name="T15" fmla="*/ 0 h 525"/>
                    <a:gd name="T16" fmla="*/ 1 w 245"/>
                    <a:gd name="T17" fmla="*/ 0 h 525"/>
                    <a:gd name="T18" fmla="*/ 1 w 245"/>
                    <a:gd name="T19" fmla="*/ 0 h 525"/>
                    <a:gd name="T20" fmla="*/ 1 w 245"/>
                    <a:gd name="T21" fmla="*/ 0 h 525"/>
                    <a:gd name="T22" fmla="*/ 1 w 245"/>
                    <a:gd name="T23" fmla="*/ 0 h 525"/>
                    <a:gd name="T24" fmla="*/ 1 w 245"/>
                    <a:gd name="T25" fmla="*/ 0 h 525"/>
                    <a:gd name="T26" fmla="*/ 1 w 245"/>
                    <a:gd name="T27" fmla="*/ 0 h 525"/>
                    <a:gd name="T28" fmla="*/ 1 w 245"/>
                    <a:gd name="T29" fmla="*/ 0 h 525"/>
                    <a:gd name="T30" fmla="*/ 1 w 245"/>
                    <a:gd name="T31" fmla="*/ 0 h 525"/>
                    <a:gd name="T32" fmla="*/ 1 w 245"/>
                    <a:gd name="T33" fmla="*/ 0 h 525"/>
                    <a:gd name="T34" fmla="*/ 1 w 245"/>
                    <a:gd name="T35" fmla="*/ 0 h 525"/>
                    <a:gd name="T36" fmla="*/ 1 w 245"/>
                    <a:gd name="T37" fmla="*/ 0 h 525"/>
                    <a:gd name="T38" fmla="*/ 1 w 245"/>
                    <a:gd name="T39" fmla="*/ 0 h 525"/>
                    <a:gd name="T40" fmla="*/ 1 w 245"/>
                    <a:gd name="T41" fmla="*/ 0 h 525"/>
                    <a:gd name="T42" fmla="*/ 1 w 245"/>
                    <a:gd name="T43" fmla="*/ 0 h 525"/>
                    <a:gd name="T44" fmla="*/ 1 w 245"/>
                    <a:gd name="T45" fmla="*/ 0 h 525"/>
                    <a:gd name="T46" fmla="*/ 1 w 245"/>
                    <a:gd name="T47" fmla="*/ 0 h 525"/>
                    <a:gd name="T48" fmla="*/ 1 w 245"/>
                    <a:gd name="T49" fmla="*/ 0 h 525"/>
                    <a:gd name="T50" fmla="*/ 1 w 245"/>
                    <a:gd name="T51" fmla="*/ 0 h 525"/>
                    <a:gd name="T52" fmla="*/ 1 w 245"/>
                    <a:gd name="T53" fmla="*/ 0 h 525"/>
                    <a:gd name="T54" fmla="*/ 0 w 245"/>
                    <a:gd name="T55" fmla="*/ 0 h 525"/>
                    <a:gd name="T56" fmla="*/ 0 w 245"/>
                    <a:gd name="T57" fmla="*/ 0 h 525"/>
                    <a:gd name="T58" fmla="*/ 1 w 245"/>
                    <a:gd name="T59" fmla="*/ 0 h 525"/>
                    <a:gd name="T60" fmla="*/ 1 w 245"/>
                    <a:gd name="T61" fmla="*/ 0 h 525"/>
                    <a:gd name="T62" fmla="*/ 1 w 245"/>
                    <a:gd name="T63" fmla="*/ 0 h 525"/>
                    <a:gd name="T64" fmla="*/ 1 w 245"/>
                    <a:gd name="T65" fmla="*/ 0 h 525"/>
                    <a:gd name="T66" fmla="*/ 1 w 245"/>
                    <a:gd name="T67" fmla="*/ 0 h 525"/>
                    <a:gd name="T68" fmla="*/ 1 w 245"/>
                    <a:gd name="T69" fmla="*/ 0 h 525"/>
                    <a:gd name="T70" fmla="*/ 1 w 245"/>
                    <a:gd name="T71" fmla="*/ 0 h 525"/>
                    <a:gd name="T72" fmla="*/ 1 w 245"/>
                    <a:gd name="T73" fmla="*/ 0 h 525"/>
                    <a:gd name="T74" fmla="*/ 1 w 245"/>
                    <a:gd name="T75" fmla="*/ 0 h 525"/>
                    <a:gd name="T76" fmla="*/ 1 w 245"/>
                    <a:gd name="T77" fmla="*/ 0 h 525"/>
                    <a:gd name="T78" fmla="*/ 1 w 245"/>
                    <a:gd name="T79" fmla="*/ 0 h 525"/>
                    <a:gd name="T80" fmla="*/ 1 w 245"/>
                    <a:gd name="T81" fmla="*/ 0 h 525"/>
                    <a:gd name="T82" fmla="*/ 1 w 245"/>
                    <a:gd name="T83" fmla="*/ 0 h 525"/>
                    <a:gd name="T84" fmla="*/ 1 w 245"/>
                    <a:gd name="T85" fmla="*/ 0 h 525"/>
                    <a:gd name="T86" fmla="*/ 1 w 245"/>
                    <a:gd name="T87" fmla="*/ 0 h 525"/>
                    <a:gd name="T88" fmla="*/ 1 w 245"/>
                    <a:gd name="T89" fmla="*/ 0 h 525"/>
                    <a:gd name="T90" fmla="*/ 1 w 245"/>
                    <a:gd name="T91" fmla="*/ 0 h 525"/>
                    <a:gd name="T92" fmla="*/ 1 w 245"/>
                    <a:gd name="T93" fmla="*/ 0 h 525"/>
                    <a:gd name="T94" fmla="*/ 1 w 245"/>
                    <a:gd name="T95" fmla="*/ 0 h 525"/>
                    <a:gd name="T96" fmla="*/ 1 w 245"/>
                    <a:gd name="T97" fmla="*/ 0 h 525"/>
                    <a:gd name="T98" fmla="*/ 1 w 245"/>
                    <a:gd name="T99" fmla="*/ 0 h 525"/>
                    <a:gd name="T100" fmla="*/ 1 w 245"/>
                    <a:gd name="T101" fmla="*/ 0 h 525"/>
                    <a:gd name="T102" fmla="*/ 1 w 245"/>
                    <a:gd name="T103" fmla="*/ 0 h 525"/>
                    <a:gd name="T104" fmla="*/ 1 w 245"/>
                    <a:gd name="T105" fmla="*/ 0 h 525"/>
                    <a:gd name="T106" fmla="*/ 1 w 245"/>
                    <a:gd name="T107" fmla="*/ 0 h 525"/>
                    <a:gd name="T108" fmla="*/ 1 w 245"/>
                    <a:gd name="T109" fmla="*/ 0 h 525"/>
                    <a:gd name="T110" fmla="*/ 1 w 245"/>
                    <a:gd name="T111" fmla="*/ 0 h 525"/>
                    <a:gd name="T112" fmla="*/ 1 w 245"/>
                    <a:gd name="T113" fmla="*/ 0 h 525"/>
                    <a:gd name="T114" fmla="*/ 1 w 245"/>
                    <a:gd name="T115" fmla="*/ 0 h 525"/>
                    <a:gd name="T116" fmla="*/ 1 w 245"/>
                    <a:gd name="T117" fmla="*/ 0 h 525"/>
                    <a:gd name="T118" fmla="*/ 1 w 245"/>
                    <a:gd name="T119" fmla="*/ 0 h 525"/>
                    <a:gd name="T120" fmla="*/ 1 w 245"/>
                    <a:gd name="T121" fmla="*/ 0 h 525"/>
                    <a:gd name="T122" fmla="*/ 1 w 245"/>
                    <a:gd name="T123" fmla="*/ 0 h 525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5">
                      <a:moveTo>
                        <a:pt x="202" y="147"/>
                      </a:moveTo>
                      <a:lnTo>
                        <a:pt x="202" y="147"/>
                      </a:lnTo>
                      <a:lnTo>
                        <a:pt x="193" y="147"/>
                      </a:lnTo>
                      <a:lnTo>
                        <a:pt x="186" y="139"/>
                      </a:lnTo>
                      <a:lnTo>
                        <a:pt x="177" y="139"/>
                      </a:lnTo>
                      <a:lnTo>
                        <a:pt x="167" y="132"/>
                      </a:lnTo>
                      <a:lnTo>
                        <a:pt x="160" y="124"/>
                      </a:lnTo>
                      <a:lnTo>
                        <a:pt x="160" y="116"/>
                      </a:lnTo>
                      <a:lnTo>
                        <a:pt x="160" y="110"/>
                      </a:lnTo>
                      <a:lnTo>
                        <a:pt x="167" y="110"/>
                      </a:lnTo>
                      <a:lnTo>
                        <a:pt x="177" y="102"/>
                      </a:lnTo>
                      <a:lnTo>
                        <a:pt x="177" y="96"/>
                      </a:lnTo>
                      <a:lnTo>
                        <a:pt x="186" y="88"/>
                      </a:lnTo>
                      <a:lnTo>
                        <a:pt x="186" y="81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5"/>
                      </a:lnTo>
                      <a:lnTo>
                        <a:pt x="186" y="37"/>
                      </a:lnTo>
                      <a:lnTo>
                        <a:pt x="177" y="29"/>
                      </a:lnTo>
                      <a:lnTo>
                        <a:pt x="167" y="23"/>
                      </a:lnTo>
                      <a:lnTo>
                        <a:pt x="160" y="16"/>
                      </a:lnTo>
                      <a:lnTo>
                        <a:pt x="153" y="8"/>
                      </a:lnTo>
                      <a:lnTo>
                        <a:pt x="143" y="8"/>
                      </a:lnTo>
                      <a:lnTo>
                        <a:pt x="134" y="0"/>
                      </a:lnTo>
                      <a:lnTo>
                        <a:pt x="125" y="0"/>
                      </a:lnTo>
                      <a:lnTo>
                        <a:pt x="119" y="0"/>
                      </a:lnTo>
                      <a:lnTo>
                        <a:pt x="101" y="8"/>
                      </a:lnTo>
                      <a:lnTo>
                        <a:pt x="92" y="8"/>
                      </a:lnTo>
                      <a:lnTo>
                        <a:pt x="84" y="16"/>
                      </a:lnTo>
                      <a:lnTo>
                        <a:pt x="77" y="23"/>
                      </a:lnTo>
                      <a:lnTo>
                        <a:pt x="77" y="29"/>
                      </a:lnTo>
                      <a:lnTo>
                        <a:pt x="68" y="37"/>
                      </a:lnTo>
                      <a:lnTo>
                        <a:pt x="68" y="45"/>
                      </a:lnTo>
                      <a:lnTo>
                        <a:pt x="59" y="51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8" y="81"/>
                      </a:lnTo>
                      <a:lnTo>
                        <a:pt x="68" y="88"/>
                      </a:lnTo>
                      <a:lnTo>
                        <a:pt x="68" y="96"/>
                      </a:lnTo>
                      <a:lnTo>
                        <a:pt x="77" y="102"/>
                      </a:lnTo>
                      <a:lnTo>
                        <a:pt x="84" y="110"/>
                      </a:lnTo>
                      <a:lnTo>
                        <a:pt x="84" y="116"/>
                      </a:lnTo>
                      <a:lnTo>
                        <a:pt x="84" y="124"/>
                      </a:lnTo>
                      <a:lnTo>
                        <a:pt x="84" y="132"/>
                      </a:lnTo>
                      <a:lnTo>
                        <a:pt x="77" y="139"/>
                      </a:lnTo>
                      <a:lnTo>
                        <a:pt x="68" y="139"/>
                      </a:lnTo>
                      <a:lnTo>
                        <a:pt x="59" y="147"/>
                      </a:lnTo>
                      <a:lnTo>
                        <a:pt x="51" y="147"/>
                      </a:lnTo>
                      <a:lnTo>
                        <a:pt x="35" y="153"/>
                      </a:lnTo>
                      <a:lnTo>
                        <a:pt x="25" y="161"/>
                      </a:lnTo>
                      <a:lnTo>
                        <a:pt x="16" y="161"/>
                      </a:lnTo>
                      <a:lnTo>
                        <a:pt x="9" y="169"/>
                      </a:lnTo>
                      <a:lnTo>
                        <a:pt x="9" y="175"/>
                      </a:lnTo>
                      <a:lnTo>
                        <a:pt x="0" y="182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7"/>
                      </a:lnTo>
                      <a:lnTo>
                        <a:pt x="9" y="314"/>
                      </a:lnTo>
                      <a:lnTo>
                        <a:pt x="16" y="320"/>
                      </a:lnTo>
                      <a:lnTo>
                        <a:pt x="16" y="336"/>
                      </a:lnTo>
                      <a:lnTo>
                        <a:pt x="25" y="336"/>
                      </a:lnTo>
                      <a:lnTo>
                        <a:pt x="35" y="344"/>
                      </a:lnTo>
                      <a:lnTo>
                        <a:pt x="42" y="350"/>
                      </a:lnTo>
                      <a:lnTo>
                        <a:pt x="51" y="350"/>
                      </a:lnTo>
                      <a:lnTo>
                        <a:pt x="51" y="356"/>
                      </a:lnTo>
                      <a:lnTo>
                        <a:pt x="51" y="218"/>
                      </a:lnTo>
                      <a:lnTo>
                        <a:pt x="51" y="372"/>
                      </a:lnTo>
                      <a:lnTo>
                        <a:pt x="51" y="488"/>
                      </a:lnTo>
                      <a:lnTo>
                        <a:pt x="51" y="496"/>
                      </a:lnTo>
                      <a:lnTo>
                        <a:pt x="51" y="503"/>
                      </a:lnTo>
                      <a:lnTo>
                        <a:pt x="59" y="509"/>
                      </a:lnTo>
                      <a:lnTo>
                        <a:pt x="59" y="517"/>
                      </a:lnTo>
                      <a:lnTo>
                        <a:pt x="68" y="517"/>
                      </a:lnTo>
                      <a:lnTo>
                        <a:pt x="68" y="525"/>
                      </a:lnTo>
                      <a:lnTo>
                        <a:pt x="77" y="525"/>
                      </a:lnTo>
                      <a:lnTo>
                        <a:pt x="84" y="525"/>
                      </a:lnTo>
                      <a:lnTo>
                        <a:pt x="92" y="525"/>
                      </a:lnTo>
                      <a:lnTo>
                        <a:pt x="101" y="525"/>
                      </a:lnTo>
                      <a:lnTo>
                        <a:pt x="110" y="517"/>
                      </a:lnTo>
                      <a:lnTo>
                        <a:pt x="119" y="509"/>
                      </a:lnTo>
                      <a:lnTo>
                        <a:pt x="125" y="503"/>
                      </a:lnTo>
                      <a:lnTo>
                        <a:pt x="125" y="496"/>
                      </a:lnTo>
                      <a:lnTo>
                        <a:pt x="125" y="488"/>
                      </a:lnTo>
                      <a:lnTo>
                        <a:pt x="125" y="291"/>
                      </a:lnTo>
                      <a:lnTo>
                        <a:pt x="125" y="488"/>
                      </a:lnTo>
                      <a:lnTo>
                        <a:pt x="125" y="496"/>
                      </a:lnTo>
                      <a:lnTo>
                        <a:pt x="125" y="503"/>
                      </a:lnTo>
                      <a:lnTo>
                        <a:pt x="125" y="509"/>
                      </a:lnTo>
                      <a:lnTo>
                        <a:pt x="134" y="509"/>
                      </a:lnTo>
                      <a:lnTo>
                        <a:pt x="134" y="517"/>
                      </a:lnTo>
                      <a:lnTo>
                        <a:pt x="143" y="517"/>
                      </a:lnTo>
                      <a:lnTo>
                        <a:pt x="143" y="525"/>
                      </a:lnTo>
                      <a:lnTo>
                        <a:pt x="153" y="525"/>
                      </a:lnTo>
                      <a:lnTo>
                        <a:pt x="160" y="525"/>
                      </a:lnTo>
                      <a:lnTo>
                        <a:pt x="167" y="525"/>
                      </a:lnTo>
                      <a:lnTo>
                        <a:pt x="177" y="525"/>
                      </a:lnTo>
                      <a:lnTo>
                        <a:pt x="186" y="517"/>
                      </a:lnTo>
                      <a:lnTo>
                        <a:pt x="193" y="509"/>
                      </a:lnTo>
                      <a:lnTo>
                        <a:pt x="193" y="503"/>
                      </a:lnTo>
                      <a:lnTo>
                        <a:pt x="193" y="496"/>
                      </a:lnTo>
                      <a:lnTo>
                        <a:pt x="193" y="488"/>
                      </a:lnTo>
                      <a:lnTo>
                        <a:pt x="193" y="372"/>
                      </a:lnTo>
                      <a:lnTo>
                        <a:pt x="193" y="218"/>
                      </a:lnTo>
                      <a:lnTo>
                        <a:pt x="193" y="356"/>
                      </a:lnTo>
                      <a:lnTo>
                        <a:pt x="202" y="350"/>
                      </a:lnTo>
                      <a:lnTo>
                        <a:pt x="210" y="350"/>
                      </a:lnTo>
                      <a:lnTo>
                        <a:pt x="210" y="344"/>
                      </a:lnTo>
                      <a:lnTo>
                        <a:pt x="219" y="336"/>
                      </a:lnTo>
                      <a:lnTo>
                        <a:pt x="226" y="328"/>
                      </a:lnTo>
                      <a:lnTo>
                        <a:pt x="236" y="320"/>
                      </a:lnTo>
                      <a:lnTo>
                        <a:pt x="245" y="314"/>
                      </a:lnTo>
                      <a:lnTo>
                        <a:pt x="245" y="307"/>
                      </a:lnTo>
                      <a:lnTo>
                        <a:pt x="245" y="291"/>
                      </a:lnTo>
                      <a:lnTo>
                        <a:pt x="245" y="197"/>
                      </a:lnTo>
                      <a:lnTo>
                        <a:pt x="245" y="189"/>
                      </a:lnTo>
                      <a:lnTo>
                        <a:pt x="245" y="182"/>
                      </a:lnTo>
                      <a:lnTo>
                        <a:pt x="245" y="175"/>
                      </a:lnTo>
                      <a:lnTo>
                        <a:pt x="245" y="169"/>
                      </a:lnTo>
                      <a:lnTo>
                        <a:pt x="236" y="161"/>
                      </a:lnTo>
                      <a:lnTo>
                        <a:pt x="226" y="161"/>
                      </a:lnTo>
                      <a:lnTo>
                        <a:pt x="219" y="153"/>
                      </a:lnTo>
                      <a:lnTo>
                        <a:pt x="202" y="147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318" name="Freeform 160"/>
                <p:cNvSpPr>
                  <a:spLocks/>
                </p:cNvSpPr>
                <p:nvPr/>
              </p:nvSpPr>
              <p:spPr bwMode="auto">
                <a:xfrm>
                  <a:off x="1594" y="1576"/>
                  <a:ext cx="123" cy="262"/>
                </a:xfrm>
                <a:custGeom>
                  <a:avLst/>
                  <a:gdLst>
                    <a:gd name="T0" fmla="*/ 1 w 245"/>
                    <a:gd name="T1" fmla="*/ 0 h 525"/>
                    <a:gd name="T2" fmla="*/ 1 w 245"/>
                    <a:gd name="T3" fmla="*/ 0 h 525"/>
                    <a:gd name="T4" fmla="*/ 1 w 245"/>
                    <a:gd name="T5" fmla="*/ 0 h 525"/>
                    <a:gd name="T6" fmla="*/ 1 w 245"/>
                    <a:gd name="T7" fmla="*/ 0 h 525"/>
                    <a:gd name="T8" fmla="*/ 1 w 245"/>
                    <a:gd name="T9" fmla="*/ 0 h 525"/>
                    <a:gd name="T10" fmla="*/ 1 w 245"/>
                    <a:gd name="T11" fmla="*/ 0 h 525"/>
                    <a:gd name="T12" fmla="*/ 1 w 245"/>
                    <a:gd name="T13" fmla="*/ 0 h 525"/>
                    <a:gd name="T14" fmla="*/ 1 w 245"/>
                    <a:gd name="T15" fmla="*/ 0 h 525"/>
                    <a:gd name="T16" fmla="*/ 1 w 245"/>
                    <a:gd name="T17" fmla="*/ 0 h 525"/>
                    <a:gd name="T18" fmla="*/ 1 w 245"/>
                    <a:gd name="T19" fmla="*/ 0 h 525"/>
                    <a:gd name="T20" fmla="*/ 1 w 245"/>
                    <a:gd name="T21" fmla="*/ 0 h 525"/>
                    <a:gd name="T22" fmla="*/ 1 w 245"/>
                    <a:gd name="T23" fmla="*/ 0 h 525"/>
                    <a:gd name="T24" fmla="*/ 1 w 245"/>
                    <a:gd name="T25" fmla="*/ 0 h 525"/>
                    <a:gd name="T26" fmla="*/ 1 w 245"/>
                    <a:gd name="T27" fmla="*/ 0 h 525"/>
                    <a:gd name="T28" fmla="*/ 1 w 245"/>
                    <a:gd name="T29" fmla="*/ 0 h 525"/>
                    <a:gd name="T30" fmla="*/ 1 w 245"/>
                    <a:gd name="T31" fmla="*/ 0 h 525"/>
                    <a:gd name="T32" fmla="*/ 1 w 245"/>
                    <a:gd name="T33" fmla="*/ 0 h 525"/>
                    <a:gd name="T34" fmla="*/ 1 w 245"/>
                    <a:gd name="T35" fmla="*/ 0 h 525"/>
                    <a:gd name="T36" fmla="*/ 1 w 245"/>
                    <a:gd name="T37" fmla="*/ 0 h 525"/>
                    <a:gd name="T38" fmla="*/ 1 w 245"/>
                    <a:gd name="T39" fmla="*/ 0 h 525"/>
                    <a:gd name="T40" fmla="*/ 1 w 245"/>
                    <a:gd name="T41" fmla="*/ 0 h 525"/>
                    <a:gd name="T42" fmla="*/ 1 w 245"/>
                    <a:gd name="T43" fmla="*/ 0 h 525"/>
                    <a:gd name="T44" fmla="*/ 1 w 245"/>
                    <a:gd name="T45" fmla="*/ 0 h 525"/>
                    <a:gd name="T46" fmla="*/ 1 w 245"/>
                    <a:gd name="T47" fmla="*/ 0 h 525"/>
                    <a:gd name="T48" fmla="*/ 1 w 245"/>
                    <a:gd name="T49" fmla="*/ 0 h 525"/>
                    <a:gd name="T50" fmla="*/ 1 w 245"/>
                    <a:gd name="T51" fmla="*/ 0 h 525"/>
                    <a:gd name="T52" fmla="*/ 1 w 245"/>
                    <a:gd name="T53" fmla="*/ 0 h 525"/>
                    <a:gd name="T54" fmla="*/ 0 w 245"/>
                    <a:gd name="T55" fmla="*/ 0 h 525"/>
                    <a:gd name="T56" fmla="*/ 0 w 245"/>
                    <a:gd name="T57" fmla="*/ 0 h 525"/>
                    <a:gd name="T58" fmla="*/ 1 w 245"/>
                    <a:gd name="T59" fmla="*/ 0 h 525"/>
                    <a:gd name="T60" fmla="*/ 1 w 245"/>
                    <a:gd name="T61" fmla="*/ 0 h 525"/>
                    <a:gd name="T62" fmla="*/ 1 w 245"/>
                    <a:gd name="T63" fmla="*/ 0 h 525"/>
                    <a:gd name="T64" fmla="*/ 1 w 245"/>
                    <a:gd name="T65" fmla="*/ 0 h 525"/>
                    <a:gd name="T66" fmla="*/ 1 w 245"/>
                    <a:gd name="T67" fmla="*/ 0 h 525"/>
                    <a:gd name="T68" fmla="*/ 1 w 245"/>
                    <a:gd name="T69" fmla="*/ 0 h 525"/>
                    <a:gd name="T70" fmla="*/ 1 w 245"/>
                    <a:gd name="T71" fmla="*/ 0 h 525"/>
                    <a:gd name="T72" fmla="*/ 1 w 245"/>
                    <a:gd name="T73" fmla="*/ 0 h 525"/>
                    <a:gd name="T74" fmla="*/ 1 w 245"/>
                    <a:gd name="T75" fmla="*/ 0 h 525"/>
                    <a:gd name="T76" fmla="*/ 1 w 245"/>
                    <a:gd name="T77" fmla="*/ 0 h 525"/>
                    <a:gd name="T78" fmla="*/ 1 w 245"/>
                    <a:gd name="T79" fmla="*/ 0 h 525"/>
                    <a:gd name="T80" fmla="*/ 1 w 245"/>
                    <a:gd name="T81" fmla="*/ 0 h 525"/>
                    <a:gd name="T82" fmla="*/ 1 w 245"/>
                    <a:gd name="T83" fmla="*/ 0 h 525"/>
                    <a:gd name="T84" fmla="*/ 1 w 245"/>
                    <a:gd name="T85" fmla="*/ 0 h 525"/>
                    <a:gd name="T86" fmla="*/ 1 w 245"/>
                    <a:gd name="T87" fmla="*/ 0 h 525"/>
                    <a:gd name="T88" fmla="*/ 1 w 245"/>
                    <a:gd name="T89" fmla="*/ 0 h 525"/>
                    <a:gd name="T90" fmla="*/ 1 w 245"/>
                    <a:gd name="T91" fmla="*/ 0 h 525"/>
                    <a:gd name="T92" fmla="*/ 1 w 245"/>
                    <a:gd name="T93" fmla="*/ 0 h 525"/>
                    <a:gd name="T94" fmla="*/ 1 w 245"/>
                    <a:gd name="T95" fmla="*/ 0 h 525"/>
                    <a:gd name="T96" fmla="*/ 1 w 245"/>
                    <a:gd name="T97" fmla="*/ 0 h 525"/>
                    <a:gd name="T98" fmla="*/ 1 w 245"/>
                    <a:gd name="T99" fmla="*/ 0 h 525"/>
                    <a:gd name="T100" fmla="*/ 1 w 245"/>
                    <a:gd name="T101" fmla="*/ 0 h 525"/>
                    <a:gd name="T102" fmla="*/ 1 w 245"/>
                    <a:gd name="T103" fmla="*/ 0 h 525"/>
                    <a:gd name="T104" fmla="*/ 1 w 245"/>
                    <a:gd name="T105" fmla="*/ 0 h 525"/>
                    <a:gd name="T106" fmla="*/ 1 w 245"/>
                    <a:gd name="T107" fmla="*/ 0 h 525"/>
                    <a:gd name="T108" fmla="*/ 1 w 245"/>
                    <a:gd name="T109" fmla="*/ 0 h 525"/>
                    <a:gd name="T110" fmla="*/ 1 w 245"/>
                    <a:gd name="T111" fmla="*/ 0 h 525"/>
                    <a:gd name="T112" fmla="*/ 1 w 245"/>
                    <a:gd name="T113" fmla="*/ 0 h 525"/>
                    <a:gd name="T114" fmla="*/ 1 w 245"/>
                    <a:gd name="T115" fmla="*/ 0 h 525"/>
                    <a:gd name="T116" fmla="*/ 1 w 245"/>
                    <a:gd name="T117" fmla="*/ 0 h 525"/>
                    <a:gd name="T118" fmla="*/ 1 w 245"/>
                    <a:gd name="T119" fmla="*/ 0 h 525"/>
                    <a:gd name="T120" fmla="*/ 1 w 245"/>
                    <a:gd name="T121" fmla="*/ 0 h 525"/>
                    <a:gd name="T122" fmla="*/ 1 w 245"/>
                    <a:gd name="T123" fmla="*/ 0 h 525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5">
                      <a:moveTo>
                        <a:pt x="202" y="147"/>
                      </a:moveTo>
                      <a:lnTo>
                        <a:pt x="202" y="147"/>
                      </a:lnTo>
                      <a:lnTo>
                        <a:pt x="193" y="147"/>
                      </a:lnTo>
                      <a:lnTo>
                        <a:pt x="186" y="139"/>
                      </a:lnTo>
                      <a:lnTo>
                        <a:pt x="177" y="139"/>
                      </a:lnTo>
                      <a:lnTo>
                        <a:pt x="167" y="132"/>
                      </a:lnTo>
                      <a:lnTo>
                        <a:pt x="160" y="124"/>
                      </a:lnTo>
                      <a:lnTo>
                        <a:pt x="160" y="116"/>
                      </a:lnTo>
                      <a:lnTo>
                        <a:pt x="160" y="110"/>
                      </a:lnTo>
                      <a:lnTo>
                        <a:pt x="167" y="110"/>
                      </a:lnTo>
                      <a:lnTo>
                        <a:pt x="177" y="102"/>
                      </a:lnTo>
                      <a:lnTo>
                        <a:pt x="177" y="96"/>
                      </a:lnTo>
                      <a:lnTo>
                        <a:pt x="186" y="88"/>
                      </a:lnTo>
                      <a:lnTo>
                        <a:pt x="186" y="81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5"/>
                      </a:lnTo>
                      <a:lnTo>
                        <a:pt x="186" y="37"/>
                      </a:lnTo>
                      <a:lnTo>
                        <a:pt x="177" y="29"/>
                      </a:lnTo>
                      <a:lnTo>
                        <a:pt x="167" y="23"/>
                      </a:lnTo>
                      <a:lnTo>
                        <a:pt x="160" y="16"/>
                      </a:lnTo>
                      <a:lnTo>
                        <a:pt x="153" y="8"/>
                      </a:lnTo>
                      <a:lnTo>
                        <a:pt x="143" y="8"/>
                      </a:lnTo>
                      <a:lnTo>
                        <a:pt x="134" y="0"/>
                      </a:lnTo>
                      <a:lnTo>
                        <a:pt x="125" y="0"/>
                      </a:lnTo>
                      <a:lnTo>
                        <a:pt x="119" y="0"/>
                      </a:lnTo>
                      <a:lnTo>
                        <a:pt x="101" y="8"/>
                      </a:lnTo>
                      <a:lnTo>
                        <a:pt x="92" y="8"/>
                      </a:lnTo>
                      <a:lnTo>
                        <a:pt x="84" y="16"/>
                      </a:lnTo>
                      <a:lnTo>
                        <a:pt x="77" y="23"/>
                      </a:lnTo>
                      <a:lnTo>
                        <a:pt x="77" y="29"/>
                      </a:lnTo>
                      <a:lnTo>
                        <a:pt x="68" y="37"/>
                      </a:lnTo>
                      <a:lnTo>
                        <a:pt x="68" y="45"/>
                      </a:lnTo>
                      <a:lnTo>
                        <a:pt x="59" y="51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8" y="81"/>
                      </a:lnTo>
                      <a:lnTo>
                        <a:pt x="68" y="88"/>
                      </a:lnTo>
                      <a:lnTo>
                        <a:pt x="68" y="96"/>
                      </a:lnTo>
                      <a:lnTo>
                        <a:pt x="77" y="102"/>
                      </a:lnTo>
                      <a:lnTo>
                        <a:pt x="84" y="110"/>
                      </a:lnTo>
                      <a:lnTo>
                        <a:pt x="84" y="116"/>
                      </a:lnTo>
                      <a:lnTo>
                        <a:pt x="84" y="124"/>
                      </a:lnTo>
                      <a:lnTo>
                        <a:pt x="84" y="132"/>
                      </a:lnTo>
                      <a:lnTo>
                        <a:pt x="77" y="139"/>
                      </a:lnTo>
                      <a:lnTo>
                        <a:pt x="68" y="139"/>
                      </a:lnTo>
                      <a:lnTo>
                        <a:pt x="59" y="147"/>
                      </a:lnTo>
                      <a:lnTo>
                        <a:pt x="51" y="147"/>
                      </a:lnTo>
                      <a:lnTo>
                        <a:pt x="35" y="153"/>
                      </a:lnTo>
                      <a:lnTo>
                        <a:pt x="25" y="161"/>
                      </a:lnTo>
                      <a:lnTo>
                        <a:pt x="16" y="161"/>
                      </a:lnTo>
                      <a:lnTo>
                        <a:pt x="9" y="169"/>
                      </a:lnTo>
                      <a:lnTo>
                        <a:pt x="9" y="175"/>
                      </a:lnTo>
                      <a:lnTo>
                        <a:pt x="0" y="182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7"/>
                      </a:lnTo>
                      <a:lnTo>
                        <a:pt x="9" y="314"/>
                      </a:lnTo>
                      <a:lnTo>
                        <a:pt x="16" y="320"/>
                      </a:lnTo>
                      <a:lnTo>
                        <a:pt x="16" y="336"/>
                      </a:lnTo>
                      <a:lnTo>
                        <a:pt x="25" y="336"/>
                      </a:lnTo>
                      <a:lnTo>
                        <a:pt x="35" y="344"/>
                      </a:lnTo>
                      <a:lnTo>
                        <a:pt x="42" y="350"/>
                      </a:lnTo>
                      <a:lnTo>
                        <a:pt x="51" y="350"/>
                      </a:lnTo>
                      <a:lnTo>
                        <a:pt x="51" y="356"/>
                      </a:lnTo>
                      <a:lnTo>
                        <a:pt x="51" y="218"/>
                      </a:lnTo>
                      <a:lnTo>
                        <a:pt x="51" y="372"/>
                      </a:lnTo>
                      <a:lnTo>
                        <a:pt x="51" y="488"/>
                      </a:lnTo>
                      <a:lnTo>
                        <a:pt x="51" y="496"/>
                      </a:lnTo>
                      <a:lnTo>
                        <a:pt x="51" y="503"/>
                      </a:lnTo>
                      <a:lnTo>
                        <a:pt x="59" y="509"/>
                      </a:lnTo>
                      <a:lnTo>
                        <a:pt x="59" y="517"/>
                      </a:lnTo>
                      <a:lnTo>
                        <a:pt x="68" y="517"/>
                      </a:lnTo>
                      <a:lnTo>
                        <a:pt x="68" y="525"/>
                      </a:lnTo>
                      <a:lnTo>
                        <a:pt x="77" y="525"/>
                      </a:lnTo>
                      <a:lnTo>
                        <a:pt x="84" y="525"/>
                      </a:lnTo>
                      <a:lnTo>
                        <a:pt x="92" y="525"/>
                      </a:lnTo>
                      <a:lnTo>
                        <a:pt x="101" y="525"/>
                      </a:lnTo>
                      <a:lnTo>
                        <a:pt x="110" y="517"/>
                      </a:lnTo>
                      <a:lnTo>
                        <a:pt x="119" y="509"/>
                      </a:lnTo>
                      <a:lnTo>
                        <a:pt x="125" y="503"/>
                      </a:lnTo>
                      <a:lnTo>
                        <a:pt x="125" y="496"/>
                      </a:lnTo>
                      <a:lnTo>
                        <a:pt x="125" y="488"/>
                      </a:lnTo>
                      <a:lnTo>
                        <a:pt x="125" y="291"/>
                      </a:lnTo>
                      <a:lnTo>
                        <a:pt x="125" y="488"/>
                      </a:lnTo>
                      <a:lnTo>
                        <a:pt x="125" y="496"/>
                      </a:lnTo>
                      <a:lnTo>
                        <a:pt x="125" y="503"/>
                      </a:lnTo>
                      <a:lnTo>
                        <a:pt x="125" y="509"/>
                      </a:lnTo>
                      <a:lnTo>
                        <a:pt x="134" y="509"/>
                      </a:lnTo>
                      <a:lnTo>
                        <a:pt x="134" y="517"/>
                      </a:lnTo>
                      <a:lnTo>
                        <a:pt x="143" y="517"/>
                      </a:lnTo>
                      <a:lnTo>
                        <a:pt x="143" y="525"/>
                      </a:lnTo>
                      <a:lnTo>
                        <a:pt x="153" y="525"/>
                      </a:lnTo>
                      <a:lnTo>
                        <a:pt x="160" y="525"/>
                      </a:lnTo>
                      <a:lnTo>
                        <a:pt x="167" y="525"/>
                      </a:lnTo>
                      <a:lnTo>
                        <a:pt x="177" y="525"/>
                      </a:lnTo>
                      <a:lnTo>
                        <a:pt x="186" y="517"/>
                      </a:lnTo>
                      <a:lnTo>
                        <a:pt x="193" y="509"/>
                      </a:lnTo>
                      <a:lnTo>
                        <a:pt x="193" y="503"/>
                      </a:lnTo>
                      <a:lnTo>
                        <a:pt x="193" y="496"/>
                      </a:lnTo>
                      <a:lnTo>
                        <a:pt x="193" y="488"/>
                      </a:lnTo>
                      <a:lnTo>
                        <a:pt x="193" y="372"/>
                      </a:lnTo>
                      <a:lnTo>
                        <a:pt x="193" y="218"/>
                      </a:lnTo>
                      <a:lnTo>
                        <a:pt x="193" y="356"/>
                      </a:lnTo>
                      <a:lnTo>
                        <a:pt x="202" y="350"/>
                      </a:lnTo>
                      <a:lnTo>
                        <a:pt x="210" y="350"/>
                      </a:lnTo>
                      <a:lnTo>
                        <a:pt x="210" y="344"/>
                      </a:lnTo>
                      <a:lnTo>
                        <a:pt x="219" y="336"/>
                      </a:lnTo>
                      <a:lnTo>
                        <a:pt x="226" y="328"/>
                      </a:lnTo>
                      <a:lnTo>
                        <a:pt x="236" y="320"/>
                      </a:lnTo>
                      <a:lnTo>
                        <a:pt x="245" y="314"/>
                      </a:lnTo>
                      <a:lnTo>
                        <a:pt x="245" y="307"/>
                      </a:lnTo>
                      <a:lnTo>
                        <a:pt x="245" y="291"/>
                      </a:lnTo>
                      <a:lnTo>
                        <a:pt x="245" y="197"/>
                      </a:lnTo>
                      <a:lnTo>
                        <a:pt x="245" y="189"/>
                      </a:lnTo>
                      <a:lnTo>
                        <a:pt x="245" y="182"/>
                      </a:lnTo>
                      <a:lnTo>
                        <a:pt x="245" y="175"/>
                      </a:lnTo>
                      <a:lnTo>
                        <a:pt x="245" y="169"/>
                      </a:lnTo>
                      <a:lnTo>
                        <a:pt x="236" y="161"/>
                      </a:lnTo>
                      <a:lnTo>
                        <a:pt x="226" y="161"/>
                      </a:lnTo>
                      <a:lnTo>
                        <a:pt x="219" y="153"/>
                      </a:lnTo>
                      <a:lnTo>
                        <a:pt x="202" y="147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  <p:grpSp>
          <p:nvGrpSpPr>
            <p:cNvPr id="44" name="Group 161"/>
            <p:cNvGrpSpPr>
              <a:grpSpLocks/>
            </p:cNvGrpSpPr>
            <p:nvPr/>
          </p:nvGrpSpPr>
          <p:grpSpPr bwMode="auto">
            <a:xfrm>
              <a:off x="1885" y="2271"/>
              <a:ext cx="108" cy="236"/>
              <a:chOff x="2089" y="1806"/>
              <a:chExt cx="124" cy="262"/>
            </a:xfrm>
          </p:grpSpPr>
          <p:sp>
            <p:nvSpPr>
              <p:cNvPr id="311" name="Freeform 162"/>
              <p:cNvSpPr>
                <a:spLocks/>
              </p:cNvSpPr>
              <p:nvPr/>
            </p:nvSpPr>
            <p:spPr bwMode="auto">
              <a:xfrm>
                <a:off x="2089" y="1806"/>
                <a:ext cx="124" cy="262"/>
              </a:xfrm>
              <a:custGeom>
                <a:avLst/>
                <a:gdLst>
                  <a:gd name="T0" fmla="*/ 1 w 247"/>
                  <a:gd name="T1" fmla="*/ 1 h 524"/>
                  <a:gd name="T2" fmla="*/ 1 w 247"/>
                  <a:gd name="T3" fmla="*/ 1 h 524"/>
                  <a:gd name="T4" fmla="*/ 1 w 247"/>
                  <a:gd name="T5" fmla="*/ 1 h 524"/>
                  <a:gd name="T6" fmla="*/ 1 w 247"/>
                  <a:gd name="T7" fmla="*/ 1 h 524"/>
                  <a:gd name="T8" fmla="*/ 1 w 247"/>
                  <a:gd name="T9" fmla="*/ 1 h 524"/>
                  <a:gd name="T10" fmla="*/ 1 w 247"/>
                  <a:gd name="T11" fmla="*/ 1 h 524"/>
                  <a:gd name="T12" fmla="*/ 1 w 247"/>
                  <a:gd name="T13" fmla="*/ 1 h 524"/>
                  <a:gd name="T14" fmla="*/ 1 w 247"/>
                  <a:gd name="T15" fmla="*/ 1 h 524"/>
                  <a:gd name="T16" fmla="*/ 1 w 247"/>
                  <a:gd name="T17" fmla="*/ 1 h 524"/>
                  <a:gd name="T18" fmla="*/ 1 w 247"/>
                  <a:gd name="T19" fmla="*/ 1 h 524"/>
                  <a:gd name="T20" fmla="*/ 1 w 247"/>
                  <a:gd name="T21" fmla="*/ 1 h 524"/>
                  <a:gd name="T22" fmla="*/ 1 w 247"/>
                  <a:gd name="T23" fmla="*/ 1 h 524"/>
                  <a:gd name="T24" fmla="*/ 1 w 247"/>
                  <a:gd name="T25" fmla="*/ 0 h 524"/>
                  <a:gd name="T26" fmla="*/ 1 w 247"/>
                  <a:gd name="T27" fmla="*/ 1 h 524"/>
                  <a:gd name="T28" fmla="*/ 1 w 247"/>
                  <a:gd name="T29" fmla="*/ 1 h 524"/>
                  <a:gd name="T30" fmla="*/ 1 w 247"/>
                  <a:gd name="T31" fmla="*/ 1 h 524"/>
                  <a:gd name="T32" fmla="*/ 1 w 247"/>
                  <a:gd name="T33" fmla="*/ 1 h 524"/>
                  <a:gd name="T34" fmla="*/ 1 w 247"/>
                  <a:gd name="T35" fmla="*/ 1 h 524"/>
                  <a:gd name="T36" fmla="*/ 1 w 247"/>
                  <a:gd name="T37" fmla="*/ 1 h 524"/>
                  <a:gd name="T38" fmla="*/ 1 w 247"/>
                  <a:gd name="T39" fmla="*/ 1 h 524"/>
                  <a:gd name="T40" fmla="*/ 1 w 247"/>
                  <a:gd name="T41" fmla="*/ 1 h 524"/>
                  <a:gd name="T42" fmla="*/ 1 w 247"/>
                  <a:gd name="T43" fmla="*/ 1 h 524"/>
                  <a:gd name="T44" fmla="*/ 1 w 247"/>
                  <a:gd name="T45" fmla="*/ 1 h 524"/>
                  <a:gd name="T46" fmla="*/ 1 w 247"/>
                  <a:gd name="T47" fmla="*/ 1 h 524"/>
                  <a:gd name="T48" fmla="*/ 1 w 247"/>
                  <a:gd name="T49" fmla="*/ 1 h 524"/>
                  <a:gd name="T50" fmla="*/ 1 w 247"/>
                  <a:gd name="T51" fmla="*/ 1 h 524"/>
                  <a:gd name="T52" fmla="*/ 1 w 247"/>
                  <a:gd name="T53" fmla="*/ 1 h 524"/>
                  <a:gd name="T54" fmla="*/ 0 w 247"/>
                  <a:gd name="T55" fmla="*/ 1 h 524"/>
                  <a:gd name="T56" fmla="*/ 0 w 247"/>
                  <a:gd name="T57" fmla="*/ 1 h 524"/>
                  <a:gd name="T58" fmla="*/ 1 w 247"/>
                  <a:gd name="T59" fmla="*/ 1 h 524"/>
                  <a:gd name="T60" fmla="*/ 1 w 247"/>
                  <a:gd name="T61" fmla="*/ 1 h 524"/>
                  <a:gd name="T62" fmla="*/ 1 w 247"/>
                  <a:gd name="T63" fmla="*/ 1 h 524"/>
                  <a:gd name="T64" fmla="*/ 1 w 247"/>
                  <a:gd name="T65" fmla="*/ 1 h 524"/>
                  <a:gd name="T66" fmla="*/ 1 w 247"/>
                  <a:gd name="T67" fmla="*/ 1 h 524"/>
                  <a:gd name="T68" fmla="*/ 1 w 247"/>
                  <a:gd name="T69" fmla="*/ 1 h 524"/>
                  <a:gd name="T70" fmla="*/ 1 w 247"/>
                  <a:gd name="T71" fmla="*/ 1 h 524"/>
                  <a:gd name="T72" fmla="*/ 1 w 247"/>
                  <a:gd name="T73" fmla="*/ 1 h 524"/>
                  <a:gd name="T74" fmla="*/ 1 w 247"/>
                  <a:gd name="T75" fmla="*/ 1 h 524"/>
                  <a:gd name="T76" fmla="*/ 1 w 247"/>
                  <a:gd name="T77" fmla="*/ 1 h 524"/>
                  <a:gd name="T78" fmla="*/ 1 w 247"/>
                  <a:gd name="T79" fmla="*/ 1 h 524"/>
                  <a:gd name="T80" fmla="*/ 1 w 247"/>
                  <a:gd name="T81" fmla="*/ 1 h 524"/>
                  <a:gd name="T82" fmla="*/ 1 w 247"/>
                  <a:gd name="T83" fmla="*/ 1 h 524"/>
                  <a:gd name="T84" fmla="*/ 1 w 247"/>
                  <a:gd name="T85" fmla="*/ 1 h 524"/>
                  <a:gd name="T86" fmla="*/ 1 w 247"/>
                  <a:gd name="T87" fmla="*/ 1 h 524"/>
                  <a:gd name="T88" fmla="*/ 1 w 247"/>
                  <a:gd name="T89" fmla="*/ 1 h 524"/>
                  <a:gd name="T90" fmla="*/ 1 w 247"/>
                  <a:gd name="T91" fmla="*/ 1 h 524"/>
                  <a:gd name="T92" fmla="*/ 1 w 247"/>
                  <a:gd name="T93" fmla="*/ 1 h 524"/>
                  <a:gd name="T94" fmla="*/ 1 w 247"/>
                  <a:gd name="T95" fmla="*/ 1 h 524"/>
                  <a:gd name="T96" fmla="*/ 1 w 247"/>
                  <a:gd name="T97" fmla="*/ 1 h 524"/>
                  <a:gd name="T98" fmla="*/ 1 w 247"/>
                  <a:gd name="T99" fmla="*/ 1 h 524"/>
                  <a:gd name="T100" fmla="*/ 1 w 247"/>
                  <a:gd name="T101" fmla="*/ 1 h 524"/>
                  <a:gd name="T102" fmla="*/ 1 w 247"/>
                  <a:gd name="T103" fmla="*/ 1 h 524"/>
                  <a:gd name="T104" fmla="*/ 1 w 247"/>
                  <a:gd name="T105" fmla="*/ 1 h 524"/>
                  <a:gd name="T106" fmla="*/ 1 w 247"/>
                  <a:gd name="T107" fmla="*/ 1 h 524"/>
                  <a:gd name="T108" fmla="*/ 1 w 247"/>
                  <a:gd name="T109" fmla="*/ 1 h 524"/>
                  <a:gd name="T110" fmla="*/ 1 w 247"/>
                  <a:gd name="T111" fmla="*/ 1 h 524"/>
                  <a:gd name="T112" fmla="*/ 1 w 247"/>
                  <a:gd name="T113" fmla="*/ 1 h 524"/>
                  <a:gd name="T114" fmla="*/ 1 w 247"/>
                  <a:gd name="T115" fmla="*/ 1 h 524"/>
                  <a:gd name="T116" fmla="*/ 1 w 247"/>
                  <a:gd name="T117" fmla="*/ 1 h 524"/>
                  <a:gd name="T118" fmla="*/ 1 w 247"/>
                  <a:gd name="T119" fmla="*/ 1 h 524"/>
                  <a:gd name="T120" fmla="*/ 1 w 247"/>
                  <a:gd name="T121" fmla="*/ 1 h 524"/>
                  <a:gd name="T122" fmla="*/ 1 w 247"/>
                  <a:gd name="T123" fmla="*/ 1 h 52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7" h="524">
                    <a:moveTo>
                      <a:pt x="205" y="145"/>
                    </a:moveTo>
                    <a:lnTo>
                      <a:pt x="205" y="145"/>
                    </a:lnTo>
                    <a:lnTo>
                      <a:pt x="196" y="145"/>
                    </a:lnTo>
                    <a:lnTo>
                      <a:pt x="187" y="139"/>
                    </a:lnTo>
                    <a:lnTo>
                      <a:pt x="179" y="139"/>
                    </a:lnTo>
                    <a:lnTo>
                      <a:pt x="170" y="132"/>
                    </a:lnTo>
                    <a:lnTo>
                      <a:pt x="163" y="124"/>
                    </a:lnTo>
                    <a:lnTo>
                      <a:pt x="163" y="116"/>
                    </a:lnTo>
                    <a:lnTo>
                      <a:pt x="163" y="109"/>
                    </a:lnTo>
                    <a:lnTo>
                      <a:pt x="170" y="109"/>
                    </a:lnTo>
                    <a:lnTo>
                      <a:pt x="179" y="102"/>
                    </a:lnTo>
                    <a:lnTo>
                      <a:pt x="179" y="96"/>
                    </a:lnTo>
                    <a:lnTo>
                      <a:pt x="187" y="88"/>
                    </a:lnTo>
                    <a:lnTo>
                      <a:pt x="187" y="80"/>
                    </a:lnTo>
                    <a:lnTo>
                      <a:pt x="187" y="74"/>
                    </a:lnTo>
                    <a:lnTo>
                      <a:pt x="187" y="66"/>
                    </a:lnTo>
                    <a:lnTo>
                      <a:pt x="187" y="51"/>
                    </a:lnTo>
                    <a:lnTo>
                      <a:pt x="187" y="45"/>
                    </a:lnTo>
                    <a:lnTo>
                      <a:pt x="187" y="37"/>
                    </a:lnTo>
                    <a:lnTo>
                      <a:pt x="179" y="29"/>
                    </a:lnTo>
                    <a:lnTo>
                      <a:pt x="170" y="23"/>
                    </a:lnTo>
                    <a:lnTo>
                      <a:pt x="163" y="16"/>
                    </a:lnTo>
                    <a:lnTo>
                      <a:pt x="153" y="8"/>
                    </a:lnTo>
                    <a:lnTo>
                      <a:pt x="144" y="8"/>
                    </a:lnTo>
                    <a:lnTo>
                      <a:pt x="137" y="0"/>
                    </a:lnTo>
                    <a:lnTo>
                      <a:pt x="128" y="0"/>
                    </a:lnTo>
                    <a:lnTo>
                      <a:pt x="120" y="0"/>
                    </a:lnTo>
                    <a:lnTo>
                      <a:pt x="104" y="8"/>
                    </a:lnTo>
                    <a:lnTo>
                      <a:pt x="94" y="8"/>
                    </a:lnTo>
                    <a:lnTo>
                      <a:pt x="85" y="16"/>
                    </a:lnTo>
                    <a:lnTo>
                      <a:pt x="78" y="23"/>
                    </a:lnTo>
                    <a:lnTo>
                      <a:pt x="78" y="29"/>
                    </a:lnTo>
                    <a:lnTo>
                      <a:pt x="69" y="37"/>
                    </a:lnTo>
                    <a:lnTo>
                      <a:pt x="69" y="45"/>
                    </a:lnTo>
                    <a:lnTo>
                      <a:pt x="61" y="51"/>
                    </a:lnTo>
                    <a:lnTo>
                      <a:pt x="61" y="66"/>
                    </a:lnTo>
                    <a:lnTo>
                      <a:pt x="61" y="74"/>
                    </a:lnTo>
                    <a:lnTo>
                      <a:pt x="69" y="80"/>
                    </a:lnTo>
                    <a:lnTo>
                      <a:pt x="69" y="88"/>
                    </a:lnTo>
                    <a:lnTo>
                      <a:pt x="69" y="96"/>
                    </a:lnTo>
                    <a:lnTo>
                      <a:pt x="78" y="102"/>
                    </a:lnTo>
                    <a:lnTo>
                      <a:pt x="85" y="109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8" y="139"/>
                    </a:lnTo>
                    <a:lnTo>
                      <a:pt x="69" y="139"/>
                    </a:lnTo>
                    <a:lnTo>
                      <a:pt x="61" y="145"/>
                    </a:lnTo>
                    <a:lnTo>
                      <a:pt x="52" y="145"/>
                    </a:lnTo>
                    <a:lnTo>
                      <a:pt x="35" y="153"/>
                    </a:lnTo>
                    <a:lnTo>
                      <a:pt x="26" y="161"/>
                    </a:lnTo>
                    <a:lnTo>
                      <a:pt x="19" y="161"/>
                    </a:lnTo>
                    <a:lnTo>
                      <a:pt x="10" y="169"/>
                    </a:lnTo>
                    <a:lnTo>
                      <a:pt x="10" y="174"/>
                    </a:lnTo>
                    <a:lnTo>
                      <a:pt x="0" y="182"/>
                    </a:lnTo>
                    <a:lnTo>
                      <a:pt x="0" y="190"/>
                    </a:lnTo>
                    <a:lnTo>
                      <a:pt x="0" y="198"/>
                    </a:lnTo>
                    <a:lnTo>
                      <a:pt x="0" y="291"/>
                    </a:lnTo>
                    <a:lnTo>
                      <a:pt x="10" y="306"/>
                    </a:lnTo>
                    <a:lnTo>
                      <a:pt x="10" y="314"/>
                    </a:lnTo>
                    <a:lnTo>
                      <a:pt x="19" y="320"/>
                    </a:lnTo>
                    <a:lnTo>
                      <a:pt x="19" y="334"/>
                    </a:lnTo>
                    <a:lnTo>
                      <a:pt x="26" y="334"/>
                    </a:lnTo>
                    <a:lnTo>
                      <a:pt x="35" y="342"/>
                    </a:lnTo>
                    <a:lnTo>
                      <a:pt x="43" y="350"/>
                    </a:lnTo>
                    <a:lnTo>
                      <a:pt x="52" y="350"/>
                    </a:lnTo>
                    <a:lnTo>
                      <a:pt x="52" y="355"/>
                    </a:lnTo>
                    <a:lnTo>
                      <a:pt x="52" y="218"/>
                    </a:lnTo>
                    <a:lnTo>
                      <a:pt x="52" y="371"/>
                    </a:lnTo>
                    <a:lnTo>
                      <a:pt x="52" y="487"/>
                    </a:lnTo>
                    <a:lnTo>
                      <a:pt x="52" y="495"/>
                    </a:lnTo>
                    <a:lnTo>
                      <a:pt x="52" y="501"/>
                    </a:lnTo>
                    <a:lnTo>
                      <a:pt x="61" y="508"/>
                    </a:lnTo>
                    <a:lnTo>
                      <a:pt x="61" y="516"/>
                    </a:lnTo>
                    <a:lnTo>
                      <a:pt x="69" y="516"/>
                    </a:lnTo>
                    <a:lnTo>
                      <a:pt x="69" y="524"/>
                    </a:lnTo>
                    <a:lnTo>
                      <a:pt x="78" y="524"/>
                    </a:lnTo>
                    <a:lnTo>
                      <a:pt x="85" y="524"/>
                    </a:lnTo>
                    <a:lnTo>
                      <a:pt x="94" y="524"/>
                    </a:lnTo>
                    <a:lnTo>
                      <a:pt x="104" y="524"/>
                    </a:lnTo>
                    <a:lnTo>
                      <a:pt x="111" y="516"/>
                    </a:lnTo>
                    <a:lnTo>
                      <a:pt x="120" y="508"/>
                    </a:lnTo>
                    <a:lnTo>
                      <a:pt x="128" y="501"/>
                    </a:lnTo>
                    <a:lnTo>
                      <a:pt x="128" y="495"/>
                    </a:lnTo>
                    <a:lnTo>
                      <a:pt x="128" y="487"/>
                    </a:lnTo>
                    <a:lnTo>
                      <a:pt x="128" y="291"/>
                    </a:lnTo>
                    <a:lnTo>
                      <a:pt x="128" y="487"/>
                    </a:lnTo>
                    <a:lnTo>
                      <a:pt x="128" y="495"/>
                    </a:lnTo>
                    <a:lnTo>
                      <a:pt x="128" y="501"/>
                    </a:lnTo>
                    <a:lnTo>
                      <a:pt x="128" y="508"/>
                    </a:lnTo>
                    <a:lnTo>
                      <a:pt x="137" y="508"/>
                    </a:lnTo>
                    <a:lnTo>
                      <a:pt x="137" y="516"/>
                    </a:lnTo>
                    <a:lnTo>
                      <a:pt x="144" y="516"/>
                    </a:lnTo>
                    <a:lnTo>
                      <a:pt x="144" y="524"/>
                    </a:lnTo>
                    <a:lnTo>
                      <a:pt x="153" y="524"/>
                    </a:lnTo>
                    <a:lnTo>
                      <a:pt x="163" y="524"/>
                    </a:lnTo>
                    <a:lnTo>
                      <a:pt x="170" y="524"/>
                    </a:lnTo>
                    <a:lnTo>
                      <a:pt x="179" y="524"/>
                    </a:lnTo>
                    <a:lnTo>
                      <a:pt x="187" y="516"/>
                    </a:lnTo>
                    <a:lnTo>
                      <a:pt x="196" y="508"/>
                    </a:lnTo>
                    <a:lnTo>
                      <a:pt x="196" y="501"/>
                    </a:lnTo>
                    <a:lnTo>
                      <a:pt x="196" y="495"/>
                    </a:lnTo>
                    <a:lnTo>
                      <a:pt x="196" y="487"/>
                    </a:lnTo>
                    <a:lnTo>
                      <a:pt x="196" y="371"/>
                    </a:lnTo>
                    <a:lnTo>
                      <a:pt x="196" y="218"/>
                    </a:lnTo>
                    <a:lnTo>
                      <a:pt x="196" y="355"/>
                    </a:lnTo>
                    <a:lnTo>
                      <a:pt x="205" y="350"/>
                    </a:lnTo>
                    <a:lnTo>
                      <a:pt x="212" y="350"/>
                    </a:lnTo>
                    <a:lnTo>
                      <a:pt x="212" y="342"/>
                    </a:lnTo>
                    <a:lnTo>
                      <a:pt x="222" y="334"/>
                    </a:lnTo>
                    <a:lnTo>
                      <a:pt x="229" y="326"/>
                    </a:lnTo>
                    <a:lnTo>
                      <a:pt x="238" y="320"/>
                    </a:lnTo>
                    <a:lnTo>
                      <a:pt x="247" y="314"/>
                    </a:lnTo>
                    <a:lnTo>
                      <a:pt x="247" y="306"/>
                    </a:lnTo>
                    <a:lnTo>
                      <a:pt x="247" y="291"/>
                    </a:lnTo>
                    <a:lnTo>
                      <a:pt x="247" y="198"/>
                    </a:lnTo>
                    <a:lnTo>
                      <a:pt x="247" y="190"/>
                    </a:lnTo>
                    <a:lnTo>
                      <a:pt x="247" y="182"/>
                    </a:lnTo>
                    <a:lnTo>
                      <a:pt x="247" y="174"/>
                    </a:lnTo>
                    <a:lnTo>
                      <a:pt x="247" y="169"/>
                    </a:lnTo>
                    <a:lnTo>
                      <a:pt x="238" y="161"/>
                    </a:lnTo>
                    <a:lnTo>
                      <a:pt x="229" y="161"/>
                    </a:lnTo>
                    <a:lnTo>
                      <a:pt x="222" y="153"/>
                    </a:lnTo>
                    <a:lnTo>
                      <a:pt x="205" y="145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312" name="Group 163"/>
              <p:cNvGrpSpPr>
                <a:grpSpLocks/>
              </p:cNvGrpSpPr>
              <p:nvPr/>
            </p:nvGrpSpPr>
            <p:grpSpPr bwMode="auto">
              <a:xfrm>
                <a:off x="2089" y="1806"/>
                <a:ext cx="124" cy="262"/>
                <a:chOff x="2089" y="1806"/>
                <a:chExt cx="124" cy="262"/>
              </a:xfrm>
            </p:grpSpPr>
            <p:sp>
              <p:nvSpPr>
                <p:cNvPr id="313" name="Freeform 164"/>
                <p:cNvSpPr>
                  <a:spLocks/>
                </p:cNvSpPr>
                <p:nvPr/>
              </p:nvSpPr>
              <p:spPr bwMode="auto">
                <a:xfrm>
                  <a:off x="2089" y="1806"/>
                  <a:ext cx="124" cy="262"/>
                </a:xfrm>
                <a:custGeom>
                  <a:avLst/>
                  <a:gdLst>
                    <a:gd name="T0" fmla="*/ 1 w 247"/>
                    <a:gd name="T1" fmla="*/ 1 h 524"/>
                    <a:gd name="T2" fmla="*/ 1 w 247"/>
                    <a:gd name="T3" fmla="*/ 1 h 524"/>
                    <a:gd name="T4" fmla="*/ 1 w 247"/>
                    <a:gd name="T5" fmla="*/ 1 h 524"/>
                    <a:gd name="T6" fmla="*/ 1 w 247"/>
                    <a:gd name="T7" fmla="*/ 1 h 524"/>
                    <a:gd name="T8" fmla="*/ 1 w 247"/>
                    <a:gd name="T9" fmla="*/ 1 h 524"/>
                    <a:gd name="T10" fmla="*/ 1 w 247"/>
                    <a:gd name="T11" fmla="*/ 1 h 524"/>
                    <a:gd name="T12" fmla="*/ 1 w 247"/>
                    <a:gd name="T13" fmla="*/ 1 h 524"/>
                    <a:gd name="T14" fmla="*/ 1 w 247"/>
                    <a:gd name="T15" fmla="*/ 1 h 524"/>
                    <a:gd name="T16" fmla="*/ 1 w 247"/>
                    <a:gd name="T17" fmla="*/ 1 h 524"/>
                    <a:gd name="T18" fmla="*/ 1 w 247"/>
                    <a:gd name="T19" fmla="*/ 1 h 524"/>
                    <a:gd name="T20" fmla="*/ 1 w 247"/>
                    <a:gd name="T21" fmla="*/ 1 h 524"/>
                    <a:gd name="T22" fmla="*/ 1 w 247"/>
                    <a:gd name="T23" fmla="*/ 1 h 524"/>
                    <a:gd name="T24" fmla="*/ 1 w 247"/>
                    <a:gd name="T25" fmla="*/ 0 h 524"/>
                    <a:gd name="T26" fmla="*/ 1 w 247"/>
                    <a:gd name="T27" fmla="*/ 1 h 524"/>
                    <a:gd name="T28" fmla="*/ 1 w 247"/>
                    <a:gd name="T29" fmla="*/ 1 h 524"/>
                    <a:gd name="T30" fmla="*/ 1 w 247"/>
                    <a:gd name="T31" fmla="*/ 1 h 524"/>
                    <a:gd name="T32" fmla="*/ 1 w 247"/>
                    <a:gd name="T33" fmla="*/ 1 h 524"/>
                    <a:gd name="T34" fmla="*/ 1 w 247"/>
                    <a:gd name="T35" fmla="*/ 1 h 524"/>
                    <a:gd name="T36" fmla="*/ 1 w 247"/>
                    <a:gd name="T37" fmla="*/ 1 h 524"/>
                    <a:gd name="T38" fmla="*/ 1 w 247"/>
                    <a:gd name="T39" fmla="*/ 1 h 524"/>
                    <a:gd name="T40" fmla="*/ 1 w 247"/>
                    <a:gd name="T41" fmla="*/ 1 h 524"/>
                    <a:gd name="T42" fmla="*/ 1 w 247"/>
                    <a:gd name="T43" fmla="*/ 1 h 524"/>
                    <a:gd name="T44" fmla="*/ 1 w 247"/>
                    <a:gd name="T45" fmla="*/ 1 h 524"/>
                    <a:gd name="T46" fmla="*/ 1 w 247"/>
                    <a:gd name="T47" fmla="*/ 1 h 524"/>
                    <a:gd name="T48" fmla="*/ 1 w 247"/>
                    <a:gd name="T49" fmla="*/ 1 h 524"/>
                    <a:gd name="T50" fmla="*/ 1 w 247"/>
                    <a:gd name="T51" fmla="*/ 1 h 524"/>
                    <a:gd name="T52" fmla="*/ 1 w 247"/>
                    <a:gd name="T53" fmla="*/ 1 h 524"/>
                    <a:gd name="T54" fmla="*/ 0 w 247"/>
                    <a:gd name="T55" fmla="*/ 1 h 524"/>
                    <a:gd name="T56" fmla="*/ 0 w 247"/>
                    <a:gd name="T57" fmla="*/ 1 h 524"/>
                    <a:gd name="T58" fmla="*/ 1 w 247"/>
                    <a:gd name="T59" fmla="*/ 1 h 524"/>
                    <a:gd name="T60" fmla="*/ 1 w 247"/>
                    <a:gd name="T61" fmla="*/ 1 h 524"/>
                    <a:gd name="T62" fmla="*/ 1 w 247"/>
                    <a:gd name="T63" fmla="*/ 1 h 524"/>
                    <a:gd name="T64" fmla="*/ 1 w 247"/>
                    <a:gd name="T65" fmla="*/ 1 h 524"/>
                    <a:gd name="T66" fmla="*/ 1 w 247"/>
                    <a:gd name="T67" fmla="*/ 1 h 524"/>
                    <a:gd name="T68" fmla="*/ 1 w 247"/>
                    <a:gd name="T69" fmla="*/ 1 h 524"/>
                    <a:gd name="T70" fmla="*/ 1 w 247"/>
                    <a:gd name="T71" fmla="*/ 1 h 524"/>
                    <a:gd name="T72" fmla="*/ 1 w 247"/>
                    <a:gd name="T73" fmla="*/ 1 h 524"/>
                    <a:gd name="T74" fmla="*/ 1 w 247"/>
                    <a:gd name="T75" fmla="*/ 1 h 524"/>
                    <a:gd name="T76" fmla="*/ 1 w 247"/>
                    <a:gd name="T77" fmla="*/ 1 h 524"/>
                    <a:gd name="T78" fmla="*/ 1 w 247"/>
                    <a:gd name="T79" fmla="*/ 1 h 524"/>
                    <a:gd name="T80" fmla="*/ 1 w 247"/>
                    <a:gd name="T81" fmla="*/ 1 h 524"/>
                    <a:gd name="T82" fmla="*/ 1 w 247"/>
                    <a:gd name="T83" fmla="*/ 1 h 524"/>
                    <a:gd name="T84" fmla="*/ 1 w 247"/>
                    <a:gd name="T85" fmla="*/ 1 h 524"/>
                    <a:gd name="T86" fmla="*/ 1 w 247"/>
                    <a:gd name="T87" fmla="*/ 1 h 524"/>
                    <a:gd name="T88" fmla="*/ 1 w 247"/>
                    <a:gd name="T89" fmla="*/ 1 h 524"/>
                    <a:gd name="T90" fmla="*/ 1 w 247"/>
                    <a:gd name="T91" fmla="*/ 1 h 524"/>
                    <a:gd name="T92" fmla="*/ 1 w 247"/>
                    <a:gd name="T93" fmla="*/ 1 h 524"/>
                    <a:gd name="T94" fmla="*/ 1 w 247"/>
                    <a:gd name="T95" fmla="*/ 1 h 524"/>
                    <a:gd name="T96" fmla="*/ 1 w 247"/>
                    <a:gd name="T97" fmla="*/ 1 h 524"/>
                    <a:gd name="T98" fmla="*/ 1 w 247"/>
                    <a:gd name="T99" fmla="*/ 1 h 524"/>
                    <a:gd name="T100" fmla="*/ 1 w 247"/>
                    <a:gd name="T101" fmla="*/ 1 h 524"/>
                    <a:gd name="T102" fmla="*/ 1 w 247"/>
                    <a:gd name="T103" fmla="*/ 1 h 524"/>
                    <a:gd name="T104" fmla="*/ 1 w 247"/>
                    <a:gd name="T105" fmla="*/ 1 h 524"/>
                    <a:gd name="T106" fmla="*/ 1 w 247"/>
                    <a:gd name="T107" fmla="*/ 1 h 524"/>
                    <a:gd name="T108" fmla="*/ 1 w 247"/>
                    <a:gd name="T109" fmla="*/ 1 h 524"/>
                    <a:gd name="T110" fmla="*/ 1 w 247"/>
                    <a:gd name="T111" fmla="*/ 1 h 524"/>
                    <a:gd name="T112" fmla="*/ 1 w 247"/>
                    <a:gd name="T113" fmla="*/ 1 h 524"/>
                    <a:gd name="T114" fmla="*/ 1 w 247"/>
                    <a:gd name="T115" fmla="*/ 1 h 524"/>
                    <a:gd name="T116" fmla="*/ 1 w 247"/>
                    <a:gd name="T117" fmla="*/ 1 h 524"/>
                    <a:gd name="T118" fmla="*/ 1 w 247"/>
                    <a:gd name="T119" fmla="*/ 1 h 524"/>
                    <a:gd name="T120" fmla="*/ 1 w 247"/>
                    <a:gd name="T121" fmla="*/ 1 h 524"/>
                    <a:gd name="T122" fmla="*/ 1 w 247"/>
                    <a:gd name="T123" fmla="*/ 1 h 524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7" h="524">
                      <a:moveTo>
                        <a:pt x="205" y="145"/>
                      </a:moveTo>
                      <a:lnTo>
                        <a:pt x="205" y="145"/>
                      </a:lnTo>
                      <a:lnTo>
                        <a:pt x="196" y="145"/>
                      </a:lnTo>
                      <a:lnTo>
                        <a:pt x="187" y="139"/>
                      </a:lnTo>
                      <a:lnTo>
                        <a:pt x="179" y="139"/>
                      </a:lnTo>
                      <a:lnTo>
                        <a:pt x="170" y="132"/>
                      </a:lnTo>
                      <a:lnTo>
                        <a:pt x="163" y="124"/>
                      </a:lnTo>
                      <a:lnTo>
                        <a:pt x="163" y="116"/>
                      </a:lnTo>
                      <a:lnTo>
                        <a:pt x="163" y="109"/>
                      </a:lnTo>
                      <a:lnTo>
                        <a:pt x="170" y="109"/>
                      </a:lnTo>
                      <a:lnTo>
                        <a:pt x="179" y="102"/>
                      </a:lnTo>
                      <a:lnTo>
                        <a:pt x="179" y="96"/>
                      </a:lnTo>
                      <a:lnTo>
                        <a:pt x="187" y="88"/>
                      </a:lnTo>
                      <a:lnTo>
                        <a:pt x="187" y="80"/>
                      </a:lnTo>
                      <a:lnTo>
                        <a:pt x="187" y="74"/>
                      </a:lnTo>
                      <a:lnTo>
                        <a:pt x="187" y="66"/>
                      </a:lnTo>
                      <a:lnTo>
                        <a:pt x="187" y="51"/>
                      </a:lnTo>
                      <a:lnTo>
                        <a:pt x="187" y="45"/>
                      </a:lnTo>
                      <a:lnTo>
                        <a:pt x="187" y="37"/>
                      </a:lnTo>
                      <a:lnTo>
                        <a:pt x="179" y="29"/>
                      </a:lnTo>
                      <a:lnTo>
                        <a:pt x="170" y="23"/>
                      </a:lnTo>
                      <a:lnTo>
                        <a:pt x="163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7" y="0"/>
                      </a:lnTo>
                      <a:lnTo>
                        <a:pt x="128" y="0"/>
                      </a:lnTo>
                      <a:lnTo>
                        <a:pt x="120" y="0"/>
                      </a:lnTo>
                      <a:lnTo>
                        <a:pt x="104" y="8"/>
                      </a:lnTo>
                      <a:lnTo>
                        <a:pt x="94" y="8"/>
                      </a:lnTo>
                      <a:lnTo>
                        <a:pt x="85" y="16"/>
                      </a:lnTo>
                      <a:lnTo>
                        <a:pt x="78" y="23"/>
                      </a:lnTo>
                      <a:lnTo>
                        <a:pt x="78" y="29"/>
                      </a:lnTo>
                      <a:lnTo>
                        <a:pt x="69" y="37"/>
                      </a:lnTo>
                      <a:lnTo>
                        <a:pt x="69" y="45"/>
                      </a:lnTo>
                      <a:lnTo>
                        <a:pt x="61" y="51"/>
                      </a:lnTo>
                      <a:lnTo>
                        <a:pt x="61" y="66"/>
                      </a:lnTo>
                      <a:lnTo>
                        <a:pt x="61" y="74"/>
                      </a:lnTo>
                      <a:lnTo>
                        <a:pt x="69" y="80"/>
                      </a:lnTo>
                      <a:lnTo>
                        <a:pt x="69" y="88"/>
                      </a:lnTo>
                      <a:lnTo>
                        <a:pt x="69" y="96"/>
                      </a:lnTo>
                      <a:lnTo>
                        <a:pt x="78" y="102"/>
                      </a:lnTo>
                      <a:lnTo>
                        <a:pt x="85" y="109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8" y="139"/>
                      </a:lnTo>
                      <a:lnTo>
                        <a:pt x="69" y="139"/>
                      </a:lnTo>
                      <a:lnTo>
                        <a:pt x="61" y="145"/>
                      </a:lnTo>
                      <a:lnTo>
                        <a:pt x="52" y="145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9" y="161"/>
                      </a:lnTo>
                      <a:lnTo>
                        <a:pt x="10" y="169"/>
                      </a:lnTo>
                      <a:lnTo>
                        <a:pt x="10" y="174"/>
                      </a:lnTo>
                      <a:lnTo>
                        <a:pt x="0" y="182"/>
                      </a:lnTo>
                      <a:lnTo>
                        <a:pt x="0" y="190"/>
                      </a:lnTo>
                      <a:lnTo>
                        <a:pt x="0" y="198"/>
                      </a:lnTo>
                      <a:lnTo>
                        <a:pt x="0" y="291"/>
                      </a:lnTo>
                      <a:lnTo>
                        <a:pt x="10" y="306"/>
                      </a:lnTo>
                      <a:lnTo>
                        <a:pt x="10" y="314"/>
                      </a:lnTo>
                      <a:lnTo>
                        <a:pt x="19" y="320"/>
                      </a:lnTo>
                      <a:lnTo>
                        <a:pt x="19" y="334"/>
                      </a:lnTo>
                      <a:lnTo>
                        <a:pt x="26" y="334"/>
                      </a:lnTo>
                      <a:lnTo>
                        <a:pt x="35" y="342"/>
                      </a:lnTo>
                      <a:lnTo>
                        <a:pt x="43" y="350"/>
                      </a:lnTo>
                      <a:lnTo>
                        <a:pt x="52" y="350"/>
                      </a:lnTo>
                      <a:lnTo>
                        <a:pt x="52" y="355"/>
                      </a:lnTo>
                      <a:lnTo>
                        <a:pt x="52" y="218"/>
                      </a:lnTo>
                      <a:lnTo>
                        <a:pt x="52" y="371"/>
                      </a:lnTo>
                      <a:lnTo>
                        <a:pt x="52" y="487"/>
                      </a:lnTo>
                      <a:lnTo>
                        <a:pt x="52" y="495"/>
                      </a:lnTo>
                      <a:lnTo>
                        <a:pt x="52" y="501"/>
                      </a:lnTo>
                      <a:lnTo>
                        <a:pt x="61" y="508"/>
                      </a:lnTo>
                      <a:lnTo>
                        <a:pt x="61" y="516"/>
                      </a:lnTo>
                      <a:lnTo>
                        <a:pt x="69" y="516"/>
                      </a:lnTo>
                      <a:lnTo>
                        <a:pt x="69" y="524"/>
                      </a:lnTo>
                      <a:lnTo>
                        <a:pt x="78" y="524"/>
                      </a:lnTo>
                      <a:lnTo>
                        <a:pt x="85" y="524"/>
                      </a:lnTo>
                      <a:lnTo>
                        <a:pt x="94" y="524"/>
                      </a:lnTo>
                      <a:lnTo>
                        <a:pt x="104" y="524"/>
                      </a:lnTo>
                      <a:lnTo>
                        <a:pt x="111" y="516"/>
                      </a:lnTo>
                      <a:lnTo>
                        <a:pt x="120" y="508"/>
                      </a:lnTo>
                      <a:lnTo>
                        <a:pt x="128" y="501"/>
                      </a:lnTo>
                      <a:lnTo>
                        <a:pt x="128" y="495"/>
                      </a:lnTo>
                      <a:lnTo>
                        <a:pt x="128" y="487"/>
                      </a:lnTo>
                      <a:lnTo>
                        <a:pt x="128" y="291"/>
                      </a:lnTo>
                      <a:lnTo>
                        <a:pt x="128" y="487"/>
                      </a:lnTo>
                      <a:lnTo>
                        <a:pt x="128" y="495"/>
                      </a:lnTo>
                      <a:lnTo>
                        <a:pt x="128" y="501"/>
                      </a:lnTo>
                      <a:lnTo>
                        <a:pt x="128" y="508"/>
                      </a:lnTo>
                      <a:lnTo>
                        <a:pt x="137" y="508"/>
                      </a:lnTo>
                      <a:lnTo>
                        <a:pt x="137" y="516"/>
                      </a:lnTo>
                      <a:lnTo>
                        <a:pt x="144" y="516"/>
                      </a:lnTo>
                      <a:lnTo>
                        <a:pt x="144" y="524"/>
                      </a:lnTo>
                      <a:lnTo>
                        <a:pt x="153" y="524"/>
                      </a:lnTo>
                      <a:lnTo>
                        <a:pt x="163" y="524"/>
                      </a:lnTo>
                      <a:lnTo>
                        <a:pt x="170" y="524"/>
                      </a:lnTo>
                      <a:lnTo>
                        <a:pt x="179" y="524"/>
                      </a:lnTo>
                      <a:lnTo>
                        <a:pt x="187" y="516"/>
                      </a:lnTo>
                      <a:lnTo>
                        <a:pt x="196" y="508"/>
                      </a:lnTo>
                      <a:lnTo>
                        <a:pt x="196" y="501"/>
                      </a:lnTo>
                      <a:lnTo>
                        <a:pt x="196" y="495"/>
                      </a:lnTo>
                      <a:lnTo>
                        <a:pt x="196" y="487"/>
                      </a:lnTo>
                      <a:lnTo>
                        <a:pt x="196" y="371"/>
                      </a:lnTo>
                      <a:lnTo>
                        <a:pt x="196" y="218"/>
                      </a:lnTo>
                      <a:lnTo>
                        <a:pt x="196" y="355"/>
                      </a:lnTo>
                      <a:lnTo>
                        <a:pt x="205" y="350"/>
                      </a:lnTo>
                      <a:lnTo>
                        <a:pt x="212" y="350"/>
                      </a:lnTo>
                      <a:lnTo>
                        <a:pt x="212" y="342"/>
                      </a:lnTo>
                      <a:lnTo>
                        <a:pt x="222" y="334"/>
                      </a:lnTo>
                      <a:lnTo>
                        <a:pt x="229" y="326"/>
                      </a:lnTo>
                      <a:lnTo>
                        <a:pt x="238" y="320"/>
                      </a:lnTo>
                      <a:lnTo>
                        <a:pt x="247" y="314"/>
                      </a:lnTo>
                      <a:lnTo>
                        <a:pt x="247" y="306"/>
                      </a:lnTo>
                      <a:lnTo>
                        <a:pt x="247" y="291"/>
                      </a:lnTo>
                      <a:lnTo>
                        <a:pt x="247" y="198"/>
                      </a:lnTo>
                      <a:lnTo>
                        <a:pt x="247" y="190"/>
                      </a:lnTo>
                      <a:lnTo>
                        <a:pt x="247" y="182"/>
                      </a:lnTo>
                      <a:lnTo>
                        <a:pt x="247" y="174"/>
                      </a:lnTo>
                      <a:lnTo>
                        <a:pt x="247" y="169"/>
                      </a:lnTo>
                      <a:lnTo>
                        <a:pt x="238" y="161"/>
                      </a:lnTo>
                      <a:lnTo>
                        <a:pt x="229" y="161"/>
                      </a:lnTo>
                      <a:lnTo>
                        <a:pt x="222" y="153"/>
                      </a:lnTo>
                      <a:lnTo>
                        <a:pt x="205" y="145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314" name="Freeform 165"/>
                <p:cNvSpPr>
                  <a:spLocks/>
                </p:cNvSpPr>
                <p:nvPr/>
              </p:nvSpPr>
              <p:spPr bwMode="auto">
                <a:xfrm>
                  <a:off x="2089" y="1806"/>
                  <a:ext cx="124" cy="262"/>
                </a:xfrm>
                <a:custGeom>
                  <a:avLst/>
                  <a:gdLst>
                    <a:gd name="T0" fmla="*/ 1 w 247"/>
                    <a:gd name="T1" fmla="*/ 1 h 524"/>
                    <a:gd name="T2" fmla="*/ 1 w 247"/>
                    <a:gd name="T3" fmla="*/ 1 h 524"/>
                    <a:gd name="T4" fmla="*/ 1 w 247"/>
                    <a:gd name="T5" fmla="*/ 1 h 524"/>
                    <a:gd name="T6" fmla="*/ 1 w 247"/>
                    <a:gd name="T7" fmla="*/ 1 h 524"/>
                    <a:gd name="T8" fmla="*/ 1 w 247"/>
                    <a:gd name="T9" fmla="*/ 1 h 524"/>
                    <a:gd name="T10" fmla="*/ 1 w 247"/>
                    <a:gd name="T11" fmla="*/ 1 h 524"/>
                    <a:gd name="T12" fmla="*/ 1 w 247"/>
                    <a:gd name="T13" fmla="*/ 1 h 524"/>
                    <a:gd name="T14" fmla="*/ 1 w 247"/>
                    <a:gd name="T15" fmla="*/ 1 h 524"/>
                    <a:gd name="T16" fmla="*/ 1 w 247"/>
                    <a:gd name="T17" fmla="*/ 1 h 524"/>
                    <a:gd name="T18" fmla="*/ 1 w 247"/>
                    <a:gd name="T19" fmla="*/ 1 h 524"/>
                    <a:gd name="T20" fmla="*/ 1 w 247"/>
                    <a:gd name="T21" fmla="*/ 1 h 524"/>
                    <a:gd name="T22" fmla="*/ 1 w 247"/>
                    <a:gd name="T23" fmla="*/ 1 h 524"/>
                    <a:gd name="T24" fmla="*/ 1 w 247"/>
                    <a:gd name="T25" fmla="*/ 0 h 524"/>
                    <a:gd name="T26" fmla="*/ 1 w 247"/>
                    <a:gd name="T27" fmla="*/ 1 h 524"/>
                    <a:gd name="T28" fmla="*/ 1 w 247"/>
                    <a:gd name="T29" fmla="*/ 1 h 524"/>
                    <a:gd name="T30" fmla="*/ 1 w 247"/>
                    <a:gd name="T31" fmla="*/ 1 h 524"/>
                    <a:gd name="T32" fmla="*/ 1 w 247"/>
                    <a:gd name="T33" fmla="*/ 1 h 524"/>
                    <a:gd name="T34" fmla="*/ 1 w 247"/>
                    <a:gd name="T35" fmla="*/ 1 h 524"/>
                    <a:gd name="T36" fmla="*/ 1 w 247"/>
                    <a:gd name="T37" fmla="*/ 1 h 524"/>
                    <a:gd name="T38" fmla="*/ 1 w 247"/>
                    <a:gd name="T39" fmla="*/ 1 h 524"/>
                    <a:gd name="T40" fmla="*/ 1 w 247"/>
                    <a:gd name="T41" fmla="*/ 1 h 524"/>
                    <a:gd name="T42" fmla="*/ 1 w 247"/>
                    <a:gd name="T43" fmla="*/ 1 h 524"/>
                    <a:gd name="T44" fmla="*/ 1 w 247"/>
                    <a:gd name="T45" fmla="*/ 1 h 524"/>
                    <a:gd name="T46" fmla="*/ 1 w 247"/>
                    <a:gd name="T47" fmla="*/ 1 h 524"/>
                    <a:gd name="T48" fmla="*/ 1 w 247"/>
                    <a:gd name="T49" fmla="*/ 1 h 524"/>
                    <a:gd name="T50" fmla="*/ 1 w 247"/>
                    <a:gd name="T51" fmla="*/ 1 h 524"/>
                    <a:gd name="T52" fmla="*/ 1 w 247"/>
                    <a:gd name="T53" fmla="*/ 1 h 524"/>
                    <a:gd name="T54" fmla="*/ 0 w 247"/>
                    <a:gd name="T55" fmla="*/ 1 h 524"/>
                    <a:gd name="T56" fmla="*/ 0 w 247"/>
                    <a:gd name="T57" fmla="*/ 1 h 524"/>
                    <a:gd name="T58" fmla="*/ 1 w 247"/>
                    <a:gd name="T59" fmla="*/ 1 h 524"/>
                    <a:gd name="T60" fmla="*/ 1 w 247"/>
                    <a:gd name="T61" fmla="*/ 1 h 524"/>
                    <a:gd name="T62" fmla="*/ 1 w 247"/>
                    <a:gd name="T63" fmla="*/ 1 h 524"/>
                    <a:gd name="T64" fmla="*/ 1 w 247"/>
                    <a:gd name="T65" fmla="*/ 1 h 524"/>
                    <a:gd name="T66" fmla="*/ 1 w 247"/>
                    <a:gd name="T67" fmla="*/ 1 h 524"/>
                    <a:gd name="T68" fmla="*/ 1 w 247"/>
                    <a:gd name="T69" fmla="*/ 1 h 524"/>
                    <a:gd name="T70" fmla="*/ 1 w 247"/>
                    <a:gd name="T71" fmla="*/ 1 h 524"/>
                    <a:gd name="T72" fmla="*/ 1 w 247"/>
                    <a:gd name="T73" fmla="*/ 1 h 524"/>
                    <a:gd name="T74" fmla="*/ 1 w 247"/>
                    <a:gd name="T75" fmla="*/ 1 h 524"/>
                    <a:gd name="T76" fmla="*/ 1 w 247"/>
                    <a:gd name="T77" fmla="*/ 1 h 524"/>
                    <a:gd name="T78" fmla="*/ 1 w 247"/>
                    <a:gd name="T79" fmla="*/ 1 h 524"/>
                    <a:gd name="T80" fmla="*/ 1 w 247"/>
                    <a:gd name="T81" fmla="*/ 1 h 524"/>
                    <a:gd name="T82" fmla="*/ 1 w 247"/>
                    <a:gd name="T83" fmla="*/ 1 h 524"/>
                    <a:gd name="T84" fmla="*/ 1 w 247"/>
                    <a:gd name="T85" fmla="*/ 1 h 524"/>
                    <a:gd name="T86" fmla="*/ 1 w 247"/>
                    <a:gd name="T87" fmla="*/ 1 h 524"/>
                    <a:gd name="T88" fmla="*/ 1 w 247"/>
                    <a:gd name="T89" fmla="*/ 1 h 524"/>
                    <a:gd name="T90" fmla="*/ 1 w 247"/>
                    <a:gd name="T91" fmla="*/ 1 h 524"/>
                    <a:gd name="T92" fmla="*/ 1 w 247"/>
                    <a:gd name="T93" fmla="*/ 1 h 524"/>
                    <a:gd name="T94" fmla="*/ 1 w 247"/>
                    <a:gd name="T95" fmla="*/ 1 h 524"/>
                    <a:gd name="T96" fmla="*/ 1 w 247"/>
                    <a:gd name="T97" fmla="*/ 1 h 524"/>
                    <a:gd name="T98" fmla="*/ 1 w 247"/>
                    <a:gd name="T99" fmla="*/ 1 h 524"/>
                    <a:gd name="T100" fmla="*/ 1 w 247"/>
                    <a:gd name="T101" fmla="*/ 1 h 524"/>
                    <a:gd name="T102" fmla="*/ 1 w 247"/>
                    <a:gd name="T103" fmla="*/ 1 h 524"/>
                    <a:gd name="T104" fmla="*/ 1 w 247"/>
                    <a:gd name="T105" fmla="*/ 1 h 524"/>
                    <a:gd name="T106" fmla="*/ 1 w 247"/>
                    <a:gd name="T107" fmla="*/ 1 h 524"/>
                    <a:gd name="T108" fmla="*/ 1 w 247"/>
                    <a:gd name="T109" fmla="*/ 1 h 524"/>
                    <a:gd name="T110" fmla="*/ 1 w 247"/>
                    <a:gd name="T111" fmla="*/ 1 h 524"/>
                    <a:gd name="T112" fmla="*/ 1 w 247"/>
                    <a:gd name="T113" fmla="*/ 1 h 524"/>
                    <a:gd name="T114" fmla="*/ 1 w 247"/>
                    <a:gd name="T115" fmla="*/ 1 h 524"/>
                    <a:gd name="T116" fmla="*/ 1 w 247"/>
                    <a:gd name="T117" fmla="*/ 1 h 524"/>
                    <a:gd name="T118" fmla="*/ 1 w 247"/>
                    <a:gd name="T119" fmla="*/ 1 h 524"/>
                    <a:gd name="T120" fmla="*/ 1 w 247"/>
                    <a:gd name="T121" fmla="*/ 1 h 524"/>
                    <a:gd name="T122" fmla="*/ 1 w 247"/>
                    <a:gd name="T123" fmla="*/ 1 h 524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7" h="524">
                      <a:moveTo>
                        <a:pt x="205" y="145"/>
                      </a:moveTo>
                      <a:lnTo>
                        <a:pt x="205" y="145"/>
                      </a:lnTo>
                      <a:lnTo>
                        <a:pt x="196" y="145"/>
                      </a:lnTo>
                      <a:lnTo>
                        <a:pt x="187" y="139"/>
                      </a:lnTo>
                      <a:lnTo>
                        <a:pt x="179" y="139"/>
                      </a:lnTo>
                      <a:lnTo>
                        <a:pt x="170" y="132"/>
                      </a:lnTo>
                      <a:lnTo>
                        <a:pt x="163" y="124"/>
                      </a:lnTo>
                      <a:lnTo>
                        <a:pt x="163" y="116"/>
                      </a:lnTo>
                      <a:lnTo>
                        <a:pt x="163" y="109"/>
                      </a:lnTo>
                      <a:lnTo>
                        <a:pt x="170" y="109"/>
                      </a:lnTo>
                      <a:lnTo>
                        <a:pt x="179" y="102"/>
                      </a:lnTo>
                      <a:lnTo>
                        <a:pt x="179" y="96"/>
                      </a:lnTo>
                      <a:lnTo>
                        <a:pt x="187" y="88"/>
                      </a:lnTo>
                      <a:lnTo>
                        <a:pt x="187" y="80"/>
                      </a:lnTo>
                      <a:lnTo>
                        <a:pt x="187" y="74"/>
                      </a:lnTo>
                      <a:lnTo>
                        <a:pt x="187" y="66"/>
                      </a:lnTo>
                      <a:lnTo>
                        <a:pt x="187" y="51"/>
                      </a:lnTo>
                      <a:lnTo>
                        <a:pt x="187" y="45"/>
                      </a:lnTo>
                      <a:lnTo>
                        <a:pt x="187" y="37"/>
                      </a:lnTo>
                      <a:lnTo>
                        <a:pt x="179" y="29"/>
                      </a:lnTo>
                      <a:lnTo>
                        <a:pt x="170" y="23"/>
                      </a:lnTo>
                      <a:lnTo>
                        <a:pt x="163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7" y="0"/>
                      </a:lnTo>
                      <a:lnTo>
                        <a:pt x="128" y="0"/>
                      </a:lnTo>
                      <a:lnTo>
                        <a:pt x="120" y="0"/>
                      </a:lnTo>
                      <a:lnTo>
                        <a:pt x="104" y="8"/>
                      </a:lnTo>
                      <a:lnTo>
                        <a:pt x="94" y="8"/>
                      </a:lnTo>
                      <a:lnTo>
                        <a:pt x="85" y="16"/>
                      </a:lnTo>
                      <a:lnTo>
                        <a:pt x="78" y="23"/>
                      </a:lnTo>
                      <a:lnTo>
                        <a:pt x="78" y="29"/>
                      </a:lnTo>
                      <a:lnTo>
                        <a:pt x="69" y="37"/>
                      </a:lnTo>
                      <a:lnTo>
                        <a:pt x="69" y="45"/>
                      </a:lnTo>
                      <a:lnTo>
                        <a:pt x="61" y="51"/>
                      </a:lnTo>
                      <a:lnTo>
                        <a:pt x="61" y="66"/>
                      </a:lnTo>
                      <a:lnTo>
                        <a:pt x="61" y="74"/>
                      </a:lnTo>
                      <a:lnTo>
                        <a:pt x="69" y="80"/>
                      </a:lnTo>
                      <a:lnTo>
                        <a:pt x="69" y="88"/>
                      </a:lnTo>
                      <a:lnTo>
                        <a:pt x="69" y="96"/>
                      </a:lnTo>
                      <a:lnTo>
                        <a:pt x="78" y="102"/>
                      </a:lnTo>
                      <a:lnTo>
                        <a:pt x="85" y="109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8" y="139"/>
                      </a:lnTo>
                      <a:lnTo>
                        <a:pt x="69" y="139"/>
                      </a:lnTo>
                      <a:lnTo>
                        <a:pt x="61" y="145"/>
                      </a:lnTo>
                      <a:lnTo>
                        <a:pt x="52" y="145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9" y="161"/>
                      </a:lnTo>
                      <a:lnTo>
                        <a:pt x="10" y="169"/>
                      </a:lnTo>
                      <a:lnTo>
                        <a:pt x="10" y="174"/>
                      </a:lnTo>
                      <a:lnTo>
                        <a:pt x="0" y="182"/>
                      </a:lnTo>
                      <a:lnTo>
                        <a:pt x="0" y="190"/>
                      </a:lnTo>
                      <a:lnTo>
                        <a:pt x="0" y="198"/>
                      </a:lnTo>
                      <a:lnTo>
                        <a:pt x="0" y="291"/>
                      </a:lnTo>
                      <a:lnTo>
                        <a:pt x="10" y="306"/>
                      </a:lnTo>
                      <a:lnTo>
                        <a:pt x="10" y="314"/>
                      </a:lnTo>
                      <a:lnTo>
                        <a:pt x="19" y="320"/>
                      </a:lnTo>
                      <a:lnTo>
                        <a:pt x="19" y="334"/>
                      </a:lnTo>
                      <a:lnTo>
                        <a:pt x="26" y="334"/>
                      </a:lnTo>
                      <a:lnTo>
                        <a:pt x="35" y="342"/>
                      </a:lnTo>
                      <a:lnTo>
                        <a:pt x="43" y="350"/>
                      </a:lnTo>
                      <a:lnTo>
                        <a:pt x="52" y="350"/>
                      </a:lnTo>
                      <a:lnTo>
                        <a:pt x="52" y="355"/>
                      </a:lnTo>
                      <a:lnTo>
                        <a:pt x="52" y="218"/>
                      </a:lnTo>
                      <a:lnTo>
                        <a:pt x="52" y="371"/>
                      </a:lnTo>
                      <a:lnTo>
                        <a:pt x="52" y="487"/>
                      </a:lnTo>
                      <a:lnTo>
                        <a:pt x="52" y="495"/>
                      </a:lnTo>
                      <a:lnTo>
                        <a:pt x="52" y="501"/>
                      </a:lnTo>
                      <a:lnTo>
                        <a:pt x="61" y="508"/>
                      </a:lnTo>
                      <a:lnTo>
                        <a:pt x="61" y="516"/>
                      </a:lnTo>
                      <a:lnTo>
                        <a:pt x="69" y="516"/>
                      </a:lnTo>
                      <a:lnTo>
                        <a:pt x="69" y="524"/>
                      </a:lnTo>
                      <a:lnTo>
                        <a:pt x="78" y="524"/>
                      </a:lnTo>
                      <a:lnTo>
                        <a:pt x="85" y="524"/>
                      </a:lnTo>
                      <a:lnTo>
                        <a:pt x="94" y="524"/>
                      </a:lnTo>
                      <a:lnTo>
                        <a:pt x="104" y="524"/>
                      </a:lnTo>
                      <a:lnTo>
                        <a:pt x="111" y="516"/>
                      </a:lnTo>
                      <a:lnTo>
                        <a:pt x="120" y="508"/>
                      </a:lnTo>
                      <a:lnTo>
                        <a:pt x="128" y="501"/>
                      </a:lnTo>
                      <a:lnTo>
                        <a:pt x="128" y="495"/>
                      </a:lnTo>
                      <a:lnTo>
                        <a:pt x="128" y="487"/>
                      </a:lnTo>
                      <a:lnTo>
                        <a:pt x="128" y="291"/>
                      </a:lnTo>
                      <a:lnTo>
                        <a:pt x="128" y="487"/>
                      </a:lnTo>
                      <a:lnTo>
                        <a:pt x="128" y="495"/>
                      </a:lnTo>
                      <a:lnTo>
                        <a:pt x="128" y="501"/>
                      </a:lnTo>
                      <a:lnTo>
                        <a:pt x="128" y="508"/>
                      </a:lnTo>
                      <a:lnTo>
                        <a:pt x="137" y="508"/>
                      </a:lnTo>
                      <a:lnTo>
                        <a:pt x="137" y="516"/>
                      </a:lnTo>
                      <a:lnTo>
                        <a:pt x="144" y="516"/>
                      </a:lnTo>
                      <a:lnTo>
                        <a:pt x="144" y="524"/>
                      </a:lnTo>
                      <a:lnTo>
                        <a:pt x="153" y="524"/>
                      </a:lnTo>
                      <a:lnTo>
                        <a:pt x="163" y="524"/>
                      </a:lnTo>
                      <a:lnTo>
                        <a:pt x="170" y="524"/>
                      </a:lnTo>
                      <a:lnTo>
                        <a:pt x="179" y="524"/>
                      </a:lnTo>
                      <a:lnTo>
                        <a:pt x="187" y="516"/>
                      </a:lnTo>
                      <a:lnTo>
                        <a:pt x="196" y="508"/>
                      </a:lnTo>
                      <a:lnTo>
                        <a:pt x="196" y="501"/>
                      </a:lnTo>
                      <a:lnTo>
                        <a:pt x="196" y="495"/>
                      </a:lnTo>
                      <a:lnTo>
                        <a:pt x="196" y="487"/>
                      </a:lnTo>
                      <a:lnTo>
                        <a:pt x="196" y="371"/>
                      </a:lnTo>
                      <a:lnTo>
                        <a:pt x="196" y="218"/>
                      </a:lnTo>
                      <a:lnTo>
                        <a:pt x="196" y="355"/>
                      </a:lnTo>
                      <a:lnTo>
                        <a:pt x="205" y="350"/>
                      </a:lnTo>
                      <a:lnTo>
                        <a:pt x="212" y="350"/>
                      </a:lnTo>
                      <a:lnTo>
                        <a:pt x="212" y="342"/>
                      </a:lnTo>
                      <a:lnTo>
                        <a:pt x="222" y="334"/>
                      </a:lnTo>
                      <a:lnTo>
                        <a:pt x="229" y="326"/>
                      </a:lnTo>
                      <a:lnTo>
                        <a:pt x="238" y="320"/>
                      </a:lnTo>
                      <a:lnTo>
                        <a:pt x="247" y="314"/>
                      </a:lnTo>
                      <a:lnTo>
                        <a:pt x="247" y="306"/>
                      </a:lnTo>
                      <a:lnTo>
                        <a:pt x="247" y="291"/>
                      </a:lnTo>
                      <a:lnTo>
                        <a:pt x="247" y="198"/>
                      </a:lnTo>
                      <a:lnTo>
                        <a:pt x="247" y="190"/>
                      </a:lnTo>
                      <a:lnTo>
                        <a:pt x="247" y="182"/>
                      </a:lnTo>
                      <a:lnTo>
                        <a:pt x="247" y="174"/>
                      </a:lnTo>
                      <a:lnTo>
                        <a:pt x="247" y="169"/>
                      </a:lnTo>
                      <a:lnTo>
                        <a:pt x="238" y="161"/>
                      </a:lnTo>
                      <a:lnTo>
                        <a:pt x="229" y="161"/>
                      </a:lnTo>
                      <a:lnTo>
                        <a:pt x="222" y="153"/>
                      </a:lnTo>
                      <a:lnTo>
                        <a:pt x="205" y="145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  <p:grpSp>
          <p:nvGrpSpPr>
            <p:cNvPr id="45" name="Group 166"/>
            <p:cNvGrpSpPr>
              <a:grpSpLocks/>
            </p:cNvGrpSpPr>
            <p:nvPr/>
          </p:nvGrpSpPr>
          <p:grpSpPr bwMode="auto">
            <a:xfrm>
              <a:off x="996" y="2253"/>
              <a:ext cx="107" cy="235"/>
              <a:chOff x="1089" y="1788"/>
              <a:chExt cx="123" cy="261"/>
            </a:xfrm>
          </p:grpSpPr>
          <p:sp>
            <p:nvSpPr>
              <p:cNvPr id="307" name="Freeform 167"/>
              <p:cNvSpPr>
                <a:spLocks/>
              </p:cNvSpPr>
              <p:nvPr/>
            </p:nvSpPr>
            <p:spPr bwMode="auto">
              <a:xfrm>
                <a:off x="1089" y="1788"/>
                <a:ext cx="123" cy="261"/>
              </a:xfrm>
              <a:custGeom>
                <a:avLst/>
                <a:gdLst>
                  <a:gd name="T0" fmla="*/ 1 w 245"/>
                  <a:gd name="T1" fmla="*/ 0 h 523"/>
                  <a:gd name="T2" fmla="*/ 1 w 245"/>
                  <a:gd name="T3" fmla="*/ 0 h 523"/>
                  <a:gd name="T4" fmla="*/ 1 w 245"/>
                  <a:gd name="T5" fmla="*/ 0 h 523"/>
                  <a:gd name="T6" fmla="*/ 1 w 245"/>
                  <a:gd name="T7" fmla="*/ 0 h 523"/>
                  <a:gd name="T8" fmla="*/ 1 w 245"/>
                  <a:gd name="T9" fmla="*/ 0 h 523"/>
                  <a:gd name="T10" fmla="*/ 1 w 245"/>
                  <a:gd name="T11" fmla="*/ 0 h 523"/>
                  <a:gd name="T12" fmla="*/ 1 w 245"/>
                  <a:gd name="T13" fmla="*/ 0 h 523"/>
                  <a:gd name="T14" fmla="*/ 1 w 245"/>
                  <a:gd name="T15" fmla="*/ 0 h 523"/>
                  <a:gd name="T16" fmla="*/ 1 w 245"/>
                  <a:gd name="T17" fmla="*/ 0 h 523"/>
                  <a:gd name="T18" fmla="*/ 1 w 245"/>
                  <a:gd name="T19" fmla="*/ 0 h 523"/>
                  <a:gd name="T20" fmla="*/ 1 w 245"/>
                  <a:gd name="T21" fmla="*/ 0 h 523"/>
                  <a:gd name="T22" fmla="*/ 1 w 245"/>
                  <a:gd name="T23" fmla="*/ 0 h 523"/>
                  <a:gd name="T24" fmla="*/ 1 w 245"/>
                  <a:gd name="T25" fmla="*/ 0 h 523"/>
                  <a:gd name="T26" fmla="*/ 1 w 245"/>
                  <a:gd name="T27" fmla="*/ 0 h 523"/>
                  <a:gd name="T28" fmla="*/ 1 w 245"/>
                  <a:gd name="T29" fmla="*/ 0 h 523"/>
                  <a:gd name="T30" fmla="*/ 1 w 245"/>
                  <a:gd name="T31" fmla="*/ 0 h 523"/>
                  <a:gd name="T32" fmla="*/ 1 w 245"/>
                  <a:gd name="T33" fmla="*/ 0 h 523"/>
                  <a:gd name="T34" fmla="*/ 1 w 245"/>
                  <a:gd name="T35" fmla="*/ 0 h 523"/>
                  <a:gd name="T36" fmla="*/ 1 w 245"/>
                  <a:gd name="T37" fmla="*/ 0 h 523"/>
                  <a:gd name="T38" fmla="*/ 1 w 245"/>
                  <a:gd name="T39" fmla="*/ 0 h 523"/>
                  <a:gd name="T40" fmla="*/ 1 w 245"/>
                  <a:gd name="T41" fmla="*/ 0 h 523"/>
                  <a:gd name="T42" fmla="*/ 1 w 245"/>
                  <a:gd name="T43" fmla="*/ 0 h 523"/>
                  <a:gd name="T44" fmla="*/ 1 w 245"/>
                  <a:gd name="T45" fmla="*/ 0 h 523"/>
                  <a:gd name="T46" fmla="*/ 1 w 245"/>
                  <a:gd name="T47" fmla="*/ 0 h 523"/>
                  <a:gd name="T48" fmla="*/ 1 w 245"/>
                  <a:gd name="T49" fmla="*/ 0 h 523"/>
                  <a:gd name="T50" fmla="*/ 1 w 245"/>
                  <a:gd name="T51" fmla="*/ 0 h 523"/>
                  <a:gd name="T52" fmla="*/ 1 w 245"/>
                  <a:gd name="T53" fmla="*/ 0 h 523"/>
                  <a:gd name="T54" fmla="*/ 0 w 245"/>
                  <a:gd name="T55" fmla="*/ 0 h 523"/>
                  <a:gd name="T56" fmla="*/ 0 w 245"/>
                  <a:gd name="T57" fmla="*/ 0 h 523"/>
                  <a:gd name="T58" fmla="*/ 1 w 245"/>
                  <a:gd name="T59" fmla="*/ 0 h 523"/>
                  <a:gd name="T60" fmla="*/ 1 w 245"/>
                  <a:gd name="T61" fmla="*/ 0 h 523"/>
                  <a:gd name="T62" fmla="*/ 1 w 245"/>
                  <a:gd name="T63" fmla="*/ 0 h 523"/>
                  <a:gd name="T64" fmla="*/ 1 w 245"/>
                  <a:gd name="T65" fmla="*/ 0 h 523"/>
                  <a:gd name="T66" fmla="*/ 1 w 245"/>
                  <a:gd name="T67" fmla="*/ 0 h 523"/>
                  <a:gd name="T68" fmla="*/ 1 w 245"/>
                  <a:gd name="T69" fmla="*/ 0 h 523"/>
                  <a:gd name="T70" fmla="*/ 1 w 245"/>
                  <a:gd name="T71" fmla="*/ 0 h 523"/>
                  <a:gd name="T72" fmla="*/ 1 w 245"/>
                  <a:gd name="T73" fmla="*/ 0 h 523"/>
                  <a:gd name="T74" fmla="*/ 1 w 245"/>
                  <a:gd name="T75" fmla="*/ 0 h 523"/>
                  <a:gd name="T76" fmla="*/ 1 w 245"/>
                  <a:gd name="T77" fmla="*/ 0 h 523"/>
                  <a:gd name="T78" fmla="*/ 1 w 245"/>
                  <a:gd name="T79" fmla="*/ 0 h 523"/>
                  <a:gd name="T80" fmla="*/ 1 w 245"/>
                  <a:gd name="T81" fmla="*/ 0 h 523"/>
                  <a:gd name="T82" fmla="*/ 1 w 245"/>
                  <a:gd name="T83" fmla="*/ 0 h 523"/>
                  <a:gd name="T84" fmla="*/ 1 w 245"/>
                  <a:gd name="T85" fmla="*/ 0 h 523"/>
                  <a:gd name="T86" fmla="*/ 1 w 245"/>
                  <a:gd name="T87" fmla="*/ 0 h 523"/>
                  <a:gd name="T88" fmla="*/ 1 w 245"/>
                  <a:gd name="T89" fmla="*/ 0 h 523"/>
                  <a:gd name="T90" fmla="*/ 1 w 245"/>
                  <a:gd name="T91" fmla="*/ 0 h 523"/>
                  <a:gd name="T92" fmla="*/ 1 w 245"/>
                  <a:gd name="T93" fmla="*/ 0 h 523"/>
                  <a:gd name="T94" fmla="*/ 1 w 245"/>
                  <a:gd name="T95" fmla="*/ 0 h 523"/>
                  <a:gd name="T96" fmla="*/ 1 w 245"/>
                  <a:gd name="T97" fmla="*/ 0 h 523"/>
                  <a:gd name="T98" fmla="*/ 1 w 245"/>
                  <a:gd name="T99" fmla="*/ 0 h 523"/>
                  <a:gd name="T100" fmla="*/ 1 w 245"/>
                  <a:gd name="T101" fmla="*/ 0 h 523"/>
                  <a:gd name="T102" fmla="*/ 1 w 245"/>
                  <a:gd name="T103" fmla="*/ 0 h 523"/>
                  <a:gd name="T104" fmla="*/ 1 w 245"/>
                  <a:gd name="T105" fmla="*/ 0 h 523"/>
                  <a:gd name="T106" fmla="*/ 1 w 245"/>
                  <a:gd name="T107" fmla="*/ 0 h 523"/>
                  <a:gd name="T108" fmla="*/ 1 w 245"/>
                  <a:gd name="T109" fmla="*/ 0 h 523"/>
                  <a:gd name="T110" fmla="*/ 1 w 245"/>
                  <a:gd name="T111" fmla="*/ 0 h 523"/>
                  <a:gd name="T112" fmla="*/ 1 w 245"/>
                  <a:gd name="T113" fmla="*/ 0 h 523"/>
                  <a:gd name="T114" fmla="*/ 1 w 245"/>
                  <a:gd name="T115" fmla="*/ 0 h 523"/>
                  <a:gd name="T116" fmla="*/ 1 w 245"/>
                  <a:gd name="T117" fmla="*/ 0 h 523"/>
                  <a:gd name="T118" fmla="*/ 1 w 245"/>
                  <a:gd name="T119" fmla="*/ 0 h 523"/>
                  <a:gd name="T120" fmla="*/ 1 w 245"/>
                  <a:gd name="T121" fmla="*/ 0 h 523"/>
                  <a:gd name="T122" fmla="*/ 1 w 245"/>
                  <a:gd name="T123" fmla="*/ 0 h 52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5" h="523">
                    <a:moveTo>
                      <a:pt x="202" y="145"/>
                    </a:moveTo>
                    <a:lnTo>
                      <a:pt x="202" y="145"/>
                    </a:lnTo>
                    <a:lnTo>
                      <a:pt x="193" y="145"/>
                    </a:lnTo>
                    <a:lnTo>
                      <a:pt x="186" y="138"/>
                    </a:lnTo>
                    <a:lnTo>
                      <a:pt x="177" y="138"/>
                    </a:lnTo>
                    <a:lnTo>
                      <a:pt x="167" y="132"/>
                    </a:lnTo>
                    <a:lnTo>
                      <a:pt x="160" y="124"/>
                    </a:lnTo>
                    <a:lnTo>
                      <a:pt x="160" y="116"/>
                    </a:lnTo>
                    <a:lnTo>
                      <a:pt x="160" y="108"/>
                    </a:lnTo>
                    <a:lnTo>
                      <a:pt x="167" y="108"/>
                    </a:lnTo>
                    <a:lnTo>
                      <a:pt x="177" y="102"/>
                    </a:lnTo>
                    <a:lnTo>
                      <a:pt x="177" y="95"/>
                    </a:lnTo>
                    <a:lnTo>
                      <a:pt x="186" y="87"/>
                    </a:lnTo>
                    <a:lnTo>
                      <a:pt x="186" y="79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1"/>
                    </a:lnTo>
                    <a:lnTo>
                      <a:pt x="186" y="44"/>
                    </a:lnTo>
                    <a:lnTo>
                      <a:pt x="186" y="36"/>
                    </a:lnTo>
                    <a:lnTo>
                      <a:pt x="177" y="28"/>
                    </a:lnTo>
                    <a:lnTo>
                      <a:pt x="167" y="22"/>
                    </a:lnTo>
                    <a:lnTo>
                      <a:pt x="160" y="16"/>
                    </a:lnTo>
                    <a:lnTo>
                      <a:pt x="153" y="8"/>
                    </a:lnTo>
                    <a:lnTo>
                      <a:pt x="143" y="8"/>
                    </a:lnTo>
                    <a:lnTo>
                      <a:pt x="134" y="0"/>
                    </a:lnTo>
                    <a:lnTo>
                      <a:pt x="125" y="0"/>
                    </a:lnTo>
                    <a:lnTo>
                      <a:pt x="119" y="0"/>
                    </a:lnTo>
                    <a:lnTo>
                      <a:pt x="101" y="8"/>
                    </a:lnTo>
                    <a:lnTo>
                      <a:pt x="92" y="8"/>
                    </a:lnTo>
                    <a:lnTo>
                      <a:pt x="84" y="16"/>
                    </a:lnTo>
                    <a:lnTo>
                      <a:pt x="77" y="22"/>
                    </a:lnTo>
                    <a:lnTo>
                      <a:pt x="77" y="28"/>
                    </a:lnTo>
                    <a:lnTo>
                      <a:pt x="68" y="36"/>
                    </a:lnTo>
                    <a:lnTo>
                      <a:pt x="68" y="44"/>
                    </a:lnTo>
                    <a:lnTo>
                      <a:pt x="59" y="51"/>
                    </a:lnTo>
                    <a:lnTo>
                      <a:pt x="59" y="65"/>
                    </a:lnTo>
                    <a:lnTo>
                      <a:pt x="59" y="73"/>
                    </a:lnTo>
                    <a:lnTo>
                      <a:pt x="68" y="79"/>
                    </a:lnTo>
                    <a:lnTo>
                      <a:pt x="68" y="87"/>
                    </a:lnTo>
                    <a:lnTo>
                      <a:pt x="68" y="95"/>
                    </a:lnTo>
                    <a:lnTo>
                      <a:pt x="77" y="102"/>
                    </a:lnTo>
                    <a:lnTo>
                      <a:pt x="84" y="108"/>
                    </a:lnTo>
                    <a:lnTo>
                      <a:pt x="84" y="116"/>
                    </a:lnTo>
                    <a:lnTo>
                      <a:pt x="84" y="124"/>
                    </a:lnTo>
                    <a:lnTo>
                      <a:pt x="84" y="132"/>
                    </a:lnTo>
                    <a:lnTo>
                      <a:pt x="77" y="138"/>
                    </a:lnTo>
                    <a:lnTo>
                      <a:pt x="68" y="138"/>
                    </a:lnTo>
                    <a:lnTo>
                      <a:pt x="59" y="145"/>
                    </a:lnTo>
                    <a:lnTo>
                      <a:pt x="51" y="145"/>
                    </a:lnTo>
                    <a:lnTo>
                      <a:pt x="35" y="152"/>
                    </a:lnTo>
                    <a:lnTo>
                      <a:pt x="25" y="160"/>
                    </a:lnTo>
                    <a:lnTo>
                      <a:pt x="16" y="160"/>
                    </a:lnTo>
                    <a:lnTo>
                      <a:pt x="9" y="168"/>
                    </a:lnTo>
                    <a:lnTo>
                      <a:pt x="9" y="173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9" y="305"/>
                    </a:lnTo>
                    <a:lnTo>
                      <a:pt x="9" y="313"/>
                    </a:lnTo>
                    <a:lnTo>
                      <a:pt x="16" y="319"/>
                    </a:lnTo>
                    <a:lnTo>
                      <a:pt x="16" y="334"/>
                    </a:lnTo>
                    <a:lnTo>
                      <a:pt x="25" y="334"/>
                    </a:lnTo>
                    <a:lnTo>
                      <a:pt x="35" y="342"/>
                    </a:lnTo>
                    <a:lnTo>
                      <a:pt x="42" y="350"/>
                    </a:lnTo>
                    <a:lnTo>
                      <a:pt x="51" y="350"/>
                    </a:lnTo>
                    <a:lnTo>
                      <a:pt x="51" y="354"/>
                    </a:lnTo>
                    <a:lnTo>
                      <a:pt x="51" y="218"/>
                    </a:lnTo>
                    <a:lnTo>
                      <a:pt x="51" y="370"/>
                    </a:lnTo>
                    <a:lnTo>
                      <a:pt x="51" y="486"/>
                    </a:lnTo>
                    <a:lnTo>
                      <a:pt x="51" y="494"/>
                    </a:lnTo>
                    <a:lnTo>
                      <a:pt x="51" y="501"/>
                    </a:lnTo>
                    <a:lnTo>
                      <a:pt x="59" y="507"/>
                    </a:lnTo>
                    <a:lnTo>
                      <a:pt x="59" y="515"/>
                    </a:lnTo>
                    <a:lnTo>
                      <a:pt x="68" y="515"/>
                    </a:lnTo>
                    <a:lnTo>
                      <a:pt x="68" y="523"/>
                    </a:lnTo>
                    <a:lnTo>
                      <a:pt x="77" y="523"/>
                    </a:lnTo>
                    <a:lnTo>
                      <a:pt x="84" y="523"/>
                    </a:lnTo>
                    <a:lnTo>
                      <a:pt x="92" y="523"/>
                    </a:lnTo>
                    <a:lnTo>
                      <a:pt x="101" y="523"/>
                    </a:lnTo>
                    <a:lnTo>
                      <a:pt x="110" y="515"/>
                    </a:lnTo>
                    <a:lnTo>
                      <a:pt x="119" y="507"/>
                    </a:lnTo>
                    <a:lnTo>
                      <a:pt x="125" y="501"/>
                    </a:lnTo>
                    <a:lnTo>
                      <a:pt x="125" y="494"/>
                    </a:lnTo>
                    <a:lnTo>
                      <a:pt x="125" y="486"/>
                    </a:lnTo>
                    <a:lnTo>
                      <a:pt x="125" y="291"/>
                    </a:lnTo>
                    <a:lnTo>
                      <a:pt x="125" y="486"/>
                    </a:lnTo>
                    <a:lnTo>
                      <a:pt x="125" y="494"/>
                    </a:lnTo>
                    <a:lnTo>
                      <a:pt x="125" y="501"/>
                    </a:lnTo>
                    <a:lnTo>
                      <a:pt x="125" y="507"/>
                    </a:lnTo>
                    <a:lnTo>
                      <a:pt x="134" y="507"/>
                    </a:lnTo>
                    <a:lnTo>
                      <a:pt x="134" y="515"/>
                    </a:lnTo>
                    <a:lnTo>
                      <a:pt x="143" y="515"/>
                    </a:lnTo>
                    <a:lnTo>
                      <a:pt x="143" y="523"/>
                    </a:lnTo>
                    <a:lnTo>
                      <a:pt x="153" y="523"/>
                    </a:lnTo>
                    <a:lnTo>
                      <a:pt x="160" y="523"/>
                    </a:lnTo>
                    <a:lnTo>
                      <a:pt x="167" y="523"/>
                    </a:lnTo>
                    <a:lnTo>
                      <a:pt x="177" y="523"/>
                    </a:lnTo>
                    <a:lnTo>
                      <a:pt x="186" y="515"/>
                    </a:lnTo>
                    <a:lnTo>
                      <a:pt x="193" y="507"/>
                    </a:lnTo>
                    <a:lnTo>
                      <a:pt x="193" y="501"/>
                    </a:lnTo>
                    <a:lnTo>
                      <a:pt x="193" y="494"/>
                    </a:lnTo>
                    <a:lnTo>
                      <a:pt x="193" y="486"/>
                    </a:lnTo>
                    <a:lnTo>
                      <a:pt x="193" y="370"/>
                    </a:lnTo>
                    <a:lnTo>
                      <a:pt x="193" y="218"/>
                    </a:lnTo>
                    <a:lnTo>
                      <a:pt x="193" y="354"/>
                    </a:lnTo>
                    <a:lnTo>
                      <a:pt x="202" y="350"/>
                    </a:lnTo>
                    <a:lnTo>
                      <a:pt x="210" y="350"/>
                    </a:lnTo>
                    <a:lnTo>
                      <a:pt x="210" y="342"/>
                    </a:lnTo>
                    <a:lnTo>
                      <a:pt x="219" y="334"/>
                    </a:lnTo>
                    <a:lnTo>
                      <a:pt x="226" y="326"/>
                    </a:lnTo>
                    <a:lnTo>
                      <a:pt x="236" y="319"/>
                    </a:lnTo>
                    <a:lnTo>
                      <a:pt x="245" y="313"/>
                    </a:lnTo>
                    <a:lnTo>
                      <a:pt x="245" y="305"/>
                    </a:lnTo>
                    <a:lnTo>
                      <a:pt x="245" y="291"/>
                    </a:lnTo>
                    <a:lnTo>
                      <a:pt x="245" y="197"/>
                    </a:lnTo>
                    <a:lnTo>
                      <a:pt x="245" y="189"/>
                    </a:lnTo>
                    <a:lnTo>
                      <a:pt x="245" y="181"/>
                    </a:lnTo>
                    <a:lnTo>
                      <a:pt x="245" y="173"/>
                    </a:lnTo>
                    <a:lnTo>
                      <a:pt x="245" y="168"/>
                    </a:lnTo>
                    <a:lnTo>
                      <a:pt x="236" y="160"/>
                    </a:lnTo>
                    <a:lnTo>
                      <a:pt x="226" y="160"/>
                    </a:lnTo>
                    <a:lnTo>
                      <a:pt x="219" y="152"/>
                    </a:lnTo>
                    <a:lnTo>
                      <a:pt x="202" y="145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308" name="Group 168"/>
              <p:cNvGrpSpPr>
                <a:grpSpLocks/>
              </p:cNvGrpSpPr>
              <p:nvPr/>
            </p:nvGrpSpPr>
            <p:grpSpPr bwMode="auto">
              <a:xfrm>
                <a:off x="1089" y="1788"/>
                <a:ext cx="123" cy="261"/>
                <a:chOff x="1089" y="1788"/>
                <a:chExt cx="123" cy="261"/>
              </a:xfrm>
            </p:grpSpPr>
            <p:sp>
              <p:nvSpPr>
                <p:cNvPr id="309" name="Freeform 169"/>
                <p:cNvSpPr>
                  <a:spLocks/>
                </p:cNvSpPr>
                <p:nvPr/>
              </p:nvSpPr>
              <p:spPr bwMode="auto">
                <a:xfrm>
                  <a:off x="1089" y="1788"/>
                  <a:ext cx="123" cy="261"/>
                </a:xfrm>
                <a:custGeom>
                  <a:avLst/>
                  <a:gdLst>
                    <a:gd name="T0" fmla="*/ 1 w 245"/>
                    <a:gd name="T1" fmla="*/ 0 h 523"/>
                    <a:gd name="T2" fmla="*/ 1 w 245"/>
                    <a:gd name="T3" fmla="*/ 0 h 523"/>
                    <a:gd name="T4" fmla="*/ 1 w 245"/>
                    <a:gd name="T5" fmla="*/ 0 h 523"/>
                    <a:gd name="T6" fmla="*/ 1 w 245"/>
                    <a:gd name="T7" fmla="*/ 0 h 523"/>
                    <a:gd name="T8" fmla="*/ 1 w 245"/>
                    <a:gd name="T9" fmla="*/ 0 h 523"/>
                    <a:gd name="T10" fmla="*/ 1 w 245"/>
                    <a:gd name="T11" fmla="*/ 0 h 523"/>
                    <a:gd name="T12" fmla="*/ 1 w 245"/>
                    <a:gd name="T13" fmla="*/ 0 h 523"/>
                    <a:gd name="T14" fmla="*/ 1 w 245"/>
                    <a:gd name="T15" fmla="*/ 0 h 523"/>
                    <a:gd name="T16" fmla="*/ 1 w 245"/>
                    <a:gd name="T17" fmla="*/ 0 h 523"/>
                    <a:gd name="T18" fmla="*/ 1 w 245"/>
                    <a:gd name="T19" fmla="*/ 0 h 523"/>
                    <a:gd name="T20" fmla="*/ 1 w 245"/>
                    <a:gd name="T21" fmla="*/ 0 h 523"/>
                    <a:gd name="T22" fmla="*/ 1 w 245"/>
                    <a:gd name="T23" fmla="*/ 0 h 523"/>
                    <a:gd name="T24" fmla="*/ 1 w 245"/>
                    <a:gd name="T25" fmla="*/ 0 h 523"/>
                    <a:gd name="T26" fmla="*/ 1 w 245"/>
                    <a:gd name="T27" fmla="*/ 0 h 523"/>
                    <a:gd name="T28" fmla="*/ 1 w 245"/>
                    <a:gd name="T29" fmla="*/ 0 h 523"/>
                    <a:gd name="T30" fmla="*/ 1 w 245"/>
                    <a:gd name="T31" fmla="*/ 0 h 523"/>
                    <a:gd name="T32" fmla="*/ 1 w 245"/>
                    <a:gd name="T33" fmla="*/ 0 h 523"/>
                    <a:gd name="T34" fmla="*/ 1 w 245"/>
                    <a:gd name="T35" fmla="*/ 0 h 523"/>
                    <a:gd name="T36" fmla="*/ 1 w 245"/>
                    <a:gd name="T37" fmla="*/ 0 h 523"/>
                    <a:gd name="T38" fmla="*/ 1 w 245"/>
                    <a:gd name="T39" fmla="*/ 0 h 523"/>
                    <a:gd name="T40" fmla="*/ 1 w 245"/>
                    <a:gd name="T41" fmla="*/ 0 h 523"/>
                    <a:gd name="T42" fmla="*/ 1 w 245"/>
                    <a:gd name="T43" fmla="*/ 0 h 523"/>
                    <a:gd name="T44" fmla="*/ 1 w 245"/>
                    <a:gd name="T45" fmla="*/ 0 h 523"/>
                    <a:gd name="T46" fmla="*/ 1 w 245"/>
                    <a:gd name="T47" fmla="*/ 0 h 523"/>
                    <a:gd name="T48" fmla="*/ 1 w 245"/>
                    <a:gd name="T49" fmla="*/ 0 h 523"/>
                    <a:gd name="T50" fmla="*/ 1 w 245"/>
                    <a:gd name="T51" fmla="*/ 0 h 523"/>
                    <a:gd name="T52" fmla="*/ 1 w 245"/>
                    <a:gd name="T53" fmla="*/ 0 h 523"/>
                    <a:gd name="T54" fmla="*/ 0 w 245"/>
                    <a:gd name="T55" fmla="*/ 0 h 523"/>
                    <a:gd name="T56" fmla="*/ 0 w 245"/>
                    <a:gd name="T57" fmla="*/ 0 h 523"/>
                    <a:gd name="T58" fmla="*/ 1 w 245"/>
                    <a:gd name="T59" fmla="*/ 0 h 523"/>
                    <a:gd name="T60" fmla="*/ 1 w 245"/>
                    <a:gd name="T61" fmla="*/ 0 h 523"/>
                    <a:gd name="T62" fmla="*/ 1 w 245"/>
                    <a:gd name="T63" fmla="*/ 0 h 523"/>
                    <a:gd name="T64" fmla="*/ 1 w 245"/>
                    <a:gd name="T65" fmla="*/ 0 h 523"/>
                    <a:gd name="T66" fmla="*/ 1 w 245"/>
                    <a:gd name="T67" fmla="*/ 0 h 523"/>
                    <a:gd name="T68" fmla="*/ 1 w 245"/>
                    <a:gd name="T69" fmla="*/ 0 h 523"/>
                    <a:gd name="T70" fmla="*/ 1 w 245"/>
                    <a:gd name="T71" fmla="*/ 0 h 523"/>
                    <a:gd name="T72" fmla="*/ 1 w 245"/>
                    <a:gd name="T73" fmla="*/ 0 h 523"/>
                    <a:gd name="T74" fmla="*/ 1 w 245"/>
                    <a:gd name="T75" fmla="*/ 0 h 523"/>
                    <a:gd name="T76" fmla="*/ 1 w 245"/>
                    <a:gd name="T77" fmla="*/ 0 h 523"/>
                    <a:gd name="T78" fmla="*/ 1 w 245"/>
                    <a:gd name="T79" fmla="*/ 0 h 523"/>
                    <a:gd name="T80" fmla="*/ 1 w 245"/>
                    <a:gd name="T81" fmla="*/ 0 h 523"/>
                    <a:gd name="T82" fmla="*/ 1 w 245"/>
                    <a:gd name="T83" fmla="*/ 0 h 523"/>
                    <a:gd name="T84" fmla="*/ 1 w 245"/>
                    <a:gd name="T85" fmla="*/ 0 h 523"/>
                    <a:gd name="T86" fmla="*/ 1 w 245"/>
                    <a:gd name="T87" fmla="*/ 0 h 523"/>
                    <a:gd name="T88" fmla="*/ 1 w 245"/>
                    <a:gd name="T89" fmla="*/ 0 h 523"/>
                    <a:gd name="T90" fmla="*/ 1 w 245"/>
                    <a:gd name="T91" fmla="*/ 0 h 523"/>
                    <a:gd name="T92" fmla="*/ 1 w 245"/>
                    <a:gd name="T93" fmla="*/ 0 h 523"/>
                    <a:gd name="T94" fmla="*/ 1 w 245"/>
                    <a:gd name="T95" fmla="*/ 0 h 523"/>
                    <a:gd name="T96" fmla="*/ 1 w 245"/>
                    <a:gd name="T97" fmla="*/ 0 h 523"/>
                    <a:gd name="T98" fmla="*/ 1 w 245"/>
                    <a:gd name="T99" fmla="*/ 0 h 523"/>
                    <a:gd name="T100" fmla="*/ 1 w 245"/>
                    <a:gd name="T101" fmla="*/ 0 h 523"/>
                    <a:gd name="T102" fmla="*/ 1 w 245"/>
                    <a:gd name="T103" fmla="*/ 0 h 523"/>
                    <a:gd name="T104" fmla="*/ 1 w 245"/>
                    <a:gd name="T105" fmla="*/ 0 h 523"/>
                    <a:gd name="T106" fmla="*/ 1 w 245"/>
                    <a:gd name="T107" fmla="*/ 0 h 523"/>
                    <a:gd name="T108" fmla="*/ 1 w 245"/>
                    <a:gd name="T109" fmla="*/ 0 h 523"/>
                    <a:gd name="T110" fmla="*/ 1 w 245"/>
                    <a:gd name="T111" fmla="*/ 0 h 523"/>
                    <a:gd name="T112" fmla="*/ 1 w 245"/>
                    <a:gd name="T113" fmla="*/ 0 h 523"/>
                    <a:gd name="T114" fmla="*/ 1 w 245"/>
                    <a:gd name="T115" fmla="*/ 0 h 523"/>
                    <a:gd name="T116" fmla="*/ 1 w 245"/>
                    <a:gd name="T117" fmla="*/ 0 h 523"/>
                    <a:gd name="T118" fmla="*/ 1 w 245"/>
                    <a:gd name="T119" fmla="*/ 0 h 523"/>
                    <a:gd name="T120" fmla="*/ 1 w 245"/>
                    <a:gd name="T121" fmla="*/ 0 h 523"/>
                    <a:gd name="T122" fmla="*/ 1 w 245"/>
                    <a:gd name="T123" fmla="*/ 0 h 52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3">
                      <a:moveTo>
                        <a:pt x="202" y="145"/>
                      </a:moveTo>
                      <a:lnTo>
                        <a:pt x="202" y="145"/>
                      </a:lnTo>
                      <a:lnTo>
                        <a:pt x="193" y="145"/>
                      </a:lnTo>
                      <a:lnTo>
                        <a:pt x="186" y="138"/>
                      </a:lnTo>
                      <a:lnTo>
                        <a:pt x="177" y="138"/>
                      </a:lnTo>
                      <a:lnTo>
                        <a:pt x="167" y="132"/>
                      </a:lnTo>
                      <a:lnTo>
                        <a:pt x="160" y="124"/>
                      </a:lnTo>
                      <a:lnTo>
                        <a:pt x="160" y="116"/>
                      </a:lnTo>
                      <a:lnTo>
                        <a:pt x="160" y="108"/>
                      </a:lnTo>
                      <a:lnTo>
                        <a:pt x="167" y="108"/>
                      </a:lnTo>
                      <a:lnTo>
                        <a:pt x="177" y="102"/>
                      </a:lnTo>
                      <a:lnTo>
                        <a:pt x="177" y="95"/>
                      </a:lnTo>
                      <a:lnTo>
                        <a:pt x="186" y="87"/>
                      </a:lnTo>
                      <a:lnTo>
                        <a:pt x="186" y="79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4"/>
                      </a:lnTo>
                      <a:lnTo>
                        <a:pt x="186" y="36"/>
                      </a:lnTo>
                      <a:lnTo>
                        <a:pt x="177" y="28"/>
                      </a:lnTo>
                      <a:lnTo>
                        <a:pt x="167" y="22"/>
                      </a:lnTo>
                      <a:lnTo>
                        <a:pt x="160" y="16"/>
                      </a:lnTo>
                      <a:lnTo>
                        <a:pt x="153" y="8"/>
                      </a:lnTo>
                      <a:lnTo>
                        <a:pt x="143" y="8"/>
                      </a:lnTo>
                      <a:lnTo>
                        <a:pt x="134" y="0"/>
                      </a:lnTo>
                      <a:lnTo>
                        <a:pt x="125" y="0"/>
                      </a:lnTo>
                      <a:lnTo>
                        <a:pt x="119" y="0"/>
                      </a:lnTo>
                      <a:lnTo>
                        <a:pt x="101" y="8"/>
                      </a:lnTo>
                      <a:lnTo>
                        <a:pt x="92" y="8"/>
                      </a:lnTo>
                      <a:lnTo>
                        <a:pt x="84" y="16"/>
                      </a:lnTo>
                      <a:lnTo>
                        <a:pt x="77" y="22"/>
                      </a:lnTo>
                      <a:lnTo>
                        <a:pt x="77" y="28"/>
                      </a:lnTo>
                      <a:lnTo>
                        <a:pt x="68" y="36"/>
                      </a:lnTo>
                      <a:lnTo>
                        <a:pt x="68" y="44"/>
                      </a:lnTo>
                      <a:lnTo>
                        <a:pt x="59" y="51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8" y="79"/>
                      </a:lnTo>
                      <a:lnTo>
                        <a:pt x="68" y="87"/>
                      </a:lnTo>
                      <a:lnTo>
                        <a:pt x="68" y="95"/>
                      </a:lnTo>
                      <a:lnTo>
                        <a:pt x="77" y="102"/>
                      </a:lnTo>
                      <a:lnTo>
                        <a:pt x="84" y="108"/>
                      </a:lnTo>
                      <a:lnTo>
                        <a:pt x="84" y="116"/>
                      </a:lnTo>
                      <a:lnTo>
                        <a:pt x="84" y="124"/>
                      </a:lnTo>
                      <a:lnTo>
                        <a:pt x="84" y="132"/>
                      </a:lnTo>
                      <a:lnTo>
                        <a:pt x="77" y="138"/>
                      </a:lnTo>
                      <a:lnTo>
                        <a:pt x="68" y="138"/>
                      </a:lnTo>
                      <a:lnTo>
                        <a:pt x="59" y="145"/>
                      </a:lnTo>
                      <a:lnTo>
                        <a:pt x="51" y="145"/>
                      </a:lnTo>
                      <a:lnTo>
                        <a:pt x="35" y="152"/>
                      </a:lnTo>
                      <a:lnTo>
                        <a:pt x="25" y="160"/>
                      </a:lnTo>
                      <a:lnTo>
                        <a:pt x="16" y="160"/>
                      </a:lnTo>
                      <a:lnTo>
                        <a:pt x="9" y="168"/>
                      </a:lnTo>
                      <a:lnTo>
                        <a:pt x="9" y="173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5"/>
                      </a:lnTo>
                      <a:lnTo>
                        <a:pt x="9" y="313"/>
                      </a:lnTo>
                      <a:lnTo>
                        <a:pt x="16" y="319"/>
                      </a:lnTo>
                      <a:lnTo>
                        <a:pt x="16" y="334"/>
                      </a:lnTo>
                      <a:lnTo>
                        <a:pt x="25" y="334"/>
                      </a:lnTo>
                      <a:lnTo>
                        <a:pt x="35" y="342"/>
                      </a:lnTo>
                      <a:lnTo>
                        <a:pt x="42" y="350"/>
                      </a:lnTo>
                      <a:lnTo>
                        <a:pt x="51" y="350"/>
                      </a:lnTo>
                      <a:lnTo>
                        <a:pt x="51" y="354"/>
                      </a:lnTo>
                      <a:lnTo>
                        <a:pt x="51" y="218"/>
                      </a:lnTo>
                      <a:lnTo>
                        <a:pt x="51" y="370"/>
                      </a:lnTo>
                      <a:lnTo>
                        <a:pt x="51" y="486"/>
                      </a:lnTo>
                      <a:lnTo>
                        <a:pt x="51" y="494"/>
                      </a:lnTo>
                      <a:lnTo>
                        <a:pt x="51" y="501"/>
                      </a:lnTo>
                      <a:lnTo>
                        <a:pt x="59" y="507"/>
                      </a:lnTo>
                      <a:lnTo>
                        <a:pt x="59" y="515"/>
                      </a:lnTo>
                      <a:lnTo>
                        <a:pt x="68" y="515"/>
                      </a:lnTo>
                      <a:lnTo>
                        <a:pt x="68" y="523"/>
                      </a:lnTo>
                      <a:lnTo>
                        <a:pt x="77" y="523"/>
                      </a:lnTo>
                      <a:lnTo>
                        <a:pt x="84" y="523"/>
                      </a:lnTo>
                      <a:lnTo>
                        <a:pt x="92" y="523"/>
                      </a:lnTo>
                      <a:lnTo>
                        <a:pt x="101" y="523"/>
                      </a:lnTo>
                      <a:lnTo>
                        <a:pt x="110" y="515"/>
                      </a:lnTo>
                      <a:lnTo>
                        <a:pt x="119" y="507"/>
                      </a:lnTo>
                      <a:lnTo>
                        <a:pt x="125" y="501"/>
                      </a:lnTo>
                      <a:lnTo>
                        <a:pt x="125" y="494"/>
                      </a:lnTo>
                      <a:lnTo>
                        <a:pt x="125" y="486"/>
                      </a:lnTo>
                      <a:lnTo>
                        <a:pt x="125" y="291"/>
                      </a:lnTo>
                      <a:lnTo>
                        <a:pt x="125" y="486"/>
                      </a:lnTo>
                      <a:lnTo>
                        <a:pt x="125" y="494"/>
                      </a:lnTo>
                      <a:lnTo>
                        <a:pt x="125" y="501"/>
                      </a:lnTo>
                      <a:lnTo>
                        <a:pt x="125" y="507"/>
                      </a:lnTo>
                      <a:lnTo>
                        <a:pt x="134" y="507"/>
                      </a:lnTo>
                      <a:lnTo>
                        <a:pt x="134" y="515"/>
                      </a:lnTo>
                      <a:lnTo>
                        <a:pt x="143" y="515"/>
                      </a:lnTo>
                      <a:lnTo>
                        <a:pt x="143" y="523"/>
                      </a:lnTo>
                      <a:lnTo>
                        <a:pt x="153" y="523"/>
                      </a:lnTo>
                      <a:lnTo>
                        <a:pt x="160" y="523"/>
                      </a:lnTo>
                      <a:lnTo>
                        <a:pt x="167" y="523"/>
                      </a:lnTo>
                      <a:lnTo>
                        <a:pt x="177" y="523"/>
                      </a:lnTo>
                      <a:lnTo>
                        <a:pt x="186" y="515"/>
                      </a:lnTo>
                      <a:lnTo>
                        <a:pt x="193" y="507"/>
                      </a:lnTo>
                      <a:lnTo>
                        <a:pt x="193" y="501"/>
                      </a:lnTo>
                      <a:lnTo>
                        <a:pt x="193" y="494"/>
                      </a:lnTo>
                      <a:lnTo>
                        <a:pt x="193" y="486"/>
                      </a:lnTo>
                      <a:lnTo>
                        <a:pt x="193" y="370"/>
                      </a:lnTo>
                      <a:lnTo>
                        <a:pt x="193" y="218"/>
                      </a:lnTo>
                      <a:lnTo>
                        <a:pt x="193" y="354"/>
                      </a:lnTo>
                      <a:lnTo>
                        <a:pt x="202" y="350"/>
                      </a:lnTo>
                      <a:lnTo>
                        <a:pt x="210" y="350"/>
                      </a:lnTo>
                      <a:lnTo>
                        <a:pt x="210" y="342"/>
                      </a:lnTo>
                      <a:lnTo>
                        <a:pt x="219" y="334"/>
                      </a:lnTo>
                      <a:lnTo>
                        <a:pt x="226" y="326"/>
                      </a:lnTo>
                      <a:lnTo>
                        <a:pt x="236" y="319"/>
                      </a:lnTo>
                      <a:lnTo>
                        <a:pt x="245" y="313"/>
                      </a:lnTo>
                      <a:lnTo>
                        <a:pt x="245" y="305"/>
                      </a:lnTo>
                      <a:lnTo>
                        <a:pt x="245" y="291"/>
                      </a:lnTo>
                      <a:lnTo>
                        <a:pt x="245" y="197"/>
                      </a:lnTo>
                      <a:lnTo>
                        <a:pt x="245" y="189"/>
                      </a:lnTo>
                      <a:lnTo>
                        <a:pt x="245" y="181"/>
                      </a:lnTo>
                      <a:lnTo>
                        <a:pt x="245" y="173"/>
                      </a:lnTo>
                      <a:lnTo>
                        <a:pt x="245" y="168"/>
                      </a:lnTo>
                      <a:lnTo>
                        <a:pt x="236" y="160"/>
                      </a:lnTo>
                      <a:lnTo>
                        <a:pt x="226" y="160"/>
                      </a:lnTo>
                      <a:lnTo>
                        <a:pt x="219" y="152"/>
                      </a:lnTo>
                      <a:lnTo>
                        <a:pt x="202" y="145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310" name="Freeform 170"/>
                <p:cNvSpPr>
                  <a:spLocks/>
                </p:cNvSpPr>
                <p:nvPr/>
              </p:nvSpPr>
              <p:spPr bwMode="auto">
                <a:xfrm>
                  <a:off x="1089" y="1788"/>
                  <a:ext cx="123" cy="261"/>
                </a:xfrm>
                <a:custGeom>
                  <a:avLst/>
                  <a:gdLst>
                    <a:gd name="T0" fmla="*/ 1 w 245"/>
                    <a:gd name="T1" fmla="*/ 0 h 523"/>
                    <a:gd name="T2" fmla="*/ 1 w 245"/>
                    <a:gd name="T3" fmla="*/ 0 h 523"/>
                    <a:gd name="T4" fmla="*/ 1 w 245"/>
                    <a:gd name="T5" fmla="*/ 0 h 523"/>
                    <a:gd name="T6" fmla="*/ 1 w 245"/>
                    <a:gd name="T7" fmla="*/ 0 h 523"/>
                    <a:gd name="T8" fmla="*/ 1 w 245"/>
                    <a:gd name="T9" fmla="*/ 0 h 523"/>
                    <a:gd name="T10" fmla="*/ 1 w 245"/>
                    <a:gd name="T11" fmla="*/ 0 h 523"/>
                    <a:gd name="T12" fmla="*/ 1 w 245"/>
                    <a:gd name="T13" fmla="*/ 0 h 523"/>
                    <a:gd name="T14" fmla="*/ 1 w 245"/>
                    <a:gd name="T15" fmla="*/ 0 h 523"/>
                    <a:gd name="T16" fmla="*/ 1 w 245"/>
                    <a:gd name="T17" fmla="*/ 0 h 523"/>
                    <a:gd name="T18" fmla="*/ 1 w 245"/>
                    <a:gd name="T19" fmla="*/ 0 h 523"/>
                    <a:gd name="T20" fmla="*/ 1 w 245"/>
                    <a:gd name="T21" fmla="*/ 0 h 523"/>
                    <a:gd name="T22" fmla="*/ 1 w 245"/>
                    <a:gd name="T23" fmla="*/ 0 h 523"/>
                    <a:gd name="T24" fmla="*/ 1 w 245"/>
                    <a:gd name="T25" fmla="*/ 0 h 523"/>
                    <a:gd name="T26" fmla="*/ 1 w 245"/>
                    <a:gd name="T27" fmla="*/ 0 h 523"/>
                    <a:gd name="T28" fmla="*/ 1 w 245"/>
                    <a:gd name="T29" fmla="*/ 0 h 523"/>
                    <a:gd name="T30" fmla="*/ 1 w 245"/>
                    <a:gd name="T31" fmla="*/ 0 h 523"/>
                    <a:gd name="T32" fmla="*/ 1 w 245"/>
                    <a:gd name="T33" fmla="*/ 0 h 523"/>
                    <a:gd name="T34" fmla="*/ 1 w 245"/>
                    <a:gd name="T35" fmla="*/ 0 h 523"/>
                    <a:gd name="T36" fmla="*/ 1 w 245"/>
                    <a:gd name="T37" fmla="*/ 0 h 523"/>
                    <a:gd name="T38" fmla="*/ 1 w 245"/>
                    <a:gd name="T39" fmla="*/ 0 h 523"/>
                    <a:gd name="T40" fmla="*/ 1 w 245"/>
                    <a:gd name="T41" fmla="*/ 0 h 523"/>
                    <a:gd name="T42" fmla="*/ 1 w 245"/>
                    <a:gd name="T43" fmla="*/ 0 h 523"/>
                    <a:gd name="T44" fmla="*/ 1 w 245"/>
                    <a:gd name="T45" fmla="*/ 0 h 523"/>
                    <a:gd name="T46" fmla="*/ 1 w 245"/>
                    <a:gd name="T47" fmla="*/ 0 h 523"/>
                    <a:gd name="T48" fmla="*/ 1 w 245"/>
                    <a:gd name="T49" fmla="*/ 0 h 523"/>
                    <a:gd name="T50" fmla="*/ 1 w 245"/>
                    <a:gd name="T51" fmla="*/ 0 h 523"/>
                    <a:gd name="T52" fmla="*/ 1 w 245"/>
                    <a:gd name="T53" fmla="*/ 0 h 523"/>
                    <a:gd name="T54" fmla="*/ 0 w 245"/>
                    <a:gd name="T55" fmla="*/ 0 h 523"/>
                    <a:gd name="T56" fmla="*/ 0 w 245"/>
                    <a:gd name="T57" fmla="*/ 0 h 523"/>
                    <a:gd name="T58" fmla="*/ 1 w 245"/>
                    <a:gd name="T59" fmla="*/ 0 h 523"/>
                    <a:gd name="T60" fmla="*/ 1 w 245"/>
                    <a:gd name="T61" fmla="*/ 0 h 523"/>
                    <a:gd name="T62" fmla="*/ 1 w 245"/>
                    <a:gd name="T63" fmla="*/ 0 h 523"/>
                    <a:gd name="T64" fmla="*/ 1 w 245"/>
                    <a:gd name="T65" fmla="*/ 0 h 523"/>
                    <a:gd name="T66" fmla="*/ 1 w 245"/>
                    <a:gd name="T67" fmla="*/ 0 h 523"/>
                    <a:gd name="T68" fmla="*/ 1 w 245"/>
                    <a:gd name="T69" fmla="*/ 0 h 523"/>
                    <a:gd name="T70" fmla="*/ 1 w 245"/>
                    <a:gd name="T71" fmla="*/ 0 h 523"/>
                    <a:gd name="T72" fmla="*/ 1 w 245"/>
                    <a:gd name="T73" fmla="*/ 0 h 523"/>
                    <a:gd name="T74" fmla="*/ 1 w 245"/>
                    <a:gd name="T75" fmla="*/ 0 h 523"/>
                    <a:gd name="T76" fmla="*/ 1 w 245"/>
                    <a:gd name="T77" fmla="*/ 0 h 523"/>
                    <a:gd name="T78" fmla="*/ 1 w 245"/>
                    <a:gd name="T79" fmla="*/ 0 h 523"/>
                    <a:gd name="T80" fmla="*/ 1 w 245"/>
                    <a:gd name="T81" fmla="*/ 0 h 523"/>
                    <a:gd name="T82" fmla="*/ 1 w 245"/>
                    <a:gd name="T83" fmla="*/ 0 h 523"/>
                    <a:gd name="T84" fmla="*/ 1 w 245"/>
                    <a:gd name="T85" fmla="*/ 0 h 523"/>
                    <a:gd name="T86" fmla="*/ 1 w 245"/>
                    <a:gd name="T87" fmla="*/ 0 h 523"/>
                    <a:gd name="T88" fmla="*/ 1 w 245"/>
                    <a:gd name="T89" fmla="*/ 0 h 523"/>
                    <a:gd name="T90" fmla="*/ 1 w 245"/>
                    <a:gd name="T91" fmla="*/ 0 h 523"/>
                    <a:gd name="T92" fmla="*/ 1 w 245"/>
                    <a:gd name="T93" fmla="*/ 0 h 523"/>
                    <a:gd name="T94" fmla="*/ 1 w 245"/>
                    <a:gd name="T95" fmla="*/ 0 h 523"/>
                    <a:gd name="T96" fmla="*/ 1 w 245"/>
                    <a:gd name="T97" fmla="*/ 0 h 523"/>
                    <a:gd name="T98" fmla="*/ 1 w 245"/>
                    <a:gd name="T99" fmla="*/ 0 h 523"/>
                    <a:gd name="T100" fmla="*/ 1 w 245"/>
                    <a:gd name="T101" fmla="*/ 0 h 523"/>
                    <a:gd name="T102" fmla="*/ 1 w 245"/>
                    <a:gd name="T103" fmla="*/ 0 h 523"/>
                    <a:gd name="T104" fmla="*/ 1 w 245"/>
                    <a:gd name="T105" fmla="*/ 0 h 523"/>
                    <a:gd name="T106" fmla="*/ 1 w 245"/>
                    <a:gd name="T107" fmla="*/ 0 h 523"/>
                    <a:gd name="T108" fmla="*/ 1 w 245"/>
                    <a:gd name="T109" fmla="*/ 0 h 523"/>
                    <a:gd name="T110" fmla="*/ 1 w 245"/>
                    <a:gd name="T111" fmla="*/ 0 h 523"/>
                    <a:gd name="T112" fmla="*/ 1 w 245"/>
                    <a:gd name="T113" fmla="*/ 0 h 523"/>
                    <a:gd name="T114" fmla="*/ 1 w 245"/>
                    <a:gd name="T115" fmla="*/ 0 h 523"/>
                    <a:gd name="T116" fmla="*/ 1 w 245"/>
                    <a:gd name="T117" fmla="*/ 0 h 523"/>
                    <a:gd name="T118" fmla="*/ 1 w 245"/>
                    <a:gd name="T119" fmla="*/ 0 h 523"/>
                    <a:gd name="T120" fmla="*/ 1 w 245"/>
                    <a:gd name="T121" fmla="*/ 0 h 523"/>
                    <a:gd name="T122" fmla="*/ 1 w 245"/>
                    <a:gd name="T123" fmla="*/ 0 h 52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3">
                      <a:moveTo>
                        <a:pt x="202" y="145"/>
                      </a:moveTo>
                      <a:lnTo>
                        <a:pt x="202" y="145"/>
                      </a:lnTo>
                      <a:lnTo>
                        <a:pt x="193" y="145"/>
                      </a:lnTo>
                      <a:lnTo>
                        <a:pt x="186" y="138"/>
                      </a:lnTo>
                      <a:lnTo>
                        <a:pt x="177" y="138"/>
                      </a:lnTo>
                      <a:lnTo>
                        <a:pt x="167" y="132"/>
                      </a:lnTo>
                      <a:lnTo>
                        <a:pt x="160" y="124"/>
                      </a:lnTo>
                      <a:lnTo>
                        <a:pt x="160" y="116"/>
                      </a:lnTo>
                      <a:lnTo>
                        <a:pt x="160" y="108"/>
                      </a:lnTo>
                      <a:lnTo>
                        <a:pt x="167" y="108"/>
                      </a:lnTo>
                      <a:lnTo>
                        <a:pt x="177" y="102"/>
                      </a:lnTo>
                      <a:lnTo>
                        <a:pt x="177" y="95"/>
                      </a:lnTo>
                      <a:lnTo>
                        <a:pt x="186" y="87"/>
                      </a:lnTo>
                      <a:lnTo>
                        <a:pt x="186" y="79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4"/>
                      </a:lnTo>
                      <a:lnTo>
                        <a:pt x="186" y="36"/>
                      </a:lnTo>
                      <a:lnTo>
                        <a:pt x="177" y="28"/>
                      </a:lnTo>
                      <a:lnTo>
                        <a:pt x="167" y="22"/>
                      </a:lnTo>
                      <a:lnTo>
                        <a:pt x="160" y="16"/>
                      </a:lnTo>
                      <a:lnTo>
                        <a:pt x="153" y="8"/>
                      </a:lnTo>
                      <a:lnTo>
                        <a:pt x="143" y="8"/>
                      </a:lnTo>
                      <a:lnTo>
                        <a:pt x="134" y="0"/>
                      </a:lnTo>
                      <a:lnTo>
                        <a:pt x="125" y="0"/>
                      </a:lnTo>
                      <a:lnTo>
                        <a:pt x="119" y="0"/>
                      </a:lnTo>
                      <a:lnTo>
                        <a:pt x="101" y="8"/>
                      </a:lnTo>
                      <a:lnTo>
                        <a:pt x="92" y="8"/>
                      </a:lnTo>
                      <a:lnTo>
                        <a:pt x="84" y="16"/>
                      </a:lnTo>
                      <a:lnTo>
                        <a:pt x="77" y="22"/>
                      </a:lnTo>
                      <a:lnTo>
                        <a:pt x="77" y="28"/>
                      </a:lnTo>
                      <a:lnTo>
                        <a:pt x="68" y="36"/>
                      </a:lnTo>
                      <a:lnTo>
                        <a:pt x="68" y="44"/>
                      </a:lnTo>
                      <a:lnTo>
                        <a:pt x="59" y="51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8" y="79"/>
                      </a:lnTo>
                      <a:lnTo>
                        <a:pt x="68" y="87"/>
                      </a:lnTo>
                      <a:lnTo>
                        <a:pt x="68" y="95"/>
                      </a:lnTo>
                      <a:lnTo>
                        <a:pt x="77" y="102"/>
                      </a:lnTo>
                      <a:lnTo>
                        <a:pt x="84" y="108"/>
                      </a:lnTo>
                      <a:lnTo>
                        <a:pt x="84" y="116"/>
                      </a:lnTo>
                      <a:lnTo>
                        <a:pt x="84" y="124"/>
                      </a:lnTo>
                      <a:lnTo>
                        <a:pt x="84" y="132"/>
                      </a:lnTo>
                      <a:lnTo>
                        <a:pt x="77" y="138"/>
                      </a:lnTo>
                      <a:lnTo>
                        <a:pt x="68" y="138"/>
                      </a:lnTo>
                      <a:lnTo>
                        <a:pt x="59" y="145"/>
                      </a:lnTo>
                      <a:lnTo>
                        <a:pt x="51" y="145"/>
                      </a:lnTo>
                      <a:lnTo>
                        <a:pt x="35" y="152"/>
                      </a:lnTo>
                      <a:lnTo>
                        <a:pt x="25" y="160"/>
                      </a:lnTo>
                      <a:lnTo>
                        <a:pt x="16" y="160"/>
                      </a:lnTo>
                      <a:lnTo>
                        <a:pt x="9" y="168"/>
                      </a:lnTo>
                      <a:lnTo>
                        <a:pt x="9" y="173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5"/>
                      </a:lnTo>
                      <a:lnTo>
                        <a:pt x="9" y="313"/>
                      </a:lnTo>
                      <a:lnTo>
                        <a:pt x="16" y="319"/>
                      </a:lnTo>
                      <a:lnTo>
                        <a:pt x="16" y="334"/>
                      </a:lnTo>
                      <a:lnTo>
                        <a:pt x="25" y="334"/>
                      </a:lnTo>
                      <a:lnTo>
                        <a:pt x="35" y="342"/>
                      </a:lnTo>
                      <a:lnTo>
                        <a:pt x="42" y="350"/>
                      </a:lnTo>
                      <a:lnTo>
                        <a:pt x="51" y="350"/>
                      </a:lnTo>
                      <a:lnTo>
                        <a:pt x="51" y="354"/>
                      </a:lnTo>
                      <a:lnTo>
                        <a:pt x="51" y="218"/>
                      </a:lnTo>
                      <a:lnTo>
                        <a:pt x="51" y="370"/>
                      </a:lnTo>
                      <a:lnTo>
                        <a:pt x="51" y="486"/>
                      </a:lnTo>
                      <a:lnTo>
                        <a:pt x="51" y="494"/>
                      </a:lnTo>
                      <a:lnTo>
                        <a:pt x="51" y="501"/>
                      </a:lnTo>
                      <a:lnTo>
                        <a:pt x="59" y="507"/>
                      </a:lnTo>
                      <a:lnTo>
                        <a:pt x="59" y="515"/>
                      </a:lnTo>
                      <a:lnTo>
                        <a:pt x="68" y="515"/>
                      </a:lnTo>
                      <a:lnTo>
                        <a:pt x="68" y="523"/>
                      </a:lnTo>
                      <a:lnTo>
                        <a:pt x="77" y="523"/>
                      </a:lnTo>
                      <a:lnTo>
                        <a:pt x="84" y="523"/>
                      </a:lnTo>
                      <a:lnTo>
                        <a:pt x="92" y="523"/>
                      </a:lnTo>
                      <a:lnTo>
                        <a:pt x="101" y="523"/>
                      </a:lnTo>
                      <a:lnTo>
                        <a:pt x="110" y="515"/>
                      </a:lnTo>
                      <a:lnTo>
                        <a:pt x="119" y="507"/>
                      </a:lnTo>
                      <a:lnTo>
                        <a:pt x="125" y="501"/>
                      </a:lnTo>
                      <a:lnTo>
                        <a:pt x="125" y="494"/>
                      </a:lnTo>
                      <a:lnTo>
                        <a:pt x="125" y="486"/>
                      </a:lnTo>
                      <a:lnTo>
                        <a:pt x="125" y="291"/>
                      </a:lnTo>
                      <a:lnTo>
                        <a:pt x="125" y="486"/>
                      </a:lnTo>
                      <a:lnTo>
                        <a:pt x="125" y="494"/>
                      </a:lnTo>
                      <a:lnTo>
                        <a:pt x="125" y="501"/>
                      </a:lnTo>
                      <a:lnTo>
                        <a:pt x="125" y="507"/>
                      </a:lnTo>
                      <a:lnTo>
                        <a:pt x="134" y="507"/>
                      </a:lnTo>
                      <a:lnTo>
                        <a:pt x="134" y="515"/>
                      </a:lnTo>
                      <a:lnTo>
                        <a:pt x="143" y="515"/>
                      </a:lnTo>
                      <a:lnTo>
                        <a:pt x="143" y="523"/>
                      </a:lnTo>
                      <a:lnTo>
                        <a:pt x="153" y="523"/>
                      </a:lnTo>
                      <a:lnTo>
                        <a:pt x="160" y="523"/>
                      </a:lnTo>
                      <a:lnTo>
                        <a:pt x="167" y="523"/>
                      </a:lnTo>
                      <a:lnTo>
                        <a:pt x="177" y="523"/>
                      </a:lnTo>
                      <a:lnTo>
                        <a:pt x="186" y="515"/>
                      </a:lnTo>
                      <a:lnTo>
                        <a:pt x="193" y="507"/>
                      </a:lnTo>
                      <a:lnTo>
                        <a:pt x="193" y="501"/>
                      </a:lnTo>
                      <a:lnTo>
                        <a:pt x="193" y="494"/>
                      </a:lnTo>
                      <a:lnTo>
                        <a:pt x="193" y="486"/>
                      </a:lnTo>
                      <a:lnTo>
                        <a:pt x="193" y="370"/>
                      </a:lnTo>
                      <a:lnTo>
                        <a:pt x="193" y="218"/>
                      </a:lnTo>
                      <a:lnTo>
                        <a:pt x="193" y="354"/>
                      </a:lnTo>
                      <a:lnTo>
                        <a:pt x="202" y="350"/>
                      </a:lnTo>
                      <a:lnTo>
                        <a:pt x="210" y="350"/>
                      </a:lnTo>
                      <a:lnTo>
                        <a:pt x="210" y="342"/>
                      </a:lnTo>
                      <a:lnTo>
                        <a:pt x="219" y="334"/>
                      </a:lnTo>
                      <a:lnTo>
                        <a:pt x="226" y="326"/>
                      </a:lnTo>
                      <a:lnTo>
                        <a:pt x="236" y="319"/>
                      </a:lnTo>
                      <a:lnTo>
                        <a:pt x="245" y="313"/>
                      </a:lnTo>
                      <a:lnTo>
                        <a:pt x="245" y="305"/>
                      </a:lnTo>
                      <a:lnTo>
                        <a:pt x="245" y="291"/>
                      </a:lnTo>
                      <a:lnTo>
                        <a:pt x="245" y="197"/>
                      </a:lnTo>
                      <a:lnTo>
                        <a:pt x="245" y="189"/>
                      </a:lnTo>
                      <a:lnTo>
                        <a:pt x="245" y="181"/>
                      </a:lnTo>
                      <a:lnTo>
                        <a:pt x="245" y="173"/>
                      </a:lnTo>
                      <a:lnTo>
                        <a:pt x="245" y="168"/>
                      </a:lnTo>
                      <a:lnTo>
                        <a:pt x="236" y="160"/>
                      </a:lnTo>
                      <a:lnTo>
                        <a:pt x="226" y="160"/>
                      </a:lnTo>
                      <a:lnTo>
                        <a:pt x="219" y="152"/>
                      </a:lnTo>
                      <a:lnTo>
                        <a:pt x="202" y="145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  <p:grpSp>
          <p:nvGrpSpPr>
            <p:cNvPr id="46" name="Group 171"/>
            <p:cNvGrpSpPr>
              <a:grpSpLocks/>
            </p:cNvGrpSpPr>
            <p:nvPr/>
          </p:nvGrpSpPr>
          <p:grpSpPr bwMode="auto">
            <a:xfrm>
              <a:off x="1916" y="1653"/>
              <a:ext cx="108" cy="236"/>
              <a:chOff x="2124" y="1188"/>
              <a:chExt cx="124" cy="262"/>
            </a:xfrm>
          </p:grpSpPr>
          <p:sp>
            <p:nvSpPr>
              <p:cNvPr id="303" name="Freeform 172"/>
              <p:cNvSpPr>
                <a:spLocks/>
              </p:cNvSpPr>
              <p:nvPr/>
            </p:nvSpPr>
            <p:spPr bwMode="auto">
              <a:xfrm>
                <a:off x="2124" y="1188"/>
                <a:ext cx="124" cy="262"/>
              </a:xfrm>
              <a:custGeom>
                <a:avLst/>
                <a:gdLst>
                  <a:gd name="T0" fmla="*/ 1 w 247"/>
                  <a:gd name="T1" fmla="*/ 0 h 525"/>
                  <a:gd name="T2" fmla="*/ 1 w 247"/>
                  <a:gd name="T3" fmla="*/ 0 h 525"/>
                  <a:gd name="T4" fmla="*/ 1 w 247"/>
                  <a:gd name="T5" fmla="*/ 0 h 525"/>
                  <a:gd name="T6" fmla="*/ 1 w 247"/>
                  <a:gd name="T7" fmla="*/ 0 h 525"/>
                  <a:gd name="T8" fmla="*/ 1 w 247"/>
                  <a:gd name="T9" fmla="*/ 0 h 525"/>
                  <a:gd name="T10" fmla="*/ 1 w 247"/>
                  <a:gd name="T11" fmla="*/ 0 h 525"/>
                  <a:gd name="T12" fmla="*/ 1 w 247"/>
                  <a:gd name="T13" fmla="*/ 0 h 525"/>
                  <a:gd name="T14" fmla="*/ 1 w 247"/>
                  <a:gd name="T15" fmla="*/ 0 h 525"/>
                  <a:gd name="T16" fmla="*/ 1 w 247"/>
                  <a:gd name="T17" fmla="*/ 0 h 525"/>
                  <a:gd name="T18" fmla="*/ 1 w 247"/>
                  <a:gd name="T19" fmla="*/ 0 h 525"/>
                  <a:gd name="T20" fmla="*/ 1 w 247"/>
                  <a:gd name="T21" fmla="*/ 0 h 525"/>
                  <a:gd name="T22" fmla="*/ 1 w 247"/>
                  <a:gd name="T23" fmla="*/ 0 h 525"/>
                  <a:gd name="T24" fmla="*/ 1 w 247"/>
                  <a:gd name="T25" fmla="*/ 0 h 525"/>
                  <a:gd name="T26" fmla="*/ 1 w 247"/>
                  <a:gd name="T27" fmla="*/ 0 h 525"/>
                  <a:gd name="T28" fmla="*/ 1 w 247"/>
                  <a:gd name="T29" fmla="*/ 0 h 525"/>
                  <a:gd name="T30" fmla="*/ 1 w 247"/>
                  <a:gd name="T31" fmla="*/ 0 h 525"/>
                  <a:gd name="T32" fmla="*/ 1 w 247"/>
                  <a:gd name="T33" fmla="*/ 0 h 525"/>
                  <a:gd name="T34" fmla="*/ 1 w 247"/>
                  <a:gd name="T35" fmla="*/ 0 h 525"/>
                  <a:gd name="T36" fmla="*/ 1 w 247"/>
                  <a:gd name="T37" fmla="*/ 0 h 525"/>
                  <a:gd name="T38" fmla="*/ 1 w 247"/>
                  <a:gd name="T39" fmla="*/ 0 h 525"/>
                  <a:gd name="T40" fmla="*/ 1 w 247"/>
                  <a:gd name="T41" fmla="*/ 0 h 525"/>
                  <a:gd name="T42" fmla="*/ 1 w 247"/>
                  <a:gd name="T43" fmla="*/ 0 h 525"/>
                  <a:gd name="T44" fmla="*/ 1 w 247"/>
                  <a:gd name="T45" fmla="*/ 0 h 525"/>
                  <a:gd name="T46" fmla="*/ 1 w 247"/>
                  <a:gd name="T47" fmla="*/ 0 h 525"/>
                  <a:gd name="T48" fmla="*/ 1 w 247"/>
                  <a:gd name="T49" fmla="*/ 0 h 525"/>
                  <a:gd name="T50" fmla="*/ 1 w 247"/>
                  <a:gd name="T51" fmla="*/ 0 h 525"/>
                  <a:gd name="T52" fmla="*/ 1 w 247"/>
                  <a:gd name="T53" fmla="*/ 0 h 525"/>
                  <a:gd name="T54" fmla="*/ 0 w 247"/>
                  <a:gd name="T55" fmla="*/ 0 h 525"/>
                  <a:gd name="T56" fmla="*/ 0 w 247"/>
                  <a:gd name="T57" fmla="*/ 0 h 525"/>
                  <a:gd name="T58" fmla="*/ 1 w 247"/>
                  <a:gd name="T59" fmla="*/ 0 h 525"/>
                  <a:gd name="T60" fmla="*/ 1 w 247"/>
                  <a:gd name="T61" fmla="*/ 0 h 525"/>
                  <a:gd name="T62" fmla="*/ 1 w 247"/>
                  <a:gd name="T63" fmla="*/ 0 h 525"/>
                  <a:gd name="T64" fmla="*/ 1 w 247"/>
                  <a:gd name="T65" fmla="*/ 0 h 525"/>
                  <a:gd name="T66" fmla="*/ 1 w 247"/>
                  <a:gd name="T67" fmla="*/ 0 h 525"/>
                  <a:gd name="T68" fmla="*/ 1 w 247"/>
                  <a:gd name="T69" fmla="*/ 0 h 525"/>
                  <a:gd name="T70" fmla="*/ 1 w 247"/>
                  <a:gd name="T71" fmla="*/ 0 h 525"/>
                  <a:gd name="T72" fmla="*/ 1 w 247"/>
                  <a:gd name="T73" fmla="*/ 0 h 525"/>
                  <a:gd name="T74" fmla="*/ 1 w 247"/>
                  <a:gd name="T75" fmla="*/ 0 h 525"/>
                  <a:gd name="T76" fmla="*/ 1 w 247"/>
                  <a:gd name="T77" fmla="*/ 0 h 525"/>
                  <a:gd name="T78" fmla="*/ 1 w 247"/>
                  <a:gd name="T79" fmla="*/ 0 h 525"/>
                  <a:gd name="T80" fmla="*/ 1 w 247"/>
                  <a:gd name="T81" fmla="*/ 0 h 525"/>
                  <a:gd name="T82" fmla="*/ 1 w 247"/>
                  <a:gd name="T83" fmla="*/ 0 h 525"/>
                  <a:gd name="T84" fmla="*/ 1 w 247"/>
                  <a:gd name="T85" fmla="*/ 0 h 525"/>
                  <a:gd name="T86" fmla="*/ 1 w 247"/>
                  <a:gd name="T87" fmla="*/ 0 h 525"/>
                  <a:gd name="T88" fmla="*/ 1 w 247"/>
                  <a:gd name="T89" fmla="*/ 0 h 525"/>
                  <a:gd name="T90" fmla="*/ 1 w 247"/>
                  <a:gd name="T91" fmla="*/ 0 h 525"/>
                  <a:gd name="T92" fmla="*/ 1 w 247"/>
                  <a:gd name="T93" fmla="*/ 0 h 525"/>
                  <a:gd name="T94" fmla="*/ 1 w 247"/>
                  <a:gd name="T95" fmla="*/ 0 h 525"/>
                  <a:gd name="T96" fmla="*/ 1 w 247"/>
                  <a:gd name="T97" fmla="*/ 0 h 525"/>
                  <a:gd name="T98" fmla="*/ 1 w 247"/>
                  <a:gd name="T99" fmla="*/ 0 h 525"/>
                  <a:gd name="T100" fmla="*/ 1 w 247"/>
                  <a:gd name="T101" fmla="*/ 0 h 525"/>
                  <a:gd name="T102" fmla="*/ 1 w 247"/>
                  <a:gd name="T103" fmla="*/ 0 h 525"/>
                  <a:gd name="T104" fmla="*/ 1 w 247"/>
                  <a:gd name="T105" fmla="*/ 0 h 525"/>
                  <a:gd name="T106" fmla="*/ 1 w 247"/>
                  <a:gd name="T107" fmla="*/ 0 h 525"/>
                  <a:gd name="T108" fmla="*/ 1 w 247"/>
                  <a:gd name="T109" fmla="*/ 0 h 525"/>
                  <a:gd name="T110" fmla="*/ 1 w 247"/>
                  <a:gd name="T111" fmla="*/ 0 h 525"/>
                  <a:gd name="T112" fmla="*/ 1 w 247"/>
                  <a:gd name="T113" fmla="*/ 0 h 525"/>
                  <a:gd name="T114" fmla="*/ 1 w 247"/>
                  <a:gd name="T115" fmla="*/ 0 h 525"/>
                  <a:gd name="T116" fmla="*/ 1 w 247"/>
                  <a:gd name="T117" fmla="*/ 0 h 525"/>
                  <a:gd name="T118" fmla="*/ 1 w 247"/>
                  <a:gd name="T119" fmla="*/ 0 h 525"/>
                  <a:gd name="T120" fmla="*/ 1 w 247"/>
                  <a:gd name="T121" fmla="*/ 0 h 525"/>
                  <a:gd name="T122" fmla="*/ 1 w 247"/>
                  <a:gd name="T123" fmla="*/ 0 h 52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7" h="525">
                    <a:moveTo>
                      <a:pt x="205" y="147"/>
                    </a:moveTo>
                    <a:lnTo>
                      <a:pt x="205" y="147"/>
                    </a:lnTo>
                    <a:lnTo>
                      <a:pt x="196" y="147"/>
                    </a:lnTo>
                    <a:lnTo>
                      <a:pt x="187" y="139"/>
                    </a:lnTo>
                    <a:lnTo>
                      <a:pt x="179" y="139"/>
                    </a:lnTo>
                    <a:lnTo>
                      <a:pt x="170" y="132"/>
                    </a:lnTo>
                    <a:lnTo>
                      <a:pt x="163" y="124"/>
                    </a:lnTo>
                    <a:lnTo>
                      <a:pt x="163" y="116"/>
                    </a:lnTo>
                    <a:lnTo>
                      <a:pt x="163" y="110"/>
                    </a:lnTo>
                    <a:lnTo>
                      <a:pt x="170" y="110"/>
                    </a:lnTo>
                    <a:lnTo>
                      <a:pt x="179" y="102"/>
                    </a:lnTo>
                    <a:lnTo>
                      <a:pt x="179" y="96"/>
                    </a:lnTo>
                    <a:lnTo>
                      <a:pt x="187" y="88"/>
                    </a:lnTo>
                    <a:lnTo>
                      <a:pt x="187" y="81"/>
                    </a:lnTo>
                    <a:lnTo>
                      <a:pt x="187" y="73"/>
                    </a:lnTo>
                    <a:lnTo>
                      <a:pt x="187" y="65"/>
                    </a:lnTo>
                    <a:lnTo>
                      <a:pt x="187" y="51"/>
                    </a:lnTo>
                    <a:lnTo>
                      <a:pt x="187" y="45"/>
                    </a:lnTo>
                    <a:lnTo>
                      <a:pt x="187" y="37"/>
                    </a:lnTo>
                    <a:lnTo>
                      <a:pt x="179" y="29"/>
                    </a:lnTo>
                    <a:lnTo>
                      <a:pt x="170" y="23"/>
                    </a:lnTo>
                    <a:lnTo>
                      <a:pt x="163" y="16"/>
                    </a:lnTo>
                    <a:lnTo>
                      <a:pt x="153" y="8"/>
                    </a:lnTo>
                    <a:lnTo>
                      <a:pt x="144" y="8"/>
                    </a:lnTo>
                    <a:lnTo>
                      <a:pt x="137" y="0"/>
                    </a:lnTo>
                    <a:lnTo>
                      <a:pt x="128" y="0"/>
                    </a:lnTo>
                    <a:lnTo>
                      <a:pt x="120" y="0"/>
                    </a:lnTo>
                    <a:lnTo>
                      <a:pt x="104" y="8"/>
                    </a:lnTo>
                    <a:lnTo>
                      <a:pt x="94" y="8"/>
                    </a:lnTo>
                    <a:lnTo>
                      <a:pt x="85" y="16"/>
                    </a:lnTo>
                    <a:lnTo>
                      <a:pt x="78" y="23"/>
                    </a:lnTo>
                    <a:lnTo>
                      <a:pt x="78" y="29"/>
                    </a:lnTo>
                    <a:lnTo>
                      <a:pt x="69" y="37"/>
                    </a:lnTo>
                    <a:lnTo>
                      <a:pt x="69" y="45"/>
                    </a:lnTo>
                    <a:lnTo>
                      <a:pt x="61" y="51"/>
                    </a:lnTo>
                    <a:lnTo>
                      <a:pt x="61" y="65"/>
                    </a:lnTo>
                    <a:lnTo>
                      <a:pt x="61" y="73"/>
                    </a:lnTo>
                    <a:lnTo>
                      <a:pt x="69" y="81"/>
                    </a:lnTo>
                    <a:lnTo>
                      <a:pt x="69" y="88"/>
                    </a:lnTo>
                    <a:lnTo>
                      <a:pt x="69" y="96"/>
                    </a:lnTo>
                    <a:lnTo>
                      <a:pt x="78" y="102"/>
                    </a:lnTo>
                    <a:lnTo>
                      <a:pt x="85" y="110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8" y="139"/>
                    </a:lnTo>
                    <a:lnTo>
                      <a:pt x="69" y="139"/>
                    </a:lnTo>
                    <a:lnTo>
                      <a:pt x="61" y="147"/>
                    </a:lnTo>
                    <a:lnTo>
                      <a:pt x="52" y="147"/>
                    </a:lnTo>
                    <a:lnTo>
                      <a:pt x="35" y="153"/>
                    </a:lnTo>
                    <a:lnTo>
                      <a:pt x="26" y="161"/>
                    </a:lnTo>
                    <a:lnTo>
                      <a:pt x="19" y="161"/>
                    </a:lnTo>
                    <a:lnTo>
                      <a:pt x="10" y="169"/>
                    </a:lnTo>
                    <a:lnTo>
                      <a:pt x="10" y="175"/>
                    </a:lnTo>
                    <a:lnTo>
                      <a:pt x="0" y="182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10" y="307"/>
                    </a:lnTo>
                    <a:lnTo>
                      <a:pt x="10" y="314"/>
                    </a:lnTo>
                    <a:lnTo>
                      <a:pt x="19" y="320"/>
                    </a:lnTo>
                    <a:lnTo>
                      <a:pt x="19" y="336"/>
                    </a:lnTo>
                    <a:lnTo>
                      <a:pt x="26" y="336"/>
                    </a:lnTo>
                    <a:lnTo>
                      <a:pt x="35" y="344"/>
                    </a:lnTo>
                    <a:lnTo>
                      <a:pt x="43" y="350"/>
                    </a:lnTo>
                    <a:lnTo>
                      <a:pt x="52" y="350"/>
                    </a:lnTo>
                    <a:lnTo>
                      <a:pt x="52" y="356"/>
                    </a:lnTo>
                    <a:lnTo>
                      <a:pt x="52" y="218"/>
                    </a:lnTo>
                    <a:lnTo>
                      <a:pt x="52" y="372"/>
                    </a:lnTo>
                    <a:lnTo>
                      <a:pt x="52" y="488"/>
                    </a:lnTo>
                    <a:lnTo>
                      <a:pt x="52" y="496"/>
                    </a:lnTo>
                    <a:lnTo>
                      <a:pt x="52" y="503"/>
                    </a:lnTo>
                    <a:lnTo>
                      <a:pt x="61" y="509"/>
                    </a:lnTo>
                    <a:lnTo>
                      <a:pt x="61" y="517"/>
                    </a:lnTo>
                    <a:lnTo>
                      <a:pt x="69" y="517"/>
                    </a:lnTo>
                    <a:lnTo>
                      <a:pt x="69" y="525"/>
                    </a:lnTo>
                    <a:lnTo>
                      <a:pt x="78" y="525"/>
                    </a:lnTo>
                    <a:lnTo>
                      <a:pt x="85" y="525"/>
                    </a:lnTo>
                    <a:lnTo>
                      <a:pt x="94" y="525"/>
                    </a:lnTo>
                    <a:lnTo>
                      <a:pt x="104" y="525"/>
                    </a:lnTo>
                    <a:lnTo>
                      <a:pt x="111" y="517"/>
                    </a:lnTo>
                    <a:lnTo>
                      <a:pt x="120" y="509"/>
                    </a:lnTo>
                    <a:lnTo>
                      <a:pt x="128" y="503"/>
                    </a:lnTo>
                    <a:lnTo>
                      <a:pt x="128" y="496"/>
                    </a:lnTo>
                    <a:lnTo>
                      <a:pt x="128" y="488"/>
                    </a:lnTo>
                    <a:lnTo>
                      <a:pt x="128" y="291"/>
                    </a:lnTo>
                    <a:lnTo>
                      <a:pt x="128" y="488"/>
                    </a:lnTo>
                    <a:lnTo>
                      <a:pt x="128" y="496"/>
                    </a:lnTo>
                    <a:lnTo>
                      <a:pt x="128" y="503"/>
                    </a:lnTo>
                    <a:lnTo>
                      <a:pt x="128" y="509"/>
                    </a:lnTo>
                    <a:lnTo>
                      <a:pt x="137" y="509"/>
                    </a:lnTo>
                    <a:lnTo>
                      <a:pt x="137" y="517"/>
                    </a:lnTo>
                    <a:lnTo>
                      <a:pt x="144" y="517"/>
                    </a:lnTo>
                    <a:lnTo>
                      <a:pt x="144" y="525"/>
                    </a:lnTo>
                    <a:lnTo>
                      <a:pt x="153" y="525"/>
                    </a:lnTo>
                    <a:lnTo>
                      <a:pt x="163" y="525"/>
                    </a:lnTo>
                    <a:lnTo>
                      <a:pt x="170" y="525"/>
                    </a:lnTo>
                    <a:lnTo>
                      <a:pt x="179" y="525"/>
                    </a:lnTo>
                    <a:lnTo>
                      <a:pt x="187" y="517"/>
                    </a:lnTo>
                    <a:lnTo>
                      <a:pt x="196" y="509"/>
                    </a:lnTo>
                    <a:lnTo>
                      <a:pt x="196" y="503"/>
                    </a:lnTo>
                    <a:lnTo>
                      <a:pt x="196" y="496"/>
                    </a:lnTo>
                    <a:lnTo>
                      <a:pt x="196" y="488"/>
                    </a:lnTo>
                    <a:lnTo>
                      <a:pt x="196" y="372"/>
                    </a:lnTo>
                    <a:lnTo>
                      <a:pt x="196" y="218"/>
                    </a:lnTo>
                    <a:lnTo>
                      <a:pt x="196" y="356"/>
                    </a:lnTo>
                    <a:lnTo>
                      <a:pt x="205" y="350"/>
                    </a:lnTo>
                    <a:lnTo>
                      <a:pt x="212" y="350"/>
                    </a:lnTo>
                    <a:lnTo>
                      <a:pt x="212" y="344"/>
                    </a:lnTo>
                    <a:lnTo>
                      <a:pt x="222" y="336"/>
                    </a:lnTo>
                    <a:lnTo>
                      <a:pt x="229" y="328"/>
                    </a:lnTo>
                    <a:lnTo>
                      <a:pt x="238" y="320"/>
                    </a:lnTo>
                    <a:lnTo>
                      <a:pt x="247" y="314"/>
                    </a:lnTo>
                    <a:lnTo>
                      <a:pt x="247" y="307"/>
                    </a:lnTo>
                    <a:lnTo>
                      <a:pt x="247" y="291"/>
                    </a:lnTo>
                    <a:lnTo>
                      <a:pt x="247" y="197"/>
                    </a:lnTo>
                    <a:lnTo>
                      <a:pt x="247" y="189"/>
                    </a:lnTo>
                    <a:lnTo>
                      <a:pt x="247" y="182"/>
                    </a:lnTo>
                    <a:lnTo>
                      <a:pt x="247" y="175"/>
                    </a:lnTo>
                    <a:lnTo>
                      <a:pt x="247" y="169"/>
                    </a:lnTo>
                    <a:lnTo>
                      <a:pt x="238" y="161"/>
                    </a:lnTo>
                    <a:lnTo>
                      <a:pt x="229" y="161"/>
                    </a:lnTo>
                    <a:lnTo>
                      <a:pt x="222" y="153"/>
                    </a:lnTo>
                    <a:lnTo>
                      <a:pt x="205" y="147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304" name="Group 173"/>
              <p:cNvGrpSpPr>
                <a:grpSpLocks/>
              </p:cNvGrpSpPr>
              <p:nvPr/>
            </p:nvGrpSpPr>
            <p:grpSpPr bwMode="auto">
              <a:xfrm>
                <a:off x="2124" y="1188"/>
                <a:ext cx="124" cy="262"/>
                <a:chOff x="2124" y="1188"/>
                <a:chExt cx="124" cy="262"/>
              </a:xfrm>
            </p:grpSpPr>
            <p:sp>
              <p:nvSpPr>
                <p:cNvPr id="305" name="Freeform 174"/>
                <p:cNvSpPr>
                  <a:spLocks/>
                </p:cNvSpPr>
                <p:nvPr/>
              </p:nvSpPr>
              <p:spPr bwMode="auto">
                <a:xfrm>
                  <a:off x="2124" y="1188"/>
                  <a:ext cx="124" cy="262"/>
                </a:xfrm>
                <a:custGeom>
                  <a:avLst/>
                  <a:gdLst>
                    <a:gd name="T0" fmla="*/ 1 w 247"/>
                    <a:gd name="T1" fmla="*/ 0 h 525"/>
                    <a:gd name="T2" fmla="*/ 1 w 247"/>
                    <a:gd name="T3" fmla="*/ 0 h 525"/>
                    <a:gd name="T4" fmla="*/ 1 w 247"/>
                    <a:gd name="T5" fmla="*/ 0 h 525"/>
                    <a:gd name="T6" fmla="*/ 1 w 247"/>
                    <a:gd name="T7" fmla="*/ 0 h 525"/>
                    <a:gd name="T8" fmla="*/ 1 w 247"/>
                    <a:gd name="T9" fmla="*/ 0 h 525"/>
                    <a:gd name="T10" fmla="*/ 1 w 247"/>
                    <a:gd name="T11" fmla="*/ 0 h 525"/>
                    <a:gd name="T12" fmla="*/ 1 w 247"/>
                    <a:gd name="T13" fmla="*/ 0 h 525"/>
                    <a:gd name="T14" fmla="*/ 1 w 247"/>
                    <a:gd name="T15" fmla="*/ 0 h 525"/>
                    <a:gd name="T16" fmla="*/ 1 w 247"/>
                    <a:gd name="T17" fmla="*/ 0 h 525"/>
                    <a:gd name="T18" fmla="*/ 1 w 247"/>
                    <a:gd name="T19" fmla="*/ 0 h 525"/>
                    <a:gd name="T20" fmla="*/ 1 w 247"/>
                    <a:gd name="T21" fmla="*/ 0 h 525"/>
                    <a:gd name="T22" fmla="*/ 1 w 247"/>
                    <a:gd name="T23" fmla="*/ 0 h 525"/>
                    <a:gd name="T24" fmla="*/ 1 w 247"/>
                    <a:gd name="T25" fmla="*/ 0 h 525"/>
                    <a:gd name="T26" fmla="*/ 1 w 247"/>
                    <a:gd name="T27" fmla="*/ 0 h 525"/>
                    <a:gd name="T28" fmla="*/ 1 w 247"/>
                    <a:gd name="T29" fmla="*/ 0 h 525"/>
                    <a:gd name="T30" fmla="*/ 1 w 247"/>
                    <a:gd name="T31" fmla="*/ 0 h 525"/>
                    <a:gd name="T32" fmla="*/ 1 w 247"/>
                    <a:gd name="T33" fmla="*/ 0 h 525"/>
                    <a:gd name="T34" fmla="*/ 1 w 247"/>
                    <a:gd name="T35" fmla="*/ 0 h 525"/>
                    <a:gd name="T36" fmla="*/ 1 w 247"/>
                    <a:gd name="T37" fmla="*/ 0 h 525"/>
                    <a:gd name="T38" fmla="*/ 1 w 247"/>
                    <a:gd name="T39" fmla="*/ 0 h 525"/>
                    <a:gd name="T40" fmla="*/ 1 w 247"/>
                    <a:gd name="T41" fmla="*/ 0 h 525"/>
                    <a:gd name="T42" fmla="*/ 1 w 247"/>
                    <a:gd name="T43" fmla="*/ 0 h 525"/>
                    <a:gd name="T44" fmla="*/ 1 w 247"/>
                    <a:gd name="T45" fmla="*/ 0 h 525"/>
                    <a:gd name="T46" fmla="*/ 1 w 247"/>
                    <a:gd name="T47" fmla="*/ 0 h 525"/>
                    <a:gd name="T48" fmla="*/ 1 w 247"/>
                    <a:gd name="T49" fmla="*/ 0 h 525"/>
                    <a:gd name="T50" fmla="*/ 1 w 247"/>
                    <a:gd name="T51" fmla="*/ 0 h 525"/>
                    <a:gd name="T52" fmla="*/ 1 w 247"/>
                    <a:gd name="T53" fmla="*/ 0 h 525"/>
                    <a:gd name="T54" fmla="*/ 0 w 247"/>
                    <a:gd name="T55" fmla="*/ 0 h 525"/>
                    <a:gd name="T56" fmla="*/ 0 w 247"/>
                    <a:gd name="T57" fmla="*/ 0 h 525"/>
                    <a:gd name="T58" fmla="*/ 1 w 247"/>
                    <a:gd name="T59" fmla="*/ 0 h 525"/>
                    <a:gd name="T60" fmla="*/ 1 w 247"/>
                    <a:gd name="T61" fmla="*/ 0 h 525"/>
                    <a:gd name="T62" fmla="*/ 1 w 247"/>
                    <a:gd name="T63" fmla="*/ 0 h 525"/>
                    <a:gd name="T64" fmla="*/ 1 w 247"/>
                    <a:gd name="T65" fmla="*/ 0 h 525"/>
                    <a:gd name="T66" fmla="*/ 1 w 247"/>
                    <a:gd name="T67" fmla="*/ 0 h 525"/>
                    <a:gd name="T68" fmla="*/ 1 w 247"/>
                    <a:gd name="T69" fmla="*/ 0 h 525"/>
                    <a:gd name="T70" fmla="*/ 1 w 247"/>
                    <a:gd name="T71" fmla="*/ 0 h 525"/>
                    <a:gd name="T72" fmla="*/ 1 w 247"/>
                    <a:gd name="T73" fmla="*/ 0 h 525"/>
                    <a:gd name="T74" fmla="*/ 1 w 247"/>
                    <a:gd name="T75" fmla="*/ 0 h 525"/>
                    <a:gd name="T76" fmla="*/ 1 w 247"/>
                    <a:gd name="T77" fmla="*/ 0 h 525"/>
                    <a:gd name="T78" fmla="*/ 1 w 247"/>
                    <a:gd name="T79" fmla="*/ 0 h 525"/>
                    <a:gd name="T80" fmla="*/ 1 w 247"/>
                    <a:gd name="T81" fmla="*/ 0 h 525"/>
                    <a:gd name="T82" fmla="*/ 1 w 247"/>
                    <a:gd name="T83" fmla="*/ 0 h 525"/>
                    <a:gd name="T84" fmla="*/ 1 w 247"/>
                    <a:gd name="T85" fmla="*/ 0 h 525"/>
                    <a:gd name="T86" fmla="*/ 1 w 247"/>
                    <a:gd name="T87" fmla="*/ 0 h 525"/>
                    <a:gd name="T88" fmla="*/ 1 w 247"/>
                    <a:gd name="T89" fmla="*/ 0 h 525"/>
                    <a:gd name="T90" fmla="*/ 1 w 247"/>
                    <a:gd name="T91" fmla="*/ 0 h 525"/>
                    <a:gd name="T92" fmla="*/ 1 w 247"/>
                    <a:gd name="T93" fmla="*/ 0 h 525"/>
                    <a:gd name="T94" fmla="*/ 1 w 247"/>
                    <a:gd name="T95" fmla="*/ 0 h 525"/>
                    <a:gd name="T96" fmla="*/ 1 w 247"/>
                    <a:gd name="T97" fmla="*/ 0 h 525"/>
                    <a:gd name="T98" fmla="*/ 1 w 247"/>
                    <a:gd name="T99" fmla="*/ 0 h 525"/>
                    <a:gd name="T100" fmla="*/ 1 w 247"/>
                    <a:gd name="T101" fmla="*/ 0 h 525"/>
                    <a:gd name="T102" fmla="*/ 1 w 247"/>
                    <a:gd name="T103" fmla="*/ 0 h 525"/>
                    <a:gd name="T104" fmla="*/ 1 w 247"/>
                    <a:gd name="T105" fmla="*/ 0 h 525"/>
                    <a:gd name="T106" fmla="*/ 1 w 247"/>
                    <a:gd name="T107" fmla="*/ 0 h 525"/>
                    <a:gd name="T108" fmla="*/ 1 w 247"/>
                    <a:gd name="T109" fmla="*/ 0 h 525"/>
                    <a:gd name="T110" fmla="*/ 1 w 247"/>
                    <a:gd name="T111" fmla="*/ 0 h 525"/>
                    <a:gd name="T112" fmla="*/ 1 w 247"/>
                    <a:gd name="T113" fmla="*/ 0 h 525"/>
                    <a:gd name="T114" fmla="*/ 1 w 247"/>
                    <a:gd name="T115" fmla="*/ 0 h 525"/>
                    <a:gd name="T116" fmla="*/ 1 w 247"/>
                    <a:gd name="T117" fmla="*/ 0 h 525"/>
                    <a:gd name="T118" fmla="*/ 1 w 247"/>
                    <a:gd name="T119" fmla="*/ 0 h 525"/>
                    <a:gd name="T120" fmla="*/ 1 w 247"/>
                    <a:gd name="T121" fmla="*/ 0 h 525"/>
                    <a:gd name="T122" fmla="*/ 1 w 247"/>
                    <a:gd name="T123" fmla="*/ 0 h 525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7" h="525">
                      <a:moveTo>
                        <a:pt x="205" y="147"/>
                      </a:moveTo>
                      <a:lnTo>
                        <a:pt x="205" y="147"/>
                      </a:lnTo>
                      <a:lnTo>
                        <a:pt x="196" y="147"/>
                      </a:lnTo>
                      <a:lnTo>
                        <a:pt x="187" y="139"/>
                      </a:lnTo>
                      <a:lnTo>
                        <a:pt x="179" y="139"/>
                      </a:lnTo>
                      <a:lnTo>
                        <a:pt x="170" y="132"/>
                      </a:lnTo>
                      <a:lnTo>
                        <a:pt x="163" y="124"/>
                      </a:lnTo>
                      <a:lnTo>
                        <a:pt x="163" y="116"/>
                      </a:lnTo>
                      <a:lnTo>
                        <a:pt x="163" y="110"/>
                      </a:lnTo>
                      <a:lnTo>
                        <a:pt x="170" y="110"/>
                      </a:lnTo>
                      <a:lnTo>
                        <a:pt x="179" y="102"/>
                      </a:lnTo>
                      <a:lnTo>
                        <a:pt x="179" y="96"/>
                      </a:lnTo>
                      <a:lnTo>
                        <a:pt x="187" y="88"/>
                      </a:lnTo>
                      <a:lnTo>
                        <a:pt x="187" y="81"/>
                      </a:lnTo>
                      <a:lnTo>
                        <a:pt x="187" y="73"/>
                      </a:lnTo>
                      <a:lnTo>
                        <a:pt x="187" y="65"/>
                      </a:lnTo>
                      <a:lnTo>
                        <a:pt x="187" y="51"/>
                      </a:lnTo>
                      <a:lnTo>
                        <a:pt x="187" y="45"/>
                      </a:lnTo>
                      <a:lnTo>
                        <a:pt x="187" y="37"/>
                      </a:lnTo>
                      <a:lnTo>
                        <a:pt x="179" y="29"/>
                      </a:lnTo>
                      <a:lnTo>
                        <a:pt x="170" y="23"/>
                      </a:lnTo>
                      <a:lnTo>
                        <a:pt x="163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7" y="0"/>
                      </a:lnTo>
                      <a:lnTo>
                        <a:pt x="128" y="0"/>
                      </a:lnTo>
                      <a:lnTo>
                        <a:pt x="120" y="0"/>
                      </a:lnTo>
                      <a:lnTo>
                        <a:pt x="104" y="8"/>
                      </a:lnTo>
                      <a:lnTo>
                        <a:pt x="94" y="8"/>
                      </a:lnTo>
                      <a:lnTo>
                        <a:pt x="85" y="16"/>
                      </a:lnTo>
                      <a:lnTo>
                        <a:pt x="78" y="23"/>
                      </a:lnTo>
                      <a:lnTo>
                        <a:pt x="78" y="29"/>
                      </a:lnTo>
                      <a:lnTo>
                        <a:pt x="69" y="37"/>
                      </a:lnTo>
                      <a:lnTo>
                        <a:pt x="69" y="45"/>
                      </a:lnTo>
                      <a:lnTo>
                        <a:pt x="61" y="51"/>
                      </a:lnTo>
                      <a:lnTo>
                        <a:pt x="61" y="65"/>
                      </a:lnTo>
                      <a:lnTo>
                        <a:pt x="61" y="73"/>
                      </a:lnTo>
                      <a:lnTo>
                        <a:pt x="69" y="81"/>
                      </a:lnTo>
                      <a:lnTo>
                        <a:pt x="69" y="88"/>
                      </a:lnTo>
                      <a:lnTo>
                        <a:pt x="69" y="96"/>
                      </a:lnTo>
                      <a:lnTo>
                        <a:pt x="78" y="102"/>
                      </a:lnTo>
                      <a:lnTo>
                        <a:pt x="85" y="110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8" y="139"/>
                      </a:lnTo>
                      <a:lnTo>
                        <a:pt x="69" y="139"/>
                      </a:lnTo>
                      <a:lnTo>
                        <a:pt x="61" y="147"/>
                      </a:lnTo>
                      <a:lnTo>
                        <a:pt x="52" y="147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9" y="161"/>
                      </a:lnTo>
                      <a:lnTo>
                        <a:pt x="10" y="169"/>
                      </a:lnTo>
                      <a:lnTo>
                        <a:pt x="10" y="175"/>
                      </a:lnTo>
                      <a:lnTo>
                        <a:pt x="0" y="182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10" y="307"/>
                      </a:lnTo>
                      <a:lnTo>
                        <a:pt x="10" y="314"/>
                      </a:lnTo>
                      <a:lnTo>
                        <a:pt x="19" y="320"/>
                      </a:lnTo>
                      <a:lnTo>
                        <a:pt x="19" y="336"/>
                      </a:lnTo>
                      <a:lnTo>
                        <a:pt x="26" y="336"/>
                      </a:lnTo>
                      <a:lnTo>
                        <a:pt x="35" y="344"/>
                      </a:lnTo>
                      <a:lnTo>
                        <a:pt x="43" y="350"/>
                      </a:lnTo>
                      <a:lnTo>
                        <a:pt x="52" y="350"/>
                      </a:lnTo>
                      <a:lnTo>
                        <a:pt x="52" y="356"/>
                      </a:lnTo>
                      <a:lnTo>
                        <a:pt x="52" y="218"/>
                      </a:lnTo>
                      <a:lnTo>
                        <a:pt x="52" y="372"/>
                      </a:lnTo>
                      <a:lnTo>
                        <a:pt x="52" y="488"/>
                      </a:lnTo>
                      <a:lnTo>
                        <a:pt x="52" y="496"/>
                      </a:lnTo>
                      <a:lnTo>
                        <a:pt x="52" y="503"/>
                      </a:lnTo>
                      <a:lnTo>
                        <a:pt x="61" y="509"/>
                      </a:lnTo>
                      <a:lnTo>
                        <a:pt x="61" y="517"/>
                      </a:lnTo>
                      <a:lnTo>
                        <a:pt x="69" y="517"/>
                      </a:lnTo>
                      <a:lnTo>
                        <a:pt x="69" y="525"/>
                      </a:lnTo>
                      <a:lnTo>
                        <a:pt x="78" y="525"/>
                      </a:lnTo>
                      <a:lnTo>
                        <a:pt x="85" y="525"/>
                      </a:lnTo>
                      <a:lnTo>
                        <a:pt x="94" y="525"/>
                      </a:lnTo>
                      <a:lnTo>
                        <a:pt x="104" y="525"/>
                      </a:lnTo>
                      <a:lnTo>
                        <a:pt x="111" y="517"/>
                      </a:lnTo>
                      <a:lnTo>
                        <a:pt x="120" y="509"/>
                      </a:lnTo>
                      <a:lnTo>
                        <a:pt x="128" y="503"/>
                      </a:lnTo>
                      <a:lnTo>
                        <a:pt x="128" y="496"/>
                      </a:lnTo>
                      <a:lnTo>
                        <a:pt x="128" y="488"/>
                      </a:lnTo>
                      <a:lnTo>
                        <a:pt x="128" y="291"/>
                      </a:lnTo>
                      <a:lnTo>
                        <a:pt x="128" y="488"/>
                      </a:lnTo>
                      <a:lnTo>
                        <a:pt x="128" y="496"/>
                      </a:lnTo>
                      <a:lnTo>
                        <a:pt x="128" y="503"/>
                      </a:lnTo>
                      <a:lnTo>
                        <a:pt x="128" y="509"/>
                      </a:lnTo>
                      <a:lnTo>
                        <a:pt x="137" y="509"/>
                      </a:lnTo>
                      <a:lnTo>
                        <a:pt x="137" y="517"/>
                      </a:lnTo>
                      <a:lnTo>
                        <a:pt x="144" y="517"/>
                      </a:lnTo>
                      <a:lnTo>
                        <a:pt x="144" y="525"/>
                      </a:lnTo>
                      <a:lnTo>
                        <a:pt x="153" y="525"/>
                      </a:lnTo>
                      <a:lnTo>
                        <a:pt x="163" y="525"/>
                      </a:lnTo>
                      <a:lnTo>
                        <a:pt x="170" y="525"/>
                      </a:lnTo>
                      <a:lnTo>
                        <a:pt x="179" y="525"/>
                      </a:lnTo>
                      <a:lnTo>
                        <a:pt x="187" y="517"/>
                      </a:lnTo>
                      <a:lnTo>
                        <a:pt x="196" y="509"/>
                      </a:lnTo>
                      <a:lnTo>
                        <a:pt x="196" y="503"/>
                      </a:lnTo>
                      <a:lnTo>
                        <a:pt x="196" y="496"/>
                      </a:lnTo>
                      <a:lnTo>
                        <a:pt x="196" y="488"/>
                      </a:lnTo>
                      <a:lnTo>
                        <a:pt x="196" y="372"/>
                      </a:lnTo>
                      <a:lnTo>
                        <a:pt x="196" y="218"/>
                      </a:lnTo>
                      <a:lnTo>
                        <a:pt x="196" y="356"/>
                      </a:lnTo>
                      <a:lnTo>
                        <a:pt x="205" y="350"/>
                      </a:lnTo>
                      <a:lnTo>
                        <a:pt x="212" y="350"/>
                      </a:lnTo>
                      <a:lnTo>
                        <a:pt x="212" y="344"/>
                      </a:lnTo>
                      <a:lnTo>
                        <a:pt x="222" y="336"/>
                      </a:lnTo>
                      <a:lnTo>
                        <a:pt x="229" y="328"/>
                      </a:lnTo>
                      <a:lnTo>
                        <a:pt x="238" y="320"/>
                      </a:lnTo>
                      <a:lnTo>
                        <a:pt x="247" y="314"/>
                      </a:lnTo>
                      <a:lnTo>
                        <a:pt x="247" y="307"/>
                      </a:lnTo>
                      <a:lnTo>
                        <a:pt x="247" y="291"/>
                      </a:lnTo>
                      <a:lnTo>
                        <a:pt x="247" y="197"/>
                      </a:lnTo>
                      <a:lnTo>
                        <a:pt x="247" y="189"/>
                      </a:lnTo>
                      <a:lnTo>
                        <a:pt x="247" y="182"/>
                      </a:lnTo>
                      <a:lnTo>
                        <a:pt x="247" y="175"/>
                      </a:lnTo>
                      <a:lnTo>
                        <a:pt x="247" y="169"/>
                      </a:lnTo>
                      <a:lnTo>
                        <a:pt x="238" y="161"/>
                      </a:lnTo>
                      <a:lnTo>
                        <a:pt x="229" y="161"/>
                      </a:lnTo>
                      <a:lnTo>
                        <a:pt x="222" y="153"/>
                      </a:lnTo>
                      <a:lnTo>
                        <a:pt x="205" y="147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306" name="Freeform 175"/>
                <p:cNvSpPr>
                  <a:spLocks/>
                </p:cNvSpPr>
                <p:nvPr/>
              </p:nvSpPr>
              <p:spPr bwMode="auto">
                <a:xfrm>
                  <a:off x="2124" y="1188"/>
                  <a:ext cx="124" cy="262"/>
                </a:xfrm>
                <a:custGeom>
                  <a:avLst/>
                  <a:gdLst>
                    <a:gd name="T0" fmla="*/ 1 w 247"/>
                    <a:gd name="T1" fmla="*/ 0 h 525"/>
                    <a:gd name="T2" fmla="*/ 1 w 247"/>
                    <a:gd name="T3" fmla="*/ 0 h 525"/>
                    <a:gd name="T4" fmla="*/ 1 w 247"/>
                    <a:gd name="T5" fmla="*/ 0 h 525"/>
                    <a:gd name="T6" fmla="*/ 1 w 247"/>
                    <a:gd name="T7" fmla="*/ 0 h 525"/>
                    <a:gd name="T8" fmla="*/ 1 w 247"/>
                    <a:gd name="T9" fmla="*/ 0 h 525"/>
                    <a:gd name="T10" fmla="*/ 1 w 247"/>
                    <a:gd name="T11" fmla="*/ 0 h 525"/>
                    <a:gd name="T12" fmla="*/ 1 w 247"/>
                    <a:gd name="T13" fmla="*/ 0 h 525"/>
                    <a:gd name="T14" fmla="*/ 1 w 247"/>
                    <a:gd name="T15" fmla="*/ 0 h 525"/>
                    <a:gd name="T16" fmla="*/ 1 w 247"/>
                    <a:gd name="T17" fmla="*/ 0 h 525"/>
                    <a:gd name="T18" fmla="*/ 1 w 247"/>
                    <a:gd name="T19" fmla="*/ 0 h 525"/>
                    <a:gd name="T20" fmla="*/ 1 w 247"/>
                    <a:gd name="T21" fmla="*/ 0 h 525"/>
                    <a:gd name="T22" fmla="*/ 1 w 247"/>
                    <a:gd name="T23" fmla="*/ 0 h 525"/>
                    <a:gd name="T24" fmla="*/ 1 w 247"/>
                    <a:gd name="T25" fmla="*/ 0 h 525"/>
                    <a:gd name="T26" fmla="*/ 1 w 247"/>
                    <a:gd name="T27" fmla="*/ 0 h 525"/>
                    <a:gd name="T28" fmla="*/ 1 w 247"/>
                    <a:gd name="T29" fmla="*/ 0 h 525"/>
                    <a:gd name="T30" fmla="*/ 1 w 247"/>
                    <a:gd name="T31" fmla="*/ 0 h 525"/>
                    <a:gd name="T32" fmla="*/ 1 w 247"/>
                    <a:gd name="T33" fmla="*/ 0 h 525"/>
                    <a:gd name="T34" fmla="*/ 1 w 247"/>
                    <a:gd name="T35" fmla="*/ 0 h 525"/>
                    <a:gd name="T36" fmla="*/ 1 w 247"/>
                    <a:gd name="T37" fmla="*/ 0 h 525"/>
                    <a:gd name="T38" fmla="*/ 1 w 247"/>
                    <a:gd name="T39" fmla="*/ 0 h 525"/>
                    <a:gd name="T40" fmla="*/ 1 w 247"/>
                    <a:gd name="T41" fmla="*/ 0 h 525"/>
                    <a:gd name="T42" fmla="*/ 1 w 247"/>
                    <a:gd name="T43" fmla="*/ 0 h 525"/>
                    <a:gd name="T44" fmla="*/ 1 w 247"/>
                    <a:gd name="T45" fmla="*/ 0 h 525"/>
                    <a:gd name="T46" fmla="*/ 1 w 247"/>
                    <a:gd name="T47" fmla="*/ 0 h 525"/>
                    <a:gd name="T48" fmla="*/ 1 w 247"/>
                    <a:gd name="T49" fmla="*/ 0 h 525"/>
                    <a:gd name="T50" fmla="*/ 1 w 247"/>
                    <a:gd name="T51" fmla="*/ 0 h 525"/>
                    <a:gd name="T52" fmla="*/ 1 w 247"/>
                    <a:gd name="T53" fmla="*/ 0 h 525"/>
                    <a:gd name="T54" fmla="*/ 0 w 247"/>
                    <a:gd name="T55" fmla="*/ 0 h 525"/>
                    <a:gd name="T56" fmla="*/ 0 w 247"/>
                    <a:gd name="T57" fmla="*/ 0 h 525"/>
                    <a:gd name="T58" fmla="*/ 1 w 247"/>
                    <a:gd name="T59" fmla="*/ 0 h 525"/>
                    <a:gd name="T60" fmla="*/ 1 w 247"/>
                    <a:gd name="T61" fmla="*/ 0 h 525"/>
                    <a:gd name="T62" fmla="*/ 1 w 247"/>
                    <a:gd name="T63" fmla="*/ 0 h 525"/>
                    <a:gd name="T64" fmla="*/ 1 w 247"/>
                    <a:gd name="T65" fmla="*/ 0 h 525"/>
                    <a:gd name="T66" fmla="*/ 1 w 247"/>
                    <a:gd name="T67" fmla="*/ 0 h 525"/>
                    <a:gd name="T68" fmla="*/ 1 w 247"/>
                    <a:gd name="T69" fmla="*/ 0 h 525"/>
                    <a:gd name="T70" fmla="*/ 1 w 247"/>
                    <a:gd name="T71" fmla="*/ 0 h 525"/>
                    <a:gd name="T72" fmla="*/ 1 w 247"/>
                    <a:gd name="T73" fmla="*/ 0 h 525"/>
                    <a:gd name="T74" fmla="*/ 1 w 247"/>
                    <a:gd name="T75" fmla="*/ 0 h 525"/>
                    <a:gd name="T76" fmla="*/ 1 w 247"/>
                    <a:gd name="T77" fmla="*/ 0 h 525"/>
                    <a:gd name="T78" fmla="*/ 1 w 247"/>
                    <a:gd name="T79" fmla="*/ 0 h 525"/>
                    <a:gd name="T80" fmla="*/ 1 w 247"/>
                    <a:gd name="T81" fmla="*/ 0 h 525"/>
                    <a:gd name="T82" fmla="*/ 1 w 247"/>
                    <a:gd name="T83" fmla="*/ 0 h 525"/>
                    <a:gd name="T84" fmla="*/ 1 w 247"/>
                    <a:gd name="T85" fmla="*/ 0 h 525"/>
                    <a:gd name="T86" fmla="*/ 1 w 247"/>
                    <a:gd name="T87" fmla="*/ 0 h 525"/>
                    <a:gd name="T88" fmla="*/ 1 w 247"/>
                    <a:gd name="T89" fmla="*/ 0 h 525"/>
                    <a:gd name="T90" fmla="*/ 1 w 247"/>
                    <a:gd name="T91" fmla="*/ 0 h 525"/>
                    <a:gd name="T92" fmla="*/ 1 w 247"/>
                    <a:gd name="T93" fmla="*/ 0 h 525"/>
                    <a:gd name="T94" fmla="*/ 1 w 247"/>
                    <a:gd name="T95" fmla="*/ 0 h 525"/>
                    <a:gd name="T96" fmla="*/ 1 w 247"/>
                    <a:gd name="T97" fmla="*/ 0 h 525"/>
                    <a:gd name="T98" fmla="*/ 1 w 247"/>
                    <a:gd name="T99" fmla="*/ 0 h 525"/>
                    <a:gd name="T100" fmla="*/ 1 w 247"/>
                    <a:gd name="T101" fmla="*/ 0 h 525"/>
                    <a:gd name="T102" fmla="*/ 1 w 247"/>
                    <a:gd name="T103" fmla="*/ 0 h 525"/>
                    <a:gd name="T104" fmla="*/ 1 w 247"/>
                    <a:gd name="T105" fmla="*/ 0 h 525"/>
                    <a:gd name="T106" fmla="*/ 1 w 247"/>
                    <a:gd name="T107" fmla="*/ 0 h 525"/>
                    <a:gd name="T108" fmla="*/ 1 w 247"/>
                    <a:gd name="T109" fmla="*/ 0 h 525"/>
                    <a:gd name="T110" fmla="*/ 1 w 247"/>
                    <a:gd name="T111" fmla="*/ 0 h 525"/>
                    <a:gd name="T112" fmla="*/ 1 w 247"/>
                    <a:gd name="T113" fmla="*/ 0 h 525"/>
                    <a:gd name="T114" fmla="*/ 1 w 247"/>
                    <a:gd name="T115" fmla="*/ 0 h 525"/>
                    <a:gd name="T116" fmla="*/ 1 w 247"/>
                    <a:gd name="T117" fmla="*/ 0 h 525"/>
                    <a:gd name="T118" fmla="*/ 1 w 247"/>
                    <a:gd name="T119" fmla="*/ 0 h 525"/>
                    <a:gd name="T120" fmla="*/ 1 w 247"/>
                    <a:gd name="T121" fmla="*/ 0 h 525"/>
                    <a:gd name="T122" fmla="*/ 1 w 247"/>
                    <a:gd name="T123" fmla="*/ 0 h 525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7" h="525">
                      <a:moveTo>
                        <a:pt x="205" y="147"/>
                      </a:moveTo>
                      <a:lnTo>
                        <a:pt x="205" y="147"/>
                      </a:lnTo>
                      <a:lnTo>
                        <a:pt x="196" y="147"/>
                      </a:lnTo>
                      <a:lnTo>
                        <a:pt x="187" y="139"/>
                      </a:lnTo>
                      <a:lnTo>
                        <a:pt x="179" y="139"/>
                      </a:lnTo>
                      <a:lnTo>
                        <a:pt x="170" y="132"/>
                      </a:lnTo>
                      <a:lnTo>
                        <a:pt x="163" y="124"/>
                      </a:lnTo>
                      <a:lnTo>
                        <a:pt x="163" y="116"/>
                      </a:lnTo>
                      <a:lnTo>
                        <a:pt x="163" y="110"/>
                      </a:lnTo>
                      <a:lnTo>
                        <a:pt x="170" y="110"/>
                      </a:lnTo>
                      <a:lnTo>
                        <a:pt x="179" y="102"/>
                      </a:lnTo>
                      <a:lnTo>
                        <a:pt x="179" y="96"/>
                      </a:lnTo>
                      <a:lnTo>
                        <a:pt x="187" y="88"/>
                      </a:lnTo>
                      <a:lnTo>
                        <a:pt x="187" y="81"/>
                      </a:lnTo>
                      <a:lnTo>
                        <a:pt x="187" y="73"/>
                      </a:lnTo>
                      <a:lnTo>
                        <a:pt x="187" y="65"/>
                      </a:lnTo>
                      <a:lnTo>
                        <a:pt x="187" y="51"/>
                      </a:lnTo>
                      <a:lnTo>
                        <a:pt x="187" y="45"/>
                      </a:lnTo>
                      <a:lnTo>
                        <a:pt x="187" y="37"/>
                      </a:lnTo>
                      <a:lnTo>
                        <a:pt x="179" y="29"/>
                      </a:lnTo>
                      <a:lnTo>
                        <a:pt x="170" y="23"/>
                      </a:lnTo>
                      <a:lnTo>
                        <a:pt x="163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7" y="0"/>
                      </a:lnTo>
                      <a:lnTo>
                        <a:pt x="128" y="0"/>
                      </a:lnTo>
                      <a:lnTo>
                        <a:pt x="120" y="0"/>
                      </a:lnTo>
                      <a:lnTo>
                        <a:pt x="104" y="8"/>
                      </a:lnTo>
                      <a:lnTo>
                        <a:pt x="94" y="8"/>
                      </a:lnTo>
                      <a:lnTo>
                        <a:pt x="85" y="16"/>
                      </a:lnTo>
                      <a:lnTo>
                        <a:pt x="78" y="23"/>
                      </a:lnTo>
                      <a:lnTo>
                        <a:pt x="78" y="29"/>
                      </a:lnTo>
                      <a:lnTo>
                        <a:pt x="69" y="37"/>
                      </a:lnTo>
                      <a:lnTo>
                        <a:pt x="69" y="45"/>
                      </a:lnTo>
                      <a:lnTo>
                        <a:pt x="61" y="51"/>
                      </a:lnTo>
                      <a:lnTo>
                        <a:pt x="61" y="65"/>
                      </a:lnTo>
                      <a:lnTo>
                        <a:pt x="61" y="73"/>
                      </a:lnTo>
                      <a:lnTo>
                        <a:pt x="69" y="81"/>
                      </a:lnTo>
                      <a:lnTo>
                        <a:pt x="69" y="88"/>
                      </a:lnTo>
                      <a:lnTo>
                        <a:pt x="69" y="96"/>
                      </a:lnTo>
                      <a:lnTo>
                        <a:pt x="78" y="102"/>
                      </a:lnTo>
                      <a:lnTo>
                        <a:pt x="85" y="110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8" y="139"/>
                      </a:lnTo>
                      <a:lnTo>
                        <a:pt x="69" y="139"/>
                      </a:lnTo>
                      <a:lnTo>
                        <a:pt x="61" y="147"/>
                      </a:lnTo>
                      <a:lnTo>
                        <a:pt x="52" y="147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9" y="161"/>
                      </a:lnTo>
                      <a:lnTo>
                        <a:pt x="10" y="169"/>
                      </a:lnTo>
                      <a:lnTo>
                        <a:pt x="10" y="175"/>
                      </a:lnTo>
                      <a:lnTo>
                        <a:pt x="0" y="182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10" y="307"/>
                      </a:lnTo>
                      <a:lnTo>
                        <a:pt x="10" y="314"/>
                      </a:lnTo>
                      <a:lnTo>
                        <a:pt x="19" y="320"/>
                      </a:lnTo>
                      <a:lnTo>
                        <a:pt x="19" y="336"/>
                      </a:lnTo>
                      <a:lnTo>
                        <a:pt x="26" y="336"/>
                      </a:lnTo>
                      <a:lnTo>
                        <a:pt x="35" y="344"/>
                      </a:lnTo>
                      <a:lnTo>
                        <a:pt x="43" y="350"/>
                      </a:lnTo>
                      <a:lnTo>
                        <a:pt x="52" y="350"/>
                      </a:lnTo>
                      <a:lnTo>
                        <a:pt x="52" y="356"/>
                      </a:lnTo>
                      <a:lnTo>
                        <a:pt x="52" y="218"/>
                      </a:lnTo>
                      <a:lnTo>
                        <a:pt x="52" y="372"/>
                      </a:lnTo>
                      <a:lnTo>
                        <a:pt x="52" y="488"/>
                      </a:lnTo>
                      <a:lnTo>
                        <a:pt x="52" y="496"/>
                      </a:lnTo>
                      <a:lnTo>
                        <a:pt x="52" y="503"/>
                      </a:lnTo>
                      <a:lnTo>
                        <a:pt x="61" y="509"/>
                      </a:lnTo>
                      <a:lnTo>
                        <a:pt x="61" y="517"/>
                      </a:lnTo>
                      <a:lnTo>
                        <a:pt x="69" y="517"/>
                      </a:lnTo>
                      <a:lnTo>
                        <a:pt x="69" y="525"/>
                      </a:lnTo>
                      <a:lnTo>
                        <a:pt x="78" y="525"/>
                      </a:lnTo>
                      <a:lnTo>
                        <a:pt x="85" y="525"/>
                      </a:lnTo>
                      <a:lnTo>
                        <a:pt x="94" y="525"/>
                      </a:lnTo>
                      <a:lnTo>
                        <a:pt x="104" y="525"/>
                      </a:lnTo>
                      <a:lnTo>
                        <a:pt x="111" y="517"/>
                      </a:lnTo>
                      <a:lnTo>
                        <a:pt x="120" y="509"/>
                      </a:lnTo>
                      <a:lnTo>
                        <a:pt x="128" y="503"/>
                      </a:lnTo>
                      <a:lnTo>
                        <a:pt x="128" y="496"/>
                      </a:lnTo>
                      <a:lnTo>
                        <a:pt x="128" y="488"/>
                      </a:lnTo>
                      <a:lnTo>
                        <a:pt x="128" y="291"/>
                      </a:lnTo>
                      <a:lnTo>
                        <a:pt x="128" y="488"/>
                      </a:lnTo>
                      <a:lnTo>
                        <a:pt x="128" y="496"/>
                      </a:lnTo>
                      <a:lnTo>
                        <a:pt x="128" y="503"/>
                      </a:lnTo>
                      <a:lnTo>
                        <a:pt x="128" y="509"/>
                      </a:lnTo>
                      <a:lnTo>
                        <a:pt x="137" y="509"/>
                      </a:lnTo>
                      <a:lnTo>
                        <a:pt x="137" y="517"/>
                      </a:lnTo>
                      <a:lnTo>
                        <a:pt x="144" y="517"/>
                      </a:lnTo>
                      <a:lnTo>
                        <a:pt x="144" y="525"/>
                      </a:lnTo>
                      <a:lnTo>
                        <a:pt x="153" y="525"/>
                      </a:lnTo>
                      <a:lnTo>
                        <a:pt x="163" y="525"/>
                      </a:lnTo>
                      <a:lnTo>
                        <a:pt x="170" y="525"/>
                      </a:lnTo>
                      <a:lnTo>
                        <a:pt x="179" y="525"/>
                      </a:lnTo>
                      <a:lnTo>
                        <a:pt x="187" y="517"/>
                      </a:lnTo>
                      <a:lnTo>
                        <a:pt x="196" y="509"/>
                      </a:lnTo>
                      <a:lnTo>
                        <a:pt x="196" y="503"/>
                      </a:lnTo>
                      <a:lnTo>
                        <a:pt x="196" y="496"/>
                      </a:lnTo>
                      <a:lnTo>
                        <a:pt x="196" y="488"/>
                      </a:lnTo>
                      <a:lnTo>
                        <a:pt x="196" y="372"/>
                      </a:lnTo>
                      <a:lnTo>
                        <a:pt x="196" y="218"/>
                      </a:lnTo>
                      <a:lnTo>
                        <a:pt x="196" y="356"/>
                      </a:lnTo>
                      <a:lnTo>
                        <a:pt x="205" y="350"/>
                      </a:lnTo>
                      <a:lnTo>
                        <a:pt x="212" y="350"/>
                      </a:lnTo>
                      <a:lnTo>
                        <a:pt x="212" y="344"/>
                      </a:lnTo>
                      <a:lnTo>
                        <a:pt x="222" y="336"/>
                      </a:lnTo>
                      <a:lnTo>
                        <a:pt x="229" y="328"/>
                      </a:lnTo>
                      <a:lnTo>
                        <a:pt x="238" y="320"/>
                      </a:lnTo>
                      <a:lnTo>
                        <a:pt x="247" y="314"/>
                      </a:lnTo>
                      <a:lnTo>
                        <a:pt x="247" y="307"/>
                      </a:lnTo>
                      <a:lnTo>
                        <a:pt x="247" y="291"/>
                      </a:lnTo>
                      <a:lnTo>
                        <a:pt x="247" y="197"/>
                      </a:lnTo>
                      <a:lnTo>
                        <a:pt x="247" y="189"/>
                      </a:lnTo>
                      <a:lnTo>
                        <a:pt x="247" y="182"/>
                      </a:lnTo>
                      <a:lnTo>
                        <a:pt x="247" y="175"/>
                      </a:lnTo>
                      <a:lnTo>
                        <a:pt x="247" y="169"/>
                      </a:lnTo>
                      <a:lnTo>
                        <a:pt x="238" y="161"/>
                      </a:lnTo>
                      <a:lnTo>
                        <a:pt x="229" y="161"/>
                      </a:lnTo>
                      <a:lnTo>
                        <a:pt x="222" y="153"/>
                      </a:lnTo>
                      <a:lnTo>
                        <a:pt x="205" y="147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  <p:grpSp>
          <p:nvGrpSpPr>
            <p:cNvPr id="47" name="Group 176"/>
            <p:cNvGrpSpPr>
              <a:grpSpLocks/>
            </p:cNvGrpSpPr>
            <p:nvPr/>
          </p:nvGrpSpPr>
          <p:grpSpPr bwMode="auto">
            <a:xfrm>
              <a:off x="2166" y="1932"/>
              <a:ext cx="108" cy="235"/>
              <a:chOff x="2405" y="1467"/>
              <a:chExt cx="124" cy="261"/>
            </a:xfrm>
          </p:grpSpPr>
          <p:sp>
            <p:nvSpPr>
              <p:cNvPr id="299" name="Freeform 177"/>
              <p:cNvSpPr>
                <a:spLocks/>
              </p:cNvSpPr>
              <p:nvPr/>
            </p:nvSpPr>
            <p:spPr bwMode="auto">
              <a:xfrm>
                <a:off x="2405" y="1467"/>
                <a:ext cx="124" cy="261"/>
              </a:xfrm>
              <a:custGeom>
                <a:avLst/>
                <a:gdLst>
                  <a:gd name="T0" fmla="*/ 1 w 247"/>
                  <a:gd name="T1" fmla="*/ 0 h 524"/>
                  <a:gd name="T2" fmla="*/ 1 w 247"/>
                  <a:gd name="T3" fmla="*/ 0 h 524"/>
                  <a:gd name="T4" fmla="*/ 1 w 247"/>
                  <a:gd name="T5" fmla="*/ 0 h 524"/>
                  <a:gd name="T6" fmla="*/ 1 w 247"/>
                  <a:gd name="T7" fmla="*/ 0 h 524"/>
                  <a:gd name="T8" fmla="*/ 1 w 247"/>
                  <a:gd name="T9" fmla="*/ 0 h 524"/>
                  <a:gd name="T10" fmla="*/ 1 w 247"/>
                  <a:gd name="T11" fmla="*/ 0 h 524"/>
                  <a:gd name="T12" fmla="*/ 1 w 247"/>
                  <a:gd name="T13" fmla="*/ 0 h 524"/>
                  <a:gd name="T14" fmla="*/ 1 w 247"/>
                  <a:gd name="T15" fmla="*/ 0 h 524"/>
                  <a:gd name="T16" fmla="*/ 1 w 247"/>
                  <a:gd name="T17" fmla="*/ 0 h 524"/>
                  <a:gd name="T18" fmla="*/ 1 w 247"/>
                  <a:gd name="T19" fmla="*/ 0 h 524"/>
                  <a:gd name="T20" fmla="*/ 1 w 247"/>
                  <a:gd name="T21" fmla="*/ 0 h 524"/>
                  <a:gd name="T22" fmla="*/ 1 w 247"/>
                  <a:gd name="T23" fmla="*/ 0 h 524"/>
                  <a:gd name="T24" fmla="*/ 1 w 247"/>
                  <a:gd name="T25" fmla="*/ 0 h 524"/>
                  <a:gd name="T26" fmla="*/ 1 w 247"/>
                  <a:gd name="T27" fmla="*/ 0 h 524"/>
                  <a:gd name="T28" fmla="*/ 1 w 247"/>
                  <a:gd name="T29" fmla="*/ 0 h 524"/>
                  <a:gd name="T30" fmla="*/ 1 w 247"/>
                  <a:gd name="T31" fmla="*/ 0 h 524"/>
                  <a:gd name="T32" fmla="*/ 1 w 247"/>
                  <a:gd name="T33" fmla="*/ 0 h 524"/>
                  <a:gd name="T34" fmla="*/ 1 w 247"/>
                  <a:gd name="T35" fmla="*/ 0 h 524"/>
                  <a:gd name="T36" fmla="*/ 1 w 247"/>
                  <a:gd name="T37" fmla="*/ 0 h 524"/>
                  <a:gd name="T38" fmla="*/ 1 w 247"/>
                  <a:gd name="T39" fmla="*/ 0 h 524"/>
                  <a:gd name="T40" fmla="*/ 1 w 247"/>
                  <a:gd name="T41" fmla="*/ 0 h 524"/>
                  <a:gd name="T42" fmla="*/ 1 w 247"/>
                  <a:gd name="T43" fmla="*/ 0 h 524"/>
                  <a:gd name="T44" fmla="*/ 1 w 247"/>
                  <a:gd name="T45" fmla="*/ 0 h 524"/>
                  <a:gd name="T46" fmla="*/ 1 w 247"/>
                  <a:gd name="T47" fmla="*/ 0 h 524"/>
                  <a:gd name="T48" fmla="*/ 1 w 247"/>
                  <a:gd name="T49" fmla="*/ 0 h 524"/>
                  <a:gd name="T50" fmla="*/ 1 w 247"/>
                  <a:gd name="T51" fmla="*/ 0 h 524"/>
                  <a:gd name="T52" fmla="*/ 1 w 247"/>
                  <a:gd name="T53" fmla="*/ 0 h 524"/>
                  <a:gd name="T54" fmla="*/ 0 w 247"/>
                  <a:gd name="T55" fmla="*/ 0 h 524"/>
                  <a:gd name="T56" fmla="*/ 0 w 247"/>
                  <a:gd name="T57" fmla="*/ 0 h 524"/>
                  <a:gd name="T58" fmla="*/ 1 w 247"/>
                  <a:gd name="T59" fmla="*/ 0 h 524"/>
                  <a:gd name="T60" fmla="*/ 1 w 247"/>
                  <a:gd name="T61" fmla="*/ 0 h 524"/>
                  <a:gd name="T62" fmla="*/ 1 w 247"/>
                  <a:gd name="T63" fmla="*/ 0 h 524"/>
                  <a:gd name="T64" fmla="*/ 1 w 247"/>
                  <a:gd name="T65" fmla="*/ 0 h 524"/>
                  <a:gd name="T66" fmla="*/ 1 w 247"/>
                  <a:gd name="T67" fmla="*/ 0 h 524"/>
                  <a:gd name="T68" fmla="*/ 1 w 247"/>
                  <a:gd name="T69" fmla="*/ 0 h 524"/>
                  <a:gd name="T70" fmla="*/ 1 w 247"/>
                  <a:gd name="T71" fmla="*/ 0 h 524"/>
                  <a:gd name="T72" fmla="*/ 1 w 247"/>
                  <a:gd name="T73" fmla="*/ 0 h 524"/>
                  <a:gd name="T74" fmla="*/ 1 w 247"/>
                  <a:gd name="T75" fmla="*/ 0 h 524"/>
                  <a:gd name="T76" fmla="*/ 1 w 247"/>
                  <a:gd name="T77" fmla="*/ 0 h 524"/>
                  <a:gd name="T78" fmla="*/ 1 w 247"/>
                  <a:gd name="T79" fmla="*/ 0 h 524"/>
                  <a:gd name="T80" fmla="*/ 1 w 247"/>
                  <a:gd name="T81" fmla="*/ 0 h 524"/>
                  <a:gd name="T82" fmla="*/ 1 w 247"/>
                  <a:gd name="T83" fmla="*/ 0 h 524"/>
                  <a:gd name="T84" fmla="*/ 1 w 247"/>
                  <a:gd name="T85" fmla="*/ 0 h 524"/>
                  <a:gd name="T86" fmla="*/ 1 w 247"/>
                  <a:gd name="T87" fmla="*/ 0 h 524"/>
                  <a:gd name="T88" fmla="*/ 1 w 247"/>
                  <a:gd name="T89" fmla="*/ 0 h 524"/>
                  <a:gd name="T90" fmla="*/ 1 w 247"/>
                  <a:gd name="T91" fmla="*/ 0 h 524"/>
                  <a:gd name="T92" fmla="*/ 1 w 247"/>
                  <a:gd name="T93" fmla="*/ 0 h 524"/>
                  <a:gd name="T94" fmla="*/ 1 w 247"/>
                  <a:gd name="T95" fmla="*/ 0 h 524"/>
                  <a:gd name="T96" fmla="*/ 1 w 247"/>
                  <a:gd name="T97" fmla="*/ 0 h 524"/>
                  <a:gd name="T98" fmla="*/ 1 w 247"/>
                  <a:gd name="T99" fmla="*/ 0 h 524"/>
                  <a:gd name="T100" fmla="*/ 1 w 247"/>
                  <a:gd name="T101" fmla="*/ 0 h 524"/>
                  <a:gd name="T102" fmla="*/ 1 w 247"/>
                  <a:gd name="T103" fmla="*/ 0 h 524"/>
                  <a:gd name="T104" fmla="*/ 1 w 247"/>
                  <a:gd name="T105" fmla="*/ 0 h 524"/>
                  <a:gd name="T106" fmla="*/ 1 w 247"/>
                  <a:gd name="T107" fmla="*/ 0 h 524"/>
                  <a:gd name="T108" fmla="*/ 1 w 247"/>
                  <a:gd name="T109" fmla="*/ 0 h 524"/>
                  <a:gd name="T110" fmla="*/ 1 w 247"/>
                  <a:gd name="T111" fmla="*/ 0 h 524"/>
                  <a:gd name="T112" fmla="*/ 1 w 247"/>
                  <a:gd name="T113" fmla="*/ 0 h 524"/>
                  <a:gd name="T114" fmla="*/ 1 w 247"/>
                  <a:gd name="T115" fmla="*/ 0 h 524"/>
                  <a:gd name="T116" fmla="*/ 1 w 247"/>
                  <a:gd name="T117" fmla="*/ 0 h 524"/>
                  <a:gd name="T118" fmla="*/ 1 w 247"/>
                  <a:gd name="T119" fmla="*/ 0 h 524"/>
                  <a:gd name="T120" fmla="*/ 1 w 247"/>
                  <a:gd name="T121" fmla="*/ 0 h 524"/>
                  <a:gd name="T122" fmla="*/ 1 w 247"/>
                  <a:gd name="T123" fmla="*/ 0 h 52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7" h="524">
                    <a:moveTo>
                      <a:pt x="204" y="145"/>
                    </a:moveTo>
                    <a:lnTo>
                      <a:pt x="204" y="145"/>
                    </a:lnTo>
                    <a:lnTo>
                      <a:pt x="195" y="145"/>
                    </a:lnTo>
                    <a:lnTo>
                      <a:pt x="186" y="139"/>
                    </a:lnTo>
                    <a:lnTo>
                      <a:pt x="178" y="139"/>
                    </a:lnTo>
                    <a:lnTo>
                      <a:pt x="169" y="132"/>
                    </a:lnTo>
                    <a:lnTo>
                      <a:pt x="162" y="124"/>
                    </a:lnTo>
                    <a:lnTo>
                      <a:pt x="162" y="116"/>
                    </a:lnTo>
                    <a:lnTo>
                      <a:pt x="162" y="109"/>
                    </a:lnTo>
                    <a:lnTo>
                      <a:pt x="169" y="109"/>
                    </a:lnTo>
                    <a:lnTo>
                      <a:pt x="178" y="102"/>
                    </a:lnTo>
                    <a:lnTo>
                      <a:pt x="178" y="96"/>
                    </a:lnTo>
                    <a:lnTo>
                      <a:pt x="186" y="88"/>
                    </a:lnTo>
                    <a:lnTo>
                      <a:pt x="186" y="80"/>
                    </a:lnTo>
                    <a:lnTo>
                      <a:pt x="186" y="74"/>
                    </a:lnTo>
                    <a:lnTo>
                      <a:pt x="186" y="66"/>
                    </a:lnTo>
                    <a:lnTo>
                      <a:pt x="186" y="51"/>
                    </a:lnTo>
                    <a:lnTo>
                      <a:pt x="186" y="45"/>
                    </a:lnTo>
                    <a:lnTo>
                      <a:pt x="186" y="37"/>
                    </a:lnTo>
                    <a:lnTo>
                      <a:pt x="178" y="29"/>
                    </a:lnTo>
                    <a:lnTo>
                      <a:pt x="169" y="23"/>
                    </a:lnTo>
                    <a:lnTo>
                      <a:pt x="162" y="16"/>
                    </a:lnTo>
                    <a:lnTo>
                      <a:pt x="153" y="8"/>
                    </a:lnTo>
                    <a:lnTo>
                      <a:pt x="143" y="8"/>
                    </a:lnTo>
                    <a:lnTo>
                      <a:pt x="136" y="0"/>
                    </a:lnTo>
                    <a:lnTo>
                      <a:pt x="127" y="0"/>
                    </a:lnTo>
                    <a:lnTo>
                      <a:pt x="119" y="0"/>
                    </a:lnTo>
                    <a:lnTo>
                      <a:pt x="103" y="8"/>
                    </a:lnTo>
                    <a:lnTo>
                      <a:pt x="94" y="8"/>
                    </a:lnTo>
                    <a:lnTo>
                      <a:pt x="84" y="16"/>
                    </a:lnTo>
                    <a:lnTo>
                      <a:pt x="77" y="23"/>
                    </a:lnTo>
                    <a:lnTo>
                      <a:pt x="77" y="29"/>
                    </a:lnTo>
                    <a:lnTo>
                      <a:pt x="68" y="37"/>
                    </a:lnTo>
                    <a:lnTo>
                      <a:pt x="68" y="45"/>
                    </a:lnTo>
                    <a:lnTo>
                      <a:pt x="60" y="51"/>
                    </a:lnTo>
                    <a:lnTo>
                      <a:pt x="60" y="66"/>
                    </a:lnTo>
                    <a:lnTo>
                      <a:pt x="60" y="74"/>
                    </a:lnTo>
                    <a:lnTo>
                      <a:pt x="68" y="80"/>
                    </a:lnTo>
                    <a:lnTo>
                      <a:pt x="68" y="88"/>
                    </a:lnTo>
                    <a:lnTo>
                      <a:pt x="68" y="96"/>
                    </a:lnTo>
                    <a:lnTo>
                      <a:pt x="77" y="102"/>
                    </a:lnTo>
                    <a:lnTo>
                      <a:pt x="84" y="109"/>
                    </a:lnTo>
                    <a:lnTo>
                      <a:pt x="84" y="116"/>
                    </a:lnTo>
                    <a:lnTo>
                      <a:pt x="84" y="124"/>
                    </a:lnTo>
                    <a:lnTo>
                      <a:pt x="84" y="132"/>
                    </a:lnTo>
                    <a:lnTo>
                      <a:pt x="77" y="139"/>
                    </a:lnTo>
                    <a:lnTo>
                      <a:pt x="68" y="139"/>
                    </a:lnTo>
                    <a:lnTo>
                      <a:pt x="60" y="145"/>
                    </a:lnTo>
                    <a:lnTo>
                      <a:pt x="51" y="145"/>
                    </a:lnTo>
                    <a:lnTo>
                      <a:pt x="35" y="153"/>
                    </a:lnTo>
                    <a:lnTo>
                      <a:pt x="25" y="161"/>
                    </a:lnTo>
                    <a:lnTo>
                      <a:pt x="18" y="161"/>
                    </a:lnTo>
                    <a:lnTo>
                      <a:pt x="9" y="169"/>
                    </a:lnTo>
                    <a:lnTo>
                      <a:pt x="9" y="174"/>
                    </a:lnTo>
                    <a:lnTo>
                      <a:pt x="0" y="182"/>
                    </a:lnTo>
                    <a:lnTo>
                      <a:pt x="0" y="190"/>
                    </a:lnTo>
                    <a:lnTo>
                      <a:pt x="0" y="198"/>
                    </a:lnTo>
                    <a:lnTo>
                      <a:pt x="0" y="291"/>
                    </a:lnTo>
                    <a:lnTo>
                      <a:pt x="9" y="306"/>
                    </a:lnTo>
                    <a:lnTo>
                      <a:pt x="9" y="314"/>
                    </a:lnTo>
                    <a:lnTo>
                      <a:pt x="18" y="320"/>
                    </a:lnTo>
                    <a:lnTo>
                      <a:pt x="18" y="334"/>
                    </a:lnTo>
                    <a:lnTo>
                      <a:pt x="25" y="334"/>
                    </a:lnTo>
                    <a:lnTo>
                      <a:pt x="35" y="342"/>
                    </a:lnTo>
                    <a:lnTo>
                      <a:pt x="42" y="350"/>
                    </a:lnTo>
                    <a:lnTo>
                      <a:pt x="51" y="350"/>
                    </a:lnTo>
                    <a:lnTo>
                      <a:pt x="51" y="355"/>
                    </a:lnTo>
                    <a:lnTo>
                      <a:pt x="51" y="218"/>
                    </a:lnTo>
                    <a:lnTo>
                      <a:pt x="51" y="371"/>
                    </a:lnTo>
                    <a:lnTo>
                      <a:pt x="51" y="487"/>
                    </a:lnTo>
                    <a:lnTo>
                      <a:pt x="51" y="495"/>
                    </a:lnTo>
                    <a:lnTo>
                      <a:pt x="51" y="501"/>
                    </a:lnTo>
                    <a:lnTo>
                      <a:pt x="60" y="508"/>
                    </a:lnTo>
                    <a:lnTo>
                      <a:pt x="60" y="516"/>
                    </a:lnTo>
                    <a:lnTo>
                      <a:pt x="68" y="516"/>
                    </a:lnTo>
                    <a:lnTo>
                      <a:pt x="68" y="524"/>
                    </a:lnTo>
                    <a:lnTo>
                      <a:pt x="77" y="524"/>
                    </a:lnTo>
                    <a:lnTo>
                      <a:pt x="84" y="524"/>
                    </a:lnTo>
                    <a:lnTo>
                      <a:pt x="94" y="524"/>
                    </a:lnTo>
                    <a:lnTo>
                      <a:pt x="103" y="524"/>
                    </a:lnTo>
                    <a:lnTo>
                      <a:pt x="110" y="516"/>
                    </a:lnTo>
                    <a:lnTo>
                      <a:pt x="119" y="508"/>
                    </a:lnTo>
                    <a:lnTo>
                      <a:pt x="127" y="501"/>
                    </a:lnTo>
                    <a:lnTo>
                      <a:pt x="127" y="495"/>
                    </a:lnTo>
                    <a:lnTo>
                      <a:pt x="127" y="487"/>
                    </a:lnTo>
                    <a:lnTo>
                      <a:pt x="127" y="291"/>
                    </a:lnTo>
                    <a:lnTo>
                      <a:pt x="127" y="487"/>
                    </a:lnTo>
                    <a:lnTo>
                      <a:pt x="127" y="495"/>
                    </a:lnTo>
                    <a:lnTo>
                      <a:pt x="127" y="501"/>
                    </a:lnTo>
                    <a:lnTo>
                      <a:pt x="127" y="508"/>
                    </a:lnTo>
                    <a:lnTo>
                      <a:pt x="136" y="508"/>
                    </a:lnTo>
                    <a:lnTo>
                      <a:pt x="136" y="516"/>
                    </a:lnTo>
                    <a:lnTo>
                      <a:pt x="143" y="516"/>
                    </a:lnTo>
                    <a:lnTo>
                      <a:pt x="143" y="524"/>
                    </a:lnTo>
                    <a:lnTo>
                      <a:pt x="153" y="524"/>
                    </a:lnTo>
                    <a:lnTo>
                      <a:pt x="162" y="524"/>
                    </a:lnTo>
                    <a:lnTo>
                      <a:pt x="169" y="524"/>
                    </a:lnTo>
                    <a:lnTo>
                      <a:pt x="178" y="524"/>
                    </a:lnTo>
                    <a:lnTo>
                      <a:pt x="186" y="516"/>
                    </a:lnTo>
                    <a:lnTo>
                      <a:pt x="195" y="508"/>
                    </a:lnTo>
                    <a:lnTo>
                      <a:pt x="195" y="501"/>
                    </a:lnTo>
                    <a:lnTo>
                      <a:pt x="195" y="495"/>
                    </a:lnTo>
                    <a:lnTo>
                      <a:pt x="195" y="487"/>
                    </a:lnTo>
                    <a:lnTo>
                      <a:pt x="195" y="371"/>
                    </a:lnTo>
                    <a:lnTo>
                      <a:pt x="195" y="218"/>
                    </a:lnTo>
                    <a:lnTo>
                      <a:pt x="195" y="355"/>
                    </a:lnTo>
                    <a:lnTo>
                      <a:pt x="204" y="350"/>
                    </a:lnTo>
                    <a:lnTo>
                      <a:pt x="212" y="350"/>
                    </a:lnTo>
                    <a:lnTo>
                      <a:pt x="212" y="342"/>
                    </a:lnTo>
                    <a:lnTo>
                      <a:pt x="221" y="334"/>
                    </a:lnTo>
                    <a:lnTo>
                      <a:pt x="228" y="326"/>
                    </a:lnTo>
                    <a:lnTo>
                      <a:pt x="237" y="320"/>
                    </a:lnTo>
                    <a:lnTo>
                      <a:pt x="247" y="314"/>
                    </a:lnTo>
                    <a:lnTo>
                      <a:pt x="247" y="306"/>
                    </a:lnTo>
                    <a:lnTo>
                      <a:pt x="247" y="291"/>
                    </a:lnTo>
                    <a:lnTo>
                      <a:pt x="247" y="198"/>
                    </a:lnTo>
                    <a:lnTo>
                      <a:pt x="247" y="190"/>
                    </a:lnTo>
                    <a:lnTo>
                      <a:pt x="247" y="182"/>
                    </a:lnTo>
                    <a:lnTo>
                      <a:pt x="247" y="174"/>
                    </a:lnTo>
                    <a:lnTo>
                      <a:pt x="247" y="169"/>
                    </a:lnTo>
                    <a:lnTo>
                      <a:pt x="237" y="161"/>
                    </a:lnTo>
                    <a:lnTo>
                      <a:pt x="228" y="161"/>
                    </a:lnTo>
                    <a:lnTo>
                      <a:pt x="221" y="153"/>
                    </a:lnTo>
                    <a:lnTo>
                      <a:pt x="204" y="145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300" name="Group 178"/>
              <p:cNvGrpSpPr>
                <a:grpSpLocks/>
              </p:cNvGrpSpPr>
              <p:nvPr/>
            </p:nvGrpSpPr>
            <p:grpSpPr bwMode="auto">
              <a:xfrm>
                <a:off x="2405" y="1467"/>
                <a:ext cx="124" cy="261"/>
                <a:chOff x="2405" y="1467"/>
                <a:chExt cx="124" cy="261"/>
              </a:xfrm>
            </p:grpSpPr>
            <p:sp>
              <p:nvSpPr>
                <p:cNvPr id="301" name="Freeform 179"/>
                <p:cNvSpPr>
                  <a:spLocks/>
                </p:cNvSpPr>
                <p:nvPr/>
              </p:nvSpPr>
              <p:spPr bwMode="auto">
                <a:xfrm>
                  <a:off x="2405" y="1467"/>
                  <a:ext cx="124" cy="261"/>
                </a:xfrm>
                <a:custGeom>
                  <a:avLst/>
                  <a:gdLst>
                    <a:gd name="T0" fmla="*/ 1 w 247"/>
                    <a:gd name="T1" fmla="*/ 0 h 524"/>
                    <a:gd name="T2" fmla="*/ 1 w 247"/>
                    <a:gd name="T3" fmla="*/ 0 h 524"/>
                    <a:gd name="T4" fmla="*/ 1 w 247"/>
                    <a:gd name="T5" fmla="*/ 0 h 524"/>
                    <a:gd name="T6" fmla="*/ 1 w 247"/>
                    <a:gd name="T7" fmla="*/ 0 h 524"/>
                    <a:gd name="T8" fmla="*/ 1 w 247"/>
                    <a:gd name="T9" fmla="*/ 0 h 524"/>
                    <a:gd name="T10" fmla="*/ 1 w 247"/>
                    <a:gd name="T11" fmla="*/ 0 h 524"/>
                    <a:gd name="T12" fmla="*/ 1 w 247"/>
                    <a:gd name="T13" fmla="*/ 0 h 524"/>
                    <a:gd name="T14" fmla="*/ 1 w 247"/>
                    <a:gd name="T15" fmla="*/ 0 h 524"/>
                    <a:gd name="T16" fmla="*/ 1 w 247"/>
                    <a:gd name="T17" fmla="*/ 0 h 524"/>
                    <a:gd name="T18" fmla="*/ 1 w 247"/>
                    <a:gd name="T19" fmla="*/ 0 h 524"/>
                    <a:gd name="T20" fmla="*/ 1 w 247"/>
                    <a:gd name="T21" fmla="*/ 0 h 524"/>
                    <a:gd name="T22" fmla="*/ 1 w 247"/>
                    <a:gd name="T23" fmla="*/ 0 h 524"/>
                    <a:gd name="T24" fmla="*/ 1 w 247"/>
                    <a:gd name="T25" fmla="*/ 0 h 524"/>
                    <a:gd name="T26" fmla="*/ 1 w 247"/>
                    <a:gd name="T27" fmla="*/ 0 h 524"/>
                    <a:gd name="T28" fmla="*/ 1 w 247"/>
                    <a:gd name="T29" fmla="*/ 0 h 524"/>
                    <a:gd name="T30" fmla="*/ 1 w 247"/>
                    <a:gd name="T31" fmla="*/ 0 h 524"/>
                    <a:gd name="T32" fmla="*/ 1 w 247"/>
                    <a:gd name="T33" fmla="*/ 0 h 524"/>
                    <a:gd name="T34" fmla="*/ 1 w 247"/>
                    <a:gd name="T35" fmla="*/ 0 h 524"/>
                    <a:gd name="T36" fmla="*/ 1 w 247"/>
                    <a:gd name="T37" fmla="*/ 0 h 524"/>
                    <a:gd name="T38" fmla="*/ 1 w 247"/>
                    <a:gd name="T39" fmla="*/ 0 h 524"/>
                    <a:gd name="T40" fmla="*/ 1 w 247"/>
                    <a:gd name="T41" fmla="*/ 0 h 524"/>
                    <a:gd name="T42" fmla="*/ 1 w 247"/>
                    <a:gd name="T43" fmla="*/ 0 h 524"/>
                    <a:gd name="T44" fmla="*/ 1 w 247"/>
                    <a:gd name="T45" fmla="*/ 0 h 524"/>
                    <a:gd name="T46" fmla="*/ 1 w 247"/>
                    <a:gd name="T47" fmla="*/ 0 h 524"/>
                    <a:gd name="T48" fmla="*/ 1 w 247"/>
                    <a:gd name="T49" fmla="*/ 0 h 524"/>
                    <a:gd name="T50" fmla="*/ 1 w 247"/>
                    <a:gd name="T51" fmla="*/ 0 h 524"/>
                    <a:gd name="T52" fmla="*/ 1 w 247"/>
                    <a:gd name="T53" fmla="*/ 0 h 524"/>
                    <a:gd name="T54" fmla="*/ 0 w 247"/>
                    <a:gd name="T55" fmla="*/ 0 h 524"/>
                    <a:gd name="T56" fmla="*/ 0 w 247"/>
                    <a:gd name="T57" fmla="*/ 0 h 524"/>
                    <a:gd name="T58" fmla="*/ 1 w 247"/>
                    <a:gd name="T59" fmla="*/ 0 h 524"/>
                    <a:gd name="T60" fmla="*/ 1 w 247"/>
                    <a:gd name="T61" fmla="*/ 0 h 524"/>
                    <a:gd name="T62" fmla="*/ 1 w 247"/>
                    <a:gd name="T63" fmla="*/ 0 h 524"/>
                    <a:gd name="T64" fmla="*/ 1 w 247"/>
                    <a:gd name="T65" fmla="*/ 0 h 524"/>
                    <a:gd name="T66" fmla="*/ 1 w 247"/>
                    <a:gd name="T67" fmla="*/ 0 h 524"/>
                    <a:gd name="T68" fmla="*/ 1 w 247"/>
                    <a:gd name="T69" fmla="*/ 0 h 524"/>
                    <a:gd name="T70" fmla="*/ 1 w 247"/>
                    <a:gd name="T71" fmla="*/ 0 h 524"/>
                    <a:gd name="T72" fmla="*/ 1 w 247"/>
                    <a:gd name="T73" fmla="*/ 0 h 524"/>
                    <a:gd name="T74" fmla="*/ 1 w 247"/>
                    <a:gd name="T75" fmla="*/ 0 h 524"/>
                    <a:gd name="T76" fmla="*/ 1 w 247"/>
                    <a:gd name="T77" fmla="*/ 0 h 524"/>
                    <a:gd name="T78" fmla="*/ 1 w 247"/>
                    <a:gd name="T79" fmla="*/ 0 h 524"/>
                    <a:gd name="T80" fmla="*/ 1 w 247"/>
                    <a:gd name="T81" fmla="*/ 0 h 524"/>
                    <a:gd name="T82" fmla="*/ 1 w 247"/>
                    <a:gd name="T83" fmla="*/ 0 h 524"/>
                    <a:gd name="T84" fmla="*/ 1 w 247"/>
                    <a:gd name="T85" fmla="*/ 0 h 524"/>
                    <a:gd name="T86" fmla="*/ 1 w 247"/>
                    <a:gd name="T87" fmla="*/ 0 h 524"/>
                    <a:gd name="T88" fmla="*/ 1 w 247"/>
                    <a:gd name="T89" fmla="*/ 0 h 524"/>
                    <a:gd name="T90" fmla="*/ 1 w 247"/>
                    <a:gd name="T91" fmla="*/ 0 h 524"/>
                    <a:gd name="T92" fmla="*/ 1 w 247"/>
                    <a:gd name="T93" fmla="*/ 0 h 524"/>
                    <a:gd name="T94" fmla="*/ 1 w 247"/>
                    <a:gd name="T95" fmla="*/ 0 h 524"/>
                    <a:gd name="T96" fmla="*/ 1 w 247"/>
                    <a:gd name="T97" fmla="*/ 0 h 524"/>
                    <a:gd name="T98" fmla="*/ 1 w 247"/>
                    <a:gd name="T99" fmla="*/ 0 h 524"/>
                    <a:gd name="T100" fmla="*/ 1 w 247"/>
                    <a:gd name="T101" fmla="*/ 0 h 524"/>
                    <a:gd name="T102" fmla="*/ 1 w 247"/>
                    <a:gd name="T103" fmla="*/ 0 h 524"/>
                    <a:gd name="T104" fmla="*/ 1 w 247"/>
                    <a:gd name="T105" fmla="*/ 0 h 524"/>
                    <a:gd name="T106" fmla="*/ 1 w 247"/>
                    <a:gd name="T107" fmla="*/ 0 h 524"/>
                    <a:gd name="T108" fmla="*/ 1 w 247"/>
                    <a:gd name="T109" fmla="*/ 0 h 524"/>
                    <a:gd name="T110" fmla="*/ 1 w 247"/>
                    <a:gd name="T111" fmla="*/ 0 h 524"/>
                    <a:gd name="T112" fmla="*/ 1 w 247"/>
                    <a:gd name="T113" fmla="*/ 0 h 524"/>
                    <a:gd name="T114" fmla="*/ 1 w 247"/>
                    <a:gd name="T115" fmla="*/ 0 h 524"/>
                    <a:gd name="T116" fmla="*/ 1 w 247"/>
                    <a:gd name="T117" fmla="*/ 0 h 524"/>
                    <a:gd name="T118" fmla="*/ 1 w 247"/>
                    <a:gd name="T119" fmla="*/ 0 h 524"/>
                    <a:gd name="T120" fmla="*/ 1 w 247"/>
                    <a:gd name="T121" fmla="*/ 0 h 524"/>
                    <a:gd name="T122" fmla="*/ 1 w 247"/>
                    <a:gd name="T123" fmla="*/ 0 h 524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7" h="524">
                      <a:moveTo>
                        <a:pt x="204" y="145"/>
                      </a:moveTo>
                      <a:lnTo>
                        <a:pt x="204" y="145"/>
                      </a:lnTo>
                      <a:lnTo>
                        <a:pt x="195" y="145"/>
                      </a:lnTo>
                      <a:lnTo>
                        <a:pt x="186" y="139"/>
                      </a:lnTo>
                      <a:lnTo>
                        <a:pt x="178" y="139"/>
                      </a:lnTo>
                      <a:lnTo>
                        <a:pt x="169" y="132"/>
                      </a:lnTo>
                      <a:lnTo>
                        <a:pt x="162" y="124"/>
                      </a:lnTo>
                      <a:lnTo>
                        <a:pt x="162" y="116"/>
                      </a:lnTo>
                      <a:lnTo>
                        <a:pt x="162" y="109"/>
                      </a:lnTo>
                      <a:lnTo>
                        <a:pt x="169" y="109"/>
                      </a:lnTo>
                      <a:lnTo>
                        <a:pt x="178" y="102"/>
                      </a:lnTo>
                      <a:lnTo>
                        <a:pt x="178" y="96"/>
                      </a:lnTo>
                      <a:lnTo>
                        <a:pt x="186" y="88"/>
                      </a:lnTo>
                      <a:lnTo>
                        <a:pt x="186" y="80"/>
                      </a:lnTo>
                      <a:lnTo>
                        <a:pt x="186" y="74"/>
                      </a:lnTo>
                      <a:lnTo>
                        <a:pt x="186" y="66"/>
                      </a:lnTo>
                      <a:lnTo>
                        <a:pt x="186" y="51"/>
                      </a:lnTo>
                      <a:lnTo>
                        <a:pt x="186" y="45"/>
                      </a:lnTo>
                      <a:lnTo>
                        <a:pt x="186" y="37"/>
                      </a:lnTo>
                      <a:lnTo>
                        <a:pt x="178" y="29"/>
                      </a:lnTo>
                      <a:lnTo>
                        <a:pt x="169" y="23"/>
                      </a:lnTo>
                      <a:lnTo>
                        <a:pt x="162" y="16"/>
                      </a:lnTo>
                      <a:lnTo>
                        <a:pt x="153" y="8"/>
                      </a:lnTo>
                      <a:lnTo>
                        <a:pt x="143" y="8"/>
                      </a:lnTo>
                      <a:lnTo>
                        <a:pt x="136" y="0"/>
                      </a:lnTo>
                      <a:lnTo>
                        <a:pt x="127" y="0"/>
                      </a:lnTo>
                      <a:lnTo>
                        <a:pt x="119" y="0"/>
                      </a:lnTo>
                      <a:lnTo>
                        <a:pt x="103" y="8"/>
                      </a:lnTo>
                      <a:lnTo>
                        <a:pt x="94" y="8"/>
                      </a:lnTo>
                      <a:lnTo>
                        <a:pt x="84" y="16"/>
                      </a:lnTo>
                      <a:lnTo>
                        <a:pt x="77" y="23"/>
                      </a:lnTo>
                      <a:lnTo>
                        <a:pt x="77" y="29"/>
                      </a:lnTo>
                      <a:lnTo>
                        <a:pt x="68" y="37"/>
                      </a:lnTo>
                      <a:lnTo>
                        <a:pt x="68" y="45"/>
                      </a:lnTo>
                      <a:lnTo>
                        <a:pt x="60" y="51"/>
                      </a:lnTo>
                      <a:lnTo>
                        <a:pt x="60" y="66"/>
                      </a:lnTo>
                      <a:lnTo>
                        <a:pt x="60" y="74"/>
                      </a:lnTo>
                      <a:lnTo>
                        <a:pt x="68" y="80"/>
                      </a:lnTo>
                      <a:lnTo>
                        <a:pt x="68" y="88"/>
                      </a:lnTo>
                      <a:lnTo>
                        <a:pt x="68" y="96"/>
                      </a:lnTo>
                      <a:lnTo>
                        <a:pt x="77" y="102"/>
                      </a:lnTo>
                      <a:lnTo>
                        <a:pt x="84" y="109"/>
                      </a:lnTo>
                      <a:lnTo>
                        <a:pt x="84" y="116"/>
                      </a:lnTo>
                      <a:lnTo>
                        <a:pt x="84" y="124"/>
                      </a:lnTo>
                      <a:lnTo>
                        <a:pt x="84" y="132"/>
                      </a:lnTo>
                      <a:lnTo>
                        <a:pt x="77" y="139"/>
                      </a:lnTo>
                      <a:lnTo>
                        <a:pt x="68" y="139"/>
                      </a:lnTo>
                      <a:lnTo>
                        <a:pt x="60" y="145"/>
                      </a:lnTo>
                      <a:lnTo>
                        <a:pt x="51" y="145"/>
                      </a:lnTo>
                      <a:lnTo>
                        <a:pt x="35" y="153"/>
                      </a:lnTo>
                      <a:lnTo>
                        <a:pt x="25" y="161"/>
                      </a:lnTo>
                      <a:lnTo>
                        <a:pt x="18" y="161"/>
                      </a:lnTo>
                      <a:lnTo>
                        <a:pt x="9" y="169"/>
                      </a:lnTo>
                      <a:lnTo>
                        <a:pt x="9" y="174"/>
                      </a:lnTo>
                      <a:lnTo>
                        <a:pt x="0" y="182"/>
                      </a:lnTo>
                      <a:lnTo>
                        <a:pt x="0" y="190"/>
                      </a:lnTo>
                      <a:lnTo>
                        <a:pt x="0" y="198"/>
                      </a:lnTo>
                      <a:lnTo>
                        <a:pt x="0" y="291"/>
                      </a:lnTo>
                      <a:lnTo>
                        <a:pt x="9" y="306"/>
                      </a:lnTo>
                      <a:lnTo>
                        <a:pt x="9" y="314"/>
                      </a:lnTo>
                      <a:lnTo>
                        <a:pt x="18" y="320"/>
                      </a:lnTo>
                      <a:lnTo>
                        <a:pt x="18" y="334"/>
                      </a:lnTo>
                      <a:lnTo>
                        <a:pt x="25" y="334"/>
                      </a:lnTo>
                      <a:lnTo>
                        <a:pt x="35" y="342"/>
                      </a:lnTo>
                      <a:lnTo>
                        <a:pt x="42" y="350"/>
                      </a:lnTo>
                      <a:lnTo>
                        <a:pt x="51" y="350"/>
                      </a:lnTo>
                      <a:lnTo>
                        <a:pt x="51" y="355"/>
                      </a:lnTo>
                      <a:lnTo>
                        <a:pt x="51" y="218"/>
                      </a:lnTo>
                      <a:lnTo>
                        <a:pt x="51" y="371"/>
                      </a:lnTo>
                      <a:lnTo>
                        <a:pt x="51" y="487"/>
                      </a:lnTo>
                      <a:lnTo>
                        <a:pt x="51" y="495"/>
                      </a:lnTo>
                      <a:lnTo>
                        <a:pt x="51" y="501"/>
                      </a:lnTo>
                      <a:lnTo>
                        <a:pt x="60" y="508"/>
                      </a:lnTo>
                      <a:lnTo>
                        <a:pt x="60" y="516"/>
                      </a:lnTo>
                      <a:lnTo>
                        <a:pt x="68" y="516"/>
                      </a:lnTo>
                      <a:lnTo>
                        <a:pt x="68" y="524"/>
                      </a:lnTo>
                      <a:lnTo>
                        <a:pt x="77" y="524"/>
                      </a:lnTo>
                      <a:lnTo>
                        <a:pt x="84" y="524"/>
                      </a:lnTo>
                      <a:lnTo>
                        <a:pt x="94" y="524"/>
                      </a:lnTo>
                      <a:lnTo>
                        <a:pt x="103" y="524"/>
                      </a:lnTo>
                      <a:lnTo>
                        <a:pt x="110" y="516"/>
                      </a:lnTo>
                      <a:lnTo>
                        <a:pt x="119" y="508"/>
                      </a:lnTo>
                      <a:lnTo>
                        <a:pt x="127" y="501"/>
                      </a:lnTo>
                      <a:lnTo>
                        <a:pt x="127" y="495"/>
                      </a:lnTo>
                      <a:lnTo>
                        <a:pt x="127" y="487"/>
                      </a:lnTo>
                      <a:lnTo>
                        <a:pt x="127" y="291"/>
                      </a:lnTo>
                      <a:lnTo>
                        <a:pt x="127" y="487"/>
                      </a:lnTo>
                      <a:lnTo>
                        <a:pt x="127" y="495"/>
                      </a:lnTo>
                      <a:lnTo>
                        <a:pt x="127" y="501"/>
                      </a:lnTo>
                      <a:lnTo>
                        <a:pt x="127" y="508"/>
                      </a:lnTo>
                      <a:lnTo>
                        <a:pt x="136" y="508"/>
                      </a:lnTo>
                      <a:lnTo>
                        <a:pt x="136" y="516"/>
                      </a:lnTo>
                      <a:lnTo>
                        <a:pt x="143" y="516"/>
                      </a:lnTo>
                      <a:lnTo>
                        <a:pt x="143" y="524"/>
                      </a:lnTo>
                      <a:lnTo>
                        <a:pt x="153" y="524"/>
                      </a:lnTo>
                      <a:lnTo>
                        <a:pt x="162" y="524"/>
                      </a:lnTo>
                      <a:lnTo>
                        <a:pt x="169" y="524"/>
                      </a:lnTo>
                      <a:lnTo>
                        <a:pt x="178" y="524"/>
                      </a:lnTo>
                      <a:lnTo>
                        <a:pt x="186" y="516"/>
                      </a:lnTo>
                      <a:lnTo>
                        <a:pt x="195" y="508"/>
                      </a:lnTo>
                      <a:lnTo>
                        <a:pt x="195" y="501"/>
                      </a:lnTo>
                      <a:lnTo>
                        <a:pt x="195" y="495"/>
                      </a:lnTo>
                      <a:lnTo>
                        <a:pt x="195" y="487"/>
                      </a:lnTo>
                      <a:lnTo>
                        <a:pt x="195" y="371"/>
                      </a:lnTo>
                      <a:lnTo>
                        <a:pt x="195" y="218"/>
                      </a:lnTo>
                      <a:lnTo>
                        <a:pt x="195" y="355"/>
                      </a:lnTo>
                      <a:lnTo>
                        <a:pt x="204" y="350"/>
                      </a:lnTo>
                      <a:lnTo>
                        <a:pt x="212" y="350"/>
                      </a:lnTo>
                      <a:lnTo>
                        <a:pt x="212" y="342"/>
                      </a:lnTo>
                      <a:lnTo>
                        <a:pt x="221" y="334"/>
                      </a:lnTo>
                      <a:lnTo>
                        <a:pt x="228" y="326"/>
                      </a:lnTo>
                      <a:lnTo>
                        <a:pt x="237" y="320"/>
                      </a:lnTo>
                      <a:lnTo>
                        <a:pt x="247" y="314"/>
                      </a:lnTo>
                      <a:lnTo>
                        <a:pt x="247" y="306"/>
                      </a:lnTo>
                      <a:lnTo>
                        <a:pt x="247" y="291"/>
                      </a:lnTo>
                      <a:lnTo>
                        <a:pt x="247" y="198"/>
                      </a:lnTo>
                      <a:lnTo>
                        <a:pt x="247" y="190"/>
                      </a:lnTo>
                      <a:lnTo>
                        <a:pt x="247" y="182"/>
                      </a:lnTo>
                      <a:lnTo>
                        <a:pt x="247" y="174"/>
                      </a:lnTo>
                      <a:lnTo>
                        <a:pt x="247" y="169"/>
                      </a:lnTo>
                      <a:lnTo>
                        <a:pt x="237" y="161"/>
                      </a:lnTo>
                      <a:lnTo>
                        <a:pt x="228" y="161"/>
                      </a:lnTo>
                      <a:lnTo>
                        <a:pt x="221" y="153"/>
                      </a:lnTo>
                      <a:lnTo>
                        <a:pt x="204" y="145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302" name="Freeform 180"/>
                <p:cNvSpPr>
                  <a:spLocks/>
                </p:cNvSpPr>
                <p:nvPr/>
              </p:nvSpPr>
              <p:spPr bwMode="auto">
                <a:xfrm>
                  <a:off x="2405" y="1467"/>
                  <a:ext cx="124" cy="261"/>
                </a:xfrm>
                <a:custGeom>
                  <a:avLst/>
                  <a:gdLst>
                    <a:gd name="T0" fmla="*/ 1 w 247"/>
                    <a:gd name="T1" fmla="*/ 0 h 524"/>
                    <a:gd name="T2" fmla="*/ 1 w 247"/>
                    <a:gd name="T3" fmla="*/ 0 h 524"/>
                    <a:gd name="T4" fmla="*/ 1 w 247"/>
                    <a:gd name="T5" fmla="*/ 0 h 524"/>
                    <a:gd name="T6" fmla="*/ 1 w 247"/>
                    <a:gd name="T7" fmla="*/ 0 h 524"/>
                    <a:gd name="T8" fmla="*/ 1 w 247"/>
                    <a:gd name="T9" fmla="*/ 0 h 524"/>
                    <a:gd name="T10" fmla="*/ 1 w 247"/>
                    <a:gd name="T11" fmla="*/ 0 h 524"/>
                    <a:gd name="T12" fmla="*/ 1 w 247"/>
                    <a:gd name="T13" fmla="*/ 0 h 524"/>
                    <a:gd name="T14" fmla="*/ 1 w 247"/>
                    <a:gd name="T15" fmla="*/ 0 h 524"/>
                    <a:gd name="T16" fmla="*/ 1 w 247"/>
                    <a:gd name="T17" fmla="*/ 0 h 524"/>
                    <a:gd name="T18" fmla="*/ 1 w 247"/>
                    <a:gd name="T19" fmla="*/ 0 h 524"/>
                    <a:gd name="T20" fmla="*/ 1 w 247"/>
                    <a:gd name="T21" fmla="*/ 0 h 524"/>
                    <a:gd name="T22" fmla="*/ 1 w 247"/>
                    <a:gd name="T23" fmla="*/ 0 h 524"/>
                    <a:gd name="T24" fmla="*/ 1 w 247"/>
                    <a:gd name="T25" fmla="*/ 0 h 524"/>
                    <a:gd name="T26" fmla="*/ 1 w 247"/>
                    <a:gd name="T27" fmla="*/ 0 h 524"/>
                    <a:gd name="T28" fmla="*/ 1 w 247"/>
                    <a:gd name="T29" fmla="*/ 0 h 524"/>
                    <a:gd name="T30" fmla="*/ 1 w 247"/>
                    <a:gd name="T31" fmla="*/ 0 h 524"/>
                    <a:gd name="T32" fmla="*/ 1 w 247"/>
                    <a:gd name="T33" fmla="*/ 0 h 524"/>
                    <a:gd name="T34" fmla="*/ 1 w 247"/>
                    <a:gd name="T35" fmla="*/ 0 h 524"/>
                    <a:gd name="T36" fmla="*/ 1 w 247"/>
                    <a:gd name="T37" fmla="*/ 0 h 524"/>
                    <a:gd name="T38" fmla="*/ 1 w 247"/>
                    <a:gd name="T39" fmla="*/ 0 h 524"/>
                    <a:gd name="T40" fmla="*/ 1 w 247"/>
                    <a:gd name="T41" fmla="*/ 0 h 524"/>
                    <a:gd name="T42" fmla="*/ 1 w 247"/>
                    <a:gd name="T43" fmla="*/ 0 h 524"/>
                    <a:gd name="T44" fmla="*/ 1 w 247"/>
                    <a:gd name="T45" fmla="*/ 0 h 524"/>
                    <a:gd name="T46" fmla="*/ 1 w 247"/>
                    <a:gd name="T47" fmla="*/ 0 h 524"/>
                    <a:gd name="T48" fmla="*/ 1 w 247"/>
                    <a:gd name="T49" fmla="*/ 0 h 524"/>
                    <a:gd name="T50" fmla="*/ 1 w 247"/>
                    <a:gd name="T51" fmla="*/ 0 h 524"/>
                    <a:gd name="T52" fmla="*/ 1 w 247"/>
                    <a:gd name="T53" fmla="*/ 0 h 524"/>
                    <a:gd name="T54" fmla="*/ 0 w 247"/>
                    <a:gd name="T55" fmla="*/ 0 h 524"/>
                    <a:gd name="T56" fmla="*/ 0 w 247"/>
                    <a:gd name="T57" fmla="*/ 0 h 524"/>
                    <a:gd name="T58" fmla="*/ 1 w 247"/>
                    <a:gd name="T59" fmla="*/ 0 h 524"/>
                    <a:gd name="T60" fmla="*/ 1 w 247"/>
                    <a:gd name="T61" fmla="*/ 0 h 524"/>
                    <a:gd name="T62" fmla="*/ 1 w 247"/>
                    <a:gd name="T63" fmla="*/ 0 h 524"/>
                    <a:gd name="T64" fmla="*/ 1 w 247"/>
                    <a:gd name="T65" fmla="*/ 0 h 524"/>
                    <a:gd name="T66" fmla="*/ 1 w 247"/>
                    <a:gd name="T67" fmla="*/ 0 h 524"/>
                    <a:gd name="T68" fmla="*/ 1 w 247"/>
                    <a:gd name="T69" fmla="*/ 0 h 524"/>
                    <a:gd name="T70" fmla="*/ 1 w 247"/>
                    <a:gd name="T71" fmla="*/ 0 h 524"/>
                    <a:gd name="T72" fmla="*/ 1 w 247"/>
                    <a:gd name="T73" fmla="*/ 0 h 524"/>
                    <a:gd name="T74" fmla="*/ 1 w 247"/>
                    <a:gd name="T75" fmla="*/ 0 h 524"/>
                    <a:gd name="T76" fmla="*/ 1 w 247"/>
                    <a:gd name="T77" fmla="*/ 0 h 524"/>
                    <a:gd name="T78" fmla="*/ 1 w 247"/>
                    <a:gd name="T79" fmla="*/ 0 h 524"/>
                    <a:gd name="T80" fmla="*/ 1 w 247"/>
                    <a:gd name="T81" fmla="*/ 0 h 524"/>
                    <a:gd name="T82" fmla="*/ 1 w 247"/>
                    <a:gd name="T83" fmla="*/ 0 h 524"/>
                    <a:gd name="T84" fmla="*/ 1 w 247"/>
                    <a:gd name="T85" fmla="*/ 0 h 524"/>
                    <a:gd name="T86" fmla="*/ 1 w 247"/>
                    <a:gd name="T87" fmla="*/ 0 h 524"/>
                    <a:gd name="T88" fmla="*/ 1 w 247"/>
                    <a:gd name="T89" fmla="*/ 0 h 524"/>
                    <a:gd name="T90" fmla="*/ 1 w 247"/>
                    <a:gd name="T91" fmla="*/ 0 h 524"/>
                    <a:gd name="T92" fmla="*/ 1 w 247"/>
                    <a:gd name="T93" fmla="*/ 0 h 524"/>
                    <a:gd name="T94" fmla="*/ 1 w 247"/>
                    <a:gd name="T95" fmla="*/ 0 h 524"/>
                    <a:gd name="T96" fmla="*/ 1 w 247"/>
                    <a:gd name="T97" fmla="*/ 0 h 524"/>
                    <a:gd name="T98" fmla="*/ 1 w 247"/>
                    <a:gd name="T99" fmla="*/ 0 h 524"/>
                    <a:gd name="T100" fmla="*/ 1 w 247"/>
                    <a:gd name="T101" fmla="*/ 0 h 524"/>
                    <a:gd name="T102" fmla="*/ 1 w 247"/>
                    <a:gd name="T103" fmla="*/ 0 h 524"/>
                    <a:gd name="T104" fmla="*/ 1 w 247"/>
                    <a:gd name="T105" fmla="*/ 0 h 524"/>
                    <a:gd name="T106" fmla="*/ 1 w 247"/>
                    <a:gd name="T107" fmla="*/ 0 h 524"/>
                    <a:gd name="T108" fmla="*/ 1 w 247"/>
                    <a:gd name="T109" fmla="*/ 0 h 524"/>
                    <a:gd name="T110" fmla="*/ 1 w 247"/>
                    <a:gd name="T111" fmla="*/ 0 h 524"/>
                    <a:gd name="T112" fmla="*/ 1 w 247"/>
                    <a:gd name="T113" fmla="*/ 0 h 524"/>
                    <a:gd name="T114" fmla="*/ 1 w 247"/>
                    <a:gd name="T115" fmla="*/ 0 h 524"/>
                    <a:gd name="T116" fmla="*/ 1 w 247"/>
                    <a:gd name="T117" fmla="*/ 0 h 524"/>
                    <a:gd name="T118" fmla="*/ 1 w 247"/>
                    <a:gd name="T119" fmla="*/ 0 h 524"/>
                    <a:gd name="T120" fmla="*/ 1 w 247"/>
                    <a:gd name="T121" fmla="*/ 0 h 524"/>
                    <a:gd name="T122" fmla="*/ 1 w 247"/>
                    <a:gd name="T123" fmla="*/ 0 h 524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7" h="524">
                      <a:moveTo>
                        <a:pt x="204" y="145"/>
                      </a:moveTo>
                      <a:lnTo>
                        <a:pt x="204" y="145"/>
                      </a:lnTo>
                      <a:lnTo>
                        <a:pt x="195" y="145"/>
                      </a:lnTo>
                      <a:lnTo>
                        <a:pt x="186" y="139"/>
                      </a:lnTo>
                      <a:lnTo>
                        <a:pt x="178" y="139"/>
                      </a:lnTo>
                      <a:lnTo>
                        <a:pt x="169" y="132"/>
                      </a:lnTo>
                      <a:lnTo>
                        <a:pt x="162" y="124"/>
                      </a:lnTo>
                      <a:lnTo>
                        <a:pt x="162" y="116"/>
                      </a:lnTo>
                      <a:lnTo>
                        <a:pt x="162" y="109"/>
                      </a:lnTo>
                      <a:lnTo>
                        <a:pt x="169" y="109"/>
                      </a:lnTo>
                      <a:lnTo>
                        <a:pt x="178" y="102"/>
                      </a:lnTo>
                      <a:lnTo>
                        <a:pt x="178" y="96"/>
                      </a:lnTo>
                      <a:lnTo>
                        <a:pt x="186" y="88"/>
                      </a:lnTo>
                      <a:lnTo>
                        <a:pt x="186" y="80"/>
                      </a:lnTo>
                      <a:lnTo>
                        <a:pt x="186" y="74"/>
                      </a:lnTo>
                      <a:lnTo>
                        <a:pt x="186" y="66"/>
                      </a:lnTo>
                      <a:lnTo>
                        <a:pt x="186" y="51"/>
                      </a:lnTo>
                      <a:lnTo>
                        <a:pt x="186" y="45"/>
                      </a:lnTo>
                      <a:lnTo>
                        <a:pt x="186" y="37"/>
                      </a:lnTo>
                      <a:lnTo>
                        <a:pt x="178" y="29"/>
                      </a:lnTo>
                      <a:lnTo>
                        <a:pt x="169" y="23"/>
                      </a:lnTo>
                      <a:lnTo>
                        <a:pt x="162" y="16"/>
                      </a:lnTo>
                      <a:lnTo>
                        <a:pt x="153" y="8"/>
                      </a:lnTo>
                      <a:lnTo>
                        <a:pt x="143" y="8"/>
                      </a:lnTo>
                      <a:lnTo>
                        <a:pt x="136" y="0"/>
                      </a:lnTo>
                      <a:lnTo>
                        <a:pt x="127" y="0"/>
                      </a:lnTo>
                      <a:lnTo>
                        <a:pt x="119" y="0"/>
                      </a:lnTo>
                      <a:lnTo>
                        <a:pt x="103" y="8"/>
                      </a:lnTo>
                      <a:lnTo>
                        <a:pt x="94" y="8"/>
                      </a:lnTo>
                      <a:lnTo>
                        <a:pt x="84" y="16"/>
                      </a:lnTo>
                      <a:lnTo>
                        <a:pt x="77" y="23"/>
                      </a:lnTo>
                      <a:lnTo>
                        <a:pt x="77" y="29"/>
                      </a:lnTo>
                      <a:lnTo>
                        <a:pt x="68" y="37"/>
                      </a:lnTo>
                      <a:lnTo>
                        <a:pt x="68" y="45"/>
                      </a:lnTo>
                      <a:lnTo>
                        <a:pt x="60" y="51"/>
                      </a:lnTo>
                      <a:lnTo>
                        <a:pt x="60" y="66"/>
                      </a:lnTo>
                      <a:lnTo>
                        <a:pt x="60" y="74"/>
                      </a:lnTo>
                      <a:lnTo>
                        <a:pt x="68" y="80"/>
                      </a:lnTo>
                      <a:lnTo>
                        <a:pt x="68" y="88"/>
                      </a:lnTo>
                      <a:lnTo>
                        <a:pt x="68" y="96"/>
                      </a:lnTo>
                      <a:lnTo>
                        <a:pt x="77" y="102"/>
                      </a:lnTo>
                      <a:lnTo>
                        <a:pt x="84" y="109"/>
                      </a:lnTo>
                      <a:lnTo>
                        <a:pt x="84" y="116"/>
                      </a:lnTo>
                      <a:lnTo>
                        <a:pt x="84" y="124"/>
                      </a:lnTo>
                      <a:lnTo>
                        <a:pt x="84" y="132"/>
                      </a:lnTo>
                      <a:lnTo>
                        <a:pt x="77" y="139"/>
                      </a:lnTo>
                      <a:lnTo>
                        <a:pt x="68" y="139"/>
                      </a:lnTo>
                      <a:lnTo>
                        <a:pt x="60" y="145"/>
                      </a:lnTo>
                      <a:lnTo>
                        <a:pt x="51" y="145"/>
                      </a:lnTo>
                      <a:lnTo>
                        <a:pt x="35" y="153"/>
                      </a:lnTo>
                      <a:lnTo>
                        <a:pt x="25" y="161"/>
                      </a:lnTo>
                      <a:lnTo>
                        <a:pt x="18" y="161"/>
                      </a:lnTo>
                      <a:lnTo>
                        <a:pt x="9" y="169"/>
                      </a:lnTo>
                      <a:lnTo>
                        <a:pt x="9" y="174"/>
                      </a:lnTo>
                      <a:lnTo>
                        <a:pt x="0" y="182"/>
                      </a:lnTo>
                      <a:lnTo>
                        <a:pt x="0" y="190"/>
                      </a:lnTo>
                      <a:lnTo>
                        <a:pt x="0" y="198"/>
                      </a:lnTo>
                      <a:lnTo>
                        <a:pt x="0" y="291"/>
                      </a:lnTo>
                      <a:lnTo>
                        <a:pt x="9" y="306"/>
                      </a:lnTo>
                      <a:lnTo>
                        <a:pt x="9" y="314"/>
                      </a:lnTo>
                      <a:lnTo>
                        <a:pt x="18" y="320"/>
                      </a:lnTo>
                      <a:lnTo>
                        <a:pt x="18" y="334"/>
                      </a:lnTo>
                      <a:lnTo>
                        <a:pt x="25" y="334"/>
                      </a:lnTo>
                      <a:lnTo>
                        <a:pt x="35" y="342"/>
                      </a:lnTo>
                      <a:lnTo>
                        <a:pt x="42" y="350"/>
                      </a:lnTo>
                      <a:lnTo>
                        <a:pt x="51" y="350"/>
                      </a:lnTo>
                      <a:lnTo>
                        <a:pt x="51" y="355"/>
                      </a:lnTo>
                      <a:lnTo>
                        <a:pt x="51" y="218"/>
                      </a:lnTo>
                      <a:lnTo>
                        <a:pt x="51" y="371"/>
                      </a:lnTo>
                      <a:lnTo>
                        <a:pt x="51" y="487"/>
                      </a:lnTo>
                      <a:lnTo>
                        <a:pt x="51" y="495"/>
                      </a:lnTo>
                      <a:lnTo>
                        <a:pt x="51" y="501"/>
                      </a:lnTo>
                      <a:lnTo>
                        <a:pt x="60" y="508"/>
                      </a:lnTo>
                      <a:lnTo>
                        <a:pt x="60" y="516"/>
                      </a:lnTo>
                      <a:lnTo>
                        <a:pt x="68" y="516"/>
                      </a:lnTo>
                      <a:lnTo>
                        <a:pt x="68" y="524"/>
                      </a:lnTo>
                      <a:lnTo>
                        <a:pt x="77" y="524"/>
                      </a:lnTo>
                      <a:lnTo>
                        <a:pt x="84" y="524"/>
                      </a:lnTo>
                      <a:lnTo>
                        <a:pt x="94" y="524"/>
                      </a:lnTo>
                      <a:lnTo>
                        <a:pt x="103" y="524"/>
                      </a:lnTo>
                      <a:lnTo>
                        <a:pt x="110" y="516"/>
                      </a:lnTo>
                      <a:lnTo>
                        <a:pt x="119" y="508"/>
                      </a:lnTo>
                      <a:lnTo>
                        <a:pt x="127" y="501"/>
                      </a:lnTo>
                      <a:lnTo>
                        <a:pt x="127" y="495"/>
                      </a:lnTo>
                      <a:lnTo>
                        <a:pt x="127" y="487"/>
                      </a:lnTo>
                      <a:lnTo>
                        <a:pt x="127" y="291"/>
                      </a:lnTo>
                      <a:lnTo>
                        <a:pt x="127" y="487"/>
                      </a:lnTo>
                      <a:lnTo>
                        <a:pt x="127" y="495"/>
                      </a:lnTo>
                      <a:lnTo>
                        <a:pt x="127" y="501"/>
                      </a:lnTo>
                      <a:lnTo>
                        <a:pt x="127" y="508"/>
                      </a:lnTo>
                      <a:lnTo>
                        <a:pt x="136" y="508"/>
                      </a:lnTo>
                      <a:lnTo>
                        <a:pt x="136" y="516"/>
                      </a:lnTo>
                      <a:lnTo>
                        <a:pt x="143" y="516"/>
                      </a:lnTo>
                      <a:lnTo>
                        <a:pt x="143" y="524"/>
                      </a:lnTo>
                      <a:lnTo>
                        <a:pt x="153" y="524"/>
                      </a:lnTo>
                      <a:lnTo>
                        <a:pt x="162" y="524"/>
                      </a:lnTo>
                      <a:lnTo>
                        <a:pt x="169" y="524"/>
                      </a:lnTo>
                      <a:lnTo>
                        <a:pt x="178" y="524"/>
                      </a:lnTo>
                      <a:lnTo>
                        <a:pt x="186" y="516"/>
                      </a:lnTo>
                      <a:lnTo>
                        <a:pt x="195" y="508"/>
                      </a:lnTo>
                      <a:lnTo>
                        <a:pt x="195" y="501"/>
                      </a:lnTo>
                      <a:lnTo>
                        <a:pt x="195" y="495"/>
                      </a:lnTo>
                      <a:lnTo>
                        <a:pt x="195" y="487"/>
                      </a:lnTo>
                      <a:lnTo>
                        <a:pt x="195" y="371"/>
                      </a:lnTo>
                      <a:lnTo>
                        <a:pt x="195" y="218"/>
                      </a:lnTo>
                      <a:lnTo>
                        <a:pt x="195" y="355"/>
                      </a:lnTo>
                      <a:lnTo>
                        <a:pt x="204" y="350"/>
                      </a:lnTo>
                      <a:lnTo>
                        <a:pt x="212" y="350"/>
                      </a:lnTo>
                      <a:lnTo>
                        <a:pt x="212" y="342"/>
                      </a:lnTo>
                      <a:lnTo>
                        <a:pt x="221" y="334"/>
                      </a:lnTo>
                      <a:lnTo>
                        <a:pt x="228" y="326"/>
                      </a:lnTo>
                      <a:lnTo>
                        <a:pt x="237" y="320"/>
                      </a:lnTo>
                      <a:lnTo>
                        <a:pt x="247" y="314"/>
                      </a:lnTo>
                      <a:lnTo>
                        <a:pt x="247" y="306"/>
                      </a:lnTo>
                      <a:lnTo>
                        <a:pt x="247" y="291"/>
                      </a:lnTo>
                      <a:lnTo>
                        <a:pt x="247" y="198"/>
                      </a:lnTo>
                      <a:lnTo>
                        <a:pt x="247" y="190"/>
                      </a:lnTo>
                      <a:lnTo>
                        <a:pt x="247" y="182"/>
                      </a:lnTo>
                      <a:lnTo>
                        <a:pt x="247" y="174"/>
                      </a:lnTo>
                      <a:lnTo>
                        <a:pt x="247" y="169"/>
                      </a:lnTo>
                      <a:lnTo>
                        <a:pt x="237" y="161"/>
                      </a:lnTo>
                      <a:lnTo>
                        <a:pt x="228" y="161"/>
                      </a:lnTo>
                      <a:lnTo>
                        <a:pt x="221" y="153"/>
                      </a:lnTo>
                      <a:lnTo>
                        <a:pt x="204" y="145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  <p:grpSp>
          <p:nvGrpSpPr>
            <p:cNvPr id="48" name="Group 181"/>
            <p:cNvGrpSpPr>
              <a:grpSpLocks/>
            </p:cNvGrpSpPr>
            <p:nvPr/>
          </p:nvGrpSpPr>
          <p:grpSpPr bwMode="auto">
            <a:xfrm>
              <a:off x="1124" y="2150"/>
              <a:ext cx="107" cy="236"/>
              <a:chOff x="1233" y="1685"/>
              <a:chExt cx="123" cy="262"/>
            </a:xfrm>
          </p:grpSpPr>
          <p:sp>
            <p:nvSpPr>
              <p:cNvPr id="295" name="Freeform 182"/>
              <p:cNvSpPr>
                <a:spLocks/>
              </p:cNvSpPr>
              <p:nvPr/>
            </p:nvSpPr>
            <p:spPr bwMode="auto">
              <a:xfrm>
                <a:off x="1233" y="1685"/>
                <a:ext cx="123" cy="262"/>
              </a:xfrm>
              <a:custGeom>
                <a:avLst/>
                <a:gdLst>
                  <a:gd name="T0" fmla="*/ 1 w 245"/>
                  <a:gd name="T1" fmla="*/ 0 h 525"/>
                  <a:gd name="T2" fmla="*/ 1 w 245"/>
                  <a:gd name="T3" fmla="*/ 0 h 525"/>
                  <a:gd name="T4" fmla="*/ 1 w 245"/>
                  <a:gd name="T5" fmla="*/ 0 h 525"/>
                  <a:gd name="T6" fmla="*/ 1 w 245"/>
                  <a:gd name="T7" fmla="*/ 0 h 525"/>
                  <a:gd name="T8" fmla="*/ 1 w 245"/>
                  <a:gd name="T9" fmla="*/ 0 h 525"/>
                  <a:gd name="T10" fmla="*/ 1 w 245"/>
                  <a:gd name="T11" fmla="*/ 0 h 525"/>
                  <a:gd name="T12" fmla="*/ 1 w 245"/>
                  <a:gd name="T13" fmla="*/ 0 h 525"/>
                  <a:gd name="T14" fmla="*/ 1 w 245"/>
                  <a:gd name="T15" fmla="*/ 0 h 525"/>
                  <a:gd name="T16" fmla="*/ 1 w 245"/>
                  <a:gd name="T17" fmla="*/ 0 h 525"/>
                  <a:gd name="T18" fmla="*/ 1 w 245"/>
                  <a:gd name="T19" fmla="*/ 0 h 525"/>
                  <a:gd name="T20" fmla="*/ 1 w 245"/>
                  <a:gd name="T21" fmla="*/ 0 h 525"/>
                  <a:gd name="T22" fmla="*/ 1 w 245"/>
                  <a:gd name="T23" fmla="*/ 0 h 525"/>
                  <a:gd name="T24" fmla="*/ 1 w 245"/>
                  <a:gd name="T25" fmla="*/ 0 h 525"/>
                  <a:gd name="T26" fmla="*/ 1 w 245"/>
                  <a:gd name="T27" fmla="*/ 0 h 525"/>
                  <a:gd name="T28" fmla="*/ 1 w 245"/>
                  <a:gd name="T29" fmla="*/ 0 h 525"/>
                  <a:gd name="T30" fmla="*/ 1 w 245"/>
                  <a:gd name="T31" fmla="*/ 0 h 525"/>
                  <a:gd name="T32" fmla="*/ 1 w 245"/>
                  <a:gd name="T33" fmla="*/ 0 h 525"/>
                  <a:gd name="T34" fmla="*/ 1 w 245"/>
                  <a:gd name="T35" fmla="*/ 0 h 525"/>
                  <a:gd name="T36" fmla="*/ 1 w 245"/>
                  <a:gd name="T37" fmla="*/ 0 h 525"/>
                  <a:gd name="T38" fmla="*/ 1 w 245"/>
                  <a:gd name="T39" fmla="*/ 0 h 525"/>
                  <a:gd name="T40" fmla="*/ 1 w 245"/>
                  <a:gd name="T41" fmla="*/ 0 h 525"/>
                  <a:gd name="T42" fmla="*/ 1 w 245"/>
                  <a:gd name="T43" fmla="*/ 0 h 525"/>
                  <a:gd name="T44" fmla="*/ 1 w 245"/>
                  <a:gd name="T45" fmla="*/ 0 h 525"/>
                  <a:gd name="T46" fmla="*/ 1 w 245"/>
                  <a:gd name="T47" fmla="*/ 0 h 525"/>
                  <a:gd name="T48" fmla="*/ 1 w 245"/>
                  <a:gd name="T49" fmla="*/ 0 h 525"/>
                  <a:gd name="T50" fmla="*/ 1 w 245"/>
                  <a:gd name="T51" fmla="*/ 0 h 525"/>
                  <a:gd name="T52" fmla="*/ 1 w 245"/>
                  <a:gd name="T53" fmla="*/ 0 h 525"/>
                  <a:gd name="T54" fmla="*/ 0 w 245"/>
                  <a:gd name="T55" fmla="*/ 0 h 525"/>
                  <a:gd name="T56" fmla="*/ 0 w 245"/>
                  <a:gd name="T57" fmla="*/ 0 h 525"/>
                  <a:gd name="T58" fmla="*/ 1 w 245"/>
                  <a:gd name="T59" fmla="*/ 0 h 525"/>
                  <a:gd name="T60" fmla="*/ 1 w 245"/>
                  <a:gd name="T61" fmla="*/ 0 h 525"/>
                  <a:gd name="T62" fmla="*/ 1 w 245"/>
                  <a:gd name="T63" fmla="*/ 0 h 525"/>
                  <a:gd name="T64" fmla="*/ 1 w 245"/>
                  <a:gd name="T65" fmla="*/ 0 h 525"/>
                  <a:gd name="T66" fmla="*/ 1 w 245"/>
                  <a:gd name="T67" fmla="*/ 0 h 525"/>
                  <a:gd name="T68" fmla="*/ 1 w 245"/>
                  <a:gd name="T69" fmla="*/ 0 h 525"/>
                  <a:gd name="T70" fmla="*/ 1 w 245"/>
                  <a:gd name="T71" fmla="*/ 0 h 525"/>
                  <a:gd name="T72" fmla="*/ 1 w 245"/>
                  <a:gd name="T73" fmla="*/ 0 h 525"/>
                  <a:gd name="T74" fmla="*/ 1 w 245"/>
                  <a:gd name="T75" fmla="*/ 0 h 525"/>
                  <a:gd name="T76" fmla="*/ 1 w 245"/>
                  <a:gd name="T77" fmla="*/ 0 h 525"/>
                  <a:gd name="T78" fmla="*/ 1 w 245"/>
                  <a:gd name="T79" fmla="*/ 0 h 525"/>
                  <a:gd name="T80" fmla="*/ 1 w 245"/>
                  <a:gd name="T81" fmla="*/ 0 h 525"/>
                  <a:gd name="T82" fmla="*/ 1 w 245"/>
                  <a:gd name="T83" fmla="*/ 0 h 525"/>
                  <a:gd name="T84" fmla="*/ 1 w 245"/>
                  <a:gd name="T85" fmla="*/ 0 h 525"/>
                  <a:gd name="T86" fmla="*/ 1 w 245"/>
                  <a:gd name="T87" fmla="*/ 0 h 525"/>
                  <a:gd name="T88" fmla="*/ 1 w 245"/>
                  <a:gd name="T89" fmla="*/ 0 h 525"/>
                  <a:gd name="T90" fmla="*/ 1 w 245"/>
                  <a:gd name="T91" fmla="*/ 0 h 525"/>
                  <a:gd name="T92" fmla="*/ 1 w 245"/>
                  <a:gd name="T93" fmla="*/ 0 h 525"/>
                  <a:gd name="T94" fmla="*/ 1 w 245"/>
                  <a:gd name="T95" fmla="*/ 0 h 525"/>
                  <a:gd name="T96" fmla="*/ 1 w 245"/>
                  <a:gd name="T97" fmla="*/ 0 h 525"/>
                  <a:gd name="T98" fmla="*/ 1 w 245"/>
                  <a:gd name="T99" fmla="*/ 0 h 525"/>
                  <a:gd name="T100" fmla="*/ 1 w 245"/>
                  <a:gd name="T101" fmla="*/ 0 h 525"/>
                  <a:gd name="T102" fmla="*/ 1 w 245"/>
                  <a:gd name="T103" fmla="*/ 0 h 525"/>
                  <a:gd name="T104" fmla="*/ 1 w 245"/>
                  <a:gd name="T105" fmla="*/ 0 h 525"/>
                  <a:gd name="T106" fmla="*/ 1 w 245"/>
                  <a:gd name="T107" fmla="*/ 0 h 525"/>
                  <a:gd name="T108" fmla="*/ 1 w 245"/>
                  <a:gd name="T109" fmla="*/ 0 h 525"/>
                  <a:gd name="T110" fmla="*/ 1 w 245"/>
                  <a:gd name="T111" fmla="*/ 0 h 525"/>
                  <a:gd name="T112" fmla="*/ 1 w 245"/>
                  <a:gd name="T113" fmla="*/ 0 h 525"/>
                  <a:gd name="T114" fmla="*/ 1 w 245"/>
                  <a:gd name="T115" fmla="*/ 0 h 525"/>
                  <a:gd name="T116" fmla="*/ 1 w 245"/>
                  <a:gd name="T117" fmla="*/ 0 h 525"/>
                  <a:gd name="T118" fmla="*/ 1 w 245"/>
                  <a:gd name="T119" fmla="*/ 0 h 525"/>
                  <a:gd name="T120" fmla="*/ 1 w 245"/>
                  <a:gd name="T121" fmla="*/ 0 h 525"/>
                  <a:gd name="T122" fmla="*/ 1 w 245"/>
                  <a:gd name="T123" fmla="*/ 0 h 52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5" h="525">
                    <a:moveTo>
                      <a:pt x="203" y="146"/>
                    </a:moveTo>
                    <a:lnTo>
                      <a:pt x="203" y="146"/>
                    </a:lnTo>
                    <a:lnTo>
                      <a:pt x="194" y="146"/>
                    </a:lnTo>
                    <a:lnTo>
                      <a:pt x="186" y="138"/>
                    </a:lnTo>
                    <a:lnTo>
                      <a:pt x="177" y="138"/>
                    </a:lnTo>
                    <a:lnTo>
                      <a:pt x="168" y="132"/>
                    </a:lnTo>
                    <a:lnTo>
                      <a:pt x="161" y="124"/>
                    </a:lnTo>
                    <a:lnTo>
                      <a:pt x="161" y="116"/>
                    </a:lnTo>
                    <a:lnTo>
                      <a:pt x="161" y="110"/>
                    </a:lnTo>
                    <a:lnTo>
                      <a:pt x="168" y="110"/>
                    </a:lnTo>
                    <a:lnTo>
                      <a:pt x="177" y="102"/>
                    </a:lnTo>
                    <a:lnTo>
                      <a:pt x="177" y="96"/>
                    </a:lnTo>
                    <a:lnTo>
                      <a:pt x="186" y="88"/>
                    </a:lnTo>
                    <a:lnTo>
                      <a:pt x="186" y="81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1"/>
                    </a:lnTo>
                    <a:lnTo>
                      <a:pt x="186" y="45"/>
                    </a:lnTo>
                    <a:lnTo>
                      <a:pt x="186" y="37"/>
                    </a:lnTo>
                    <a:lnTo>
                      <a:pt x="177" y="29"/>
                    </a:lnTo>
                    <a:lnTo>
                      <a:pt x="168" y="22"/>
                    </a:lnTo>
                    <a:lnTo>
                      <a:pt x="161" y="16"/>
                    </a:lnTo>
                    <a:lnTo>
                      <a:pt x="153" y="8"/>
                    </a:lnTo>
                    <a:lnTo>
                      <a:pt x="144" y="8"/>
                    </a:lnTo>
                    <a:lnTo>
                      <a:pt x="135" y="0"/>
                    </a:lnTo>
                    <a:lnTo>
                      <a:pt x="126" y="0"/>
                    </a:lnTo>
                    <a:lnTo>
                      <a:pt x="120" y="0"/>
                    </a:lnTo>
                    <a:lnTo>
                      <a:pt x="102" y="8"/>
                    </a:lnTo>
                    <a:lnTo>
                      <a:pt x="92" y="8"/>
                    </a:lnTo>
                    <a:lnTo>
                      <a:pt x="85" y="16"/>
                    </a:lnTo>
                    <a:lnTo>
                      <a:pt x="78" y="22"/>
                    </a:lnTo>
                    <a:lnTo>
                      <a:pt x="78" y="29"/>
                    </a:lnTo>
                    <a:lnTo>
                      <a:pt x="68" y="37"/>
                    </a:lnTo>
                    <a:lnTo>
                      <a:pt x="68" y="45"/>
                    </a:lnTo>
                    <a:lnTo>
                      <a:pt x="59" y="51"/>
                    </a:lnTo>
                    <a:lnTo>
                      <a:pt x="59" y="65"/>
                    </a:lnTo>
                    <a:lnTo>
                      <a:pt x="59" y="73"/>
                    </a:lnTo>
                    <a:lnTo>
                      <a:pt x="68" y="81"/>
                    </a:lnTo>
                    <a:lnTo>
                      <a:pt x="68" y="88"/>
                    </a:lnTo>
                    <a:lnTo>
                      <a:pt x="68" y="96"/>
                    </a:lnTo>
                    <a:lnTo>
                      <a:pt x="78" y="102"/>
                    </a:lnTo>
                    <a:lnTo>
                      <a:pt x="85" y="110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8" y="138"/>
                    </a:lnTo>
                    <a:lnTo>
                      <a:pt x="68" y="138"/>
                    </a:lnTo>
                    <a:lnTo>
                      <a:pt x="59" y="146"/>
                    </a:lnTo>
                    <a:lnTo>
                      <a:pt x="52" y="146"/>
                    </a:lnTo>
                    <a:lnTo>
                      <a:pt x="35" y="153"/>
                    </a:lnTo>
                    <a:lnTo>
                      <a:pt x="26" y="161"/>
                    </a:lnTo>
                    <a:lnTo>
                      <a:pt x="17" y="161"/>
                    </a:lnTo>
                    <a:lnTo>
                      <a:pt x="9" y="169"/>
                    </a:lnTo>
                    <a:lnTo>
                      <a:pt x="9" y="175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9" y="307"/>
                    </a:lnTo>
                    <a:lnTo>
                      <a:pt x="9" y="313"/>
                    </a:lnTo>
                    <a:lnTo>
                      <a:pt x="17" y="320"/>
                    </a:lnTo>
                    <a:lnTo>
                      <a:pt x="17" y="336"/>
                    </a:lnTo>
                    <a:lnTo>
                      <a:pt x="26" y="336"/>
                    </a:lnTo>
                    <a:lnTo>
                      <a:pt x="35" y="344"/>
                    </a:lnTo>
                    <a:lnTo>
                      <a:pt x="43" y="350"/>
                    </a:lnTo>
                    <a:lnTo>
                      <a:pt x="52" y="350"/>
                    </a:lnTo>
                    <a:lnTo>
                      <a:pt x="52" y="356"/>
                    </a:lnTo>
                    <a:lnTo>
                      <a:pt x="52" y="218"/>
                    </a:lnTo>
                    <a:lnTo>
                      <a:pt x="52" y="372"/>
                    </a:lnTo>
                    <a:lnTo>
                      <a:pt x="52" y="488"/>
                    </a:lnTo>
                    <a:lnTo>
                      <a:pt x="52" y="496"/>
                    </a:lnTo>
                    <a:lnTo>
                      <a:pt x="52" y="503"/>
                    </a:lnTo>
                    <a:lnTo>
                      <a:pt x="59" y="509"/>
                    </a:lnTo>
                    <a:lnTo>
                      <a:pt x="59" y="517"/>
                    </a:lnTo>
                    <a:lnTo>
                      <a:pt x="68" y="517"/>
                    </a:lnTo>
                    <a:lnTo>
                      <a:pt x="68" y="525"/>
                    </a:lnTo>
                    <a:lnTo>
                      <a:pt x="78" y="525"/>
                    </a:lnTo>
                    <a:lnTo>
                      <a:pt x="85" y="525"/>
                    </a:lnTo>
                    <a:lnTo>
                      <a:pt x="92" y="525"/>
                    </a:lnTo>
                    <a:lnTo>
                      <a:pt x="102" y="525"/>
                    </a:lnTo>
                    <a:lnTo>
                      <a:pt x="111" y="517"/>
                    </a:lnTo>
                    <a:lnTo>
                      <a:pt x="120" y="509"/>
                    </a:lnTo>
                    <a:lnTo>
                      <a:pt x="126" y="503"/>
                    </a:lnTo>
                    <a:lnTo>
                      <a:pt x="126" y="496"/>
                    </a:lnTo>
                    <a:lnTo>
                      <a:pt x="126" y="488"/>
                    </a:lnTo>
                    <a:lnTo>
                      <a:pt x="126" y="291"/>
                    </a:lnTo>
                    <a:lnTo>
                      <a:pt x="126" y="488"/>
                    </a:lnTo>
                    <a:lnTo>
                      <a:pt x="126" y="496"/>
                    </a:lnTo>
                    <a:lnTo>
                      <a:pt x="126" y="503"/>
                    </a:lnTo>
                    <a:lnTo>
                      <a:pt x="126" y="509"/>
                    </a:lnTo>
                    <a:lnTo>
                      <a:pt x="135" y="509"/>
                    </a:lnTo>
                    <a:lnTo>
                      <a:pt x="135" y="517"/>
                    </a:lnTo>
                    <a:lnTo>
                      <a:pt x="144" y="517"/>
                    </a:lnTo>
                    <a:lnTo>
                      <a:pt x="144" y="525"/>
                    </a:lnTo>
                    <a:lnTo>
                      <a:pt x="153" y="525"/>
                    </a:lnTo>
                    <a:lnTo>
                      <a:pt x="161" y="525"/>
                    </a:lnTo>
                    <a:lnTo>
                      <a:pt x="168" y="525"/>
                    </a:lnTo>
                    <a:lnTo>
                      <a:pt x="177" y="525"/>
                    </a:lnTo>
                    <a:lnTo>
                      <a:pt x="186" y="517"/>
                    </a:lnTo>
                    <a:lnTo>
                      <a:pt x="194" y="509"/>
                    </a:lnTo>
                    <a:lnTo>
                      <a:pt x="194" y="503"/>
                    </a:lnTo>
                    <a:lnTo>
                      <a:pt x="194" y="496"/>
                    </a:lnTo>
                    <a:lnTo>
                      <a:pt x="194" y="488"/>
                    </a:lnTo>
                    <a:lnTo>
                      <a:pt x="194" y="372"/>
                    </a:lnTo>
                    <a:lnTo>
                      <a:pt x="194" y="218"/>
                    </a:lnTo>
                    <a:lnTo>
                      <a:pt x="194" y="356"/>
                    </a:lnTo>
                    <a:lnTo>
                      <a:pt x="203" y="350"/>
                    </a:lnTo>
                    <a:lnTo>
                      <a:pt x="210" y="350"/>
                    </a:lnTo>
                    <a:lnTo>
                      <a:pt x="210" y="344"/>
                    </a:lnTo>
                    <a:lnTo>
                      <a:pt x="220" y="336"/>
                    </a:lnTo>
                    <a:lnTo>
                      <a:pt x="227" y="328"/>
                    </a:lnTo>
                    <a:lnTo>
                      <a:pt x="236" y="320"/>
                    </a:lnTo>
                    <a:lnTo>
                      <a:pt x="245" y="313"/>
                    </a:lnTo>
                    <a:lnTo>
                      <a:pt x="245" y="307"/>
                    </a:lnTo>
                    <a:lnTo>
                      <a:pt x="245" y="291"/>
                    </a:lnTo>
                    <a:lnTo>
                      <a:pt x="245" y="197"/>
                    </a:lnTo>
                    <a:lnTo>
                      <a:pt x="245" y="189"/>
                    </a:lnTo>
                    <a:lnTo>
                      <a:pt x="245" y="181"/>
                    </a:lnTo>
                    <a:lnTo>
                      <a:pt x="245" y="175"/>
                    </a:lnTo>
                    <a:lnTo>
                      <a:pt x="245" y="169"/>
                    </a:lnTo>
                    <a:lnTo>
                      <a:pt x="236" y="161"/>
                    </a:lnTo>
                    <a:lnTo>
                      <a:pt x="227" y="161"/>
                    </a:lnTo>
                    <a:lnTo>
                      <a:pt x="220" y="153"/>
                    </a:lnTo>
                    <a:lnTo>
                      <a:pt x="203" y="1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296" name="Group 183"/>
              <p:cNvGrpSpPr>
                <a:grpSpLocks/>
              </p:cNvGrpSpPr>
              <p:nvPr/>
            </p:nvGrpSpPr>
            <p:grpSpPr bwMode="auto">
              <a:xfrm>
                <a:off x="1233" y="1685"/>
                <a:ext cx="123" cy="262"/>
                <a:chOff x="1233" y="1685"/>
                <a:chExt cx="123" cy="262"/>
              </a:xfrm>
            </p:grpSpPr>
            <p:sp>
              <p:nvSpPr>
                <p:cNvPr id="297" name="Freeform 184"/>
                <p:cNvSpPr>
                  <a:spLocks/>
                </p:cNvSpPr>
                <p:nvPr/>
              </p:nvSpPr>
              <p:spPr bwMode="auto">
                <a:xfrm>
                  <a:off x="1233" y="1685"/>
                  <a:ext cx="123" cy="262"/>
                </a:xfrm>
                <a:custGeom>
                  <a:avLst/>
                  <a:gdLst>
                    <a:gd name="T0" fmla="*/ 1 w 245"/>
                    <a:gd name="T1" fmla="*/ 0 h 525"/>
                    <a:gd name="T2" fmla="*/ 1 w 245"/>
                    <a:gd name="T3" fmla="*/ 0 h 525"/>
                    <a:gd name="T4" fmla="*/ 1 w 245"/>
                    <a:gd name="T5" fmla="*/ 0 h 525"/>
                    <a:gd name="T6" fmla="*/ 1 w 245"/>
                    <a:gd name="T7" fmla="*/ 0 h 525"/>
                    <a:gd name="T8" fmla="*/ 1 w 245"/>
                    <a:gd name="T9" fmla="*/ 0 h 525"/>
                    <a:gd name="T10" fmla="*/ 1 w 245"/>
                    <a:gd name="T11" fmla="*/ 0 h 525"/>
                    <a:gd name="T12" fmla="*/ 1 w 245"/>
                    <a:gd name="T13" fmla="*/ 0 h 525"/>
                    <a:gd name="T14" fmla="*/ 1 w 245"/>
                    <a:gd name="T15" fmla="*/ 0 h 525"/>
                    <a:gd name="T16" fmla="*/ 1 w 245"/>
                    <a:gd name="T17" fmla="*/ 0 h 525"/>
                    <a:gd name="T18" fmla="*/ 1 w 245"/>
                    <a:gd name="T19" fmla="*/ 0 h 525"/>
                    <a:gd name="T20" fmla="*/ 1 w 245"/>
                    <a:gd name="T21" fmla="*/ 0 h 525"/>
                    <a:gd name="T22" fmla="*/ 1 w 245"/>
                    <a:gd name="T23" fmla="*/ 0 h 525"/>
                    <a:gd name="T24" fmla="*/ 1 w 245"/>
                    <a:gd name="T25" fmla="*/ 0 h 525"/>
                    <a:gd name="T26" fmla="*/ 1 w 245"/>
                    <a:gd name="T27" fmla="*/ 0 h 525"/>
                    <a:gd name="T28" fmla="*/ 1 w 245"/>
                    <a:gd name="T29" fmla="*/ 0 h 525"/>
                    <a:gd name="T30" fmla="*/ 1 w 245"/>
                    <a:gd name="T31" fmla="*/ 0 h 525"/>
                    <a:gd name="T32" fmla="*/ 1 w 245"/>
                    <a:gd name="T33" fmla="*/ 0 h 525"/>
                    <a:gd name="T34" fmla="*/ 1 w 245"/>
                    <a:gd name="T35" fmla="*/ 0 h 525"/>
                    <a:gd name="T36" fmla="*/ 1 w 245"/>
                    <a:gd name="T37" fmla="*/ 0 h 525"/>
                    <a:gd name="T38" fmla="*/ 1 w 245"/>
                    <a:gd name="T39" fmla="*/ 0 h 525"/>
                    <a:gd name="T40" fmla="*/ 1 w 245"/>
                    <a:gd name="T41" fmla="*/ 0 h 525"/>
                    <a:gd name="T42" fmla="*/ 1 w 245"/>
                    <a:gd name="T43" fmla="*/ 0 h 525"/>
                    <a:gd name="T44" fmla="*/ 1 w 245"/>
                    <a:gd name="T45" fmla="*/ 0 h 525"/>
                    <a:gd name="T46" fmla="*/ 1 w 245"/>
                    <a:gd name="T47" fmla="*/ 0 h 525"/>
                    <a:gd name="T48" fmla="*/ 1 w 245"/>
                    <a:gd name="T49" fmla="*/ 0 h 525"/>
                    <a:gd name="T50" fmla="*/ 1 w 245"/>
                    <a:gd name="T51" fmla="*/ 0 h 525"/>
                    <a:gd name="T52" fmla="*/ 1 w 245"/>
                    <a:gd name="T53" fmla="*/ 0 h 525"/>
                    <a:gd name="T54" fmla="*/ 0 w 245"/>
                    <a:gd name="T55" fmla="*/ 0 h 525"/>
                    <a:gd name="T56" fmla="*/ 0 w 245"/>
                    <a:gd name="T57" fmla="*/ 0 h 525"/>
                    <a:gd name="T58" fmla="*/ 1 w 245"/>
                    <a:gd name="T59" fmla="*/ 0 h 525"/>
                    <a:gd name="T60" fmla="*/ 1 w 245"/>
                    <a:gd name="T61" fmla="*/ 0 h 525"/>
                    <a:gd name="T62" fmla="*/ 1 w 245"/>
                    <a:gd name="T63" fmla="*/ 0 h 525"/>
                    <a:gd name="T64" fmla="*/ 1 w 245"/>
                    <a:gd name="T65" fmla="*/ 0 h 525"/>
                    <a:gd name="T66" fmla="*/ 1 w 245"/>
                    <a:gd name="T67" fmla="*/ 0 h 525"/>
                    <a:gd name="T68" fmla="*/ 1 w 245"/>
                    <a:gd name="T69" fmla="*/ 0 h 525"/>
                    <a:gd name="T70" fmla="*/ 1 w 245"/>
                    <a:gd name="T71" fmla="*/ 0 h 525"/>
                    <a:gd name="T72" fmla="*/ 1 w 245"/>
                    <a:gd name="T73" fmla="*/ 0 h 525"/>
                    <a:gd name="T74" fmla="*/ 1 w 245"/>
                    <a:gd name="T75" fmla="*/ 0 h 525"/>
                    <a:gd name="T76" fmla="*/ 1 w 245"/>
                    <a:gd name="T77" fmla="*/ 0 h 525"/>
                    <a:gd name="T78" fmla="*/ 1 w 245"/>
                    <a:gd name="T79" fmla="*/ 0 h 525"/>
                    <a:gd name="T80" fmla="*/ 1 w 245"/>
                    <a:gd name="T81" fmla="*/ 0 h 525"/>
                    <a:gd name="T82" fmla="*/ 1 w 245"/>
                    <a:gd name="T83" fmla="*/ 0 h 525"/>
                    <a:gd name="T84" fmla="*/ 1 w 245"/>
                    <a:gd name="T85" fmla="*/ 0 h 525"/>
                    <a:gd name="T86" fmla="*/ 1 w 245"/>
                    <a:gd name="T87" fmla="*/ 0 h 525"/>
                    <a:gd name="T88" fmla="*/ 1 w 245"/>
                    <a:gd name="T89" fmla="*/ 0 h 525"/>
                    <a:gd name="T90" fmla="*/ 1 w 245"/>
                    <a:gd name="T91" fmla="*/ 0 h 525"/>
                    <a:gd name="T92" fmla="*/ 1 w 245"/>
                    <a:gd name="T93" fmla="*/ 0 h 525"/>
                    <a:gd name="T94" fmla="*/ 1 w 245"/>
                    <a:gd name="T95" fmla="*/ 0 h 525"/>
                    <a:gd name="T96" fmla="*/ 1 w 245"/>
                    <a:gd name="T97" fmla="*/ 0 h 525"/>
                    <a:gd name="T98" fmla="*/ 1 w 245"/>
                    <a:gd name="T99" fmla="*/ 0 h 525"/>
                    <a:gd name="T100" fmla="*/ 1 w 245"/>
                    <a:gd name="T101" fmla="*/ 0 h 525"/>
                    <a:gd name="T102" fmla="*/ 1 w 245"/>
                    <a:gd name="T103" fmla="*/ 0 h 525"/>
                    <a:gd name="T104" fmla="*/ 1 w 245"/>
                    <a:gd name="T105" fmla="*/ 0 h 525"/>
                    <a:gd name="T106" fmla="*/ 1 w 245"/>
                    <a:gd name="T107" fmla="*/ 0 h 525"/>
                    <a:gd name="T108" fmla="*/ 1 w 245"/>
                    <a:gd name="T109" fmla="*/ 0 h 525"/>
                    <a:gd name="T110" fmla="*/ 1 w 245"/>
                    <a:gd name="T111" fmla="*/ 0 h 525"/>
                    <a:gd name="T112" fmla="*/ 1 w 245"/>
                    <a:gd name="T113" fmla="*/ 0 h 525"/>
                    <a:gd name="T114" fmla="*/ 1 w 245"/>
                    <a:gd name="T115" fmla="*/ 0 h 525"/>
                    <a:gd name="T116" fmla="*/ 1 w 245"/>
                    <a:gd name="T117" fmla="*/ 0 h 525"/>
                    <a:gd name="T118" fmla="*/ 1 w 245"/>
                    <a:gd name="T119" fmla="*/ 0 h 525"/>
                    <a:gd name="T120" fmla="*/ 1 w 245"/>
                    <a:gd name="T121" fmla="*/ 0 h 525"/>
                    <a:gd name="T122" fmla="*/ 1 w 245"/>
                    <a:gd name="T123" fmla="*/ 0 h 525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5">
                      <a:moveTo>
                        <a:pt x="203" y="146"/>
                      </a:moveTo>
                      <a:lnTo>
                        <a:pt x="203" y="146"/>
                      </a:lnTo>
                      <a:lnTo>
                        <a:pt x="194" y="146"/>
                      </a:lnTo>
                      <a:lnTo>
                        <a:pt x="186" y="138"/>
                      </a:lnTo>
                      <a:lnTo>
                        <a:pt x="177" y="138"/>
                      </a:lnTo>
                      <a:lnTo>
                        <a:pt x="168" y="132"/>
                      </a:lnTo>
                      <a:lnTo>
                        <a:pt x="161" y="124"/>
                      </a:lnTo>
                      <a:lnTo>
                        <a:pt x="161" y="116"/>
                      </a:lnTo>
                      <a:lnTo>
                        <a:pt x="161" y="110"/>
                      </a:lnTo>
                      <a:lnTo>
                        <a:pt x="168" y="110"/>
                      </a:lnTo>
                      <a:lnTo>
                        <a:pt x="177" y="102"/>
                      </a:lnTo>
                      <a:lnTo>
                        <a:pt x="177" y="96"/>
                      </a:lnTo>
                      <a:lnTo>
                        <a:pt x="186" y="88"/>
                      </a:lnTo>
                      <a:lnTo>
                        <a:pt x="186" y="81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5"/>
                      </a:lnTo>
                      <a:lnTo>
                        <a:pt x="186" y="37"/>
                      </a:lnTo>
                      <a:lnTo>
                        <a:pt x="177" y="29"/>
                      </a:lnTo>
                      <a:lnTo>
                        <a:pt x="168" y="22"/>
                      </a:lnTo>
                      <a:lnTo>
                        <a:pt x="161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5" y="0"/>
                      </a:lnTo>
                      <a:lnTo>
                        <a:pt x="126" y="0"/>
                      </a:lnTo>
                      <a:lnTo>
                        <a:pt x="120" y="0"/>
                      </a:lnTo>
                      <a:lnTo>
                        <a:pt x="102" y="8"/>
                      </a:lnTo>
                      <a:lnTo>
                        <a:pt x="92" y="8"/>
                      </a:lnTo>
                      <a:lnTo>
                        <a:pt x="85" y="16"/>
                      </a:lnTo>
                      <a:lnTo>
                        <a:pt x="78" y="22"/>
                      </a:lnTo>
                      <a:lnTo>
                        <a:pt x="78" y="29"/>
                      </a:lnTo>
                      <a:lnTo>
                        <a:pt x="68" y="37"/>
                      </a:lnTo>
                      <a:lnTo>
                        <a:pt x="68" y="45"/>
                      </a:lnTo>
                      <a:lnTo>
                        <a:pt x="59" y="51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8" y="81"/>
                      </a:lnTo>
                      <a:lnTo>
                        <a:pt x="68" y="88"/>
                      </a:lnTo>
                      <a:lnTo>
                        <a:pt x="68" y="96"/>
                      </a:lnTo>
                      <a:lnTo>
                        <a:pt x="78" y="102"/>
                      </a:lnTo>
                      <a:lnTo>
                        <a:pt x="85" y="110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8" y="138"/>
                      </a:lnTo>
                      <a:lnTo>
                        <a:pt x="68" y="138"/>
                      </a:lnTo>
                      <a:lnTo>
                        <a:pt x="59" y="146"/>
                      </a:lnTo>
                      <a:lnTo>
                        <a:pt x="52" y="146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7" y="161"/>
                      </a:lnTo>
                      <a:lnTo>
                        <a:pt x="9" y="169"/>
                      </a:lnTo>
                      <a:lnTo>
                        <a:pt x="9" y="175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7"/>
                      </a:lnTo>
                      <a:lnTo>
                        <a:pt x="9" y="313"/>
                      </a:lnTo>
                      <a:lnTo>
                        <a:pt x="17" y="320"/>
                      </a:lnTo>
                      <a:lnTo>
                        <a:pt x="17" y="336"/>
                      </a:lnTo>
                      <a:lnTo>
                        <a:pt x="26" y="336"/>
                      </a:lnTo>
                      <a:lnTo>
                        <a:pt x="35" y="344"/>
                      </a:lnTo>
                      <a:lnTo>
                        <a:pt x="43" y="350"/>
                      </a:lnTo>
                      <a:lnTo>
                        <a:pt x="52" y="350"/>
                      </a:lnTo>
                      <a:lnTo>
                        <a:pt x="52" y="356"/>
                      </a:lnTo>
                      <a:lnTo>
                        <a:pt x="52" y="218"/>
                      </a:lnTo>
                      <a:lnTo>
                        <a:pt x="52" y="372"/>
                      </a:lnTo>
                      <a:lnTo>
                        <a:pt x="52" y="488"/>
                      </a:lnTo>
                      <a:lnTo>
                        <a:pt x="52" y="496"/>
                      </a:lnTo>
                      <a:lnTo>
                        <a:pt x="52" y="503"/>
                      </a:lnTo>
                      <a:lnTo>
                        <a:pt x="59" y="509"/>
                      </a:lnTo>
                      <a:lnTo>
                        <a:pt x="59" y="517"/>
                      </a:lnTo>
                      <a:lnTo>
                        <a:pt x="68" y="517"/>
                      </a:lnTo>
                      <a:lnTo>
                        <a:pt x="68" y="525"/>
                      </a:lnTo>
                      <a:lnTo>
                        <a:pt x="78" y="525"/>
                      </a:lnTo>
                      <a:lnTo>
                        <a:pt x="85" y="525"/>
                      </a:lnTo>
                      <a:lnTo>
                        <a:pt x="92" y="525"/>
                      </a:lnTo>
                      <a:lnTo>
                        <a:pt x="102" y="525"/>
                      </a:lnTo>
                      <a:lnTo>
                        <a:pt x="111" y="517"/>
                      </a:lnTo>
                      <a:lnTo>
                        <a:pt x="120" y="509"/>
                      </a:lnTo>
                      <a:lnTo>
                        <a:pt x="126" y="503"/>
                      </a:lnTo>
                      <a:lnTo>
                        <a:pt x="126" y="496"/>
                      </a:lnTo>
                      <a:lnTo>
                        <a:pt x="126" y="488"/>
                      </a:lnTo>
                      <a:lnTo>
                        <a:pt x="126" y="291"/>
                      </a:lnTo>
                      <a:lnTo>
                        <a:pt x="126" y="488"/>
                      </a:lnTo>
                      <a:lnTo>
                        <a:pt x="126" y="496"/>
                      </a:lnTo>
                      <a:lnTo>
                        <a:pt x="126" y="503"/>
                      </a:lnTo>
                      <a:lnTo>
                        <a:pt x="126" y="509"/>
                      </a:lnTo>
                      <a:lnTo>
                        <a:pt x="135" y="509"/>
                      </a:lnTo>
                      <a:lnTo>
                        <a:pt x="135" y="517"/>
                      </a:lnTo>
                      <a:lnTo>
                        <a:pt x="144" y="517"/>
                      </a:lnTo>
                      <a:lnTo>
                        <a:pt x="144" y="525"/>
                      </a:lnTo>
                      <a:lnTo>
                        <a:pt x="153" y="525"/>
                      </a:lnTo>
                      <a:lnTo>
                        <a:pt x="161" y="525"/>
                      </a:lnTo>
                      <a:lnTo>
                        <a:pt x="168" y="525"/>
                      </a:lnTo>
                      <a:lnTo>
                        <a:pt x="177" y="525"/>
                      </a:lnTo>
                      <a:lnTo>
                        <a:pt x="186" y="517"/>
                      </a:lnTo>
                      <a:lnTo>
                        <a:pt x="194" y="509"/>
                      </a:lnTo>
                      <a:lnTo>
                        <a:pt x="194" y="503"/>
                      </a:lnTo>
                      <a:lnTo>
                        <a:pt x="194" y="496"/>
                      </a:lnTo>
                      <a:lnTo>
                        <a:pt x="194" y="488"/>
                      </a:lnTo>
                      <a:lnTo>
                        <a:pt x="194" y="372"/>
                      </a:lnTo>
                      <a:lnTo>
                        <a:pt x="194" y="218"/>
                      </a:lnTo>
                      <a:lnTo>
                        <a:pt x="194" y="356"/>
                      </a:lnTo>
                      <a:lnTo>
                        <a:pt x="203" y="350"/>
                      </a:lnTo>
                      <a:lnTo>
                        <a:pt x="210" y="350"/>
                      </a:lnTo>
                      <a:lnTo>
                        <a:pt x="210" y="344"/>
                      </a:lnTo>
                      <a:lnTo>
                        <a:pt x="220" y="336"/>
                      </a:lnTo>
                      <a:lnTo>
                        <a:pt x="227" y="328"/>
                      </a:lnTo>
                      <a:lnTo>
                        <a:pt x="236" y="320"/>
                      </a:lnTo>
                      <a:lnTo>
                        <a:pt x="245" y="313"/>
                      </a:lnTo>
                      <a:lnTo>
                        <a:pt x="245" y="307"/>
                      </a:lnTo>
                      <a:lnTo>
                        <a:pt x="245" y="291"/>
                      </a:lnTo>
                      <a:lnTo>
                        <a:pt x="245" y="197"/>
                      </a:lnTo>
                      <a:lnTo>
                        <a:pt x="245" y="189"/>
                      </a:lnTo>
                      <a:lnTo>
                        <a:pt x="245" y="181"/>
                      </a:lnTo>
                      <a:lnTo>
                        <a:pt x="245" y="175"/>
                      </a:lnTo>
                      <a:lnTo>
                        <a:pt x="245" y="169"/>
                      </a:lnTo>
                      <a:lnTo>
                        <a:pt x="236" y="161"/>
                      </a:lnTo>
                      <a:lnTo>
                        <a:pt x="227" y="161"/>
                      </a:lnTo>
                      <a:lnTo>
                        <a:pt x="220" y="153"/>
                      </a:lnTo>
                      <a:lnTo>
                        <a:pt x="203" y="146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298" name="Freeform 185"/>
                <p:cNvSpPr>
                  <a:spLocks/>
                </p:cNvSpPr>
                <p:nvPr/>
              </p:nvSpPr>
              <p:spPr bwMode="auto">
                <a:xfrm>
                  <a:off x="1233" y="1685"/>
                  <a:ext cx="123" cy="262"/>
                </a:xfrm>
                <a:custGeom>
                  <a:avLst/>
                  <a:gdLst>
                    <a:gd name="T0" fmla="*/ 1 w 245"/>
                    <a:gd name="T1" fmla="*/ 0 h 525"/>
                    <a:gd name="T2" fmla="*/ 1 w 245"/>
                    <a:gd name="T3" fmla="*/ 0 h 525"/>
                    <a:gd name="T4" fmla="*/ 1 w 245"/>
                    <a:gd name="T5" fmla="*/ 0 h 525"/>
                    <a:gd name="T6" fmla="*/ 1 w 245"/>
                    <a:gd name="T7" fmla="*/ 0 h 525"/>
                    <a:gd name="T8" fmla="*/ 1 w 245"/>
                    <a:gd name="T9" fmla="*/ 0 h 525"/>
                    <a:gd name="T10" fmla="*/ 1 w 245"/>
                    <a:gd name="T11" fmla="*/ 0 h 525"/>
                    <a:gd name="T12" fmla="*/ 1 w 245"/>
                    <a:gd name="T13" fmla="*/ 0 h 525"/>
                    <a:gd name="T14" fmla="*/ 1 w 245"/>
                    <a:gd name="T15" fmla="*/ 0 h 525"/>
                    <a:gd name="T16" fmla="*/ 1 w 245"/>
                    <a:gd name="T17" fmla="*/ 0 h 525"/>
                    <a:gd name="T18" fmla="*/ 1 w 245"/>
                    <a:gd name="T19" fmla="*/ 0 h 525"/>
                    <a:gd name="T20" fmla="*/ 1 w 245"/>
                    <a:gd name="T21" fmla="*/ 0 h 525"/>
                    <a:gd name="T22" fmla="*/ 1 w 245"/>
                    <a:gd name="T23" fmla="*/ 0 h 525"/>
                    <a:gd name="T24" fmla="*/ 1 w 245"/>
                    <a:gd name="T25" fmla="*/ 0 h 525"/>
                    <a:gd name="T26" fmla="*/ 1 w 245"/>
                    <a:gd name="T27" fmla="*/ 0 h 525"/>
                    <a:gd name="T28" fmla="*/ 1 w 245"/>
                    <a:gd name="T29" fmla="*/ 0 h 525"/>
                    <a:gd name="T30" fmla="*/ 1 w 245"/>
                    <a:gd name="T31" fmla="*/ 0 h 525"/>
                    <a:gd name="T32" fmla="*/ 1 w 245"/>
                    <a:gd name="T33" fmla="*/ 0 h 525"/>
                    <a:gd name="T34" fmla="*/ 1 w 245"/>
                    <a:gd name="T35" fmla="*/ 0 h 525"/>
                    <a:gd name="T36" fmla="*/ 1 w 245"/>
                    <a:gd name="T37" fmla="*/ 0 h 525"/>
                    <a:gd name="T38" fmla="*/ 1 w 245"/>
                    <a:gd name="T39" fmla="*/ 0 h 525"/>
                    <a:gd name="T40" fmla="*/ 1 w 245"/>
                    <a:gd name="T41" fmla="*/ 0 h 525"/>
                    <a:gd name="T42" fmla="*/ 1 w 245"/>
                    <a:gd name="T43" fmla="*/ 0 h 525"/>
                    <a:gd name="T44" fmla="*/ 1 w 245"/>
                    <a:gd name="T45" fmla="*/ 0 h 525"/>
                    <a:gd name="T46" fmla="*/ 1 w 245"/>
                    <a:gd name="T47" fmla="*/ 0 h 525"/>
                    <a:gd name="T48" fmla="*/ 1 w 245"/>
                    <a:gd name="T49" fmla="*/ 0 h 525"/>
                    <a:gd name="T50" fmla="*/ 1 w 245"/>
                    <a:gd name="T51" fmla="*/ 0 h 525"/>
                    <a:gd name="T52" fmla="*/ 1 w 245"/>
                    <a:gd name="T53" fmla="*/ 0 h 525"/>
                    <a:gd name="T54" fmla="*/ 0 w 245"/>
                    <a:gd name="T55" fmla="*/ 0 h 525"/>
                    <a:gd name="T56" fmla="*/ 0 w 245"/>
                    <a:gd name="T57" fmla="*/ 0 h 525"/>
                    <a:gd name="T58" fmla="*/ 1 w 245"/>
                    <a:gd name="T59" fmla="*/ 0 h 525"/>
                    <a:gd name="T60" fmla="*/ 1 w 245"/>
                    <a:gd name="T61" fmla="*/ 0 h 525"/>
                    <a:gd name="T62" fmla="*/ 1 w 245"/>
                    <a:gd name="T63" fmla="*/ 0 h 525"/>
                    <a:gd name="T64" fmla="*/ 1 w 245"/>
                    <a:gd name="T65" fmla="*/ 0 h 525"/>
                    <a:gd name="T66" fmla="*/ 1 w 245"/>
                    <a:gd name="T67" fmla="*/ 0 h 525"/>
                    <a:gd name="T68" fmla="*/ 1 w 245"/>
                    <a:gd name="T69" fmla="*/ 0 h 525"/>
                    <a:gd name="T70" fmla="*/ 1 w 245"/>
                    <a:gd name="T71" fmla="*/ 0 h 525"/>
                    <a:gd name="T72" fmla="*/ 1 w 245"/>
                    <a:gd name="T73" fmla="*/ 0 h 525"/>
                    <a:gd name="T74" fmla="*/ 1 w 245"/>
                    <a:gd name="T75" fmla="*/ 0 h 525"/>
                    <a:gd name="T76" fmla="*/ 1 w 245"/>
                    <a:gd name="T77" fmla="*/ 0 h 525"/>
                    <a:gd name="T78" fmla="*/ 1 w 245"/>
                    <a:gd name="T79" fmla="*/ 0 h 525"/>
                    <a:gd name="T80" fmla="*/ 1 w 245"/>
                    <a:gd name="T81" fmla="*/ 0 h 525"/>
                    <a:gd name="T82" fmla="*/ 1 w 245"/>
                    <a:gd name="T83" fmla="*/ 0 h 525"/>
                    <a:gd name="T84" fmla="*/ 1 w 245"/>
                    <a:gd name="T85" fmla="*/ 0 h 525"/>
                    <a:gd name="T86" fmla="*/ 1 w 245"/>
                    <a:gd name="T87" fmla="*/ 0 h 525"/>
                    <a:gd name="T88" fmla="*/ 1 w 245"/>
                    <a:gd name="T89" fmla="*/ 0 h 525"/>
                    <a:gd name="T90" fmla="*/ 1 w 245"/>
                    <a:gd name="T91" fmla="*/ 0 h 525"/>
                    <a:gd name="T92" fmla="*/ 1 w 245"/>
                    <a:gd name="T93" fmla="*/ 0 h 525"/>
                    <a:gd name="T94" fmla="*/ 1 w 245"/>
                    <a:gd name="T95" fmla="*/ 0 h 525"/>
                    <a:gd name="T96" fmla="*/ 1 w 245"/>
                    <a:gd name="T97" fmla="*/ 0 h 525"/>
                    <a:gd name="T98" fmla="*/ 1 w 245"/>
                    <a:gd name="T99" fmla="*/ 0 h 525"/>
                    <a:gd name="T100" fmla="*/ 1 w 245"/>
                    <a:gd name="T101" fmla="*/ 0 h 525"/>
                    <a:gd name="T102" fmla="*/ 1 w 245"/>
                    <a:gd name="T103" fmla="*/ 0 h 525"/>
                    <a:gd name="T104" fmla="*/ 1 w 245"/>
                    <a:gd name="T105" fmla="*/ 0 h 525"/>
                    <a:gd name="T106" fmla="*/ 1 w 245"/>
                    <a:gd name="T107" fmla="*/ 0 h 525"/>
                    <a:gd name="T108" fmla="*/ 1 w 245"/>
                    <a:gd name="T109" fmla="*/ 0 h 525"/>
                    <a:gd name="T110" fmla="*/ 1 w 245"/>
                    <a:gd name="T111" fmla="*/ 0 h 525"/>
                    <a:gd name="T112" fmla="*/ 1 w 245"/>
                    <a:gd name="T113" fmla="*/ 0 h 525"/>
                    <a:gd name="T114" fmla="*/ 1 w 245"/>
                    <a:gd name="T115" fmla="*/ 0 h 525"/>
                    <a:gd name="T116" fmla="*/ 1 w 245"/>
                    <a:gd name="T117" fmla="*/ 0 h 525"/>
                    <a:gd name="T118" fmla="*/ 1 w 245"/>
                    <a:gd name="T119" fmla="*/ 0 h 525"/>
                    <a:gd name="T120" fmla="*/ 1 w 245"/>
                    <a:gd name="T121" fmla="*/ 0 h 525"/>
                    <a:gd name="T122" fmla="*/ 1 w 245"/>
                    <a:gd name="T123" fmla="*/ 0 h 525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5">
                      <a:moveTo>
                        <a:pt x="203" y="146"/>
                      </a:moveTo>
                      <a:lnTo>
                        <a:pt x="203" y="146"/>
                      </a:lnTo>
                      <a:lnTo>
                        <a:pt x="194" y="146"/>
                      </a:lnTo>
                      <a:lnTo>
                        <a:pt x="186" y="138"/>
                      </a:lnTo>
                      <a:lnTo>
                        <a:pt x="177" y="138"/>
                      </a:lnTo>
                      <a:lnTo>
                        <a:pt x="168" y="132"/>
                      </a:lnTo>
                      <a:lnTo>
                        <a:pt x="161" y="124"/>
                      </a:lnTo>
                      <a:lnTo>
                        <a:pt x="161" y="116"/>
                      </a:lnTo>
                      <a:lnTo>
                        <a:pt x="161" y="110"/>
                      </a:lnTo>
                      <a:lnTo>
                        <a:pt x="168" y="110"/>
                      </a:lnTo>
                      <a:lnTo>
                        <a:pt x="177" y="102"/>
                      </a:lnTo>
                      <a:lnTo>
                        <a:pt x="177" y="96"/>
                      </a:lnTo>
                      <a:lnTo>
                        <a:pt x="186" y="88"/>
                      </a:lnTo>
                      <a:lnTo>
                        <a:pt x="186" y="81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5"/>
                      </a:lnTo>
                      <a:lnTo>
                        <a:pt x="186" y="37"/>
                      </a:lnTo>
                      <a:lnTo>
                        <a:pt x="177" y="29"/>
                      </a:lnTo>
                      <a:lnTo>
                        <a:pt x="168" y="22"/>
                      </a:lnTo>
                      <a:lnTo>
                        <a:pt x="161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5" y="0"/>
                      </a:lnTo>
                      <a:lnTo>
                        <a:pt x="126" y="0"/>
                      </a:lnTo>
                      <a:lnTo>
                        <a:pt x="120" y="0"/>
                      </a:lnTo>
                      <a:lnTo>
                        <a:pt x="102" y="8"/>
                      </a:lnTo>
                      <a:lnTo>
                        <a:pt x="92" y="8"/>
                      </a:lnTo>
                      <a:lnTo>
                        <a:pt x="85" y="16"/>
                      </a:lnTo>
                      <a:lnTo>
                        <a:pt x="78" y="22"/>
                      </a:lnTo>
                      <a:lnTo>
                        <a:pt x="78" y="29"/>
                      </a:lnTo>
                      <a:lnTo>
                        <a:pt x="68" y="37"/>
                      </a:lnTo>
                      <a:lnTo>
                        <a:pt x="68" y="45"/>
                      </a:lnTo>
                      <a:lnTo>
                        <a:pt x="59" y="51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8" y="81"/>
                      </a:lnTo>
                      <a:lnTo>
                        <a:pt x="68" y="88"/>
                      </a:lnTo>
                      <a:lnTo>
                        <a:pt x="68" y="96"/>
                      </a:lnTo>
                      <a:lnTo>
                        <a:pt x="78" y="102"/>
                      </a:lnTo>
                      <a:lnTo>
                        <a:pt x="85" y="110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8" y="138"/>
                      </a:lnTo>
                      <a:lnTo>
                        <a:pt x="68" y="138"/>
                      </a:lnTo>
                      <a:lnTo>
                        <a:pt x="59" y="146"/>
                      </a:lnTo>
                      <a:lnTo>
                        <a:pt x="52" y="146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7" y="161"/>
                      </a:lnTo>
                      <a:lnTo>
                        <a:pt x="9" y="169"/>
                      </a:lnTo>
                      <a:lnTo>
                        <a:pt x="9" y="175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7"/>
                      </a:lnTo>
                      <a:lnTo>
                        <a:pt x="9" y="313"/>
                      </a:lnTo>
                      <a:lnTo>
                        <a:pt x="17" y="320"/>
                      </a:lnTo>
                      <a:lnTo>
                        <a:pt x="17" y="336"/>
                      </a:lnTo>
                      <a:lnTo>
                        <a:pt x="26" y="336"/>
                      </a:lnTo>
                      <a:lnTo>
                        <a:pt x="35" y="344"/>
                      </a:lnTo>
                      <a:lnTo>
                        <a:pt x="43" y="350"/>
                      </a:lnTo>
                      <a:lnTo>
                        <a:pt x="52" y="350"/>
                      </a:lnTo>
                      <a:lnTo>
                        <a:pt x="52" y="356"/>
                      </a:lnTo>
                      <a:lnTo>
                        <a:pt x="52" y="218"/>
                      </a:lnTo>
                      <a:lnTo>
                        <a:pt x="52" y="372"/>
                      </a:lnTo>
                      <a:lnTo>
                        <a:pt x="52" y="488"/>
                      </a:lnTo>
                      <a:lnTo>
                        <a:pt x="52" y="496"/>
                      </a:lnTo>
                      <a:lnTo>
                        <a:pt x="52" y="503"/>
                      </a:lnTo>
                      <a:lnTo>
                        <a:pt x="59" y="509"/>
                      </a:lnTo>
                      <a:lnTo>
                        <a:pt x="59" y="517"/>
                      </a:lnTo>
                      <a:lnTo>
                        <a:pt x="68" y="517"/>
                      </a:lnTo>
                      <a:lnTo>
                        <a:pt x="68" y="525"/>
                      </a:lnTo>
                      <a:lnTo>
                        <a:pt x="78" y="525"/>
                      </a:lnTo>
                      <a:lnTo>
                        <a:pt x="85" y="525"/>
                      </a:lnTo>
                      <a:lnTo>
                        <a:pt x="92" y="525"/>
                      </a:lnTo>
                      <a:lnTo>
                        <a:pt x="102" y="525"/>
                      </a:lnTo>
                      <a:lnTo>
                        <a:pt x="111" y="517"/>
                      </a:lnTo>
                      <a:lnTo>
                        <a:pt x="120" y="509"/>
                      </a:lnTo>
                      <a:lnTo>
                        <a:pt x="126" y="503"/>
                      </a:lnTo>
                      <a:lnTo>
                        <a:pt x="126" y="496"/>
                      </a:lnTo>
                      <a:lnTo>
                        <a:pt x="126" y="488"/>
                      </a:lnTo>
                      <a:lnTo>
                        <a:pt x="126" y="291"/>
                      </a:lnTo>
                      <a:lnTo>
                        <a:pt x="126" y="488"/>
                      </a:lnTo>
                      <a:lnTo>
                        <a:pt x="126" y="496"/>
                      </a:lnTo>
                      <a:lnTo>
                        <a:pt x="126" y="503"/>
                      </a:lnTo>
                      <a:lnTo>
                        <a:pt x="126" y="509"/>
                      </a:lnTo>
                      <a:lnTo>
                        <a:pt x="135" y="509"/>
                      </a:lnTo>
                      <a:lnTo>
                        <a:pt x="135" y="517"/>
                      </a:lnTo>
                      <a:lnTo>
                        <a:pt x="144" y="517"/>
                      </a:lnTo>
                      <a:lnTo>
                        <a:pt x="144" y="525"/>
                      </a:lnTo>
                      <a:lnTo>
                        <a:pt x="153" y="525"/>
                      </a:lnTo>
                      <a:lnTo>
                        <a:pt x="161" y="525"/>
                      </a:lnTo>
                      <a:lnTo>
                        <a:pt x="168" y="525"/>
                      </a:lnTo>
                      <a:lnTo>
                        <a:pt x="177" y="525"/>
                      </a:lnTo>
                      <a:lnTo>
                        <a:pt x="186" y="517"/>
                      </a:lnTo>
                      <a:lnTo>
                        <a:pt x="194" y="509"/>
                      </a:lnTo>
                      <a:lnTo>
                        <a:pt x="194" y="503"/>
                      </a:lnTo>
                      <a:lnTo>
                        <a:pt x="194" y="496"/>
                      </a:lnTo>
                      <a:lnTo>
                        <a:pt x="194" y="488"/>
                      </a:lnTo>
                      <a:lnTo>
                        <a:pt x="194" y="372"/>
                      </a:lnTo>
                      <a:lnTo>
                        <a:pt x="194" y="218"/>
                      </a:lnTo>
                      <a:lnTo>
                        <a:pt x="194" y="356"/>
                      </a:lnTo>
                      <a:lnTo>
                        <a:pt x="203" y="350"/>
                      </a:lnTo>
                      <a:lnTo>
                        <a:pt x="210" y="350"/>
                      </a:lnTo>
                      <a:lnTo>
                        <a:pt x="210" y="344"/>
                      </a:lnTo>
                      <a:lnTo>
                        <a:pt x="220" y="336"/>
                      </a:lnTo>
                      <a:lnTo>
                        <a:pt x="227" y="328"/>
                      </a:lnTo>
                      <a:lnTo>
                        <a:pt x="236" y="320"/>
                      </a:lnTo>
                      <a:lnTo>
                        <a:pt x="245" y="313"/>
                      </a:lnTo>
                      <a:lnTo>
                        <a:pt x="245" y="307"/>
                      </a:lnTo>
                      <a:lnTo>
                        <a:pt x="245" y="291"/>
                      </a:lnTo>
                      <a:lnTo>
                        <a:pt x="245" y="197"/>
                      </a:lnTo>
                      <a:lnTo>
                        <a:pt x="245" y="189"/>
                      </a:lnTo>
                      <a:lnTo>
                        <a:pt x="245" y="181"/>
                      </a:lnTo>
                      <a:lnTo>
                        <a:pt x="245" y="175"/>
                      </a:lnTo>
                      <a:lnTo>
                        <a:pt x="245" y="169"/>
                      </a:lnTo>
                      <a:lnTo>
                        <a:pt x="236" y="161"/>
                      </a:lnTo>
                      <a:lnTo>
                        <a:pt x="227" y="161"/>
                      </a:lnTo>
                      <a:lnTo>
                        <a:pt x="220" y="153"/>
                      </a:lnTo>
                      <a:lnTo>
                        <a:pt x="203" y="146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  <p:grpSp>
          <p:nvGrpSpPr>
            <p:cNvPr id="49" name="Group 186"/>
            <p:cNvGrpSpPr>
              <a:grpSpLocks/>
            </p:cNvGrpSpPr>
            <p:nvPr/>
          </p:nvGrpSpPr>
          <p:grpSpPr bwMode="auto">
            <a:xfrm>
              <a:off x="1153" y="1237"/>
              <a:ext cx="106" cy="235"/>
              <a:chOff x="1264" y="772"/>
              <a:chExt cx="123" cy="261"/>
            </a:xfrm>
          </p:grpSpPr>
          <p:sp>
            <p:nvSpPr>
              <p:cNvPr id="291" name="Freeform 187"/>
              <p:cNvSpPr>
                <a:spLocks/>
              </p:cNvSpPr>
              <p:nvPr/>
            </p:nvSpPr>
            <p:spPr bwMode="auto">
              <a:xfrm>
                <a:off x="1264" y="772"/>
                <a:ext cx="123" cy="261"/>
              </a:xfrm>
              <a:custGeom>
                <a:avLst/>
                <a:gdLst>
                  <a:gd name="T0" fmla="*/ 1 w 245"/>
                  <a:gd name="T1" fmla="*/ 0 h 523"/>
                  <a:gd name="T2" fmla="*/ 1 w 245"/>
                  <a:gd name="T3" fmla="*/ 0 h 523"/>
                  <a:gd name="T4" fmla="*/ 1 w 245"/>
                  <a:gd name="T5" fmla="*/ 0 h 523"/>
                  <a:gd name="T6" fmla="*/ 1 w 245"/>
                  <a:gd name="T7" fmla="*/ 0 h 523"/>
                  <a:gd name="T8" fmla="*/ 1 w 245"/>
                  <a:gd name="T9" fmla="*/ 0 h 523"/>
                  <a:gd name="T10" fmla="*/ 1 w 245"/>
                  <a:gd name="T11" fmla="*/ 0 h 523"/>
                  <a:gd name="T12" fmla="*/ 1 w 245"/>
                  <a:gd name="T13" fmla="*/ 0 h 523"/>
                  <a:gd name="T14" fmla="*/ 1 w 245"/>
                  <a:gd name="T15" fmla="*/ 0 h 523"/>
                  <a:gd name="T16" fmla="*/ 1 w 245"/>
                  <a:gd name="T17" fmla="*/ 0 h 523"/>
                  <a:gd name="T18" fmla="*/ 1 w 245"/>
                  <a:gd name="T19" fmla="*/ 0 h 523"/>
                  <a:gd name="T20" fmla="*/ 1 w 245"/>
                  <a:gd name="T21" fmla="*/ 0 h 523"/>
                  <a:gd name="T22" fmla="*/ 1 w 245"/>
                  <a:gd name="T23" fmla="*/ 0 h 523"/>
                  <a:gd name="T24" fmla="*/ 1 w 245"/>
                  <a:gd name="T25" fmla="*/ 0 h 523"/>
                  <a:gd name="T26" fmla="*/ 1 w 245"/>
                  <a:gd name="T27" fmla="*/ 0 h 523"/>
                  <a:gd name="T28" fmla="*/ 1 w 245"/>
                  <a:gd name="T29" fmla="*/ 0 h 523"/>
                  <a:gd name="T30" fmla="*/ 1 w 245"/>
                  <a:gd name="T31" fmla="*/ 0 h 523"/>
                  <a:gd name="T32" fmla="*/ 1 w 245"/>
                  <a:gd name="T33" fmla="*/ 0 h 523"/>
                  <a:gd name="T34" fmla="*/ 1 w 245"/>
                  <a:gd name="T35" fmla="*/ 0 h 523"/>
                  <a:gd name="T36" fmla="*/ 1 w 245"/>
                  <a:gd name="T37" fmla="*/ 0 h 523"/>
                  <a:gd name="T38" fmla="*/ 1 w 245"/>
                  <a:gd name="T39" fmla="*/ 0 h 523"/>
                  <a:gd name="T40" fmla="*/ 1 w 245"/>
                  <a:gd name="T41" fmla="*/ 0 h 523"/>
                  <a:gd name="T42" fmla="*/ 1 w 245"/>
                  <a:gd name="T43" fmla="*/ 0 h 523"/>
                  <a:gd name="T44" fmla="*/ 1 w 245"/>
                  <a:gd name="T45" fmla="*/ 0 h 523"/>
                  <a:gd name="T46" fmla="*/ 1 w 245"/>
                  <a:gd name="T47" fmla="*/ 0 h 523"/>
                  <a:gd name="T48" fmla="*/ 1 w 245"/>
                  <a:gd name="T49" fmla="*/ 0 h 523"/>
                  <a:gd name="T50" fmla="*/ 1 w 245"/>
                  <a:gd name="T51" fmla="*/ 0 h 523"/>
                  <a:gd name="T52" fmla="*/ 1 w 245"/>
                  <a:gd name="T53" fmla="*/ 0 h 523"/>
                  <a:gd name="T54" fmla="*/ 0 w 245"/>
                  <a:gd name="T55" fmla="*/ 0 h 523"/>
                  <a:gd name="T56" fmla="*/ 0 w 245"/>
                  <a:gd name="T57" fmla="*/ 0 h 523"/>
                  <a:gd name="T58" fmla="*/ 1 w 245"/>
                  <a:gd name="T59" fmla="*/ 0 h 523"/>
                  <a:gd name="T60" fmla="*/ 1 w 245"/>
                  <a:gd name="T61" fmla="*/ 0 h 523"/>
                  <a:gd name="T62" fmla="*/ 1 w 245"/>
                  <a:gd name="T63" fmla="*/ 0 h 523"/>
                  <a:gd name="T64" fmla="*/ 1 w 245"/>
                  <a:gd name="T65" fmla="*/ 0 h 523"/>
                  <a:gd name="T66" fmla="*/ 1 w 245"/>
                  <a:gd name="T67" fmla="*/ 0 h 523"/>
                  <a:gd name="T68" fmla="*/ 1 w 245"/>
                  <a:gd name="T69" fmla="*/ 0 h 523"/>
                  <a:gd name="T70" fmla="*/ 1 w 245"/>
                  <a:gd name="T71" fmla="*/ 0 h 523"/>
                  <a:gd name="T72" fmla="*/ 1 w 245"/>
                  <a:gd name="T73" fmla="*/ 0 h 523"/>
                  <a:gd name="T74" fmla="*/ 1 w 245"/>
                  <a:gd name="T75" fmla="*/ 0 h 523"/>
                  <a:gd name="T76" fmla="*/ 1 w 245"/>
                  <a:gd name="T77" fmla="*/ 0 h 523"/>
                  <a:gd name="T78" fmla="*/ 1 w 245"/>
                  <a:gd name="T79" fmla="*/ 0 h 523"/>
                  <a:gd name="T80" fmla="*/ 1 w 245"/>
                  <a:gd name="T81" fmla="*/ 0 h 523"/>
                  <a:gd name="T82" fmla="*/ 1 w 245"/>
                  <a:gd name="T83" fmla="*/ 0 h 523"/>
                  <a:gd name="T84" fmla="*/ 1 w 245"/>
                  <a:gd name="T85" fmla="*/ 0 h 523"/>
                  <a:gd name="T86" fmla="*/ 1 w 245"/>
                  <a:gd name="T87" fmla="*/ 0 h 523"/>
                  <a:gd name="T88" fmla="*/ 1 w 245"/>
                  <a:gd name="T89" fmla="*/ 0 h 523"/>
                  <a:gd name="T90" fmla="*/ 1 w 245"/>
                  <a:gd name="T91" fmla="*/ 0 h 523"/>
                  <a:gd name="T92" fmla="*/ 1 w 245"/>
                  <a:gd name="T93" fmla="*/ 0 h 523"/>
                  <a:gd name="T94" fmla="*/ 1 w 245"/>
                  <a:gd name="T95" fmla="*/ 0 h 523"/>
                  <a:gd name="T96" fmla="*/ 1 w 245"/>
                  <a:gd name="T97" fmla="*/ 0 h 523"/>
                  <a:gd name="T98" fmla="*/ 1 w 245"/>
                  <a:gd name="T99" fmla="*/ 0 h 523"/>
                  <a:gd name="T100" fmla="*/ 1 w 245"/>
                  <a:gd name="T101" fmla="*/ 0 h 523"/>
                  <a:gd name="T102" fmla="*/ 1 w 245"/>
                  <a:gd name="T103" fmla="*/ 0 h 523"/>
                  <a:gd name="T104" fmla="*/ 1 w 245"/>
                  <a:gd name="T105" fmla="*/ 0 h 523"/>
                  <a:gd name="T106" fmla="*/ 1 w 245"/>
                  <a:gd name="T107" fmla="*/ 0 h 523"/>
                  <a:gd name="T108" fmla="*/ 1 w 245"/>
                  <a:gd name="T109" fmla="*/ 0 h 523"/>
                  <a:gd name="T110" fmla="*/ 1 w 245"/>
                  <a:gd name="T111" fmla="*/ 0 h 523"/>
                  <a:gd name="T112" fmla="*/ 1 w 245"/>
                  <a:gd name="T113" fmla="*/ 0 h 523"/>
                  <a:gd name="T114" fmla="*/ 1 w 245"/>
                  <a:gd name="T115" fmla="*/ 0 h 523"/>
                  <a:gd name="T116" fmla="*/ 1 w 245"/>
                  <a:gd name="T117" fmla="*/ 0 h 523"/>
                  <a:gd name="T118" fmla="*/ 1 w 245"/>
                  <a:gd name="T119" fmla="*/ 0 h 523"/>
                  <a:gd name="T120" fmla="*/ 1 w 245"/>
                  <a:gd name="T121" fmla="*/ 0 h 523"/>
                  <a:gd name="T122" fmla="*/ 1 w 245"/>
                  <a:gd name="T123" fmla="*/ 0 h 52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5" h="523">
                    <a:moveTo>
                      <a:pt x="203" y="144"/>
                    </a:moveTo>
                    <a:lnTo>
                      <a:pt x="203" y="144"/>
                    </a:lnTo>
                    <a:lnTo>
                      <a:pt x="193" y="144"/>
                    </a:lnTo>
                    <a:lnTo>
                      <a:pt x="186" y="138"/>
                    </a:lnTo>
                    <a:lnTo>
                      <a:pt x="177" y="138"/>
                    </a:lnTo>
                    <a:lnTo>
                      <a:pt x="168" y="132"/>
                    </a:lnTo>
                    <a:lnTo>
                      <a:pt x="160" y="124"/>
                    </a:lnTo>
                    <a:lnTo>
                      <a:pt x="160" y="116"/>
                    </a:lnTo>
                    <a:lnTo>
                      <a:pt x="160" y="108"/>
                    </a:lnTo>
                    <a:lnTo>
                      <a:pt x="168" y="108"/>
                    </a:lnTo>
                    <a:lnTo>
                      <a:pt x="177" y="101"/>
                    </a:lnTo>
                    <a:lnTo>
                      <a:pt x="177" y="95"/>
                    </a:lnTo>
                    <a:lnTo>
                      <a:pt x="186" y="87"/>
                    </a:lnTo>
                    <a:lnTo>
                      <a:pt x="186" y="79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0"/>
                    </a:lnTo>
                    <a:lnTo>
                      <a:pt x="186" y="44"/>
                    </a:lnTo>
                    <a:lnTo>
                      <a:pt x="186" y="36"/>
                    </a:lnTo>
                    <a:lnTo>
                      <a:pt x="177" y="28"/>
                    </a:lnTo>
                    <a:lnTo>
                      <a:pt x="168" y="22"/>
                    </a:lnTo>
                    <a:lnTo>
                      <a:pt x="160" y="15"/>
                    </a:lnTo>
                    <a:lnTo>
                      <a:pt x="153" y="8"/>
                    </a:lnTo>
                    <a:lnTo>
                      <a:pt x="144" y="8"/>
                    </a:lnTo>
                    <a:lnTo>
                      <a:pt x="134" y="0"/>
                    </a:lnTo>
                    <a:lnTo>
                      <a:pt x="125" y="0"/>
                    </a:lnTo>
                    <a:lnTo>
                      <a:pt x="120" y="0"/>
                    </a:lnTo>
                    <a:lnTo>
                      <a:pt x="101" y="8"/>
                    </a:lnTo>
                    <a:lnTo>
                      <a:pt x="92" y="8"/>
                    </a:lnTo>
                    <a:lnTo>
                      <a:pt x="85" y="15"/>
                    </a:lnTo>
                    <a:lnTo>
                      <a:pt x="77" y="22"/>
                    </a:lnTo>
                    <a:lnTo>
                      <a:pt x="77" y="28"/>
                    </a:lnTo>
                    <a:lnTo>
                      <a:pt x="68" y="36"/>
                    </a:lnTo>
                    <a:lnTo>
                      <a:pt x="68" y="44"/>
                    </a:lnTo>
                    <a:lnTo>
                      <a:pt x="59" y="50"/>
                    </a:lnTo>
                    <a:lnTo>
                      <a:pt x="59" y="65"/>
                    </a:lnTo>
                    <a:lnTo>
                      <a:pt x="59" y="73"/>
                    </a:lnTo>
                    <a:lnTo>
                      <a:pt x="68" y="79"/>
                    </a:lnTo>
                    <a:lnTo>
                      <a:pt x="68" y="87"/>
                    </a:lnTo>
                    <a:lnTo>
                      <a:pt x="68" y="95"/>
                    </a:lnTo>
                    <a:lnTo>
                      <a:pt x="77" y="101"/>
                    </a:lnTo>
                    <a:lnTo>
                      <a:pt x="85" y="108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7" y="138"/>
                    </a:lnTo>
                    <a:lnTo>
                      <a:pt x="68" y="138"/>
                    </a:lnTo>
                    <a:lnTo>
                      <a:pt x="59" y="144"/>
                    </a:lnTo>
                    <a:lnTo>
                      <a:pt x="51" y="144"/>
                    </a:lnTo>
                    <a:lnTo>
                      <a:pt x="35" y="152"/>
                    </a:lnTo>
                    <a:lnTo>
                      <a:pt x="26" y="160"/>
                    </a:lnTo>
                    <a:lnTo>
                      <a:pt x="16" y="160"/>
                    </a:lnTo>
                    <a:lnTo>
                      <a:pt x="9" y="168"/>
                    </a:lnTo>
                    <a:lnTo>
                      <a:pt x="9" y="173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9" y="305"/>
                    </a:lnTo>
                    <a:lnTo>
                      <a:pt x="9" y="313"/>
                    </a:lnTo>
                    <a:lnTo>
                      <a:pt x="16" y="319"/>
                    </a:lnTo>
                    <a:lnTo>
                      <a:pt x="16" y="334"/>
                    </a:lnTo>
                    <a:lnTo>
                      <a:pt x="26" y="334"/>
                    </a:lnTo>
                    <a:lnTo>
                      <a:pt x="35" y="341"/>
                    </a:lnTo>
                    <a:lnTo>
                      <a:pt x="42" y="349"/>
                    </a:lnTo>
                    <a:lnTo>
                      <a:pt x="51" y="349"/>
                    </a:lnTo>
                    <a:lnTo>
                      <a:pt x="51" y="354"/>
                    </a:lnTo>
                    <a:lnTo>
                      <a:pt x="51" y="217"/>
                    </a:lnTo>
                    <a:lnTo>
                      <a:pt x="51" y="370"/>
                    </a:lnTo>
                    <a:lnTo>
                      <a:pt x="51" y="486"/>
                    </a:lnTo>
                    <a:lnTo>
                      <a:pt x="51" y="494"/>
                    </a:lnTo>
                    <a:lnTo>
                      <a:pt x="51" y="500"/>
                    </a:lnTo>
                    <a:lnTo>
                      <a:pt x="59" y="507"/>
                    </a:lnTo>
                    <a:lnTo>
                      <a:pt x="59" y="515"/>
                    </a:lnTo>
                    <a:lnTo>
                      <a:pt x="68" y="515"/>
                    </a:lnTo>
                    <a:lnTo>
                      <a:pt x="68" y="523"/>
                    </a:lnTo>
                    <a:lnTo>
                      <a:pt x="77" y="523"/>
                    </a:lnTo>
                    <a:lnTo>
                      <a:pt x="85" y="523"/>
                    </a:lnTo>
                    <a:lnTo>
                      <a:pt x="92" y="523"/>
                    </a:lnTo>
                    <a:lnTo>
                      <a:pt x="101" y="523"/>
                    </a:lnTo>
                    <a:lnTo>
                      <a:pt x="110" y="515"/>
                    </a:lnTo>
                    <a:lnTo>
                      <a:pt x="120" y="507"/>
                    </a:lnTo>
                    <a:lnTo>
                      <a:pt x="125" y="500"/>
                    </a:lnTo>
                    <a:lnTo>
                      <a:pt x="125" y="494"/>
                    </a:lnTo>
                    <a:lnTo>
                      <a:pt x="125" y="486"/>
                    </a:lnTo>
                    <a:lnTo>
                      <a:pt x="125" y="291"/>
                    </a:lnTo>
                    <a:lnTo>
                      <a:pt x="125" y="486"/>
                    </a:lnTo>
                    <a:lnTo>
                      <a:pt x="125" y="494"/>
                    </a:lnTo>
                    <a:lnTo>
                      <a:pt x="125" y="500"/>
                    </a:lnTo>
                    <a:lnTo>
                      <a:pt x="125" y="507"/>
                    </a:lnTo>
                    <a:lnTo>
                      <a:pt x="134" y="507"/>
                    </a:lnTo>
                    <a:lnTo>
                      <a:pt x="134" y="515"/>
                    </a:lnTo>
                    <a:lnTo>
                      <a:pt x="144" y="515"/>
                    </a:lnTo>
                    <a:lnTo>
                      <a:pt x="144" y="523"/>
                    </a:lnTo>
                    <a:lnTo>
                      <a:pt x="153" y="523"/>
                    </a:lnTo>
                    <a:lnTo>
                      <a:pt x="160" y="523"/>
                    </a:lnTo>
                    <a:lnTo>
                      <a:pt x="168" y="523"/>
                    </a:lnTo>
                    <a:lnTo>
                      <a:pt x="177" y="523"/>
                    </a:lnTo>
                    <a:lnTo>
                      <a:pt x="186" y="515"/>
                    </a:lnTo>
                    <a:lnTo>
                      <a:pt x="193" y="507"/>
                    </a:lnTo>
                    <a:lnTo>
                      <a:pt x="193" y="500"/>
                    </a:lnTo>
                    <a:lnTo>
                      <a:pt x="193" y="494"/>
                    </a:lnTo>
                    <a:lnTo>
                      <a:pt x="193" y="486"/>
                    </a:lnTo>
                    <a:lnTo>
                      <a:pt x="193" y="370"/>
                    </a:lnTo>
                    <a:lnTo>
                      <a:pt x="193" y="217"/>
                    </a:lnTo>
                    <a:lnTo>
                      <a:pt x="193" y="354"/>
                    </a:lnTo>
                    <a:lnTo>
                      <a:pt x="203" y="349"/>
                    </a:lnTo>
                    <a:lnTo>
                      <a:pt x="210" y="349"/>
                    </a:lnTo>
                    <a:lnTo>
                      <a:pt x="210" y="341"/>
                    </a:lnTo>
                    <a:lnTo>
                      <a:pt x="219" y="334"/>
                    </a:lnTo>
                    <a:lnTo>
                      <a:pt x="227" y="326"/>
                    </a:lnTo>
                    <a:lnTo>
                      <a:pt x="236" y="319"/>
                    </a:lnTo>
                    <a:lnTo>
                      <a:pt x="245" y="313"/>
                    </a:lnTo>
                    <a:lnTo>
                      <a:pt x="245" y="305"/>
                    </a:lnTo>
                    <a:lnTo>
                      <a:pt x="245" y="291"/>
                    </a:lnTo>
                    <a:lnTo>
                      <a:pt x="245" y="197"/>
                    </a:lnTo>
                    <a:lnTo>
                      <a:pt x="245" y="189"/>
                    </a:lnTo>
                    <a:lnTo>
                      <a:pt x="245" y="181"/>
                    </a:lnTo>
                    <a:lnTo>
                      <a:pt x="245" y="173"/>
                    </a:lnTo>
                    <a:lnTo>
                      <a:pt x="245" y="168"/>
                    </a:lnTo>
                    <a:lnTo>
                      <a:pt x="236" y="160"/>
                    </a:lnTo>
                    <a:lnTo>
                      <a:pt x="227" y="160"/>
                    </a:lnTo>
                    <a:lnTo>
                      <a:pt x="219" y="152"/>
                    </a:lnTo>
                    <a:lnTo>
                      <a:pt x="203" y="1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292" name="Group 188"/>
              <p:cNvGrpSpPr>
                <a:grpSpLocks/>
              </p:cNvGrpSpPr>
              <p:nvPr/>
            </p:nvGrpSpPr>
            <p:grpSpPr bwMode="auto">
              <a:xfrm>
                <a:off x="1264" y="772"/>
                <a:ext cx="123" cy="261"/>
                <a:chOff x="1264" y="772"/>
                <a:chExt cx="123" cy="261"/>
              </a:xfrm>
            </p:grpSpPr>
            <p:sp>
              <p:nvSpPr>
                <p:cNvPr id="293" name="Freeform 189"/>
                <p:cNvSpPr>
                  <a:spLocks/>
                </p:cNvSpPr>
                <p:nvPr/>
              </p:nvSpPr>
              <p:spPr bwMode="auto">
                <a:xfrm>
                  <a:off x="1264" y="772"/>
                  <a:ext cx="123" cy="261"/>
                </a:xfrm>
                <a:custGeom>
                  <a:avLst/>
                  <a:gdLst>
                    <a:gd name="T0" fmla="*/ 1 w 245"/>
                    <a:gd name="T1" fmla="*/ 0 h 523"/>
                    <a:gd name="T2" fmla="*/ 1 w 245"/>
                    <a:gd name="T3" fmla="*/ 0 h 523"/>
                    <a:gd name="T4" fmla="*/ 1 w 245"/>
                    <a:gd name="T5" fmla="*/ 0 h 523"/>
                    <a:gd name="T6" fmla="*/ 1 w 245"/>
                    <a:gd name="T7" fmla="*/ 0 h 523"/>
                    <a:gd name="T8" fmla="*/ 1 w 245"/>
                    <a:gd name="T9" fmla="*/ 0 h 523"/>
                    <a:gd name="T10" fmla="*/ 1 w 245"/>
                    <a:gd name="T11" fmla="*/ 0 h 523"/>
                    <a:gd name="T12" fmla="*/ 1 w 245"/>
                    <a:gd name="T13" fmla="*/ 0 h 523"/>
                    <a:gd name="T14" fmla="*/ 1 w 245"/>
                    <a:gd name="T15" fmla="*/ 0 h 523"/>
                    <a:gd name="T16" fmla="*/ 1 w 245"/>
                    <a:gd name="T17" fmla="*/ 0 h 523"/>
                    <a:gd name="T18" fmla="*/ 1 w 245"/>
                    <a:gd name="T19" fmla="*/ 0 h 523"/>
                    <a:gd name="T20" fmla="*/ 1 w 245"/>
                    <a:gd name="T21" fmla="*/ 0 h 523"/>
                    <a:gd name="T22" fmla="*/ 1 w 245"/>
                    <a:gd name="T23" fmla="*/ 0 h 523"/>
                    <a:gd name="T24" fmla="*/ 1 w 245"/>
                    <a:gd name="T25" fmla="*/ 0 h 523"/>
                    <a:gd name="T26" fmla="*/ 1 w 245"/>
                    <a:gd name="T27" fmla="*/ 0 h 523"/>
                    <a:gd name="T28" fmla="*/ 1 w 245"/>
                    <a:gd name="T29" fmla="*/ 0 h 523"/>
                    <a:gd name="T30" fmla="*/ 1 w 245"/>
                    <a:gd name="T31" fmla="*/ 0 h 523"/>
                    <a:gd name="T32" fmla="*/ 1 w 245"/>
                    <a:gd name="T33" fmla="*/ 0 h 523"/>
                    <a:gd name="T34" fmla="*/ 1 w 245"/>
                    <a:gd name="T35" fmla="*/ 0 h 523"/>
                    <a:gd name="T36" fmla="*/ 1 w 245"/>
                    <a:gd name="T37" fmla="*/ 0 h 523"/>
                    <a:gd name="T38" fmla="*/ 1 w 245"/>
                    <a:gd name="T39" fmla="*/ 0 h 523"/>
                    <a:gd name="T40" fmla="*/ 1 w 245"/>
                    <a:gd name="T41" fmla="*/ 0 h 523"/>
                    <a:gd name="T42" fmla="*/ 1 w 245"/>
                    <a:gd name="T43" fmla="*/ 0 h 523"/>
                    <a:gd name="T44" fmla="*/ 1 w 245"/>
                    <a:gd name="T45" fmla="*/ 0 h 523"/>
                    <a:gd name="T46" fmla="*/ 1 w 245"/>
                    <a:gd name="T47" fmla="*/ 0 h 523"/>
                    <a:gd name="T48" fmla="*/ 1 w 245"/>
                    <a:gd name="T49" fmla="*/ 0 h 523"/>
                    <a:gd name="T50" fmla="*/ 1 w 245"/>
                    <a:gd name="T51" fmla="*/ 0 h 523"/>
                    <a:gd name="T52" fmla="*/ 1 w 245"/>
                    <a:gd name="T53" fmla="*/ 0 h 523"/>
                    <a:gd name="T54" fmla="*/ 0 w 245"/>
                    <a:gd name="T55" fmla="*/ 0 h 523"/>
                    <a:gd name="T56" fmla="*/ 0 w 245"/>
                    <a:gd name="T57" fmla="*/ 0 h 523"/>
                    <a:gd name="T58" fmla="*/ 1 w 245"/>
                    <a:gd name="T59" fmla="*/ 0 h 523"/>
                    <a:gd name="T60" fmla="*/ 1 w 245"/>
                    <a:gd name="T61" fmla="*/ 0 h 523"/>
                    <a:gd name="T62" fmla="*/ 1 w 245"/>
                    <a:gd name="T63" fmla="*/ 0 h 523"/>
                    <a:gd name="T64" fmla="*/ 1 w 245"/>
                    <a:gd name="T65" fmla="*/ 0 h 523"/>
                    <a:gd name="T66" fmla="*/ 1 w 245"/>
                    <a:gd name="T67" fmla="*/ 0 h 523"/>
                    <a:gd name="T68" fmla="*/ 1 w 245"/>
                    <a:gd name="T69" fmla="*/ 0 h 523"/>
                    <a:gd name="T70" fmla="*/ 1 w 245"/>
                    <a:gd name="T71" fmla="*/ 0 h 523"/>
                    <a:gd name="T72" fmla="*/ 1 w 245"/>
                    <a:gd name="T73" fmla="*/ 0 h 523"/>
                    <a:gd name="T74" fmla="*/ 1 w 245"/>
                    <a:gd name="T75" fmla="*/ 0 h 523"/>
                    <a:gd name="T76" fmla="*/ 1 w 245"/>
                    <a:gd name="T77" fmla="*/ 0 h 523"/>
                    <a:gd name="T78" fmla="*/ 1 w 245"/>
                    <a:gd name="T79" fmla="*/ 0 h 523"/>
                    <a:gd name="T80" fmla="*/ 1 w 245"/>
                    <a:gd name="T81" fmla="*/ 0 h 523"/>
                    <a:gd name="T82" fmla="*/ 1 w 245"/>
                    <a:gd name="T83" fmla="*/ 0 h 523"/>
                    <a:gd name="T84" fmla="*/ 1 w 245"/>
                    <a:gd name="T85" fmla="*/ 0 h 523"/>
                    <a:gd name="T86" fmla="*/ 1 w 245"/>
                    <a:gd name="T87" fmla="*/ 0 h 523"/>
                    <a:gd name="T88" fmla="*/ 1 w 245"/>
                    <a:gd name="T89" fmla="*/ 0 h 523"/>
                    <a:gd name="T90" fmla="*/ 1 w 245"/>
                    <a:gd name="T91" fmla="*/ 0 h 523"/>
                    <a:gd name="T92" fmla="*/ 1 w 245"/>
                    <a:gd name="T93" fmla="*/ 0 h 523"/>
                    <a:gd name="T94" fmla="*/ 1 w 245"/>
                    <a:gd name="T95" fmla="*/ 0 h 523"/>
                    <a:gd name="T96" fmla="*/ 1 w 245"/>
                    <a:gd name="T97" fmla="*/ 0 h 523"/>
                    <a:gd name="T98" fmla="*/ 1 w 245"/>
                    <a:gd name="T99" fmla="*/ 0 h 523"/>
                    <a:gd name="T100" fmla="*/ 1 w 245"/>
                    <a:gd name="T101" fmla="*/ 0 h 523"/>
                    <a:gd name="T102" fmla="*/ 1 w 245"/>
                    <a:gd name="T103" fmla="*/ 0 h 523"/>
                    <a:gd name="T104" fmla="*/ 1 w 245"/>
                    <a:gd name="T105" fmla="*/ 0 h 523"/>
                    <a:gd name="T106" fmla="*/ 1 w 245"/>
                    <a:gd name="T107" fmla="*/ 0 h 523"/>
                    <a:gd name="T108" fmla="*/ 1 w 245"/>
                    <a:gd name="T109" fmla="*/ 0 h 523"/>
                    <a:gd name="T110" fmla="*/ 1 w 245"/>
                    <a:gd name="T111" fmla="*/ 0 h 523"/>
                    <a:gd name="T112" fmla="*/ 1 w 245"/>
                    <a:gd name="T113" fmla="*/ 0 h 523"/>
                    <a:gd name="T114" fmla="*/ 1 w 245"/>
                    <a:gd name="T115" fmla="*/ 0 h 523"/>
                    <a:gd name="T116" fmla="*/ 1 w 245"/>
                    <a:gd name="T117" fmla="*/ 0 h 523"/>
                    <a:gd name="T118" fmla="*/ 1 w 245"/>
                    <a:gd name="T119" fmla="*/ 0 h 523"/>
                    <a:gd name="T120" fmla="*/ 1 w 245"/>
                    <a:gd name="T121" fmla="*/ 0 h 523"/>
                    <a:gd name="T122" fmla="*/ 1 w 245"/>
                    <a:gd name="T123" fmla="*/ 0 h 52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3">
                      <a:moveTo>
                        <a:pt x="203" y="144"/>
                      </a:moveTo>
                      <a:lnTo>
                        <a:pt x="203" y="144"/>
                      </a:lnTo>
                      <a:lnTo>
                        <a:pt x="193" y="144"/>
                      </a:lnTo>
                      <a:lnTo>
                        <a:pt x="186" y="138"/>
                      </a:lnTo>
                      <a:lnTo>
                        <a:pt x="177" y="138"/>
                      </a:lnTo>
                      <a:lnTo>
                        <a:pt x="168" y="132"/>
                      </a:lnTo>
                      <a:lnTo>
                        <a:pt x="160" y="124"/>
                      </a:lnTo>
                      <a:lnTo>
                        <a:pt x="160" y="116"/>
                      </a:lnTo>
                      <a:lnTo>
                        <a:pt x="160" y="108"/>
                      </a:lnTo>
                      <a:lnTo>
                        <a:pt x="168" y="108"/>
                      </a:lnTo>
                      <a:lnTo>
                        <a:pt x="177" y="101"/>
                      </a:lnTo>
                      <a:lnTo>
                        <a:pt x="177" y="95"/>
                      </a:lnTo>
                      <a:lnTo>
                        <a:pt x="186" y="87"/>
                      </a:lnTo>
                      <a:lnTo>
                        <a:pt x="186" y="79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0"/>
                      </a:lnTo>
                      <a:lnTo>
                        <a:pt x="186" y="44"/>
                      </a:lnTo>
                      <a:lnTo>
                        <a:pt x="186" y="36"/>
                      </a:lnTo>
                      <a:lnTo>
                        <a:pt x="177" y="28"/>
                      </a:lnTo>
                      <a:lnTo>
                        <a:pt x="168" y="22"/>
                      </a:lnTo>
                      <a:lnTo>
                        <a:pt x="160" y="15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4" y="0"/>
                      </a:lnTo>
                      <a:lnTo>
                        <a:pt x="125" y="0"/>
                      </a:lnTo>
                      <a:lnTo>
                        <a:pt x="120" y="0"/>
                      </a:lnTo>
                      <a:lnTo>
                        <a:pt x="101" y="8"/>
                      </a:lnTo>
                      <a:lnTo>
                        <a:pt x="92" y="8"/>
                      </a:lnTo>
                      <a:lnTo>
                        <a:pt x="85" y="15"/>
                      </a:lnTo>
                      <a:lnTo>
                        <a:pt x="77" y="22"/>
                      </a:lnTo>
                      <a:lnTo>
                        <a:pt x="77" y="28"/>
                      </a:lnTo>
                      <a:lnTo>
                        <a:pt x="68" y="36"/>
                      </a:lnTo>
                      <a:lnTo>
                        <a:pt x="68" y="44"/>
                      </a:lnTo>
                      <a:lnTo>
                        <a:pt x="59" y="50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8" y="79"/>
                      </a:lnTo>
                      <a:lnTo>
                        <a:pt x="68" y="87"/>
                      </a:lnTo>
                      <a:lnTo>
                        <a:pt x="68" y="95"/>
                      </a:lnTo>
                      <a:lnTo>
                        <a:pt x="77" y="101"/>
                      </a:lnTo>
                      <a:lnTo>
                        <a:pt x="85" y="108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7" y="138"/>
                      </a:lnTo>
                      <a:lnTo>
                        <a:pt x="68" y="138"/>
                      </a:lnTo>
                      <a:lnTo>
                        <a:pt x="59" y="144"/>
                      </a:lnTo>
                      <a:lnTo>
                        <a:pt x="51" y="144"/>
                      </a:lnTo>
                      <a:lnTo>
                        <a:pt x="35" y="152"/>
                      </a:lnTo>
                      <a:lnTo>
                        <a:pt x="26" y="160"/>
                      </a:lnTo>
                      <a:lnTo>
                        <a:pt x="16" y="160"/>
                      </a:lnTo>
                      <a:lnTo>
                        <a:pt x="9" y="168"/>
                      </a:lnTo>
                      <a:lnTo>
                        <a:pt x="9" y="173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5"/>
                      </a:lnTo>
                      <a:lnTo>
                        <a:pt x="9" y="313"/>
                      </a:lnTo>
                      <a:lnTo>
                        <a:pt x="16" y="319"/>
                      </a:lnTo>
                      <a:lnTo>
                        <a:pt x="16" y="334"/>
                      </a:lnTo>
                      <a:lnTo>
                        <a:pt x="26" y="334"/>
                      </a:lnTo>
                      <a:lnTo>
                        <a:pt x="35" y="341"/>
                      </a:lnTo>
                      <a:lnTo>
                        <a:pt x="42" y="349"/>
                      </a:lnTo>
                      <a:lnTo>
                        <a:pt x="51" y="349"/>
                      </a:lnTo>
                      <a:lnTo>
                        <a:pt x="51" y="354"/>
                      </a:lnTo>
                      <a:lnTo>
                        <a:pt x="51" y="217"/>
                      </a:lnTo>
                      <a:lnTo>
                        <a:pt x="51" y="370"/>
                      </a:lnTo>
                      <a:lnTo>
                        <a:pt x="51" y="486"/>
                      </a:lnTo>
                      <a:lnTo>
                        <a:pt x="51" y="494"/>
                      </a:lnTo>
                      <a:lnTo>
                        <a:pt x="51" y="500"/>
                      </a:lnTo>
                      <a:lnTo>
                        <a:pt x="59" y="507"/>
                      </a:lnTo>
                      <a:lnTo>
                        <a:pt x="59" y="515"/>
                      </a:lnTo>
                      <a:lnTo>
                        <a:pt x="68" y="515"/>
                      </a:lnTo>
                      <a:lnTo>
                        <a:pt x="68" y="523"/>
                      </a:lnTo>
                      <a:lnTo>
                        <a:pt x="77" y="523"/>
                      </a:lnTo>
                      <a:lnTo>
                        <a:pt x="85" y="523"/>
                      </a:lnTo>
                      <a:lnTo>
                        <a:pt x="92" y="523"/>
                      </a:lnTo>
                      <a:lnTo>
                        <a:pt x="101" y="523"/>
                      </a:lnTo>
                      <a:lnTo>
                        <a:pt x="110" y="515"/>
                      </a:lnTo>
                      <a:lnTo>
                        <a:pt x="120" y="507"/>
                      </a:lnTo>
                      <a:lnTo>
                        <a:pt x="125" y="500"/>
                      </a:lnTo>
                      <a:lnTo>
                        <a:pt x="125" y="494"/>
                      </a:lnTo>
                      <a:lnTo>
                        <a:pt x="125" y="486"/>
                      </a:lnTo>
                      <a:lnTo>
                        <a:pt x="125" y="291"/>
                      </a:lnTo>
                      <a:lnTo>
                        <a:pt x="125" y="486"/>
                      </a:lnTo>
                      <a:lnTo>
                        <a:pt x="125" y="494"/>
                      </a:lnTo>
                      <a:lnTo>
                        <a:pt x="125" y="500"/>
                      </a:lnTo>
                      <a:lnTo>
                        <a:pt x="125" y="507"/>
                      </a:lnTo>
                      <a:lnTo>
                        <a:pt x="134" y="507"/>
                      </a:lnTo>
                      <a:lnTo>
                        <a:pt x="134" y="515"/>
                      </a:lnTo>
                      <a:lnTo>
                        <a:pt x="144" y="515"/>
                      </a:lnTo>
                      <a:lnTo>
                        <a:pt x="144" y="523"/>
                      </a:lnTo>
                      <a:lnTo>
                        <a:pt x="153" y="523"/>
                      </a:lnTo>
                      <a:lnTo>
                        <a:pt x="160" y="523"/>
                      </a:lnTo>
                      <a:lnTo>
                        <a:pt x="168" y="523"/>
                      </a:lnTo>
                      <a:lnTo>
                        <a:pt x="177" y="523"/>
                      </a:lnTo>
                      <a:lnTo>
                        <a:pt x="186" y="515"/>
                      </a:lnTo>
                      <a:lnTo>
                        <a:pt x="193" y="507"/>
                      </a:lnTo>
                      <a:lnTo>
                        <a:pt x="193" y="500"/>
                      </a:lnTo>
                      <a:lnTo>
                        <a:pt x="193" y="494"/>
                      </a:lnTo>
                      <a:lnTo>
                        <a:pt x="193" y="486"/>
                      </a:lnTo>
                      <a:lnTo>
                        <a:pt x="193" y="370"/>
                      </a:lnTo>
                      <a:lnTo>
                        <a:pt x="193" y="217"/>
                      </a:lnTo>
                      <a:lnTo>
                        <a:pt x="193" y="354"/>
                      </a:lnTo>
                      <a:lnTo>
                        <a:pt x="203" y="349"/>
                      </a:lnTo>
                      <a:lnTo>
                        <a:pt x="210" y="349"/>
                      </a:lnTo>
                      <a:lnTo>
                        <a:pt x="210" y="341"/>
                      </a:lnTo>
                      <a:lnTo>
                        <a:pt x="219" y="334"/>
                      </a:lnTo>
                      <a:lnTo>
                        <a:pt x="227" y="326"/>
                      </a:lnTo>
                      <a:lnTo>
                        <a:pt x="236" y="319"/>
                      </a:lnTo>
                      <a:lnTo>
                        <a:pt x="245" y="313"/>
                      </a:lnTo>
                      <a:lnTo>
                        <a:pt x="245" y="305"/>
                      </a:lnTo>
                      <a:lnTo>
                        <a:pt x="245" y="291"/>
                      </a:lnTo>
                      <a:lnTo>
                        <a:pt x="245" y="197"/>
                      </a:lnTo>
                      <a:lnTo>
                        <a:pt x="245" y="189"/>
                      </a:lnTo>
                      <a:lnTo>
                        <a:pt x="245" y="181"/>
                      </a:lnTo>
                      <a:lnTo>
                        <a:pt x="245" y="173"/>
                      </a:lnTo>
                      <a:lnTo>
                        <a:pt x="245" y="168"/>
                      </a:lnTo>
                      <a:lnTo>
                        <a:pt x="236" y="160"/>
                      </a:lnTo>
                      <a:lnTo>
                        <a:pt x="227" y="160"/>
                      </a:lnTo>
                      <a:lnTo>
                        <a:pt x="219" y="152"/>
                      </a:lnTo>
                      <a:lnTo>
                        <a:pt x="203" y="144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294" name="Freeform 190"/>
                <p:cNvSpPr>
                  <a:spLocks/>
                </p:cNvSpPr>
                <p:nvPr/>
              </p:nvSpPr>
              <p:spPr bwMode="auto">
                <a:xfrm>
                  <a:off x="1264" y="772"/>
                  <a:ext cx="123" cy="261"/>
                </a:xfrm>
                <a:custGeom>
                  <a:avLst/>
                  <a:gdLst>
                    <a:gd name="T0" fmla="*/ 1 w 245"/>
                    <a:gd name="T1" fmla="*/ 0 h 523"/>
                    <a:gd name="T2" fmla="*/ 1 w 245"/>
                    <a:gd name="T3" fmla="*/ 0 h 523"/>
                    <a:gd name="T4" fmla="*/ 1 w 245"/>
                    <a:gd name="T5" fmla="*/ 0 h 523"/>
                    <a:gd name="T6" fmla="*/ 1 w 245"/>
                    <a:gd name="T7" fmla="*/ 0 h 523"/>
                    <a:gd name="T8" fmla="*/ 1 w 245"/>
                    <a:gd name="T9" fmla="*/ 0 h 523"/>
                    <a:gd name="T10" fmla="*/ 1 w 245"/>
                    <a:gd name="T11" fmla="*/ 0 h 523"/>
                    <a:gd name="T12" fmla="*/ 1 w 245"/>
                    <a:gd name="T13" fmla="*/ 0 h 523"/>
                    <a:gd name="T14" fmla="*/ 1 w 245"/>
                    <a:gd name="T15" fmla="*/ 0 h 523"/>
                    <a:gd name="T16" fmla="*/ 1 w 245"/>
                    <a:gd name="T17" fmla="*/ 0 h 523"/>
                    <a:gd name="T18" fmla="*/ 1 w 245"/>
                    <a:gd name="T19" fmla="*/ 0 h 523"/>
                    <a:gd name="T20" fmla="*/ 1 w 245"/>
                    <a:gd name="T21" fmla="*/ 0 h 523"/>
                    <a:gd name="T22" fmla="*/ 1 w 245"/>
                    <a:gd name="T23" fmla="*/ 0 h 523"/>
                    <a:gd name="T24" fmla="*/ 1 w 245"/>
                    <a:gd name="T25" fmla="*/ 0 h 523"/>
                    <a:gd name="T26" fmla="*/ 1 w 245"/>
                    <a:gd name="T27" fmla="*/ 0 h 523"/>
                    <a:gd name="T28" fmla="*/ 1 w 245"/>
                    <a:gd name="T29" fmla="*/ 0 h 523"/>
                    <a:gd name="T30" fmla="*/ 1 w 245"/>
                    <a:gd name="T31" fmla="*/ 0 h 523"/>
                    <a:gd name="T32" fmla="*/ 1 w 245"/>
                    <a:gd name="T33" fmla="*/ 0 h 523"/>
                    <a:gd name="T34" fmla="*/ 1 w 245"/>
                    <a:gd name="T35" fmla="*/ 0 h 523"/>
                    <a:gd name="T36" fmla="*/ 1 w 245"/>
                    <a:gd name="T37" fmla="*/ 0 h 523"/>
                    <a:gd name="T38" fmla="*/ 1 w 245"/>
                    <a:gd name="T39" fmla="*/ 0 h 523"/>
                    <a:gd name="T40" fmla="*/ 1 w 245"/>
                    <a:gd name="T41" fmla="*/ 0 h 523"/>
                    <a:gd name="T42" fmla="*/ 1 w 245"/>
                    <a:gd name="T43" fmla="*/ 0 h 523"/>
                    <a:gd name="T44" fmla="*/ 1 w 245"/>
                    <a:gd name="T45" fmla="*/ 0 h 523"/>
                    <a:gd name="T46" fmla="*/ 1 w 245"/>
                    <a:gd name="T47" fmla="*/ 0 h 523"/>
                    <a:gd name="T48" fmla="*/ 1 w 245"/>
                    <a:gd name="T49" fmla="*/ 0 h 523"/>
                    <a:gd name="T50" fmla="*/ 1 w 245"/>
                    <a:gd name="T51" fmla="*/ 0 h 523"/>
                    <a:gd name="T52" fmla="*/ 1 w 245"/>
                    <a:gd name="T53" fmla="*/ 0 h 523"/>
                    <a:gd name="T54" fmla="*/ 0 w 245"/>
                    <a:gd name="T55" fmla="*/ 0 h 523"/>
                    <a:gd name="T56" fmla="*/ 0 w 245"/>
                    <a:gd name="T57" fmla="*/ 0 h 523"/>
                    <a:gd name="T58" fmla="*/ 1 w 245"/>
                    <a:gd name="T59" fmla="*/ 0 h 523"/>
                    <a:gd name="T60" fmla="*/ 1 w 245"/>
                    <a:gd name="T61" fmla="*/ 0 h 523"/>
                    <a:gd name="T62" fmla="*/ 1 w 245"/>
                    <a:gd name="T63" fmla="*/ 0 h 523"/>
                    <a:gd name="T64" fmla="*/ 1 w 245"/>
                    <a:gd name="T65" fmla="*/ 0 h 523"/>
                    <a:gd name="T66" fmla="*/ 1 w 245"/>
                    <a:gd name="T67" fmla="*/ 0 h 523"/>
                    <a:gd name="T68" fmla="*/ 1 w 245"/>
                    <a:gd name="T69" fmla="*/ 0 h 523"/>
                    <a:gd name="T70" fmla="*/ 1 w 245"/>
                    <a:gd name="T71" fmla="*/ 0 h 523"/>
                    <a:gd name="T72" fmla="*/ 1 w 245"/>
                    <a:gd name="T73" fmla="*/ 0 h 523"/>
                    <a:gd name="T74" fmla="*/ 1 w 245"/>
                    <a:gd name="T75" fmla="*/ 0 h 523"/>
                    <a:gd name="T76" fmla="*/ 1 w 245"/>
                    <a:gd name="T77" fmla="*/ 0 h 523"/>
                    <a:gd name="T78" fmla="*/ 1 w 245"/>
                    <a:gd name="T79" fmla="*/ 0 h 523"/>
                    <a:gd name="T80" fmla="*/ 1 w 245"/>
                    <a:gd name="T81" fmla="*/ 0 h 523"/>
                    <a:gd name="T82" fmla="*/ 1 w 245"/>
                    <a:gd name="T83" fmla="*/ 0 h 523"/>
                    <a:gd name="T84" fmla="*/ 1 w 245"/>
                    <a:gd name="T85" fmla="*/ 0 h 523"/>
                    <a:gd name="T86" fmla="*/ 1 w 245"/>
                    <a:gd name="T87" fmla="*/ 0 h 523"/>
                    <a:gd name="T88" fmla="*/ 1 w 245"/>
                    <a:gd name="T89" fmla="*/ 0 h 523"/>
                    <a:gd name="T90" fmla="*/ 1 w 245"/>
                    <a:gd name="T91" fmla="*/ 0 h 523"/>
                    <a:gd name="T92" fmla="*/ 1 w 245"/>
                    <a:gd name="T93" fmla="*/ 0 h 523"/>
                    <a:gd name="T94" fmla="*/ 1 w 245"/>
                    <a:gd name="T95" fmla="*/ 0 h 523"/>
                    <a:gd name="T96" fmla="*/ 1 w 245"/>
                    <a:gd name="T97" fmla="*/ 0 h 523"/>
                    <a:gd name="T98" fmla="*/ 1 w 245"/>
                    <a:gd name="T99" fmla="*/ 0 h 523"/>
                    <a:gd name="T100" fmla="*/ 1 w 245"/>
                    <a:gd name="T101" fmla="*/ 0 h 523"/>
                    <a:gd name="T102" fmla="*/ 1 w 245"/>
                    <a:gd name="T103" fmla="*/ 0 h 523"/>
                    <a:gd name="T104" fmla="*/ 1 w 245"/>
                    <a:gd name="T105" fmla="*/ 0 h 523"/>
                    <a:gd name="T106" fmla="*/ 1 w 245"/>
                    <a:gd name="T107" fmla="*/ 0 h 523"/>
                    <a:gd name="T108" fmla="*/ 1 w 245"/>
                    <a:gd name="T109" fmla="*/ 0 h 523"/>
                    <a:gd name="T110" fmla="*/ 1 w 245"/>
                    <a:gd name="T111" fmla="*/ 0 h 523"/>
                    <a:gd name="T112" fmla="*/ 1 w 245"/>
                    <a:gd name="T113" fmla="*/ 0 h 523"/>
                    <a:gd name="T114" fmla="*/ 1 w 245"/>
                    <a:gd name="T115" fmla="*/ 0 h 523"/>
                    <a:gd name="T116" fmla="*/ 1 w 245"/>
                    <a:gd name="T117" fmla="*/ 0 h 523"/>
                    <a:gd name="T118" fmla="*/ 1 w 245"/>
                    <a:gd name="T119" fmla="*/ 0 h 523"/>
                    <a:gd name="T120" fmla="*/ 1 w 245"/>
                    <a:gd name="T121" fmla="*/ 0 h 523"/>
                    <a:gd name="T122" fmla="*/ 1 w 245"/>
                    <a:gd name="T123" fmla="*/ 0 h 52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3">
                      <a:moveTo>
                        <a:pt x="203" y="144"/>
                      </a:moveTo>
                      <a:lnTo>
                        <a:pt x="203" y="144"/>
                      </a:lnTo>
                      <a:lnTo>
                        <a:pt x="193" y="144"/>
                      </a:lnTo>
                      <a:lnTo>
                        <a:pt x="186" y="138"/>
                      </a:lnTo>
                      <a:lnTo>
                        <a:pt x="177" y="138"/>
                      </a:lnTo>
                      <a:lnTo>
                        <a:pt x="168" y="132"/>
                      </a:lnTo>
                      <a:lnTo>
                        <a:pt x="160" y="124"/>
                      </a:lnTo>
                      <a:lnTo>
                        <a:pt x="160" y="116"/>
                      </a:lnTo>
                      <a:lnTo>
                        <a:pt x="160" y="108"/>
                      </a:lnTo>
                      <a:lnTo>
                        <a:pt x="168" y="108"/>
                      </a:lnTo>
                      <a:lnTo>
                        <a:pt x="177" y="101"/>
                      </a:lnTo>
                      <a:lnTo>
                        <a:pt x="177" y="95"/>
                      </a:lnTo>
                      <a:lnTo>
                        <a:pt x="186" y="87"/>
                      </a:lnTo>
                      <a:lnTo>
                        <a:pt x="186" y="79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0"/>
                      </a:lnTo>
                      <a:lnTo>
                        <a:pt x="186" y="44"/>
                      </a:lnTo>
                      <a:lnTo>
                        <a:pt x="186" y="36"/>
                      </a:lnTo>
                      <a:lnTo>
                        <a:pt x="177" y="28"/>
                      </a:lnTo>
                      <a:lnTo>
                        <a:pt x="168" y="22"/>
                      </a:lnTo>
                      <a:lnTo>
                        <a:pt x="160" y="15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4" y="0"/>
                      </a:lnTo>
                      <a:lnTo>
                        <a:pt x="125" y="0"/>
                      </a:lnTo>
                      <a:lnTo>
                        <a:pt x="120" y="0"/>
                      </a:lnTo>
                      <a:lnTo>
                        <a:pt x="101" y="8"/>
                      </a:lnTo>
                      <a:lnTo>
                        <a:pt x="92" y="8"/>
                      </a:lnTo>
                      <a:lnTo>
                        <a:pt x="85" y="15"/>
                      </a:lnTo>
                      <a:lnTo>
                        <a:pt x="77" y="22"/>
                      </a:lnTo>
                      <a:lnTo>
                        <a:pt x="77" y="28"/>
                      </a:lnTo>
                      <a:lnTo>
                        <a:pt x="68" y="36"/>
                      </a:lnTo>
                      <a:lnTo>
                        <a:pt x="68" y="44"/>
                      </a:lnTo>
                      <a:lnTo>
                        <a:pt x="59" y="50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8" y="79"/>
                      </a:lnTo>
                      <a:lnTo>
                        <a:pt x="68" y="87"/>
                      </a:lnTo>
                      <a:lnTo>
                        <a:pt x="68" y="95"/>
                      </a:lnTo>
                      <a:lnTo>
                        <a:pt x="77" y="101"/>
                      </a:lnTo>
                      <a:lnTo>
                        <a:pt x="85" y="108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7" y="138"/>
                      </a:lnTo>
                      <a:lnTo>
                        <a:pt x="68" y="138"/>
                      </a:lnTo>
                      <a:lnTo>
                        <a:pt x="59" y="144"/>
                      </a:lnTo>
                      <a:lnTo>
                        <a:pt x="51" y="144"/>
                      </a:lnTo>
                      <a:lnTo>
                        <a:pt x="35" y="152"/>
                      </a:lnTo>
                      <a:lnTo>
                        <a:pt x="26" y="160"/>
                      </a:lnTo>
                      <a:lnTo>
                        <a:pt x="16" y="160"/>
                      </a:lnTo>
                      <a:lnTo>
                        <a:pt x="9" y="168"/>
                      </a:lnTo>
                      <a:lnTo>
                        <a:pt x="9" y="173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5"/>
                      </a:lnTo>
                      <a:lnTo>
                        <a:pt x="9" y="313"/>
                      </a:lnTo>
                      <a:lnTo>
                        <a:pt x="16" y="319"/>
                      </a:lnTo>
                      <a:lnTo>
                        <a:pt x="16" y="334"/>
                      </a:lnTo>
                      <a:lnTo>
                        <a:pt x="26" y="334"/>
                      </a:lnTo>
                      <a:lnTo>
                        <a:pt x="35" y="341"/>
                      </a:lnTo>
                      <a:lnTo>
                        <a:pt x="42" y="349"/>
                      </a:lnTo>
                      <a:lnTo>
                        <a:pt x="51" y="349"/>
                      </a:lnTo>
                      <a:lnTo>
                        <a:pt x="51" y="354"/>
                      </a:lnTo>
                      <a:lnTo>
                        <a:pt x="51" y="217"/>
                      </a:lnTo>
                      <a:lnTo>
                        <a:pt x="51" y="370"/>
                      </a:lnTo>
                      <a:lnTo>
                        <a:pt x="51" y="486"/>
                      </a:lnTo>
                      <a:lnTo>
                        <a:pt x="51" y="494"/>
                      </a:lnTo>
                      <a:lnTo>
                        <a:pt x="51" y="500"/>
                      </a:lnTo>
                      <a:lnTo>
                        <a:pt x="59" y="507"/>
                      </a:lnTo>
                      <a:lnTo>
                        <a:pt x="59" y="515"/>
                      </a:lnTo>
                      <a:lnTo>
                        <a:pt x="68" y="515"/>
                      </a:lnTo>
                      <a:lnTo>
                        <a:pt x="68" y="523"/>
                      </a:lnTo>
                      <a:lnTo>
                        <a:pt x="77" y="523"/>
                      </a:lnTo>
                      <a:lnTo>
                        <a:pt x="85" y="523"/>
                      </a:lnTo>
                      <a:lnTo>
                        <a:pt x="92" y="523"/>
                      </a:lnTo>
                      <a:lnTo>
                        <a:pt x="101" y="523"/>
                      </a:lnTo>
                      <a:lnTo>
                        <a:pt x="110" y="515"/>
                      </a:lnTo>
                      <a:lnTo>
                        <a:pt x="120" y="507"/>
                      </a:lnTo>
                      <a:lnTo>
                        <a:pt x="125" y="500"/>
                      </a:lnTo>
                      <a:lnTo>
                        <a:pt x="125" y="494"/>
                      </a:lnTo>
                      <a:lnTo>
                        <a:pt x="125" y="486"/>
                      </a:lnTo>
                      <a:lnTo>
                        <a:pt x="125" y="291"/>
                      </a:lnTo>
                      <a:lnTo>
                        <a:pt x="125" y="486"/>
                      </a:lnTo>
                      <a:lnTo>
                        <a:pt x="125" y="494"/>
                      </a:lnTo>
                      <a:lnTo>
                        <a:pt x="125" y="500"/>
                      </a:lnTo>
                      <a:lnTo>
                        <a:pt x="125" y="507"/>
                      </a:lnTo>
                      <a:lnTo>
                        <a:pt x="134" y="507"/>
                      </a:lnTo>
                      <a:lnTo>
                        <a:pt x="134" y="515"/>
                      </a:lnTo>
                      <a:lnTo>
                        <a:pt x="144" y="515"/>
                      </a:lnTo>
                      <a:lnTo>
                        <a:pt x="144" y="523"/>
                      </a:lnTo>
                      <a:lnTo>
                        <a:pt x="153" y="523"/>
                      </a:lnTo>
                      <a:lnTo>
                        <a:pt x="160" y="523"/>
                      </a:lnTo>
                      <a:lnTo>
                        <a:pt x="168" y="523"/>
                      </a:lnTo>
                      <a:lnTo>
                        <a:pt x="177" y="523"/>
                      </a:lnTo>
                      <a:lnTo>
                        <a:pt x="186" y="515"/>
                      </a:lnTo>
                      <a:lnTo>
                        <a:pt x="193" y="507"/>
                      </a:lnTo>
                      <a:lnTo>
                        <a:pt x="193" y="500"/>
                      </a:lnTo>
                      <a:lnTo>
                        <a:pt x="193" y="494"/>
                      </a:lnTo>
                      <a:lnTo>
                        <a:pt x="193" y="486"/>
                      </a:lnTo>
                      <a:lnTo>
                        <a:pt x="193" y="370"/>
                      </a:lnTo>
                      <a:lnTo>
                        <a:pt x="193" y="217"/>
                      </a:lnTo>
                      <a:lnTo>
                        <a:pt x="193" y="354"/>
                      </a:lnTo>
                      <a:lnTo>
                        <a:pt x="203" y="349"/>
                      </a:lnTo>
                      <a:lnTo>
                        <a:pt x="210" y="349"/>
                      </a:lnTo>
                      <a:lnTo>
                        <a:pt x="210" y="341"/>
                      </a:lnTo>
                      <a:lnTo>
                        <a:pt x="219" y="334"/>
                      </a:lnTo>
                      <a:lnTo>
                        <a:pt x="227" y="326"/>
                      </a:lnTo>
                      <a:lnTo>
                        <a:pt x="236" y="319"/>
                      </a:lnTo>
                      <a:lnTo>
                        <a:pt x="245" y="313"/>
                      </a:lnTo>
                      <a:lnTo>
                        <a:pt x="245" y="305"/>
                      </a:lnTo>
                      <a:lnTo>
                        <a:pt x="245" y="291"/>
                      </a:lnTo>
                      <a:lnTo>
                        <a:pt x="245" y="197"/>
                      </a:lnTo>
                      <a:lnTo>
                        <a:pt x="245" y="189"/>
                      </a:lnTo>
                      <a:lnTo>
                        <a:pt x="245" y="181"/>
                      </a:lnTo>
                      <a:lnTo>
                        <a:pt x="245" y="173"/>
                      </a:lnTo>
                      <a:lnTo>
                        <a:pt x="245" y="168"/>
                      </a:lnTo>
                      <a:lnTo>
                        <a:pt x="236" y="160"/>
                      </a:lnTo>
                      <a:lnTo>
                        <a:pt x="227" y="160"/>
                      </a:lnTo>
                      <a:lnTo>
                        <a:pt x="219" y="152"/>
                      </a:lnTo>
                      <a:lnTo>
                        <a:pt x="203" y="144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  <p:grpSp>
          <p:nvGrpSpPr>
            <p:cNvPr id="50" name="Group 191"/>
            <p:cNvGrpSpPr>
              <a:grpSpLocks/>
            </p:cNvGrpSpPr>
            <p:nvPr/>
          </p:nvGrpSpPr>
          <p:grpSpPr bwMode="auto">
            <a:xfrm>
              <a:off x="2999" y="2248"/>
              <a:ext cx="108" cy="236"/>
              <a:chOff x="3342" y="1783"/>
              <a:chExt cx="124" cy="262"/>
            </a:xfrm>
          </p:grpSpPr>
          <p:sp>
            <p:nvSpPr>
              <p:cNvPr id="287" name="Freeform 192"/>
              <p:cNvSpPr>
                <a:spLocks/>
              </p:cNvSpPr>
              <p:nvPr/>
            </p:nvSpPr>
            <p:spPr bwMode="auto">
              <a:xfrm>
                <a:off x="3342" y="1783"/>
                <a:ext cx="124" cy="262"/>
              </a:xfrm>
              <a:custGeom>
                <a:avLst/>
                <a:gdLst>
                  <a:gd name="T0" fmla="*/ 1 w 247"/>
                  <a:gd name="T1" fmla="*/ 1 h 523"/>
                  <a:gd name="T2" fmla="*/ 1 w 247"/>
                  <a:gd name="T3" fmla="*/ 1 h 523"/>
                  <a:gd name="T4" fmla="*/ 1 w 247"/>
                  <a:gd name="T5" fmla="*/ 1 h 523"/>
                  <a:gd name="T6" fmla="*/ 1 w 247"/>
                  <a:gd name="T7" fmla="*/ 1 h 523"/>
                  <a:gd name="T8" fmla="*/ 1 w 247"/>
                  <a:gd name="T9" fmla="*/ 1 h 523"/>
                  <a:gd name="T10" fmla="*/ 1 w 247"/>
                  <a:gd name="T11" fmla="*/ 1 h 523"/>
                  <a:gd name="T12" fmla="*/ 1 w 247"/>
                  <a:gd name="T13" fmla="*/ 1 h 523"/>
                  <a:gd name="T14" fmla="*/ 1 w 247"/>
                  <a:gd name="T15" fmla="*/ 1 h 523"/>
                  <a:gd name="T16" fmla="*/ 1 w 247"/>
                  <a:gd name="T17" fmla="*/ 1 h 523"/>
                  <a:gd name="T18" fmla="*/ 1 w 247"/>
                  <a:gd name="T19" fmla="*/ 1 h 523"/>
                  <a:gd name="T20" fmla="*/ 1 w 247"/>
                  <a:gd name="T21" fmla="*/ 1 h 523"/>
                  <a:gd name="T22" fmla="*/ 1 w 247"/>
                  <a:gd name="T23" fmla="*/ 1 h 523"/>
                  <a:gd name="T24" fmla="*/ 1 w 247"/>
                  <a:gd name="T25" fmla="*/ 0 h 523"/>
                  <a:gd name="T26" fmla="*/ 1 w 247"/>
                  <a:gd name="T27" fmla="*/ 1 h 523"/>
                  <a:gd name="T28" fmla="*/ 1 w 247"/>
                  <a:gd name="T29" fmla="*/ 1 h 523"/>
                  <a:gd name="T30" fmla="*/ 1 w 247"/>
                  <a:gd name="T31" fmla="*/ 1 h 523"/>
                  <a:gd name="T32" fmla="*/ 1 w 247"/>
                  <a:gd name="T33" fmla="*/ 1 h 523"/>
                  <a:gd name="T34" fmla="*/ 1 w 247"/>
                  <a:gd name="T35" fmla="*/ 1 h 523"/>
                  <a:gd name="T36" fmla="*/ 1 w 247"/>
                  <a:gd name="T37" fmla="*/ 1 h 523"/>
                  <a:gd name="T38" fmla="*/ 1 w 247"/>
                  <a:gd name="T39" fmla="*/ 1 h 523"/>
                  <a:gd name="T40" fmla="*/ 1 w 247"/>
                  <a:gd name="T41" fmla="*/ 1 h 523"/>
                  <a:gd name="T42" fmla="*/ 1 w 247"/>
                  <a:gd name="T43" fmla="*/ 1 h 523"/>
                  <a:gd name="T44" fmla="*/ 1 w 247"/>
                  <a:gd name="T45" fmla="*/ 1 h 523"/>
                  <a:gd name="T46" fmla="*/ 1 w 247"/>
                  <a:gd name="T47" fmla="*/ 1 h 523"/>
                  <a:gd name="T48" fmla="*/ 1 w 247"/>
                  <a:gd name="T49" fmla="*/ 1 h 523"/>
                  <a:gd name="T50" fmla="*/ 1 w 247"/>
                  <a:gd name="T51" fmla="*/ 1 h 523"/>
                  <a:gd name="T52" fmla="*/ 1 w 247"/>
                  <a:gd name="T53" fmla="*/ 1 h 523"/>
                  <a:gd name="T54" fmla="*/ 0 w 247"/>
                  <a:gd name="T55" fmla="*/ 1 h 523"/>
                  <a:gd name="T56" fmla="*/ 0 w 247"/>
                  <a:gd name="T57" fmla="*/ 1 h 523"/>
                  <a:gd name="T58" fmla="*/ 1 w 247"/>
                  <a:gd name="T59" fmla="*/ 1 h 523"/>
                  <a:gd name="T60" fmla="*/ 1 w 247"/>
                  <a:gd name="T61" fmla="*/ 1 h 523"/>
                  <a:gd name="T62" fmla="*/ 1 w 247"/>
                  <a:gd name="T63" fmla="*/ 1 h 523"/>
                  <a:gd name="T64" fmla="*/ 1 w 247"/>
                  <a:gd name="T65" fmla="*/ 1 h 523"/>
                  <a:gd name="T66" fmla="*/ 1 w 247"/>
                  <a:gd name="T67" fmla="*/ 1 h 523"/>
                  <a:gd name="T68" fmla="*/ 1 w 247"/>
                  <a:gd name="T69" fmla="*/ 1 h 523"/>
                  <a:gd name="T70" fmla="*/ 1 w 247"/>
                  <a:gd name="T71" fmla="*/ 1 h 523"/>
                  <a:gd name="T72" fmla="*/ 1 w 247"/>
                  <a:gd name="T73" fmla="*/ 1 h 523"/>
                  <a:gd name="T74" fmla="*/ 1 w 247"/>
                  <a:gd name="T75" fmla="*/ 1 h 523"/>
                  <a:gd name="T76" fmla="*/ 1 w 247"/>
                  <a:gd name="T77" fmla="*/ 1 h 523"/>
                  <a:gd name="T78" fmla="*/ 1 w 247"/>
                  <a:gd name="T79" fmla="*/ 1 h 523"/>
                  <a:gd name="T80" fmla="*/ 1 w 247"/>
                  <a:gd name="T81" fmla="*/ 1 h 523"/>
                  <a:gd name="T82" fmla="*/ 1 w 247"/>
                  <a:gd name="T83" fmla="*/ 1 h 523"/>
                  <a:gd name="T84" fmla="*/ 1 w 247"/>
                  <a:gd name="T85" fmla="*/ 1 h 523"/>
                  <a:gd name="T86" fmla="*/ 1 w 247"/>
                  <a:gd name="T87" fmla="*/ 1 h 523"/>
                  <a:gd name="T88" fmla="*/ 1 w 247"/>
                  <a:gd name="T89" fmla="*/ 1 h 523"/>
                  <a:gd name="T90" fmla="*/ 1 w 247"/>
                  <a:gd name="T91" fmla="*/ 1 h 523"/>
                  <a:gd name="T92" fmla="*/ 1 w 247"/>
                  <a:gd name="T93" fmla="*/ 1 h 523"/>
                  <a:gd name="T94" fmla="*/ 1 w 247"/>
                  <a:gd name="T95" fmla="*/ 1 h 523"/>
                  <a:gd name="T96" fmla="*/ 1 w 247"/>
                  <a:gd name="T97" fmla="*/ 1 h 523"/>
                  <a:gd name="T98" fmla="*/ 1 w 247"/>
                  <a:gd name="T99" fmla="*/ 1 h 523"/>
                  <a:gd name="T100" fmla="*/ 1 w 247"/>
                  <a:gd name="T101" fmla="*/ 1 h 523"/>
                  <a:gd name="T102" fmla="*/ 1 w 247"/>
                  <a:gd name="T103" fmla="*/ 1 h 523"/>
                  <a:gd name="T104" fmla="*/ 1 w 247"/>
                  <a:gd name="T105" fmla="*/ 1 h 523"/>
                  <a:gd name="T106" fmla="*/ 1 w 247"/>
                  <a:gd name="T107" fmla="*/ 1 h 523"/>
                  <a:gd name="T108" fmla="*/ 1 w 247"/>
                  <a:gd name="T109" fmla="*/ 1 h 523"/>
                  <a:gd name="T110" fmla="*/ 1 w 247"/>
                  <a:gd name="T111" fmla="*/ 1 h 523"/>
                  <a:gd name="T112" fmla="*/ 1 w 247"/>
                  <a:gd name="T113" fmla="*/ 1 h 523"/>
                  <a:gd name="T114" fmla="*/ 1 w 247"/>
                  <a:gd name="T115" fmla="*/ 1 h 523"/>
                  <a:gd name="T116" fmla="*/ 1 w 247"/>
                  <a:gd name="T117" fmla="*/ 1 h 523"/>
                  <a:gd name="T118" fmla="*/ 1 w 247"/>
                  <a:gd name="T119" fmla="*/ 1 h 523"/>
                  <a:gd name="T120" fmla="*/ 1 w 247"/>
                  <a:gd name="T121" fmla="*/ 1 h 523"/>
                  <a:gd name="T122" fmla="*/ 1 w 247"/>
                  <a:gd name="T123" fmla="*/ 1 h 52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7" h="523">
                    <a:moveTo>
                      <a:pt x="205" y="145"/>
                    </a:moveTo>
                    <a:lnTo>
                      <a:pt x="205" y="145"/>
                    </a:lnTo>
                    <a:lnTo>
                      <a:pt x="195" y="145"/>
                    </a:lnTo>
                    <a:lnTo>
                      <a:pt x="186" y="139"/>
                    </a:lnTo>
                    <a:lnTo>
                      <a:pt x="179" y="139"/>
                    </a:lnTo>
                    <a:lnTo>
                      <a:pt x="170" y="132"/>
                    </a:lnTo>
                    <a:lnTo>
                      <a:pt x="162" y="124"/>
                    </a:lnTo>
                    <a:lnTo>
                      <a:pt x="162" y="116"/>
                    </a:lnTo>
                    <a:lnTo>
                      <a:pt x="162" y="108"/>
                    </a:lnTo>
                    <a:lnTo>
                      <a:pt x="170" y="108"/>
                    </a:lnTo>
                    <a:lnTo>
                      <a:pt x="179" y="102"/>
                    </a:lnTo>
                    <a:lnTo>
                      <a:pt x="179" y="96"/>
                    </a:lnTo>
                    <a:lnTo>
                      <a:pt x="186" y="88"/>
                    </a:lnTo>
                    <a:lnTo>
                      <a:pt x="186" y="80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1"/>
                    </a:lnTo>
                    <a:lnTo>
                      <a:pt x="186" y="45"/>
                    </a:lnTo>
                    <a:lnTo>
                      <a:pt x="186" y="37"/>
                    </a:lnTo>
                    <a:lnTo>
                      <a:pt x="179" y="29"/>
                    </a:lnTo>
                    <a:lnTo>
                      <a:pt x="170" y="23"/>
                    </a:lnTo>
                    <a:lnTo>
                      <a:pt x="162" y="16"/>
                    </a:lnTo>
                    <a:lnTo>
                      <a:pt x="153" y="8"/>
                    </a:lnTo>
                    <a:lnTo>
                      <a:pt x="144" y="8"/>
                    </a:lnTo>
                    <a:lnTo>
                      <a:pt x="136" y="0"/>
                    </a:lnTo>
                    <a:lnTo>
                      <a:pt x="127" y="0"/>
                    </a:lnTo>
                    <a:lnTo>
                      <a:pt x="120" y="0"/>
                    </a:lnTo>
                    <a:lnTo>
                      <a:pt x="103" y="8"/>
                    </a:lnTo>
                    <a:lnTo>
                      <a:pt x="94" y="8"/>
                    </a:lnTo>
                    <a:lnTo>
                      <a:pt x="85" y="16"/>
                    </a:lnTo>
                    <a:lnTo>
                      <a:pt x="77" y="23"/>
                    </a:lnTo>
                    <a:lnTo>
                      <a:pt x="77" y="29"/>
                    </a:lnTo>
                    <a:lnTo>
                      <a:pt x="68" y="37"/>
                    </a:lnTo>
                    <a:lnTo>
                      <a:pt x="68" y="45"/>
                    </a:lnTo>
                    <a:lnTo>
                      <a:pt x="61" y="51"/>
                    </a:lnTo>
                    <a:lnTo>
                      <a:pt x="61" y="65"/>
                    </a:lnTo>
                    <a:lnTo>
                      <a:pt x="61" y="73"/>
                    </a:lnTo>
                    <a:lnTo>
                      <a:pt x="68" y="80"/>
                    </a:lnTo>
                    <a:lnTo>
                      <a:pt x="68" y="88"/>
                    </a:lnTo>
                    <a:lnTo>
                      <a:pt x="68" y="96"/>
                    </a:lnTo>
                    <a:lnTo>
                      <a:pt x="77" y="102"/>
                    </a:lnTo>
                    <a:lnTo>
                      <a:pt x="85" y="108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7" y="139"/>
                    </a:lnTo>
                    <a:lnTo>
                      <a:pt x="68" y="139"/>
                    </a:lnTo>
                    <a:lnTo>
                      <a:pt x="61" y="145"/>
                    </a:lnTo>
                    <a:lnTo>
                      <a:pt x="52" y="145"/>
                    </a:lnTo>
                    <a:lnTo>
                      <a:pt x="35" y="153"/>
                    </a:lnTo>
                    <a:lnTo>
                      <a:pt x="26" y="161"/>
                    </a:lnTo>
                    <a:lnTo>
                      <a:pt x="18" y="161"/>
                    </a:lnTo>
                    <a:lnTo>
                      <a:pt x="9" y="169"/>
                    </a:lnTo>
                    <a:lnTo>
                      <a:pt x="9" y="174"/>
                    </a:lnTo>
                    <a:lnTo>
                      <a:pt x="0" y="182"/>
                    </a:lnTo>
                    <a:lnTo>
                      <a:pt x="0" y="190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9" y="306"/>
                    </a:lnTo>
                    <a:lnTo>
                      <a:pt x="9" y="314"/>
                    </a:lnTo>
                    <a:lnTo>
                      <a:pt x="18" y="320"/>
                    </a:lnTo>
                    <a:lnTo>
                      <a:pt x="18" y="334"/>
                    </a:lnTo>
                    <a:lnTo>
                      <a:pt x="26" y="334"/>
                    </a:lnTo>
                    <a:lnTo>
                      <a:pt x="35" y="342"/>
                    </a:lnTo>
                    <a:lnTo>
                      <a:pt x="42" y="350"/>
                    </a:lnTo>
                    <a:lnTo>
                      <a:pt x="52" y="350"/>
                    </a:lnTo>
                    <a:lnTo>
                      <a:pt x="52" y="355"/>
                    </a:lnTo>
                    <a:lnTo>
                      <a:pt x="52" y="218"/>
                    </a:lnTo>
                    <a:lnTo>
                      <a:pt x="52" y="371"/>
                    </a:lnTo>
                    <a:lnTo>
                      <a:pt x="52" y="487"/>
                    </a:lnTo>
                    <a:lnTo>
                      <a:pt x="52" y="495"/>
                    </a:lnTo>
                    <a:lnTo>
                      <a:pt x="52" y="501"/>
                    </a:lnTo>
                    <a:lnTo>
                      <a:pt x="61" y="508"/>
                    </a:lnTo>
                    <a:lnTo>
                      <a:pt x="61" y="516"/>
                    </a:lnTo>
                    <a:lnTo>
                      <a:pt x="68" y="516"/>
                    </a:lnTo>
                    <a:lnTo>
                      <a:pt x="68" y="523"/>
                    </a:lnTo>
                    <a:lnTo>
                      <a:pt x="77" y="523"/>
                    </a:lnTo>
                    <a:lnTo>
                      <a:pt x="85" y="523"/>
                    </a:lnTo>
                    <a:lnTo>
                      <a:pt x="94" y="523"/>
                    </a:lnTo>
                    <a:lnTo>
                      <a:pt x="103" y="523"/>
                    </a:lnTo>
                    <a:lnTo>
                      <a:pt x="111" y="516"/>
                    </a:lnTo>
                    <a:lnTo>
                      <a:pt x="120" y="508"/>
                    </a:lnTo>
                    <a:lnTo>
                      <a:pt x="127" y="501"/>
                    </a:lnTo>
                    <a:lnTo>
                      <a:pt x="127" y="495"/>
                    </a:lnTo>
                    <a:lnTo>
                      <a:pt x="127" y="487"/>
                    </a:lnTo>
                    <a:lnTo>
                      <a:pt x="127" y="291"/>
                    </a:lnTo>
                    <a:lnTo>
                      <a:pt x="127" y="487"/>
                    </a:lnTo>
                    <a:lnTo>
                      <a:pt x="127" y="495"/>
                    </a:lnTo>
                    <a:lnTo>
                      <a:pt x="127" y="501"/>
                    </a:lnTo>
                    <a:lnTo>
                      <a:pt x="127" y="508"/>
                    </a:lnTo>
                    <a:lnTo>
                      <a:pt x="136" y="508"/>
                    </a:lnTo>
                    <a:lnTo>
                      <a:pt x="136" y="516"/>
                    </a:lnTo>
                    <a:lnTo>
                      <a:pt x="144" y="516"/>
                    </a:lnTo>
                    <a:lnTo>
                      <a:pt x="144" y="523"/>
                    </a:lnTo>
                    <a:lnTo>
                      <a:pt x="153" y="523"/>
                    </a:lnTo>
                    <a:lnTo>
                      <a:pt x="162" y="523"/>
                    </a:lnTo>
                    <a:lnTo>
                      <a:pt x="170" y="523"/>
                    </a:lnTo>
                    <a:lnTo>
                      <a:pt x="179" y="523"/>
                    </a:lnTo>
                    <a:lnTo>
                      <a:pt x="186" y="516"/>
                    </a:lnTo>
                    <a:lnTo>
                      <a:pt x="195" y="508"/>
                    </a:lnTo>
                    <a:lnTo>
                      <a:pt x="195" y="501"/>
                    </a:lnTo>
                    <a:lnTo>
                      <a:pt x="195" y="495"/>
                    </a:lnTo>
                    <a:lnTo>
                      <a:pt x="195" y="487"/>
                    </a:lnTo>
                    <a:lnTo>
                      <a:pt x="195" y="371"/>
                    </a:lnTo>
                    <a:lnTo>
                      <a:pt x="195" y="218"/>
                    </a:lnTo>
                    <a:lnTo>
                      <a:pt x="195" y="355"/>
                    </a:lnTo>
                    <a:lnTo>
                      <a:pt x="205" y="350"/>
                    </a:lnTo>
                    <a:lnTo>
                      <a:pt x="212" y="350"/>
                    </a:lnTo>
                    <a:lnTo>
                      <a:pt x="212" y="342"/>
                    </a:lnTo>
                    <a:lnTo>
                      <a:pt x="221" y="334"/>
                    </a:lnTo>
                    <a:lnTo>
                      <a:pt x="229" y="326"/>
                    </a:lnTo>
                    <a:lnTo>
                      <a:pt x="238" y="320"/>
                    </a:lnTo>
                    <a:lnTo>
                      <a:pt x="247" y="314"/>
                    </a:lnTo>
                    <a:lnTo>
                      <a:pt x="247" y="306"/>
                    </a:lnTo>
                    <a:lnTo>
                      <a:pt x="247" y="291"/>
                    </a:lnTo>
                    <a:lnTo>
                      <a:pt x="247" y="197"/>
                    </a:lnTo>
                    <a:lnTo>
                      <a:pt x="247" y="190"/>
                    </a:lnTo>
                    <a:lnTo>
                      <a:pt x="247" y="182"/>
                    </a:lnTo>
                    <a:lnTo>
                      <a:pt x="247" y="174"/>
                    </a:lnTo>
                    <a:lnTo>
                      <a:pt x="247" y="169"/>
                    </a:lnTo>
                    <a:lnTo>
                      <a:pt x="238" y="161"/>
                    </a:lnTo>
                    <a:lnTo>
                      <a:pt x="229" y="161"/>
                    </a:lnTo>
                    <a:lnTo>
                      <a:pt x="221" y="153"/>
                    </a:lnTo>
                    <a:lnTo>
                      <a:pt x="205" y="145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288" name="Group 193"/>
              <p:cNvGrpSpPr>
                <a:grpSpLocks/>
              </p:cNvGrpSpPr>
              <p:nvPr/>
            </p:nvGrpSpPr>
            <p:grpSpPr bwMode="auto">
              <a:xfrm>
                <a:off x="3342" y="1783"/>
                <a:ext cx="124" cy="262"/>
                <a:chOff x="3342" y="1783"/>
                <a:chExt cx="124" cy="262"/>
              </a:xfrm>
            </p:grpSpPr>
            <p:sp>
              <p:nvSpPr>
                <p:cNvPr id="289" name="Freeform 194"/>
                <p:cNvSpPr>
                  <a:spLocks/>
                </p:cNvSpPr>
                <p:nvPr/>
              </p:nvSpPr>
              <p:spPr bwMode="auto">
                <a:xfrm>
                  <a:off x="3342" y="1783"/>
                  <a:ext cx="124" cy="262"/>
                </a:xfrm>
                <a:custGeom>
                  <a:avLst/>
                  <a:gdLst>
                    <a:gd name="T0" fmla="*/ 1 w 247"/>
                    <a:gd name="T1" fmla="*/ 1 h 523"/>
                    <a:gd name="T2" fmla="*/ 1 w 247"/>
                    <a:gd name="T3" fmla="*/ 1 h 523"/>
                    <a:gd name="T4" fmla="*/ 1 w 247"/>
                    <a:gd name="T5" fmla="*/ 1 h 523"/>
                    <a:gd name="T6" fmla="*/ 1 w 247"/>
                    <a:gd name="T7" fmla="*/ 1 h 523"/>
                    <a:gd name="T8" fmla="*/ 1 w 247"/>
                    <a:gd name="T9" fmla="*/ 1 h 523"/>
                    <a:gd name="T10" fmla="*/ 1 w 247"/>
                    <a:gd name="T11" fmla="*/ 1 h 523"/>
                    <a:gd name="T12" fmla="*/ 1 w 247"/>
                    <a:gd name="T13" fmla="*/ 1 h 523"/>
                    <a:gd name="T14" fmla="*/ 1 w 247"/>
                    <a:gd name="T15" fmla="*/ 1 h 523"/>
                    <a:gd name="T16" fmla="*/ 1 w 247"/>
                    <a:gd name="T17" fmla="*/ 1 h 523"/>
                    <a:gd name="T18" fmla="*/ 1 w 247"/>
                    <a:gd name="T19" fmla="*/ 1 h 523"/>
                    <a:gd name="T20" fmla="*/ 1 w 247"/>
                    <a:gd name="T21" fmla="*/ 1 h 523"/>
                    <a:gd name="T22" fmla="*/ 1 w 247"/>
                    <a:gd name="T23" fmla="*/ 1 h 523"/>
                    <a:gd name="T24" fmla="*/ 1 w 247"/>
                    <a:gd name="T25" fmla="*/ 0 h 523"/>
                    <a:gd name="T26" fmla="*/ 1 w 247"/>
                    <a:gd name="T27" fmla="*/ 1 h 523"/>
                    <a:gd name="T28" fmla="*/ 1 w 247"/>
                    <a:gd name="T29" fmla="*/ 1 h 523"/>
                    <a:gd name="T30" fmla="*/ 1 w 247"/>
                    <a:gd name="T31" fmla="*/ 1 h 523"/>
                    <a:gd name="T32" fmla="*/ 1 w 247"/>
                    <a:gd name="T33" fmla="*/ 1 h 523"/>
                    <a:gd name="T34" fmla="*/ 1 w 247"/>
                    <a:gd name="T35" fmla="*/ 1 h 523"/>
                    <a:gd name="T36" fmla="*/ 1 w 247"/>
                    <a:gd name="T37" fmla="*/ 1 h 523"/>
                    <a:gd name="T38" fmla="*/ 1 w 247"/>
                    <a:gd name="T39" fmla="*/ 1 h 523"/>
                    <a:gd name="T40" fmla="*/ 1 w 247"/>
                    <a:gd name="T41" fmla="*/ 1 h 523"/>
                    <a:gd name="T42" fmla="*/ 1 w 247"/>
                    <a:gd name="T43" fmla="*/ 1 h 523"/>
                    <a:gd name="T44" fmla="*/ 1 w 247"/>
                    <a:gd name="T45" fmla="*/ 1 h 523"/>
                    <a:gd name="T46" fmla="*/ 1 w 247"/>
                    <a:gd name="T47" fmla="*/ 1 h 523"/>
                    <a:gd name="T48" fmla="*/ 1 w 247"/>
                    <a:gd name="T49" fmla="*/ 1 h 523"/>
                    <a:gd name="T50" fmla="*/ 1 w 247"/>
                    <a:gd name="T51" fmla="*/ 1 h 523"/>
                    <a:gd name="T52" fmla="*/ 1 w 247"/>
                    <a:gd name="T53" fmla="*/ 1 h 523"/>
                    <a:gd name="T54" fmla="*/ 0 w 247"/>
                    <a:gd name="T55" fmla="*/ 1 h 523"/>
                    <a:gd name="T56" fmla="*/ 0 w 247"/>
                    <a:gd name="T57" fmla="*/ 1 h 523"/>
                    <a:gd name="T58" fmla="*/ 1 w 247"/>
                    <a:gd name="T59" fmla="*/ 1 h 523"/>
                    <a:gd name="T60" fmla="*/ 1 w 247"/>
                    <a:gd name="T61" fmla="*/ 1 h 523"/>
                    <a:gd name="T62" fmla="*/ 1 w 247"/>
                    <a:gd name="T63" fmla="*/ 1 h 523"/>
                    <a:gd name="T64" fmla="*/ 1 w 247"/>
                    <a:gd name="T65" fmla="*/ 1 h 523"/>
                    <a:gd name="T66" fmla="*/ 1 w 247"/>
                    <a:gd name="T67" fmla="*/ 1 h 523"/>
                    <a:gd name="T68" fmla="*/ 1 w 247"/>
                    <a:gd name="T69" fmla="*/ 1 h 523"/>
                    <a:gd name="T70" fmla="*/ 1 w 247"/>
                    <a:gd name="T71" fmla="*/ 1 h 523"/>
                    <a:gd name="T72" fmla="*/ 1 w 247"/>
                    <a:gd name="T73" fmla="*/ 1 h 523"/>
                    <a:gd name="T74" fmla="*/ 1 w 247"/>
                    <a:gd name="T75" fmla="*/ 1 h 523"/>
                    <a:gd name="T76" fmla="*/ 1 w 247"/>
                    <a:gd name="T77" fmla="*/ 1 h 523"/>
                    <a:gd name="T78" fmla="*/ 1 w 247"/>
                    <a:gd name="T79" fmla="*/ 1 h 523"/>
                    <a:gd name="T80" fmla="*/ 1 w 247"/>
                    <a:gd name="T81" fmla="*/ 1 h 523"/>
                    <a:gd name="T82" fmla="*/ 1 w 247"/>
                    <a:gd name="T83" fmla="*/ 1 h 523"/>
                    <a:gd name="T84" fmla="*/ 1 w 247"/>
                    <a:gd name="T85" fmla="*/ 1 h 523"/>
                    <a:gd name="T86" fmla="*/ 1 w 247"/>
                    <a:gd name="T87" fmla="*/ 1 h 523"/>
                    <a:gd name="T88" fmla="*/ 1 w 247"/>
                    <a:gd name="T89" fmla="*/ 1 h 523"/>
                    <a:gd name="T90" fmla="*/ 1 w 247"/>
                    <a:gd name="T91" fmla="*/ 1 h 523"/>
                    <a:gd name="T92" fmla="*/ 1 w 247"/>
                    <a:gd name="T93" fmla="*/ 1 h 523"/>
                    <a:gd name="T94" fmla="*/ 1 w 247"/>
                    <a:gd name="T95" fmla="*/ 1 h 523"/>
                    <a:gd name="T96" fmla="*/ 1 w 247"/>
                    <a:gd name="T97" fmla="*/ 1 h 523"/>
                    <a:gd name="T98" fmla="*/ 1 w 247"/>
                    <a:gd name="T99" fmla="*/ 1 h 523"/>
                    <a:gd name="T100" fmla="*/ 1 w 247"/>
                    <a:gd name="T101" fmla="*/ 1 h 523"/>
                    <a:gd name="T102" fmla="*/ 1 w 247"/>
                    <a:gd name="T103" fmla="*/ 1 h 523"/>
                    <a:gd name="T104" fmla="*/ 1 w 247"/>
                    <a:gd name="T105" fmla="*/ 1 h 523"/>
                    <a:gd name="T106" fmla="*/ 1 w 247"/>
                    <a:gd name="T107" fmla="*/ 1 h 523"/>
                    <a:gd name="T108" fmla="*/ 1 w 247"/>
                    <a:gd name="T109" fmla="*/ 1 h 523"/>
                    <a:gd name="T110" fmla="*/ 1 w 247"/>
                    <a:gd name="T111" fmla="*/ 1 h 523"/>
                    <a:gd name="T112" fmla="*/ 1 w 247"/>
                    <a:gd name="T113" fmla="*/ 1 h 523"/>
                    <a:gd name="T114" fmla="*/ 1 w 247"/>
                    <a:gd name="T115" fmla="*/ 1 h 523"/>
                    <a:gd name="T116" fmla="*/ 1 w 247"/>
                    <a:gd name="T117" fmla="*/ 1 h 523"/>
                    <a:gd name="T118" fmla="*/ 1 w 247"/>
                    <a:gd name="T119" fmla="*/ 1 h 523"/>
                    <a:gd name="T120" fmla="*/ 1 w 247"/>
                    <a:gd name="T121" fmla="*/ 1 h 523"/>
                    <a:gd name="T122" fmla="*/ 1 w 247"/>
                    <a:gd name="T123" fmla="*/ 1 h 52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7" h="523">
                      <a:moveTo>
                        <a:pt x="205" y="145"/>
                      </a:moveTo>
                      <a:lnTo>
                        <a:pt x="205" y="145"/>
                      </a:lnTo>
                      <a:lnTo>
                        <a:pt x="195" y="145"/>
                      </a:lnTo>
                      <a:lnTo>
                        <a:pt x="186" y="139"/>
                      </a:lnTo>
                      <a:lnTo>
                        <a:pt x="179" y="139"/>
                      </a:lnTo>
                      <a:lnTo>
                        <a:pt x="170" y="132"/>
                      </a:lnTo>
                      <a:lnTo>
                        <a:pt x="162" y="124"/>
                      </a:lnTo>
                      <a:lnTo>
                        <a:pt x="162" y="116"/>
                      </a:lnTo>
                      <a:lnTo>
                        <a:pt x="162" y="108"/>
                      </a:lnTo>
                      <a:lnTo>
                        <a:pt x="170" y="108"/>
                      </a:lnTo>
                      <a:lnTo>
                        <a:pt x="179" y="102"/>
                      </a:lnTo>
                      <a:lnTo>
                        <a:pt x="179" y="96"/>
                      </a:lnTo>
                      <a:lnTo>
                        <a:pt x="186" y="88"/>
                      </a:lnTo>
                      <a:lnTo>
                        <a:pt x="186" y="80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5"/>
                      </a:lnTo>
                      <a:lnTo>
                        <a:pt x="186" y="37"/>
                      </a:lnTo>
                      <a:lnTo>
                        <a:pt x="179" y="29"/>
                      </a:lnTo>
                      <a:lnTo>
                        <a:pt x="170" y="23"/>
                      </a:lnTo>
                      <a:lnTo>
                        <a:pt x="162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6" y="0"/>
                      </a:lnTo>
                      <a:lnTo>
                        <a:pt x="127" y="0"/>
                      </a:lnTo>
                      <a:lnTo>
                        <a:pt x="120" y="0"/>
                      </a:lnTo>
                      <a:lnTo>
                        <a:pt x="103" y="8"/>
                      </a:lnTo>
                      <a:lnTo>
                        <a:pt x="94" y="8"/>
                      </a:lnTo>
                      <a:lnTo>
                        <a:pt x="85" y="16"/>
                      </a:lnTo>
                      <a:lnTo>
                        <a:pt x="77" y="23"/>
                      </a:lnTo>
                      <a:lnTo>
                        <a:pt x="77" y="29"/>
                      </a:lnTo>
                      <a:lnTo>
                        <a:pt x="68" y="37"/>
                      </a:lnTo>
                      <a:lnTo>
                        <a:pt x="68" y="45"/>
                      </a:lnTo>
                      <a:lnTo>
                        <a:pt x="61" y="51"/>
                      </a:lnTo>
                      <a:lnTo>
                        <a:pt x="61" y="65"/>
                      </a:lnTo>
                      <a:lnTo>
                        <a:pt x="61" y="73"/>
                      </a:lnTo>
                      <a:lnTo>
                        <a:pt x="68" y="80"/>
                      </a:lnTo>
                      <a:lnTo>
                        <a:pt x="68" y="88"/>
                      </a:lnTo>
                      <a:lnTo>
                        <a:pt x="68" y="96"/>
                      </a:lnTo>
                      <a:lnTo>
                        <a:pt x="77" y="102"/>
                      </a:lnTo>
                      <a:lnTo>
                        <a:pt x="85" y="108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7" y="139"/>
                      </a:lnTo>
                      <a:lnTo>
                        <a:pt x="68" y="139"/>
                      </a:lnTo>
                      <a:lnTo>
                        <a:pt x="61" y="145"/>
                      </a:lnTo>
                      <a:lnTo>
                        <a:pt x="52" y="145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8" y="161"/>
                      </a:lnTo>
                      <a:lnTo>
                        <a:pt x="9" y="169"/>
                      </a:lnTo>
                      <a:lnTo>
                        <a:pt x="9" y="174"/>
                      </a:lnTo>
                      <a:lnTo>
                        <a:pt x="0" y="182"/>
                      </a:lnTo>
                      <a:lnTo>
                        <a:pt x="0" y="190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6"/>
                      </a:lnTo>
                      <a:lnTo>
                        <a:pt x="9" y="314"/>
                      </a:lnTo>
                      <a:lnTo>
                        <a:pt x="18" y="320"/>
                      </a:lnTo>
                      <a:lnTo>
                        <a:pt x="18" y="334"/>
                      </a:lnTo>
                      <a:lnTo>
                        <a:pt x="26" y="334"/>
                      </a:lnTo>
                      <a:lnTo>
                        <a:pt x="35" y="342"/>
                      </a:lnTo>
                      <a:lnTo>
                        <a:pt x="42" y="350"/>
                      </a:lnTo>
                      <a:lnTo>
                        <a:pt x="52" y="350"/>
                      </a:lnTo>
                      <a:lnTo>
                        <a:pt x="52" y="355"/>
                      </a:lnTo>
                      <a:lnTo>
                        <a:pt x="52" y="218"/>
                      </a:lnTo>
                      <a:lnTo>
                        <a:pt x="52" y="371"/>
                      </a:lnTo>
                      <a:lnTo>
                        <a:pt x="52" y="487"/>
                      </a:lnTo>
                      <a:lnTo>
                        <a:pt x="52" y="495"/>
                      </a:lnTo>
                      <a:lnTo>
                        <a:pt x="52" y="501"/>
                      </a:lnTo>
                      <a:lnTo>
                        <a:pt x="61" y="508"/>
                      </a:lnTo>
                      <a:lnTo>
                        <a:pt x="61" y="516"/>
                      </a:lnTo>
                      <a:lnTo>
                        <a:pt x="68" y="516"/>
                      </a:lnTo>
                      <a:lnTo>
                        <a:pt x="68" y="523"/>
                      </a:lnTo>
                      <a:lnTo>
                        <a:pt x="77" y="523"/>
                      </a:lnTo>
                      <a:lnTo>
                        <a:pt x="85" y="523"/>
                      </a:lnTo>
                      <a:lnTo>
                        <a:pt x="94" y="523"/>
                      </a:lnTo>
                      <a:lnTo>
                        <a:pt x="103" y="523"/>
                      </a:lnTo>
                      <a:lnTo>
                        <a:pt x="111" y="516"/>
                      </a:lnTo>
                      <a:lnTo>
                        <a:pt x="120" y="508"/>
                      </a:lnTo>
                      <a:lnTo>
                        <a:pt x="127" y="501"/>
                      </a:lnTo>
                      <a:lnTo>
                        <a:pt x="127" y="495"/>
                      </a:lnTo>
                      <a:lnTo>
                        <a:pt x="127" y="487"/>
                      </a:lnTo>
                      <a:lnTo>
                        <a:pt x="127" y="291"/>
                      </a:lnTo>
                      <a:lnTo>
                        <a:pt x="127" y="487"/>
                      </a:lnTo>
                      <a:lnTo>
                        <a:pt x="127" y="495"/>
                      </a:lnTo>
                      <a:lnTo>
                        <a:pt x="127" y="501"/>
                      </a:lnTo>
                      <a:lnTo>
                        <a:pt x="127" y="508"/>
                      </a:lnTo>
                      <a:lnTo>
                        <a:pt x="136" y="508"/>
                      </a:lnTo>
                      <a:lnTo>
                        <a:pt x="136" y="516"/>
                      </a:lnTo>
                      <a:lnTo>
                        <a:pt x="144" y="516"/>
                      </a:lnTo>
                      <a:lnTo>
                        <a:pt x="144" y="523"/>
                      </a:lnTo>
                      <a:lnTo>
                        <a:pt x="153" y="523"/>
                      </a:lnTo>
                      <a:lnTo>
                        <a:pt x="162" y="523"/>
                      </a:lnTo>
                      <a:lnTo>
                        <a:pt x="170" y="523"/>
                      </a:lnTo>
                      <a:lnTo>
                        <a:pt x="179" y="523"/>
                      </a:lnTo>
                      <a:lnTo>
                        <a:pt x="186" y="516"/>
                      </a:lnTo>
                      <a:lnTo>
                        <a:pt x="195" y="508"/>
                      </a:lnTo>
                      <a:lnTo>
                        <a:pt x="195" y="501"/>
                      </a:lnTo>
                      <a:lnTo>
                        <a:pt x="195" y="495"/>
                      </a:lnTo>
                      <a:lnTo>
                        <a:pt x="195" y="487"/>
                      </a:lnTo>
                      <a:lnTo>
                        <a:pt x="195" y="371"/>
                      </a:lnTo>
                      <a:lnTo>
                        <a:pt x="195" y="218"/>
                      </a:lnTo>
                      <a:lnTo>
                        <a:pt x="195" y="355"/>
                      </a:lnTo>
                      <a:lnTo>
                        <a:pt x="205" y="350"/>
                      </a:lnTo>
                      <a:lnTo>
                        <a:pt x="212" y="350"/>
                      </a:lnTo>
                      <a:lnTo>
                        <a:pt x="212" y="342"/>
                      </a:lnTo>
                      <a:lnTo>
                        <a:pt x="221" y="334"/>
                      </a:lnTo>
                      <a:lnTo>
                        <a:pt x="229" y="326"/>
                      </a:lnTo>
                      <a:lnTo>
                        <a:pt x="238" y="320"/>
                      </a:lnTo>
                      <a:lnTo>
                        <a:pt x="247" y="314"/>
                      </a:lnTo>
                      <a:lnTo>
                        <a:pt x="247" y="306"/>
                      </a:lnTo>
                      <a:lnTo>
                        <a:pt x="247" y="291"/>
                      </a:lnTo>
                      <a:lnTo>
                        <a:pt x="247" y="197"/>
                      </a:lnTo>
                      <a:lnTo>
                        <a:pt x="247" y="190"/>
                      </a:lnTo>
                      <a:lnTo>
                        <a:pt x="247" y="182"/>
                      </a:lnTo>
                      <a:lnTo>
                        <a:pt x="247" y="174"/>
                      </a:lnTo>
                      <a:lnTo>
                        <a:pt x="247" y="169"/>
                      </a:lnTo>
                      <a:lnTo>
                        <a:pt x="238" y="161"/>
                      </a:lnTo>
                      <a:lnTo>
                        <a:pt x="229" y="161"/>
                      </a:lnTo>
                      <a:lnTo>
                        <a:pt x="221" y="153"/>
                      </a:lnTo>
                      <a:lnTo>
                        <a:pt x="205" y="145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290" name="Freeform 195"/>
                <p:cNvSpPr>
                  <a:spLocks/>
                </p:cNvSpPr>
                <p:nvPr/>
              </p:nvSpPr>
              <p:spPr bwMode="auto">
                <a:xfrm>
                  <a:off x="3342" y="1783"/>
                  <a:ext cx="124" cy="262"/>
                </a:xfrm>
                <a:custGeom>
                  <a:avLst/>
                  <a:gdLst>
                    <a:gd name="T0" fmla="*/ 1 w 247"/>
                    <a:gd name="T1" fmla="*/ 1 h 523"/>
                    <a:gd name="T2" fmla="*/ 1 w 247"/>
                    <a:gd name="T3" fmla="*/ 1 h 523"/>
                    <a:gd name="T4" fmla="*/ 1 w 247"/>
                    <a:gd name="T5" fmla="*/ 1 h 523"/>
                    <a:gd name="T6" fmla="*/ 1 w 247"/>
                    <a:gd name="T7" fmla="*/ 1 h 523"/>
                    <a:gd name="T8" fmla="*/ 1 w 247"/>
                    <a:gd name="T9" fmla="*/ 1 h 523"/>
                    <a:gd name="T10" fmla="*/ 1 w 247"/>
                    <a:gd name="T11" fmla="*/ 1 h 523"/>
                    <a:gd name="T12" fmla="*/ 1 w 247"/>
                    <a:gd name="T13" fmla="*/ 1 h 523"/>
                    <a:gd name="T14" fmla="*/ 1 w 247"/>
                    <a:gd name="T15" fmla="*/ 1 h 523"/>
                    <a:gd name="T16" fmla="*/ 1 w 247"/>
                    <a:gd name="T17" fmla="*/ 1 h 523"/>
                    <a:gd name="T18" fmla="*/ 1 w 247"/>
                    <a:gd name="T19" fmla="*/ 1 h 523"/>
                    <a:gd name="T20" fmla="*/ 1 w 247"/>
                    <a:gd name="T21" fmla="*/ 1 h 523"/>
                    <a:gd name="T22" fmla="*/ 1 w 247"/>
                    <a:gd name="T23" fmla="*/ 1 h 523"/>
                    <a:gd name="T24" fmla="*/ 1 w 247"/>
                    <a:gd name="T25" fmla="*/ 0 h 523"/>
                    <a:gd name="T26" fmla="*/ 1 w 247"/>
                    <a:gd name="T27" fmla="*/ 1 h 523"/>
                    <a:gd name="T28" fmla="*/ 1 w 247"/>
                    <a:gd name="T29" fmla="*/ 1 h 523"/>
                    <a:gd name="T30" fmla="*/ 1 w 247"/>
                    <a:gd name="T31" fmla="*/ 1 h 523"/>
                    <a:gd name="T32" fmla="*/ 1 w 247"/>
                    <a:gd name="T33" fmla="*/ 1 h 523"/>
                    <a:gd name="T34" fmla="*/ 1 w 247"/>
                    <a:gd name="T35" fmla="*/ 1 h 523"/>
                    <a:gd name="T36" fmla="*/ 1 w 247"/>
                    <a:gd name="T37" fmla="*/ 1 h 523"/>
                    <a:gd name="T38" fmla="*/ 1 w 247"/>
                    <a:gd name="T39" fmla="*/ 1 h 523"/>
                    <a:gd name="T40" fmla="*/ 1 w 247"/>
                    <a:gd name="T41" fmla="*/ 1 h 523"/>
                    <a:gd name="T42" fmla="*/ 1 w 247"/>
                    <a:gd name="T43" fmla="*/ 1 h 523"/>
                    <a:gd name="T44" fmla="*/ 1 w 247"/>
                    <a:gd name="T45" fmla="*/ 1 h 523"/>
                    <a:gd name="T46" fmla="*/ 1 w 247"/>
                    <a:gd name="T47" fmla="*/ 1 h 523"/>
                    <a:gd name="T48" fmla="*/ 1 w 247"/>
                    <a:gd name="T49" fmla="*/ 1 h 523"/>
                    <a:gd name="T50" fmla="*/ 1 w 247"/>
                    <a:gd name="T51" fmla="*/ 1 h 523"/>
                    <a:gd name="T52" fmla="*/ 1 w 247"/>
                    <a:gd name="T53" fmla="*/ 1 h 523"/>
                    <a:gd name="T54" fmla="*/ 0 w 247"/>
                    <a:gd name="T55" fmla="*/ 1 h 523"/>
                    <a:gd name="T56" fmla="*/ 0 w 247"/>
                    <a:gd name="T57" fmla="*/ 1 h 523"/>
                    <a:gd name="T58" fmla="*/ 1 w 247"/>
                    <a:gd name="T59" fmla="*/ 1 h 523"/>
                    <a:gd name="T60" fmla="*/ 1 w 247"/>
                    <a:gd name="T61" fmla="*/ 1 h 523"/>
                    <a:gd name="T62" fmla="*/ 1 w 247"/>
                    <a:gd name="T63" fmla="*/ 1 h 523"/>
                    <a:gd name="T64" fmla="*/ 1 w 247"/>
                    <a:gd name="T65" fmla="*/ 1 h 523"/>
                    <a:gd name="T66" fmla="*/ 1 w 247"/>
                    <a:gd name="T67" fmla="*/ 1 h 523"/>
                    <a:gd name="T68" fmla="*/ 1 w 247"/>
                    <a:gd name="T69" fmla="*/ 1 h 523"/>
                    <a:gd name="T70" fmla="*/ 1 w 247"/>
                    <a:gd name="T71" fmla="*/ 1 h 523"/>
                    <a:gd name="T72" fmla="*/ 1 w 247"/>
                    <a:gd name="T73" fmla="*/ 1 h 523"/>
                    <a:gd name="T74" fmla="*/ 1 w 247"/>
                    <a:gd name="T75" fmla="*/ 1 h 523"/>
                    <a:gd name="T76" fmla="*/ 1 w 247"/>
                    <a:gd name="T77" fmla="*/ 1 h 523"/>
                    <a:gd name="T78" fmla="*/ 1 w 247"/>
                    <a:gd name="T79" fmla="*/ 1 h 523"/>
                    <a:gd name="T80" fmla="*/ 1 w 247"/>
                    <a:gd name="T81" fmla="*/ 1 h 523"/>
                    <a:gd name="T82" fmla="*/ 1 w 247"/>
                    <a:gd name="T83" fmla="*/ 1 h 523"/>
                    <a:gd name="T84" fmla="*/ 1 w 247"/>
                    <a:gd name="T85" fmla="*/ 1 h 523"/>
                    <a:gd name="T86" fmla="*/ 1 w 247"/>
                    <a:gd name="T87" fmla="*/ 1 h 523"/>
                    <a:gd name="T88" fmla="*/ 1 w 247"/>
                    <a:gd name="T89" fmla="*/ 1 h 523"/>
                    <a:gd name="T90" fmla="*/ 1 w 247"/>
                    <a:gd name="T91" fmla="*/ 1 h 523"/>
                    <a:gd name="T92" fmla="*/ 1 w 247"/>
                    <a:gd name="T93" fmla="*/ 1 h 523"/>
                    <a:gd name="T94" fmla="*/ 1 w 247"/>
                    <a:gd name="T95" fmla="*/ 1 h 523"/>
                    <a:gd name="T96" fmla="*/ 1 w 247"/>
                    <a:gd name="T97" fmla="*/ 1 h 523"/>
                    <a:gd name="T98" fmla="*/ 1 w 247"/>
                    <a:gd name="T99" fmla="*/ 1 h 523"/>
                    <a:gd name="T100" fmla="*/ 1 w 247"/>
                    <a:gd name="T101" fmla="*/ 1 h 523"/>
                    <a:gd name="T102" fmla="*/ 1 w 247"/>
                    <a:gd name="T103" fmla="*/ 1 h 523"/>
                    <a:gd name="T104" fmla="*/ 1 w 247"/>
                    <a:gd name="T105" fmla="*/ 1 h 523"/>
                    <a:gd name="T106" fmla="*/ 1 w 247"/>
                    <a:gd name="T107" fmla="*/ 1 h 523"/>
                    <a:gd name="T108" fmla="*/ 1 w 247"/>
                    <a:gd name="T109" fmla="*/ 1 h 523"/>
                    <a:gd name="T110" fmla="*/ 1 w 247"/>
                    <a:gd name="T111" fmla="*/ 1 h 523"/>
                    <a:gd name="T112" fmla="*/ 1 w 247"/>
                    <a:gd name="T113" fmla="*/ 1 h 523"/>
                    <a:gd name="T114" fmla="*/ 1 w 247"/>
                    <a:gd name="T115" fmla="*/ 1 h 523"/>
                    <a:gd name="T116" fmla="*/ 1 w 247"/>
                    <a:gd name="T117" fmla="*/ 1 h 523"/>
                    <a:gd name="T118" fmla="*/ 1 w 247"/>
                    <a:gd name="T119" fmla="*/ 1 h 523"/>
                    <a:gd name="T120" fmla="*/ 1 w 247"/>
                    <a:gd name="T121" fmla="*/ 1 h 523"/>
                    <a:gd name="T122" fmla="*/ 1 w 247"/>
                    <a:gd name="T123" fmla="*/ 1 h 52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7" h="523">
                      <a:moveTo>
                        <a:pt x="205" y="145"/>
                      </a:moveTo>
                      <a:lnTo>
                        <a:pt x="205" y="145"/>
                      </a:lnTo>
                      <a:lnTo>
                        <a:pt x="195" y="145"/>
                      </a:lnTo>
                      <a:lnTo>
                        <a:pt x="186" y="139"/>
                      </a:lnTo>
                      <a:lnTo>
                        <a:pt x="179" y="139"/>
                      </a:lnTo>
                      <a:lnTo>
                        <a:pt x="170" y="132"/>
                      </a:lnTo>
                      <a:lnTo>
                        <a:pt x="162" y="124"/>
                      </a:lnTo>
                      <a:lnTo>
                        <a:pt x="162" y="116"/>
                      </a:lnTo>
                      <a:lnTo>
                        <a:pt x="162" y="108"/>
                      </a:lnTo>
                      <a:lnTo>
                        <a:pt x="170" y="108"/>
                      </a:lnTo>
                      <a:lnTo>
                        <a:pt x="179" y="102"/>
                      </a:lnTo>
                      <a:lnTo>
                        <a:pt x="179" y="96"/>
                      </a:lnTo>
                      <a:lnTo>
                        <a:pt x="186" y="88"/>
                      </a:lnTo>
                      <a:lnTo>
                        <a:pt x="186" y="80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5"/>
                      </a:lnTo>
                      <a:lnTo>
                        <a:pt x="186" y="37"/>
                      </a:lnTo>
                      <a:lnTo>
                        <a:pt x="179" y="29"/>
                      </a:lnTo>
                      <a:lnTo>
                        <a:pt x="170" y="23"/>
                      </a:lnTo>
                      <a:lnTo>
                        <a:pt x="162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6" y="0"/>
                      </a:lnTo>
                      <a:lnTo>
                        <a:pt x="127" y="0"/>
                      </a:lnTo>
                      <a:lnTo>
                        <a:pt x="120" y="0"/>
                      </a:lnTo>
                      <a:lnTo>
                        <a:pt x="103" y="8"/>
                      </a:lnTo>
                      <a:lnTo>
                        <a:pt x="94" y="8"/>
                      </a:lnTo>
                      <a:lnTo>
                        <a:pt x="85" y="16"/>
                      </a:lnTo>
                      <a:lnTo>
                        <a:pt x="77" y="23"/>
                      </a:lnTo>
                      <a:lnTo>
                        <a:pt x="77" y="29"/>
                      </a:lnTo>
                      <a:lnTo>
                        <a:pt x="68" y="37"/>
                      </a:lnTo>
                      <a:lnTo>
                        <a:pt x="68" y="45"/>
                      </a:lnTo>
                      <a:lnTo>
                        <a:pt x="61" y="51"/>
                      </a:lnTo>
                      <a:lnTo>
                        <a:pt x="61" y="65"/>
                      </a:lnTo>
                      <a:lnTo>
                        <a:pt x="61" y="73"/>
                      </a:lnTo>
                      <a:lnTo>
                        <a:pt x="68" y="80"/>
                      </a:lnTo>
                      <a:lnTo>
                        <a:pt x="68" y="88"/>
                      </a:lnTo>
                      <a:lnTo>
                        <a:pt x="68" y="96"/>
                      </a:lnTo>
                      <a:lnTo>
                        <a:pt x="77" y="102"/>
                      </a:lnTo>
                      <a:lnTo>
                        <a:pt x="85" y="108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7" y="139"/>
                      </a:lnTo>
                      <a:lnTo>
                        <a:pt x="68" y="139"/>
                      </a:lnTo>
                      <a:lnTo>
                        <a:pt x="61" y="145"/>
                      </a:lnTo>
                      <a:lnTo>
                        <a:pt x="52" y="145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8" y="161"/>
                      </a:lnTo>
                      <a:lnTo>
                        <a:pt x="9" y="169"/>
                      </a:lnTo>
                      <a:lnTo>
                        <a:pt x="9" y="174"/>
                      </a:lnTo>
                      <a:lnTo>
                        <a:pt x="0" y="182"/>
                      </a:lnTo>
                      <a:lnTo>
                        <a:pt x="0" y="190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6"/>
                      </a:lnTo>
                      <a:lnTo>
                        <a:pt x="9" y="314"/>
                      </a:lnTo>
                      <a:lnTo>
                        <a:pt x="18" y="320"/>
                      </a:lnTo>
                      <a:lnTo>
                        <a:pt x="18" y="334"/>
                      </a:lnTo>
                      <a:lnTo>
                        <a:pt x="26" y="334"/>
                      </a:lnTo>
                      <a:lnTo>
                        <a:pt x="35" y="342"/>
                      </a:lnTo>
                      <a:lnTo>
                        <a:pt x="42" y="350"/>
                      </a:lnTo>
                      <a:lnTo>
                        <a:pt x="52" y="350"/>
                      </a:lnTo>
                      <a:lnTo>
                        <a:pt x="52" y="355"/>
                      </a:lnTo>
                      <a:lnTo>
                        <a:pt x="52" y="218"/>
                      </a:lnTo>
                      <a:lnTo>
                        <a:pt x="52" y="371"/>
                      </a:lnTo>
                      <a:lnTo>
                        <a:pt x="52" y="487"/>
                      </a:lnTo>
                      <a:lnTo>
                        <a:pt x="52" y="495"/>
                      </a:lnTo>
                      <a:lnTo>
                        <a:pt x="52" y="501"/>
                      </a:lnTo>
                      <a:lnTo>
                        <a:pt x="61" y="508"/>
                      </a:lnTo>
                      <a:lnTo>
                        <a:pt x="61" y="516"/>
                      </a:lnTo>
                      <a:lnTo>
                        <a:pt x="68" y="516"/>
                      </a:lnTo>
                      <a:lnTo>
                        <a:pt x="68" y="523"/>
                      </a:lnTo>
                      <a:lnTo>
                        <a:pt x="77" y="523"/>
                      </a:lnTo>
                      <a:lnTo>
                        <a:pt x="85" y="523"/>
                      </a:lnTo>
                      <a:lnTo>
                        <a:pt x="94" y="523"/>
                      </a:lnTo>
                      <a:lnTo>
                        <a:pt x="103" y="523"/>
                      </a:lnTo>
                      <a:lnTo>
                        <a:pt x="111" y="516"/>
                      </a:lnTo>
                      <a:lnTo>
                        <a:pt x="120" y="508"/>
                      </a:lnTo>
                      <a:lnTo>
                        <a:pt x="127" y="501"/>
                      </a:lnTo>
                      <a:lnTo>
                        <a:pt x="127" y="495"/>
                      </a:lnTo>
                      <a:lnTo>
                        <a:pt x="127" y="487"/>
                      </a:lnTo>
                      <a:lnTo>
                        <a:pt x="127" y="291"/>
                      </a:lnTo>
                      <a:lnTo>
                        <a:pt x="127" y="487"/>
                      </a:lnTo>
                      <a:lnTo>
                        <a:pt x="127" y="495"/>
                      </a:lnTo>
                      <a:lnTo>
                        <a:pt x="127" y="501"/>
                      </a:lnTo>
                      <a:lnTo>
                        <a:pt x="127" y="508"/>
                      </a:lnTo>
                      <a:lnTo>
                        <a:pt x="136" y="508"/>
                      </a:lnTo>
                      <a:lnTo>
                        <a:pt x="136" y="516"/>
                      </a:lnTo>
                      <a:lnTo>
                        <a:pt x="144" y="516"/>
                      </a:lnTo>
                      <a:lnTo>
                        <a:pt x="144" y="523"/>
                      </a:lnTo>
                      <a:lnTo>
                        <a:pt x="153" y="523"/>
                      </a:lnTo>
                      <a:lnTo>
                        <a:pt x="162" y="523"/>
                      </a:lnTo>
                      <a:lnTo>
                        <a:pt x="170" y="523"/>
                      </a:lnTo>
                      <a:lnTo>
                        <a:pt x="179" y="523"/>
                      </a:lnTo>
                      <a:lnTo>
                        <a:pt x="186" y="516"/>
                      </a:lnTo>
                      <a:lnTo>
                        <a:pt x="195" y="508"/>
                      </a:lnTo>
                      <a:lnTo>
                        <a:pt x="195" y="501"/>
                      </a:lnTo>
                      <a:lnTo>
                        <a:pt x="195" y="495"/>
                      </a:lnTo>
                      <a:lnTo>
                        <a:pt x="195" y="487"/>
                      </a:lnTo>
                      <a:lnTo>
                        <a:pt x="195" y="371"/>
                      </a:lnTo>
                      <a:lnTo>
                        <a:pt x="195" y="218"/>
                      </a:lnTo>
                      <a:lnTo>
                        <a:pt x="195" y="355"/>
                      </a:lnTo>
                      <a:lnTo>
                        <a:pt x="205" y="350"/>
                      </a:lnTo>
                      <a:lnTo>
                        <a:pt x="212" y="350"/>
                      </a:lnTo>
                      <a:lnTo>
                        <a:pt x="212" y="342"/>
                      </a:lnTo>
                      <a:lnTo>
                        <a:pt x="221" y="334"/>
                      </a:lnTo>
                      <a:lnTo>
                        <a:pt x="229" y="326"/>
                      </a:lnTo>
                      <a:lnTo>
                        <a:pt x="238" y="320"/>
                      </a:lnTo>
                      <a:lnTo>
                        <a:pt x="247" y="314"/>
                      </a:lnTo>
                      <a:lnTo>
                        <a:pt x="247" y="306"/>
                      </a:lnTo>
                      <a:lnTo>
                        <a:pt x="247" y="291"/>
                      </a:lnTo>
                      <a:lnTo>
                        <a:pt x="247" y="197"/>
                      </a:lnTo>
                      <a:lnTo>
                        <a:pt x="247" y="190"/>
                      </a:lnTo>
                      <a:lnTo>
                        <a:pt x="247" y="182"/>
                      </a:lnTo>
                      <a:lnTo>
                        <a:pt x="247" y="174"/>
                      </a:lnTo>
                      <a:lnTo>
                        <a:pt x="247" y="169"/>
                      </a:lnTo>
                      <a:lnTo>
                        <a:pt x="238" y="161"/>
                      </a:lnTo>
                      <a:lnTo>
                        <a:pt x="229" y="161"/>
                      </a:lnTo>
                      <a:lnTo>
                        <a:pt x="221" y="153"/>
                      </a:lnTo>
                      <a:lnTo>
                        <a:pt x="205" y="145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  <p:grpSp>
          <p:nvGrpSpPr>
            <p:cNvPr id="51" name="Group 196"/>
            <p:cNvGrpSpPr>
              <a:grpSpLocks/>
            </p:cNvGrpSpPr>
            <p:nvPr/>
          </p:nvGrpSpPr>
          <p:grpSpPr bwMode="auto">
            <a:xfrm>
              <a:off x="2801" y="1848"/>
              <a:ext cx="106" cy="237"/>
              <a:chOff x="3119" y="1383"/>
              <a:chExt cx="122" cy="263"/>
            </a:xfrm>
          </p:grpSpPr>
          <p:sp>
            <p:nvSpPr>
              <p:cNvPr id="283" name="Freeform 197"/>
              <p:cNvSpPr>
                <a:spLocks/>
              </p:cNvSpPr>
              <p:nvPr/>
            </p:nvSpPr>
            <p:spPr bwMode="auto">
              <a:xfrm>
                <a:off x="3119" y="1383"/>
                <a:ext cx="122" cy="263"/>
              </a:xfrm>
              <a:custGeom>
                <a:avLst/>
                <a:gdLst>
                  <a:gd name="T0" fmla="*/ 0 w 245"/>
                  <a:gd name="T1" fmla="*/ 1 h 525"/>
                  <a:gd name="T2" fmla="*/ 0 w 245"/>
                  <a:gd name="T3" fmla="*/ 1 h 525"/>
                  <a:gd name="T4" fmla="*/ 0 w 245"/>
                  <a:gd name="T5" fmla="*/ 1 h 525"/>
                  <a:gd name="T6" fmla="*/ 0 w 245"/>
                  <a:gd name="T7" fmla="*/ 1 h 525"/>
                  <a:gd name="T8" fmla="*/ 0 w 245"/>
                  <a:gd name="T9" fmla="*/ 1 h 525"/>
                  <a:gd name="T10" fmla="*/ 0 w 245"/>
                  <a:gd name="T11" fmla="*/ 1 h 525"/>
                  <a:gd name="T12" fmla="*/ 0 w 245"/>
                  <a:gd name="T13" fmla="*/ 1 h 525"/>
                  <a:gd name="T14" fmla="*/ 0 w 245"/>
                  <a:gd name="T15" fmla="*/ 1 h 525"/>
                  <a:gd name="T16" fmla="*/ 0 w 245"/>
                  <a:gd name="T17" fmla="*/ 1 h 525"/>
                  <a:gd name="T18" fmla="*/ 0 w 245"/>
                  <a:gd name="T19" fmla="*/ 1 h 525"/>
                  <a:gd name="T20" fmla="*/ 0 w 245"/>
                  <a:gd name="T21" fmla="*/ 1 h 525"/>
                  <a:gd name="T22" fmla="*/ 0 w 245"/>
                  <a:gd name="T23" fmla="*/ 1 h 525"/>
                  <a:gd name="T24" fmla="*/ 0 w 245"/>
                  <a:gd name="T25" fmla="*/ 0 h 525"/>
                  <a:gd name="T26" fmla="*/ 0 w 245"/>
                  <a:gd name="T27" fmla="*/ 1 h 525"/>
                  <a:gd name="T28" fmla="*/ 0 w 245"/>
                  <a:gd name="T29" fmla="*/ 1 h 525"/>
                  <a:gd name="T30" fmla="*/ 0 w 245"/>
                  <a:gd name="T31" fmla="*/ 1 h 525"/>
                  <a:gd name="T32" fmla="*/ 0 w 245"/>
                  <a:gd name="T33" fmla="*/ 1 h 525"/>
                  <a:gd name="T34" fmla="*/ 0 w 245"/>
                  <a:gd name="T35" fmla="*/ 1 h 525"/>
                  <a:gd name="T36" fmla="*/ 0 w 245"/>
                  <a:gd name="T37" fmla="*/ 1 h 525"/>
                  <a:gd name="T38" fmla="*/ 0 w 245"/>
                  <a:gd name="T39" fmla="*/ 1 h 525"/>
                  <a:gd name="T40" fmla="*/ 0 w 245"/>
                  <a:gd name="T41" fmla="*/ 1 h 525"/>
                  <a:gd name="T42" fmla="*/ 0 w 245"/>
                  <a:gd name="T43" fmla="*/ 1 h 525"/>
                  <a:gd name="T44" fmla="*/ 0 w 245"/>
                  <a:gd name="T45" fmla="*/ 1 h 525"/>
                  <a:gd name="T46" fmla="*/ 0 w 245"/>
                  <a:gd name="T47" fmla="*/ 1 h 525"/>
                  <a:gd name="T48" fmla="*/ 0 w 245"/>
                  <a:gd name="T49" fmla="*/ 1 h 525"/>
                  <a:gd name="T50" fmla="*/ 0 w 245"/>
                  <a:gd name="T51" fmla="*/ 1 h 525"/>
                  <a:gd name="T52" fmla="*/ 0 w 245"/>
                  <a:gd name="T53" fmla="*/ 1 h 525"/>
                  <a:gd name="T54" fmla="*/ 0 w 245"/>
                  <a:gd name="T55" fmla="*/ 1 h 525"/>
                  <a:gd name="T56" fmla="*/ 0 w 245"/>
                  <a:gd name="T57" fmla="*/ 1 h 525"/>
                  <a:gd name="T58" fmla="*/ 0 w 245"/>
                  <a:gd name="T59" fmla="*/ 1 h 525"/>
                  <a:gd name="T60" fmla="*/ 0 w 245"/>
                  <a:gd name="T61" fmla="*/ 1 h 525"/>
                  <a:gd name="T62" fmla="*/ 0 w 245"/>
                  <a:gd name="T63" fmla="*/ 1 h 525"/>
                  <a:gd name="T64" fmla="*/ 0 w 245"/>
                  <a:gd name="T65" fmla="*/ 1 h 525"/>
                  <a:gd name="T66" fmla="*/ 0 w 245"/>
                  <a:gd name="T67" fmla="*/ 1 h 525"/>
                  <a:gd name="T68" fmla="*/ 0 w 245"/>
                  <a:gd name="T69" fmla="*/ 1 h 525"/>
                  <a:gd name="T70" fmla="*/ 0 w 245"/>
                  <a:gd name="T71" fmla="*/ 1 h 525"/>
                  <a:gd name="T72" fmla="*/ 0 w 245"/>
                  <a:gd name="T73" fmla="*/ 1 h 525"/>
                  <a:gd name="T74" fmla="*/ 0 w 245"/>
                  <a:gd name="T75" fmla="*/ 1 h 525"/>
                  <a:gd name="T76" fmla="*/ 0 w 245"/>
                  <a:gd name="T77" fmla="*/ 1 h 525"/>
                  <a:gd name="T78" fmla="*/ 0 w 245"/>
                  <a:gd name="T79" fmla="*/ 1 h 525"/>
                  <a:gd name="T80" fmla="*/ 0 w 245"/>
                  <a:gd name="T81" fmla="*/ 1 h 525"/>
                  <a:gd name="T82" fmla="*/ 0 w 245"/>
                  <a:gd name="T83" fmla="*/ 1 h 525"/>
                  <a:gd name="T84" fmla="*/ 0 w 245"/>
                  <a:gd name="T85" fmla="*/ 1 h 525"/>
                  <a:gd name="T86" fmla="*/ 0 w 245"/>
                  <a:gd name="T87" fmla="*/ 1 h 525"/>
                  <a:gd name="T88" fmla="*/ 0 w 245"/>
                  <a:gd name="T89" fmla="*/ 1 h 525"/>
                  <a:gd name="T90" fmla="*/ 0 w 245"/>
                  <a:gd name="T91" fmla="*/ 1 h 525"/>
                  <a:gd name="T92" fmla="*/ 0 w 245"/>
                  <a:gd name="T93" fmla="*/ 1 h 525"/>
                  <a:gd name="T94" fmla="*/ 0 w 245"/>
                  <a:gd name="T95" fmla="*/ 1 h 525"/>
                  <a:gd name="T96" fmla="*/ 0 w 245"/>
                  <a:gd name="T97" fmla="*/ 1 h 525"/>
                  <a:gd name="T98" fmla="*/ 0 w 245"/>
                  <a:gd name="T99" fmla="*/ 1 h 525"/>
                  <a:gd name="T100" fmla="*/ 0 w 245"/>
                  <a:gd name="T101" fmla="*/ 1 h 525"/>
                  <a:gd name="T102" fmla="*/ 0 w 245"/>
                  <a:gd name="T103" fmla="*/ 1 h 525"/>
                  <a:gd name="T104" fmla="*/ 0 w 245"/>
                  <a:gd name="T105" fmla="*/ 1 h 525"/>
                  <a:gd name="T106" fmla="*/ 0 w 245"/>
                  <a:gd name="T107" fmla="*/ 1 h 525"/>
                  <a:gd name="T108" fmla="*/ 0 w 245"/>
                  <a:gd name="T109" fmla="*/ 1 h 525"/>
                  <a:gd name="T110" fmla="*/ 0 w 245"/>
                  <a:gd name="T111" fmla="*/ 1 h 525"/>
                  <a:gd name="T112" fmla="*/ 0 w 245"/>
                  <a:gd name="T113" fmla="*/ 1 h 525"/>
                  <a:gd name="T114" fmla="*/ 0 w 245"/>
                  <a:gd name="T115" fmla="*/ 1 h 525"/>
                  <a:gd name="T116" fmla="*/ 0 w 245"/>
                  <a:gd name="T117" fmla="*/ 1 h 525"/>
                  <a:gd name="T118" fmla="*/ 0 w 245"/>
                  <a:gd name="T119" fmla="*/ 1 h 525"/>
                  <a:gd name="T120" fmla="*/ 0 w 245"/>
                  <a:gd name="T121" fmla="*/ 1 h 525"/>
                  <a:gd name="T122" fmla="*/ 0 w 245"/>
                  <a:gd name="T123" fmla="*/ 1 h 52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5" h="525">
                    <a:moveTo>
                      <a:pt x="203" y="147"/>
                    </a:moveTo>
                    <a:lnTo>
                      <a:pt x="203" y="147"/>
                    </a:lnTo>
                    <a:lnTo>
                      <a:pt x="194" y="147"/>
                    </a:lnTo>
                    <a:lnTo>
                      <a:pt x="186" y="139"/>
                    </a:lnTo>
                    <a:lnTo>
                      <a:pt x="177" y="139"/>
                    </a:lnTo>
                    <a:lnTo>
                      <a:pt x="168" y="132"/>
                    </a:lnTo>
                    <a:lnTo>
                      <a:pt x="160" y="124"/>
                    </a:lnTo>
                    <a:lnTo>
                      <a:pt x="160" y="117"/>
                    </a:lnTo>
                    <a:lnTo>
                      <a:pt x="160" y="110"/>
                    </a:lnTo>
                    <a:lnTo>
                      <a:pt x="168" y="110"/>
                    </a:lnTo>
                    <a:lnTo>
                      <a:pt x="177" y="102"/>
                    </a:lnTo>
                    <a:lnTo>
                      <a:pt x="177" y="96"/>
                    </a:lnTo>
                    <a:lnTo>
                      <a:pt x="186" y="88"/>
                    </a:lnTo>
                    <a:lnTo>
                      <a:pt x="186" y="82"/>
                    </a:lnTo>
                    <a:lnTo>
                      <a:pt x="186" y="74"/>
                    </a:lnTo>
                    <a:lnTo>
                      <a:pt x="186" y="66"/>
                    </a:lnTo>
                    <a:lnTo>
                      <a:pt x="186" y="51"/>
                    </a:lnTo>
                    <a:lnTo>
                      <a:pt x="186" y="45"/>
                    </a:lnTo>
                    <a:lnTo>
                      <a:pt x="186" y="37"/>
                    </a:lnTo>
                    <a:lnTo>
                      <a:pt x="177" y="29"/>
                    </a:lnTo>
                    <a:lnTo>
                      <a:pt x="168" y="23"/>
                    </a:lnTo>
                    <a:lnTo>
                      <a:pt x="160" y="16"/>
                    </a:lnTo>
                    <a:lnTo>
                      <a:pt x="153" y="8"/>
                    </a:lnTo>
                    <a:lnTo>
                      <a:pt x="144" y="8"/>
                    </a:lnTo>
                    <a:lnTo>
                      <a:pt x="135" y="0"/>
                    </a:lnTo>
                    <a:lnTo>
                      <a:pt x="125" y="0"/>
                    </a:lnTo>
                    <a:lnTo>
                      <a:pt x="120" y="0"/>
                    </a:lnTo>
                    <a:lnTo>
                      <a:pt x="101" y="8"/>
                    </a:lnTo>
                    <a:lnTo>
                      <a:pt x="92" y="8"/>
                    </a:lnTo>
                    <a:lnTo>
                      <a:pt x="85" y="16"/>
                    </a:lnTo>
                    <a:lnTo>
                      <a:pt x="78" y="23"/>
                    </a:lnTo>
                    <a:lnTo>
                      <a:pt x="78" y="29"/>
                    </a:lnTo>
                    <a:lnTo>
                      <a:pt x="68" y="37"/>
                    </a:lnTo>
                    <a:lnTo>
                      <a:pt x="68" y="45"/>
                    </a:lnTo>
                    <a:lnTo>
                      <a:pt x="59" y="51"/>
                    </a:lnTo>
                    <a:lnTo>
                      <a:pt x="59" y="66"/>
                    </a:lnTo>
                    <a:lnTo>
                      <a:pt x="59" y="74"/>
                    </a:lnTo>
                    <a:lnTo>
                      <a:pt x="68" y="82"/>
                    </a:lnTo>
                    <a:lnTo>
                      <a:pt x="68" y="88"/>
                    </a:lnTo>
                    <a:lnTo>
                      <a:pt x="68" y="96"/>
                    </a:lnTo>
                    <a:lnTo>
                      <a:pt x="78" y="102"/>
                    </a:lnTo>
                    <a:lnTo>
                      <a:pt x="85" y="110"/>
                    </a:lnTo>
                    <a:lnTo>
                      <a:pt x="85" y="117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8" y="139"/>
                    </a:lnTo>
                    <a:lnTo>
                      <a:pt x="68" y="139"/>
                    </a:lnTo>
                    <a:lnTo>
                      <a:pt x="59" y="147"/>
                    </a:lnTo>
                    <a:lnTo>
                      <a:pt x="52" y="147"/>
                    </a:lnTo>
                    <a:lnTo>
                      <a:pt x="35" y="153"/>
                    </a:lnTo>
                    <a:lnTo>
                      <a:pt x="26" y="161"/>
                    </a:lnTo>
                    <a:lnTo>
                      <a:pt x="17" y="161"/>
                    </a:lnTo>
                    <a:lnTo>
                      <a:pt x="9" y="169"/>
                    </a:lnTo>
                    <a:lnTo>
                      <a:pt x="9" y="175"/>
                    </a:lnTo>
                    <a:lnTo>
                      <a:pt x="0" y="182"/>
                    </a:lnTo>
                    <a:lnTo>
                      <a:pt x="0" y="190"/>
                    </a:lnTo>
                    <a:lnTo>
                      <a:pt x="0" y="198"/>
                    </a:lnTo>
                    <a:lnTo>
                      <a:pt x="0" y="291"/>
                    </a:lnTo>
                    <a:lnTo>
                      <a:pt x="9" y="307"/>
                    </a:lnTo>
                    <a:lnTo>
                      <a:pt x="9" y="314"/>
                    </a:lnTo>
                    <a:lnTo>
                      <a:pt x="17" y="320"/>
                    </a:lnTo>
                    <a:lnTo>
                      <a:pt x="17" y="336"/>
                    </a:lnTo>
                    <a:lnTo>
                      <a:pt x="26" y="336"/>
                    </a:lnTo>
                    <a:lnTo>
                      <a:pt x="35" y="344"/>
                    </a:lnTo>
                    <a:lnTo>
                      <a:pt x="43" y="350"/>
                    </a:lnTo>
                    <a:lnTo>
                      <a:pt x="52" y="350"/>
                    </a:lnTo>
                    <a:lnTo>
                      <a:pt x="52" y="357"/>
                    </a:lnTo>
                    <a:lnTo>
                      <a:pt x="52" y="218"/>
                    </a:lnTo>
                    <a:lnTo>
                      <a:pt x="52" y="373"/>
                    </a:lnTo>
                    <a:lnTo>
                      <a:pt x="52" y="489"/>
                    </a:lnTo>
                    <a:lnTo>
                      <a:pt x="52" y="497"/>
                    </a:lnTo>
                    <a:lnTo>
                      <a:pt x="52" y="503"/>
                    </a:lnTo>
                    <a:lnTo>
                      <a:pt x="59" y="509"/>
                    </a:lnTo>
                    <a:lnTo>
                      <a:pt x="59" y="517"/>
                    </a:lnTo>
                    <a:lnTo>
                      <a:pt x="68" y="517"/>
                    </a:lnTo>
                    <a:lnTo>
                      <a:pt x="68" y="525"/>
                    </a:lnTo>
                    <a:lnTo>
                      <a:pt x="78" y="525"/>
                    </a:lnTo>
                    <a:lnTo>
                      <a:pt x="85" y="525"/>
                    </a:lnTo>
                    <a:lnTo>
                      <a:pt x="92" y="525"/>
                    </a:lnTo>
                    <a:lnTo>
                      <a:pt x="101" y="525"/>
                    </a:lnTo>
                    <a:lnTo>
                      <a:pt x="111" y="517"/>
                    </a:lnTo>
                    <a:lnTo>
                      <a:pt x="120" y="509"/>
                    </a:lnTo>
                    <a:lnTo>
                      <a:pt x="125" y="503"/>
                    </a:lnTo>
                    <a:lnTo>
                      <a:pt x="125" y="497"/>
                    </a:lnTo>
                    <a:lnTo>
                      <a:pt x="125" y="489"/>
                    </a:lnTo>
                    <a:lnTo>
                      <a:pt x="125" y="291"/>
                    </a:lnTo>
                    <a:lnTo>
                      <a:pt x="125" y="489"/>
                    </a:lnTo>
                    <a:lnTo>
                      <a:pt x="125" y="497"/>
                    </a:lnTo>
                    <a:lnTo>
                      <a:pt x="125" y="503"/>
                    </a:lnTo>
                    <a:lnTo>
                      <a:pt x="125" y="509"/>
                    </a:lnTo>
                    <a:lnTo>
                      <a:pt x="135" y="509"/>
                    </a:lnTo>
                    <a:lnTo>
                      <a:pt x="135" y="517"/>
                    </a:lnTo>
                    <a:lnTo>
                      <a:pt x="144" y="517"/>
                    </a:lnTo>
                    <a:lnTo>
                      <a:pt x="144" y="525"/>
                    </a:lnTo>
                    <a:lnTo>
                      <a:pt x="153" y="525"/>
                    </a:lnTo>
                    <a:lnTo>
                      <a:pt x="160" y="525"/>
                    </a:lnTo>
                    <a:lnTo>
                      <a:pt x="168" y="525"/>
                    </a:lnTo>
                    <a:lnTo>
                      <a:pt x="177" y="525"/>
                    </a:lnTo>
                    <a:lnTo>
                      <a:pt x="186" y="517"/>
                    </a:lnTo>
                    <a:lnTo>
                      <a:pt x="194" y="509"/>
                    </a:lnTo>
                    <a:lnTo>
                      <a:pt x="194" y="503"/>
                    </a:lnTo>
                    <a:lnTo>
                      <a:pt x="194" y="497"/>
                    </a:lnTo>
                    <a:lnTo>
                      <a:pt x="194" y="489"/>
                    </a:lnTo>
                    <a:lnTo>
                      <a:pt x="194" y="373"/>
                    </a:lnTo>
                    <a:lnTo>
                      <a:pt x="194" y="218"/>
                    </a:lnTo>
                    <a:lnTo>
                      <a:pt x="194" y="357"/>
                    </a:lnTo>
                    <a:lnTo>
                      <a:pt x="203" y="350"/>
                    </a:lnTo>
                    <a:lnTo>
                      <a:pt x="210" y="350"/>
                    </a:lnTo>
                    <a:lnTo>
                      <a:pt x="210" y="344"/>
                    </a:lnTo>
                    <a:lnTo>
                      <a:pt x="219" y="336"/>
                    </a:lnTo>
                    <a:lnTo>
                      <a:pt x="227" y="328"/>
                    </a:lnTo>
                    <a:lnTo>
                      <a:pt x="236" y="320"/>
                    </a:lnTo>
                    <a:lnTo>
                      <a:pt x="245" y="314"/>
                    </a:lnTo>
                    <a:lnTo>
                      <a:pt x="245" y="307"/>
                    </a:lnTo>
                    <a:lnTo>
                      <a:pt x="245" y="291"/>
                    </a:lnTo>
                    <a:lnTo>
                      <a:pt x="245" y="198"/>
                    </a:lnTo>
                    <a:lnTo>
                      <a:pt x="245" y="190"/>
                    </a:lnTo>
                    <a:lnTo>
                      <a:pt x="245" y="182"/>
                    </a:lnTo>
                    <a:lnTo>
                      <a:pt x="245" y="175"/>
                    </a:lnTo>
                    <a:lnTo>
                      <a:pt x="245" y="169"/>
                    </a:lnTo>
                    <a:lnTo>
                      <a:pt x="236" y="161"/>
                    </a:lnTo>
                    <a:lnTo>
                      <a:pt x="227" y="161"/>
                    </a:lnTo>
                    <a:lnTo>
                      <a:pt x="219" y="153"/>
                    </a:lnTo>
                    <a:lnTo>
                      <a:pt x="203" y="147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284" name="Group 198"/>
              <p:cNvGrpSpPr>
                <a:grpSpLocks/>
              </p:cNvGrpSpPr>
              <p:nvPr/>
            </p:nvGrpSpPr>
            <p:grpSpPr bwMode="auto">
              <a:xfrm>
                <a:off x="3119" y="1383"/>
                <a:ext cx="122" cy="263"/>
                <a:chOff x="3119" y="1383"/>
                <a:chExt cx="122" cy="263"/>
              </a:xfrm>
            </p:grpSpPr>
            <p:sp>
              <p:nvSpPr>
                <p:cNvPr id="285" name="Freeform 199"/>
                <p:cNvSpPr>
                  <a:spLocks/>
                </p:cNvSpPr>
                <p:nvPr/>
              </p:nvSpPr>
              <p:spPr bwMode="auto">
                <a:xfrm>
                  <a:off x="3119" y="1383"/>
                  <a:ext cx="122" cy="263"/>
                </a:xfrm>
                <a:custGeom>
                  <a:avLst/>
                  <a:gdLst>
                    <a:gd name="T0" fmla="*/ 0 w 245"/>
                    <a:gd name="T1" fmla="*/ 1 h 525"/>
                    <a:gd name="T2" fmla="*/ 0 w 245"/>
                    <a:gd name="T3" fmla="*/ 1 h 525"/>
                    <a:gd name="T4" fmla="*/ 0 w 245"/>
                    <a:gd name="T5" fmla="*/ 1 h 525"/>
                    <a:gd name="T6" fmla="*/ 0 w 245"/>
                    <a:gd name="T7" fmla="*/ 1 h 525"/>
                    <a:gd name="T8" fmla="*/ 0 w 245"/>
                    <a:gd name="T9" fmla="*/ 1 h 525"/>
                    <a:gd name="T10" fmla="*/ 0 w 245"/>
                    <a:gd name="T11" fmla="*/ 1 h 525"/>
                    <a:gd name="T12" fmla="*/ 0 w 245"/>
                    <a:gd name="T13" fmla="*/ 1 h 525"/>
                    <a:gd name="T14" fmla="*/ 0 w 245"/>
                    <a:gd name="T15" fmla="*/ 1 h 525"/>
                    <a:gd name="T16" fmla="*/ 0 w 245"/>
                    <a:gd name="T17" fmla="*/ 1 h 525"/>
                    <a:gd name="T18" fmla="*/ 0 w 245"/>
                    <a:gd name="T19" fmla="*/ 1 h 525"/>
                    <a:gd name="T20" fmla="*/ 0 w 245"/>
                    <a:gd name="T21" fmla="*/ 1 h 525"/>
                    <a:gd name="T22" fmla="*/ 0 w 245"/>
                    <a:gd name="T23" fmla="*/ 1 h 525"/>
                    <a:gd name="T24" fmla="*/ 0 w 245"/>
                    <a:gd name="T25" fmla="*/ 0 h 525"/>
                    <a:gd name="T26" fmla="*/ 0 w 245"/>
                    <a:gd name="T27" fmla="*/ 1 h 525"/>
                    <a:gd name="T28" fmla="*/ 0 w 245"/>
                    <a:gd name="T29" fmla="*/ 1 h 525"/>
                    <a:gd name="T30" fmla="*/ 0 w 245"/>
                    <a:gd name="T31" fmla="*/ 1 h 525"/>
                    <a:gd name="T32" fmla="*/ 0 w 245"/>
                    <a:gd name="T33" fmla="*/ 1 h 525"/>
                    <a:gd name="T34" fmla="*/ 0 w 245"/>
                    <a:gd name="T35" fmla="*/ 1 h 525"/>
                    <a:gd name="T36" fmla="*/ 0 w 245"/>
                    <a:gd name="T37" fmla="*/ 1 h 525"/>
                    <a:gd name="T38" fmla="*/ 0 w 245"/>
                    <a:gd name="T39" fmla="*/ 1 h 525"/>
                    <a:gd name="T40" fmla="*/ 0 w 245"/>
                    <a:gd name="T41" fmla="*/ 1 h 525"/>
                    <a:gd name="T42" fmla="*/ 0 w 245"/>
                    <a:gd name="T43" fmla="*/ 1 h 525"/>
                    <a:gd name="T44" fmla="*/ 0 w 245"/>
                    <a:gd name="T45" fmla="*/ 1 h 525"/>
                    <a:gd name="T46" fmla="*/ 0 w 245"/>
                    <a:gd name="T47" fmla="*/ 1 h 525"/>
                    <a:gd name="T48" fmla="*/ 0 w 245"/>
                    <a:gd name="T49" fmla="*/ 1 h 525"/>
                    <a:gd name="T50" fmla="*/ 0 w 245"/>
                    <a:gd name="T51" fmla="*/ 1 h 525"/>
                    <a:gd name="T52" fmla="*/ 0 w 245"/>
                    <a:gd name="T53" fmla="*/ 1 h 525"/>
                    <a:gd name="T54" fmla="*/ 0 w 245"/>
                    <a:gd name="T55" fmla="*/ 1 h 525"/>
                    <a:gd name="T56" fmla="*/ 0 w 245"/>
                    <a:gd name="T57" fmla="*/ 1 h 525"/>
                    <a:gd name="T58" fmla="*/ 0 w 245"/>
                    <a:gd name="T59" fmla="*/ 1 h 525"/>
                    <a:gd name="T60" fmla="*/ 0 w 245"/>
                    <a:gd name="T61" fmla="*/ 1 h 525"/>
                    <a:gd name="T62" fmla="*/ 0 w 245"/>
                    <a:gd name="T63" fmla="*/ 1 h 525"/>
                    <a:gd name="T64" fmla="*/ 0 w 245"/>
                    <a:gd name="T65" fmla="*/ 1 h 525"/>
                    <a:gd name="T66" fmla="*/ 0 w 245"/>
                    <a:gd name="T67" fmla="*/ 1 h 525"/>
                    <a:gd name="T68" fmla="*/ 0 w 245"/>
                    <a:gd name="T69" fmla="*/ 1 h 525"/>
                    <a:gd name="T70" fmla="*/ 0 w 245"/>
                    <a:gd name="T71" fmla="*/ 1 h 525"/>
                    <a:gd name="T72" fmla="*/ 0 w 245"/>
                    <a:gd name="T73" fmla="*/ 1 h 525"/>
                    <a:gd name="T74" fmla="*/ 0 w 245"/>
                    <a:gd name="T75" fmla="*/ 1 h 525"/>
                    <a:gd name="T76" fmla="*/ 0 w 245"/>
                    <a:gd name="T77" fmla="*/ 1 h 525"/>
                    <a:gd name="T78" fmla="*/ 0 w 245"/>
                    <a:gd name="T79" fmla="*/ 1 h 525"/>
                    <a:gd name="T80" fmla="*/ 0 w 245"/>
                    <a:gd name="T81" fmla="*/ 1 h 525"/>
                    <a:gd name="T82" fmla="*/ 0 w 245"/>
                    <a:gd name="T83" fmla="*/ 1 h 525"/>
                    <a:gd name="T84" fmla="*/ 0 w 245"/>
                    <a:gd name="T85" fmla="*/ 1 h 525"/>
                    <a:gd name="T86" fmla="*/ 0 w 245"/>
                    <a:gd name="T87" fmla="*/ 1 h 525"/>
                    <a:gd name="T88" fmla="*/ 0 w 245"/>
                    <a:gd name="T89" fmla="*/ 1 h 525"/>
                    <a:gd name="T90" fmla="*/ 0 w 245"/>
                    <a:gd name="T91" fmla="*/ 1 h 525"/>
                    <a:gd name="T92" fmla="*/ 0 w 245"/>
                    <a:gd name="T93" fmla="*/ 1 h 525"/>
                    <a:gd name="T94" fmla="*/ 0 w 245"/>
                    <a:gd name="T95" fmla="*/ 1 h 525"/>
                    <a:gd name="T96" fmla="*/ 0 w 245"/>
                    <a:gd name="T97" fmla="*/ 1 h 525"/>
                    <a:gd name="T98" fmla="*/ 0 w 245"/>
                    <a:gd name="T99" fmla="*/ 1 h 525"/>
                    <a:gd name="T100" fmla="*/ 0 w 245"/>
                    <a:gd name="T101" fmla="*/ 1 h 525"/>
                    <a:gd name="T102" fmla="*/ 0 w 245"/>
                    <a:gd name="T103" fmla="*/ 1 h 525"/>
                    <a:gd name="T104" fmla="*/ 0 w 245"/>
                    <a:gd name="T105" fmla="*/ 1 h 525"/>
                    <a:gd name="T106" fmla="*/ 0 w 245"/>
                    <a:gd name="T107" fmla="*/ 1 h 525"/>
                    <a:gd name="T108" fmla="*/ 0 w 245"/>
                    <a:gd name="T109" fmla="*/ 1 h 525"/>
                    <a:gd name="T110" fmla="*/ 0 w 245"/>
                    <a:gd name="T111" fmla="*/ 1 h 525"/>
                    <a:gd name="T112" fmla="*/ 0 w 245"/>
                    <a:gd name="T113" fmla="*/ 1 h 525"/>
                    <a:gd name="T114" fmla="*/ 0 w 245"/>
                    <a:gd name="T115" fmla="*/ 1 h 525"/>
                    <a:gd name="T116" fmla="*/ 0 w 245"/>
                    <a:gd name="T117" fmla="*/ 1 h 525"/>
                    <a:gd name="T118" fmla="*/ 0 w 245"/>
                    <a:gd name="T119" fmla="*/ 1 h 525"/>
                    <a:gd name="T120" fmla="*/ 0 w 245"/>
                    <a:gd name="T121" fmla="*/ 1 h 525"/>
                    <a:gd name="T122" fmla="*/ 0 w 245"/>
                    <a:gd name="T123" fmla="*/ 1 h 525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5">
                      <a:moveTo>
                        <a:pt x="203" y="147"/>
                      </a:moveTo>
                      <a:lnTo>
                        <a:pt x="203" y="147"/>
                      </a:lnTo>
                      <a:lnTo>
                        <a:pt x="194" y="147"/>
                      </a:lnTo>
                      <a:lnTo>
                        <a:pt x="186" y="139"/>
                      </a:lnTo>
                      <a:lnTo>
                        <a:pt x="177" y="139"/>
                      </a:lnTo>
                      <a:lnTo>
                        <a:pt x="168" y="132"/>
                      </a:lnTo>
                      <a:lnTo>
                        <a:pt x="160" y="124"/>
                      </a:lnTo>
                      <a:lnTo>
                        <a:pt x="160" y="117"/>
                      </a:lnTo>
                      <a:lnTo>
                        <a:pt x="160" y="110"/>
                      </a:lnTo>
                      <a:lnTo>
                        <a:pt x="168" y="110"/>
                      </a:lnTo>
                      <a:lnTo>
                        <a:pt x="177" y="102"/>
                      </a:lnTo>
                      <a:lnTo>
                        <a:pt x="177" y="96"/>
                      </a:lnTo>
                      <a:lnTo>
                        <a:pt x="186" y="88"/>
                      </a:lnTo>
                      <a:lnTo>
                        <a:pt x="186" y="82"/>
                      </a:lnTo>
                      <a:lnTo>
                        <a:pt x="186" y="74"/>
                      </a:lnTo>
                      <a:lnTo>
                        <a:pt x="186" y="66"/>
                      </a:lnTo>
                      <a:lnTo>
                        <a:pt x="186" y="51"/>
                      </a:lnTo>
                      <a:lnTo>
                        <a:pt x="186" y="45"/>
                      </a:lnTo>
                      <a:lnTo>
                        <a:pt x="186" y="37"/>
                      </a:lnTo>
                      <a:lnTo>
                        <a:pt x="177" y="29"/>
                      </a:lnTo>
                      <a:lnTo>
                        <a:pt x="168" y="23"/>
                      </a:lnTo>
                      <a:lnTo>
                        <a:pt x="160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5" y="0"/>
                      </a:lnTo>
                      <a:lnTo>
                        <a:pt x="125" y="0"/>
                      </a:lnTo>
                      <a:lnTo>
                        <a:pt x="120" y="0"/>
                      </a:lnTo>
                      <a:lnTo>
                        <a:pt x="101" y="8"/>
                      </a:lnTo>
                      <a:lnTo>
                        <a:pt x="92" y="8"/>
                      </a:lnTo>
                      <a:lnTo>
                        <a:pt x="85" y="16"/>
                      </a:lnTo>
                      <a:lnTo>
                        <a:pt x="78" y="23"/>
                      </a:lnTo>
                      <a:lnTo>
                        <a:pt x="78" y="29"/>
                      </a:lnTo>
                      <a:lnTo>
                        <a:pt x="68" y="37"/>
                      </a:lnTo>
                      <a:lnTo>
                        <a:pt x="68" y="45"/>
                      </a:lnTo>
                      <a:lnTo>
                        <a:pt x="59" y="51"/>
                      </a:lnTo>
                      <a:lnTo>
                        <a:pt x="59" y="66"/>
                      </a:lnTo>
                      <a:lnTo>
                        <a:pt x="59" y="74"/>
                      </a:lnTo>
                      <a:lnTo>
                        <a:pt x="68" y="82"/>
                      </a:lnTo>
                      <a:lnTo>
                        <a:pt x="68" y="88"/>
                      </a:lnTo>
                      <a:lnTo>
                        <a:pt x="68" y="96"/>
                      </a:lnTo>
                      <a:lnTo>
                        <a:pt x="78" y="102"/>
                      </a:lnTo>
                      <a:lnTo>
                        <a:pt x="85" y="110"/>
                      </a:lnTo>
                      <a:lnTo>
                        <a:pt x="85" y="117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8" y="139"/>
                      </a:lnTo>
                      <a:lnTo>
                        <a:pt x="68" y="139"/>
                      </a:lnTo>
                      <a:lnTo>
                        <a:pt x="59" y="147"/>
                      </a:lnTo>
                      <a:lnTo>
                        <a:pt x="52" y="147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7" y="161"/>
                      </a:lnTo>
                      <a:lnTo>
                        <a:pt x="9" y="169"/>
                      </a:lnTo>
                      <a:lnTo>
                        <a:pt x="9" y="175"/>
                      </a:lnTo>
                      <a:lnTo>
                        <a:pt x="0" y="182"/>
                      </a:lnTo>
                      <a:lnTo>
                        <a:pt x="0" y="190"/>
                      </a:lnTo>
                      <a:lnTo>
                        <a:pt x="0" y="198"/>
                      </a:lnTo>
                      <a:lnTo>
                        <a:pt x="0" y="291"/>
                      </a:lnTo>
                      <a:lnTo>
                        <a:pt x="9" y="307"/>
                      </a:lnTo>
                      <a:lnTo>
                        <a:pt x="9" y="314"/>
                      </a:lnTo>
                      <a:lnTo>
                        <a:pt x="17" y="320"/>
                      </a:lnTo>
                      <a:lnTo>
                        <a:pt x="17" y="336"/>
                      </a:lnTo>
                      <a:lnTo>
                        <a:pt x="26" y="336"/>
                      </a:lnTo>
                      <a:lnTo>
                        <a:pt x="35" y="344"/>
                      </a:lnTo>
                      <a:lnTo>
                        <a:pt x="43" y="350"/>
                      </a:lnTo>
                      <a:lnTo>
                        <a:pt x="52" y="350"/>
                      </a:lnTo>
                      <a:lnTo>
                        <a:pt x="52" y="357"/>
                      </a:lnTo>
                      <a:lnTo>
                        <a:pt x="52" y="218"/>
                      </a:lnTo>
                      <a:lnTo>
                        <a:pt x="52" y="373"/>
                      </a:lnTo>
                      <a:lnTo>
                        <a:pt x="52" y="489"/>
                      </a:lnTo>
                      <a:lnTo>
                        <a:pt x="52" y="497"/>
                      </a:lnTo>
                      <a:lnTo>
                        <a:pt x="52" y="503"/>
                      </a:lnTo>
                      <a:lnTo>
                        <a:pt x="59" y="509"/>
                      </a:lnTo>
                      <a:lnTo>
                        <a:pt x="59" y="517"/>
                      </a:lnTo>
                      <a:lnTo>
                        <a:pt x="68" y="517"/>
                      </a:lnTo>
                      <a:lnTo>
                        <a:pt x="68" y="525"/>
                      </a:lnTo>
                      <a:lnTo>
                        <a:pt x="78" y="525"/>
                      </a:lnTo>
                      <a:lnTo>
                        <a:pt x="85" y="525"/>
                      </a:lnTo>
                      <a:lnTo>
                        <a:pt x="92" y="525"/>
                      </a:lnTo>
                      <a:lnTo>
                        <a:pt x="101" y="525"/>
                      </a:lnTo>
                      <a:lnTo>
                        <a:pt x="111" y="517"/>
                      </a:lnTo>
                      <a:lnTo>
                        <a:pt x="120" y="509"/>
                      </a:lnTo>
                      <a:lnTo>
                        <a:pt x="125" y="503"/>
                      </a:lnTo>
                      <a:lnTo>
                        <a:pt x="125" y="497"/>
                      </a:lnTo>
                      <a:lnTo>
                        <a:pt x="125" y="489"/>
                      </a:lnTo>
                      <a:lnTo>
                        <a:pt x="125" y="291"/>
                      </a:lnTo>
                      <a:lnTo>
                        <a:pt x="125" y="489"/>
                      </a:lnTo>
                      <a:lnTo>
                        <a:pt x="125" y="497"/>
                      </a:lnTo>
                      <a:lnTo>
                        <a:pt x="125" y="503"/>
                      </a:lnTo>
                      <a:lnTo>
                        <a:pt x="125" y="509"/>
                      </a:lnTo>
                      <a:lnTo>
                        <a:pt x="135" y="509"/>
                      </a:lnTo>
                      <a:lnTo>
                        <a:pt x="135" y="517"/>
                      </a:lnTo>
                      <a:lnTo>
                        <a:pt x="144" y="517"/>
                      </a:lnTo>
                      <a:lnTo>
                        <a:pt x="144" y="525"/>
                      </a:lnTo>
                      <a:lnTo>
                        <a:pt x="153" y="525"/>
                      </a:lnTo>
                      <a:lnTo>
                        <a:pt x="160" y="525"/>
                      </a:lnTo>
                      <a:lnTo>
                        <a:pt x="168" y="525"/>
                      </a:lnTo>
                      <a:lnTo>
                        <a:pt x="177" y="525"/>
                      </a:lnTo>
                      <a:lnTo>
                        <a:pt x="186" y="517"/>
                      </a:lnTo>
                      <a:lnTo>
                        <a:pt x="194" y="509"/>
                      </a:lnTo>
                      <a:lnTo>
                        <a:pt x="194" y="503"/>
                      </a:lnTo>
                      <a:lnTo>
                        <a:pt x="194" y="497"/>
                      </a:lnTo>
                      <a:lnTo>
                        <a:pt x="194" y="489"/>
                      </a:lnTo>
                      <a:lnTo>
                        <a:pt x="194" y="373"/>
                      </a:lnTo>
                      <a:lnTo>
                        <a:pt x="194" y="218"/>
                      </a:lnTo>
                      <a:lnTo>
                        <a:pt x="194" y="357"/>
                      </a:lnTo>
                      <a:lnTo>
                        <a:pt x="203" y="350"/>
                      </a:lnTo>
                      <a:lnTo>
                        <a:pt x="210" y="350"/>
                      </a:lnTo>
                      <a:lnTo>
                        <a:pt x="210" y="344"/>
                      </a:lnTo>
                      <a:lnTo>
                        <a:pt x="219" y="336"/>
                      </a:lnTo>
                      <a:lnTo>
                        <a:pt x="227" y="328"/>
                      </a:lnTo>
                      <a:lnTo>
                        <a:pt x="236" y="320"/>
                      </a:lnTo>
                      <a:lnTo>
                        <a:pt x="245" y="314"/>
                      </a:lnTo>
                      <a:lnTo>
                        <a:pt x="245" y="307"/>
                      </a:lnTo>
                      <a:lnTo>
                        <a:pt x="245" y="291"/>
                      </a:lnTo>
                      <a:lnTo>
                        <a:pt x="245" y="198"/>
                      </a:lnTo>
                      <a:lnTo>
                        <a:pt x="245" y="190"/>
                      </a:lnTo>
                      <a:lnTo>
                        <a:pt x="245" y="182"/>
                      </a:lnTo>
                      <a:lnTo>
                        <a:pt x="245" y="175"/>
                      </a:lnTo>
                      <a:lnTo>
                        <a:pt x="245" y="169"/>
                      </a:lnTo>
                      <a:lnTo>
                        <a:pt x="236" y="161"/>
                      </a:lnTo>
                      <a:lnTo>
                        <a:pt x="227" y="161"/>
                      </a:lnTo>
                      <a:lnTo>
                        <a:pt x="219" y="153"/>
                      </a:lnTo>
                      <a:lnTo>
                        <a:pt x="203" y="147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286" name="Freeform 200"/>
                <p:cNvSpPr>
                  <a:spLocks/>
                </p:cNvSpPr>
                <p:nvPr/>
              </p:nvSpPr>
              <p:spPr bwMode="auto">
                <a:xfrm>
                  <a:off x="3119" y="1383"/>
                  <a:ext cx="122" cy="263"/>
                </a:xfrm>
                <a:custGeom>
                  <a:avLst/>
                  <a:gdLst>
                    <a:gd name="T0" fmla="*/ 0 w 245"/>
                    <a:gd name="T1" fmla="*/ 1 h 525"/>
                    <a:gd name="T2" fmla="*/ 0 w 245"/>
                    <a:gd name="T3" fmla="*/ 1 h 525"/>
                    <a:gd name="T4" fmla="*/ 0 w 245"/>
                    <a:gd name="T5" fmla="*/ 1 h 525"/>
                    <a:gd name="T6" fmla="*/ 0 w 245"/>
                    <a:gd name="T7" fmla="*/ 1 h 525"/>
                    <a:gd name="T8" fmla="*/ 0 w 245"/>
                    <a:gd name="T9" fmla="*/ 1 h 525"/>
                    <a:gd name="T10" fmla="*/ 0 w 245"/>
                    <a:gd name="T11" fmla="*/ 1 h 525"/>
                    <a:gd name="T12" fmla="*/ 0 w 245"/>
                    <a:gd name="T13" fmla="*/ 1 h 525"/>
                    <a:gd name="T14" fmla="*/ 0 w 245"/>
                    <a:gd name="T15" fmla="*/ 1 h 525"/>
                    <a:gd name="T16" fmla="*/ 0 w 245"/>
                    <a:gd name="T17" fmla="*/ 1 h 525"/>
                    <a:gd name="T18" fmla="*/ 0 w 245"/>
                    <a:gd name="T19" fmla="*/ 1 h 525"/>
                    <a:gd name="T20" fmla="*/ 0 w 245"/>
                    <a:gd name="T21" fmla="*/ 1 h 525"/>
                    <a:gd name="T22" fmla="*/ 0 w 245"/>
                    <a:gd name="T23" fmla="*/ 1 h 525"/>
                    <a:gd name="T24" fmla="*/ 0 w 245"/>
                    <a:gd name="T25" fmla="*/ 0 h 525"/>
                    <a:gd name="T26" fmla="*/ 0 w 245"/>
                    <a:gd name="T27" fmla="*/ 1 h 525"/>
                    <a:gd name="T28" fmla="*/ 0 w 245"/>
                    <a:gd name="T29" fmla="*/ 1 h 525"/>
                    <a:gd name="T30" fmla="*/ 0 w 245"/>
                    <a:gd name="T31" fmla="*/ 1 h 525"/>
                    <a:gd name="T32" fmla="*/ 0 w 245"/>
                    <a:gd name="T33" fmla="*/ 1 h 525"/>
                    <a:gd name="T34" fmla="*/ 0 w 245"/>
                    <a:gd name="T35" fmla="*/ 1 h 525"/>
                    <a:gd name="T36" fmla="*/ 0 w 245"/>
                    <a:gd name="T37" fmla="*/ 1 h 525"/>
                    <a:gd name="T38" fmla="*/ 0 w 245"/>
                    <a:gd name="T39" fmla="*/ 1 h 525"/>
                    <a:gd name="T40" fmla="*/ 0 w 245"/>
                    <a:gd name="T41" fmla="*/ 1 h 525"/>
                    <a:gd name="T42" fmla="*/ 0 w 245"/>
                    <a:gd name="T43" fmla="*/ 1 h 525"/>
                    <a:gd name="T44" fmla="*/ 0 w 245"/>
                    <a:gd name="T45" fmla="*/ 1 h 525"/>
                    <a:gd name="T46" fmla="*/ 0 w 245"/>
                    <a:gd name="T47" fmla="*/ 1 h 525"/>
                    <a:gd name="T48" fmla="*/ 0 w 245"/>
                    <a:gd name="T49" fmla="*/ 1 h 525"/>
                    <a:gd name="T50" fmla="*/ 0 w 245"/>
                    <a:gd name="T51" fmla="*/ 1 h 525"/>
                    <a:gd name="T52" fmla="*/ 0 w 245"/>
                    <a:gd name="T53" fmla="*/ 1 h 525"/>
                    <a:gd name="T54" fmla="*/ 0 w 245"/>
                    <a:gd name="T55" fmla="*/ 1 h 525"/>
                    <a:gd name="T56" fmla="*/ 0 w 245"/>
                    <a:gd name="T57" fmla="*/ 1 h 525"/>
                    <a:gd name="T58" fmla="*/ 0 w 245"/>
                    <a:gd name="T59" fmla="*/ 1 h 525"/>
                    <a:gd name="T60" fmla="*/ 0 w 245"/>
                    <a:gd name="T61" fmla="*/ 1 h 525"/>
                    <a:gd name="T62" fmla="*/ 0 w 245"/>
                    <a:gd name="T63" fmla="*/ 1 h 525"/>
                    <a:gd name="T64" fmla="*/ 0 w 245"/>
                    <a:gd name="T65" fmla="*/ 1 h 525"/>
                    <a:gd name="T66" fmla="*/ 0 w 245"/>
                    <a:gd name="T67" fmla="*/ 1 h 525"/>
                    <a:gd name="T68" fmla="*/ 0 w 245"/>
                    <a:gd name="T69" fmla="*/ 1 h 525"/>
                    <a:gd name="T70" fmla="*/ 0 w 245"/>
                    <a:gd name="T71" fmla="*/ 1 h 525"/>
                    <a:gd name="T72" fmla="*/ 0 w 245"/>
                    <a:gd name="T73" fmla="*/ 1 h 525"/>
                    <a:gd name="T74" fmla="*/ 0 w 245"/>
                    <a:gd name="T75" fmla="*/ 1 h 525"/>
                    <a:gd name="T76" fmla="*/ 0 w 245"/>
                    <a:gd name="T77" fmla="*/ 1 h 525"/>
                    <a:gd name="T78" fmla="*/ 0 w 245"/>
                    <a:gd name="T79" fmla="*/ 1 h 525"/>
                    <a:gd name="T80" fmla="*/ 0 w 245"/>
                    <a:gd name="T81" fmla="*/ 1 h 525"/>
                    <a:gd name="T82" fmla="*/ 0 w 245"/>
                    <a:gd name="T83" fmla="*/ 1 h 525"/>
                    <a:gd name="T84" fmla="*/ 0 w 245"/>
                    <a:gd name="T85" fmla="*/ 1 h 525"/>
                    <a:gd name="T86" fmla="*/ 0 w 245"/>
                    <a:gd name="T87" fmla="*/ 1 h 525"/>
                    <a:gd name="T88" fmla="*/ 0 w 245"/>
                    <a:gd name="T89" fmla="*/ 1 h 525"/>
                    <a:gd name="T90" fmla="*/ 0 w 245"/>
                    <a:gd name="T91" fmla="*/ 1 h 525"/>
                    <a:gd name="T92" fmla="*/ 0 w 245"/>
                    <a:gd name="T93" fmla="*/ 1 h 525"/>
                    <a:gd name="T94" fmla="*/ 0 w 245"/>
                    <a:gd name="T95" fmla="*/ 1 h 525"/>
                    <a:gd name="T96" fmla="*/ 0 w 245"/>
                    <a:gd name="T97" fmla="*/ 1 h 525"/>
                    <a:gd name="T98" fmla="*/ 0 w 245"/>
                    <a:gd name="T99" fmla="*/ 1 h 525"/>
                    <a:gd name="T100" fmla="*/ 0 w 245"/>
                    <a:gd name="T101" fmla="*/ 1 h 525"/>
                    <a:gd name="T102" fmla="*/ 0 w 245"/>
                    <a:gd name="T103" fmla="*/ 1 h 525"/>
                    <a:gd name="T104" fmla="*/ 0 w 245"/>
                    <a:gd name="T105" fmla="*/ 1 h 525"/>
                    <a:gd name="T106" fmla="*/ 0 w 245"/>
                    <a:gd name="T107" fmla="*/ 1 h 525"/>
                    <a:gd name="T108" fmla="*/ 0 w 245"/>
                    <a:gd name="T109" fmla="*/ 1 h 525"/>
                    <a:gd name="T110" fmla="*/ 0 w 245"/>
                    <a:gd name="T111" fmla="*/ 1 h 525"/>
                    <a:gd name="T112" fmla="*/ 0 w 245"/>
                    <a:gd name="T113" fmla="*/ 1 h 525"/>
                    <a:gd name="T114" fmla="*/ 0 w 245"/>
                    <a:gd name="T115" fmla="*/ 1 h 525"/>
                    <a:gd name="T116" fmla="*/ 0 w 245"/>
                    <a:gd name="T117" fmla="*/ 1 h 525"/>
                    <a:gd name="T118" fmla="*/ 0 w 245"/>
                    <a:gd name="T119" fmla="*/ 1 h 525"/>
                    <a:gd name="T120" fmla="*/ 0 w 245"/>
                    <a:gd name="T121" fmla="*/ 1 h 525"/>
                    <a:gd name="T122" fmla="*/ 0 w 245"/>
                    <a:gd name="T123" fmla="*/ 1 h 525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5">
                      <a:moveTo>
                        <a:pt x="203" y="147"/>
                      </a:moveTo>
                      <a:lnTo>
                        <a:pt x="203" y="147"/>
                      </a:lnTo>
                      <a:lnTo>
                        <a:pt x="194" y="147"/>
                      </a:lnTo>
                      <a:lnTo>
                        <a:pt x="186" y="139"/>
                      </a:lnTo>
                      <a:lnTo>
                        <a:pt x="177" y="139"/>
                      </a:lnTo>
                      <a:lnTo>
                        <a:pt x="168" y="132"/>
                      </a:lnTo>
                      <a:lnTo>
                        <a:pt x="160" y="124"/>
                      </a:lnTo>
                      <a:lnTo>
                        <a:pt x="160" y="117"/>
                      </a:lnTo>
                      <a:lnTo>
                        <a:pt x="160" y="110"/>
                      </a:lnTo>
                      <a:lnTo>
                        <a:pt x="168" y="110"/>
                      </a:lnTo>
                      <a:lnTo>
                        <a:pt x="177" y="102"/>
                      </a:lnTo>
                      <a:lnTo>
                        <a:pt x="177" y="96"/>
                      </a:lnTo>
                      <a:lnTo>
                        <a:pt x="186" y="88"/>
                      </a:lnTo>
                      <a:lnTo>
                        <a:pt x="186" y="82"/>
                      </a:lnTo>
                      <a:lnTo>
                        <a:pt x="186" y="74"/>
                      </a:lnTo>
                      <a:lnTo>
                        <a:pt x="186" y="66"/>
                      </a:lnTo>
                      <a:lnTo>
                        <a:pt x="186" y="51"/>
                      </a:lnTo>
                      <a:lnTo>
                        <a:pt x="186" y="45"/>
                      </a:lnTo>
                      <a:lnTo>
                        <a:pt x="186" y="37"/>
                      </a:lnTo>
                      <a:lnTo>
                        <a:pt x="177" y="29"/>
                      </a:lnTo>
                      <a:lnTo>
                        <a:pt x="168" y="23"/>
                      </a:lnTo>
                      <a:lnTo>
                        <a:pt x="160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5" y="0"/>
                      </a:lnTo>
                      <a:lnTo>
                        <a:pt x="125" y="0"/>
                      </a:lnTo>
                      <a:lnTo>
                        <a:pt x="120" y="0"/>
                      </a:lnTo>
                      <a:lnTo>
                        <a:pt x="101" y="8"/>
                      </a:lnTo>
                      <a:lnTo>
                        <a:pt x="92" y="8"/>
                      </a:lnTo>
                      <a:lnTo>
                        <a:pt x="85" y="16"/>
                      </a:lnTo>
                      <a:lnTo>
                        <a:pt x="78" y="23"/>
                      </a:lnTo>
                      <a:lnTo>
                        <a:pt x="78" y="29"/>
                      </a:lnTo>
                      <a:lnTo>
                        <a:pt x="68" y="37"/>
                      </a:lnTo>
                      <a:lnTo>
                        <a:pt x="68" y="45"/>
                      </a:lnTo>
                      <a:lnTo>
                        <a:pt x="59" y="51"/>
                      </a:lnTo>
                      <a:lnTo>
                        <a:pt x="59" y="66"/>
                      </a:lnTo>
                      <a:lnTo>
                        <a:pt x="59" y="74"/>
                      </a:lnTo>
                      <a:lnTo>
                        <a:pt x="68" y="82"/>
                      </a:lnTo>
                      <a:lnTo>
                        <a:pt x="68" y="88"/>
                      </a:lnTo>
                      <a:lnTo>
                        <a:pt x="68" y="96"/>
                      </a:lnTo>
                      <a:lnTo>
                        <a:pt x="78" y="102"/>
                      </a:lnTo>
                      <a:lnTo>
                        <a:pt x="85" y="110"/>
                      </a:lnTo>
                      <a:lnTo>
                        <a:pt x="85" y="117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8" y="139"/>
                      </a:lnTo>
                      <a:lnTo>
                        <a:pt x="68" y="139"/>
                      </a:lnTo>
                      <a:lnTo>
                        <a:pt x="59" y="147"/>
                      </a:lnTo>
                      <a:lnTo>
                        <a:pt x="52" y="147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7" y="161"/>
                      </a:lnTo>
                      <a:lnTo>
                        <a:pt x="9" y="169"/>
                      </a:lnTo>
                      <a:lnTo>
                        <a:pt x="9" y="175"/>
                      </a:lnTo>
                      <a:lnTo>
                        <a:pt x="0" y="182"/>
                      </a:lnTo>
                      <a:lnTo>
                        <a:pt x="0" y="190"/>
                      </a:lnTo>
                      <a:lnTo>
                        <a:pt x="0" y="198"/>
                      </a:lnTo>
                      <a:lnTo>
                        <a:pt x="0" y="291"/>
                      </a:lnTo>
                      <a:lnTo>
                        <a:pt x="9" y="307"/>
                      </a:lnTo>
                      <a:lnTo>
                        <a:pt x="9" y="314"/>
                      </a:lnTo>
                      <a:lnTo>
                        <a:pt x="17" y="320"/>
                      </a:lnTo>
                      <a:lnTo>
                        <a:pt x="17" y="336"/>
                      </a:lnTo>
                      <a:lnTo>
                        <a:pt x="26" y="336"/>
                      </a:lnTo>
                      <a:lnTo>
                        <a:pt x="35" y="344"/>
                      </a:lnTo>
                      <a:lnTo>
                        <a:pt x="43" y="350"/>
                      </a:lnTo>
                      <a:lnTo>
                        <a:pt x="52" y="350"/>
                      </a:lnTo>
                      <a:lnTo>
                        <a:pt x="52" y="357"/>
                      </a:lnTo>
                      <a:lnTo>
                        <a:pt x="52" y="218"/>
                      </a:lnTo>
                      <a:lnTo>
                        <a:pt x="52" y="373"/>
                      </a:lnTo>
                      <a:lnTo>
                        <a:pt x="52" y="489"/>
                      </a:lnTo>
                      <a:lnTo>
                        <a:pt x="52" y="497"/>
                      </a:lnTo>
                      <a:lnTo>
                        <a:pt x="52" y="503"/>
                      </a:lnTo>
                      <a:lnTo>
                        <a:pt x="59" y="509"/>
                      </a:lnTo>
                      <a:lnTo>
                        <a:pt x="59" y="517"/>
                      </a:lnTo>
                      <a:lnTo>
                        <a:pt x="68" y="517"/>
                      </a:lnTo>
                      <a:lnTo>
                        <a:pt x="68" y="525"/>
                      </a:lnTo>
                      <a:lnTo>
                        <a:pt x="78" y="525"/>
                      </a:lnTo>
                      <a:lnTo>
                        <a:pt x="85" y="525"/>
                      </a:lnTo>
                      <a:lnTo>
                        <a:pt x="92" y="525"/>
                      </a:lnTo>
                      <a:lnTo>
                        <a:pt x="101" y="525"/>
                      </a:lnTo>
                      <a:lnTo>
                        <a:pt x="111" y="517"/>
                      </a:lnTo>
                      <a:lnTo>
                        <a:pt x="120" y="509"/>
                      </a:lnTo>
                      <a:lnTo>
                        <a:pt x="125" y="503"/>
                      </a:lnTo>
                      <a:lnTo>
                        <a:pt x="125" y="497"/>
                      </a:lnTo>
                      <a:lnTo>
                        <a:pt x="125" y="489"/>
                      </a:lnTo>
                      <a:lnTo>
                        <a:pt x="125" y="291"/>
                      </a:lnTo>
                      <a:lnTo>
                        <a:pt x="125" y="489"/>
                      </a:lnTo>
                      <a:lnTo>
                        <a:pt x="125" y="497"/>
                      </a:lnTo>
                      <a:lnTo>
                        <a:pt x="125" y="503"/>
                      </a:lnTo>
                      <a:lnTo>
                        <a:pt x="125" y="509"/>
                      </a:lnTo>
                      <a:lnTo>
                        <a:pt x="135" y="509"/>
                      </a:lnTo>
                      <a:lnTo>
                        <a:pt x="135" y="517"/>
                      </a:lnTo>
                      <a:lnTo>
                        <a:pt x="144" y="517"/>
                      </a:lnTo>
                      <a:lnTo>
                        <a:pt x="144" y="525"/>
                      </a:lnTo>
                      <a:lnTo>
                        <a:pt x="153" y="525"/>
                      </a:lnTo>
                      <a:lnTo>
                        <a:pt x="160" y="525"/>
                      </a:lnTo>
                      <a:lnTo>
                        <a:pt x="168" y="525"/>
                      </a:lnTo>
                      <a:lnTo>
                        <a:pt x="177" y="525"/>
                      </a:lnTo>
                      <a:lnTo>
                        <a:pt x="186" y="517"/>
                      </a:lnTo>
                      <a:lnTo>
                        <a:pt x="194" y="509"/>
                      </a:lnTo>
                      <a:lnTo>
                        <a:pt x="194" y="503"/>
                      </a:lnTo>
                      <a:lnTo>
                        <a:pt x="194" y="497"/>
                      </a:lnTo>
                      <a:lnTo>
                        <a:pt x="194" y="489"/>
                      </a:lnTo>
                      <a:lnTo>
                        <a:pt x="194" y="373"/>
                      </a:lnTo>
                      <a:lnTo>
                        <a:pt x="194" y="218"/>
                      </a:lnTo>
                      <a:lnTo>
                        <a:pt x="194" y="357"/>
                      </a:lnTo>
                      <a:lnTo>
                        <a:pt x="203" y="350"/>
                      </a:lnTo>
                      <a:lnTo>
                        <a:pt x="210" y="350"/>
                      </a:lnTo>
                      <a:lnTo>
                        <a:pt x="210" y="344"/>
                      </a:lnTo>
                      <a:lnTo>
                        <a:pt x="219" y="336"/>
                      </a:lnTo>
                      <a:lnTo>
                        <a:pt x="227" y="328"/>
                      </a:lnTo>
                      <a:lnTo>
                        <a:pt x="236" y="320"/>
                      </a:lnTo>
                      <a:lnTo>
                        <a:pt x="245" y="314"/>
                      </a:lnTo>
                      <a:lnTo>
                        <a:pt x="245" y="307"/>
                      </a:lnTo>
                      <a:lnTo>
                        <a:pt x="245" y="291"/>
                      </a:lnTo>
                      <a:lnTo>
                        <a:pt x="245" y="198"/>
                      </a:lnTo>
                      <a:lnTo>
                        <a:pt x="245" y="190"/>
                      </a:lnTo>
                      <a:lnTo>
                        <a:pt x="245" y="182"/>
                      </a:lnTo>
                      <a:lnTo>
                        <a:pt x="245" y="175"/>
                      </a:lnTo>
                      <a:lnTo>
                        <a:pt x="245" y="169"/>
                      </a:lnTo>
                      <a:lnTo>
                        <a:pt x="236" y="161"/>
                      </a:lnTo>
                      <a:lnTo>
                        <a:pt x="227" y="161"/>
                      </a:lnTo>
                      <a:lnTo>
                        <a:pt x="219" y="153"/>
                      </a:lnTo>
                      <a:lnTo>
                        <a:pt x="203" y="147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  <p:grpSp>
          <p:nvGrpSpPr>
            <p:cNvPr id="52" name="Group 201"/>
            <p:cNvGrpSpPr>
              <a:grpSpLocks/>
            </p:cNvGrpSpPr>
            <p:nvPr/>
          </p:nvGrpSpPr>
          <p:grpSpPr bwMode="auto">
            <a:xfrm>
              <a:off x="2833" y="1410"/>
              <a:ext cx="105" cy="236"/>
              <a:chOff x="3154" y="945"/>
              <a:chExt cx="122" cy="262"/>
            </a:xfrm>
          </p:grpSpPr>
          <p:sp>
            <p:nvSpPr>
              <p:cNvPr id="279" name="Freeform 202"/>
              <p:cNvSpPr>
                <a:spLocks/>
              </p:cNvSpPr>
              <p:nvPr/>
            </p:nvSpPr>
            <p:spPr bwMode="auto">
              <a:xfrm>
                <a:off x="3154" y="945"/>
                <a:ext cx="122" cy="262"/>
              </a:xfrm>
              <a:custGeom>
                <a:avLst/>
                <a:gdLst>
                  <a:gd name="T0" fmla="*/ 0 w 245"/>
                  <a:gd name="T1" fmla="*/ 1 h 523"/>
                  <a:gd name="T2" fmla="*/ 0 w 245"/>
                  <a:gd name="T3" fmla="*/ 1 h 523"/>
                  <a:gd name="T4" fmla="*/ 0 w 245"/>
                  <a:gd name="T5" fmla="*/ 1 h 523"/>
                  <a:gd name="T6" fmla="*/ 0 w 245"/>
                  <a:gd name="T7" fmla="*/ 1 h 523"/>
                  <a:gd name="T8" fmla="*/ 0 w 245"/>
                  <a:gd name="T9" fmla="*/ 1 h 523"/>
                  <a:gd name="T10" fmla="*/ 0 w 245"/>
                  <a:gd name="T11" fmla="*/ 1 h 523"/>
                  <a:gd name="T12" fmla="*/ 0 w 245"/>
                  <a:gd name="T13" fmla="*/ 1 h 523"/>
                  <a:gd name="T14" fmla="*/ 0 w 245"/>
                  <a:gd name="T15" fmla="*/ 1 h 523"/>
                  <a:gd name="T16" fmla="*/ 0 w 245"/>
                  <a:gd name="T17" fmla="*/ 1 h 523"/>
                  <a:gd name="T18" fmla="*/ 0 w 245"/>
                  <a:gd name="T19" fmla="*/ 1 h 523"/>
                  <a:gd name="T20" fmla="*/ 0 w 245"/>
                  <a:gd name="T21" fmla="*/ 1 h 523"/>
                  <a:gd name="T22" fmla="*/ 0 w 245"/>
                  <a:gd name="T23" fmla="*/ 1 h 523"/>
                  <a:gd name="T24" fmla="*/ 0 w 245"/>
                  <a:gd name="T25" fmla="*/ 0 h 523"/>
                  <a:gd name="T26" fmla="*/ 0 w 245"/>
                  <a:gd name="T27" fmla="*/ 1 h 523"/>
                  <a:gd name="T28" fmla="*/ 0 w 245"/>
                  <a:gd name="T29" fmla="*/ 1 h 523"/>
                  <a:gd name="T30" fmla="*/ 0 w 245"/>
                  <a:gd name="T31" fmla="*/ 1 h 523"/>
                  <a:gd name="T32" fmla="*/ 0 w 245"/>
                  <a:gd name="T33" fmla="*/ 1 h 523"/>
                  <a:gd name="T34" fmla="*/ 0 w 245"/>
                  <a:gd name="T35" fmla="*/ 1 h 523"/>
                  <a:gd name="T36" fmla="*/ 0 w 245"/>
                  <a:gd name="T37" fmla="*/ 1 h 523"/>
                  <a:gd name="T38" fmla="*/ 0 w 245"/>
                  <a:gd name="T39" fmla="*/ 1 h 523"/>
                  <a:gd name="T40" fmla="*/ 0 w 245"/>
                  <a:gd name="T41" fmla="*/ 1 h 523"/>
                  <a:gd name="T42" fmla="*/ 0 w 245"/>
                  <a:gd name="T43" fmla="*/ 1 h 523"/>
                  <a:gd name="T44" fmla="*/ 0 w 245"/>
                  <a:gd name="T45" fmla="*/ 1 h 523"/>
                  <a:gd name="T46" fmla="*/ 0 w 245"/>
                  <a:gd name="T47" fmla="*/ 1 h 523"/>
                  <a:gd name="T48" fmla="*/ 0 w 245"/>
                  <a:gd name="T49" fmla="*/ 1 h 523"/>
                  <a:gd name="T50" fmla="*/ 0 w 245"/>
                  <a:gd name="T51" fmla="*/ 1 h 523"/>
                  <a:gd name="T52" fmla="*/ 0 w 245"/>
                  <a:gd name="T53" fmla="*/ 1 h 523"/>
                  <a:gd name="T54" fmla="*/ 0 w 245"/>
                  <a:gd name="T55" fmla="*/ 1 h 523"/>
                  <a:gd name="T56" fmla="*/ 0 w 245"/>
                  <a:gd name="T57" fmla="*/ 1 h 523"/>
                  <a:gd name="T58" fmla="*/ 0 w 245"/>
                  <a:gd name="T59" fmla="*/ 1 h 523"/>
                  <a:gd name="T60" fmla="*/ 0 w 245"/>
                  <a:gd name="T61" fmla="*/ 1 h 523"/>
                  <a:gd name="T62" fmla="*/ 0 w 245"/>
                  <a:gd name="T63" fmla="*/ 1 h 523"/>
                  <a:gd name="T64" fmla="*/ 0 w 245"/>
                  <a:gd name="T65" fmla="*/ 1 h 523"/>
                  <a:gd name="T66" fmla="*/ 0 w 245"/>
                  <a:gd name="T67" fmla="*/ 1 h 523"/>
                  <a:gd name="T68" fmla="*/ 0 w 245"/>
                  <a:gd name="T69" fmla="*/ 1 h 523"/>
                  <a:gd name="T70" fmla="*/ 0 w 245"/>
                  <a:gd name="T71" fmla="*/ 1 h 523"/>
                  <a:gd name="T72" fmla="*/ 0 w 245"/>
                  <a:gd name="T73" fmla="*/ 1 h 523"/>
                  <a:gd name="T74" fmla="*/ 0 w 245"/>
                  <a:gd name="T75" fmla="*/ 1 h 523"/>
                  <a:gd name="T76" fmla="*/ 0 w 245"/>
                  <a:gd name="T77" fmla="*/ 1 h 523"/>
                  <a:gd name="T78" fmla="*/ 0 w 245"/>
                  <a:gd name="T79" fmla="*/ 1 h 523"/>
                  <a:gd name="T80" fmla="*/ 0 w 245"/>
                  <a:gd name="T81" fmla="*/ 1 h 523"/>
                  <a:gd name="T82" fmla="*/ 0 w 245"/>
                  <a:gd name="T83" fmla="*/ 1 h 523"/>
                  <a:gd name="T84" fmla="*/ 0 w 245"/>
                  <a:gd name="T85" fmla="*/ 1 h 523"/>
                  <a:gd name="T86" fmla="*/ 0 w 245"/>
                  <a:gd name="T87" fmla="*/ 1 h 523"/>
                  <a:gd name="T88" fmla="*/ 0 w 245"/>
                  <a:gd name="T89" fmla="*/ 1 h 523"/>
                  <a:gd name="T90" fmla="*/ 0 w 245"/>
                  <a:gd name="T91" fmla="*/ 1 h 523"/>
                  <a:gd name="T92" fmla="*/ 0 w 245"/>
                  <a:gd name="T93" fmla="*/ 1 h 523"/>
                  <a:gd name="T94" fmla="*/ 0 w 245"/>
                  <a:gd name="T95" fmla="*/ 1 h 523"/>
                  <a:gd name="T96" fmla="*/ 0 w 245"/>
                  <a:gd name="T97" fmla="*/ 1 h 523"/>
                  <a:gd name="T98" fmla="*/ 0 w 245"/>
                  <a:gd name="T99" fmla="*/ 1 h 523"/>
                  <a:gd name="T100" fmla="*/ 0 w 245"/>
                  <a:gd name="T101" fmla="*/ 1 h 523"/>
                  <a:gd name="T102" fmla="*/ 0 w 245"/>
                  <a:gd name="T103" fmla="*/ 1 h 523"/>
                  <a:gd name="T104" fmla="*/ 0 w 245"/>
                  <a:gd name="T105" fmla="*/ 1 h 523"/>
                  <a:gd name="T106" fmla="*/ 0 w 245"/>
                  <a:gd name="T107" fmla="*/ 1 h 523"/>
                  <a:gd name="T108" fmla="*/ 0 w 245"/>
                  <a:gd name="T109" fmla="*/ 1 h 523"/>
                  <a:gd name="T110" fmla="*/ 0 w 245"/>
                  <a:gd name="T111" fmla="*/ 1 h 523"/>
                  <a:gd name="T112" fmla="*/ 0 w 245"/>
                  <a:gd name="T113" fmla="*/ 1 h 523"/>
                  <a:gd name="T114" fmla="*/ 0 w 245"/>
                  <a:gd name="T115" fmla="*/ 1 h 523"/>
                  <a:gd name="T116" fmla="*/ 0 w 245"/>
                  <a:gd name="T117" fmla="*/ 1 h 523"/>
                  <a:gd name="T118" fmla="*/ 0 w 245"/>
                  <a:gd name="T119" fmla="*/ 1 h 523"/>
                  <a:gd name="T120" fmla="*/ 0 w 245"/>
                  <a:gd name="T121" fmla="*/ 1 h 523"/>
                  <a:gd name="T122" fmla="*/ 0 w 245"/>
                  <a:gd name="T123" fmla="*/ 1 h 52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5" h="523">
                    <a:moveTo>
                      <a:pt x="203" y="145"/>
                    </a:moveTo>
                    <a:lnTo>
                      <a:pt x="203" y="145"/>
                    </a:lnTo>
                    <a:lnTo>
                      <a:pt x="194" y="145"/>
                    </a:lnTo>
                    <a:lnTo>
                      <a:pt x="186" y="139"/>
                    </a:lnTo>
                    <a:lnTo>
                      <a:pt x="177" y="139"/>
                    </a:lnTo>
                    <a:lnTo>
                      <a:pt x="168" y="132"/>
                    </a:lnTo>
                    <a:lnTo>
                      <a:pt x="160" y="124"/>
                    </a:lnTo>
                    <a:lnTo>
                      <a:pt x="160" y="116"/>
                    </a:lnTo>
                    <a:lnTo>
                      <a:pt x="160" y="108"/>
                    </a:lnTo>
                    <a:lnTo>
                      <a:pt x="168" y="108"/>
                    </a:lnTo>
                    <a:lnTo>
                      <a:pt x="177" y="102"/>
                    </a:lnTo>
                    <a:lnTo>
                      <a:pt x="177" y="96"/>
                    </a:lnTo>
                    <a:lnTo>
                      <a:pt x="186" y="88"/>
                    </a:lnTo>
                    <a:lnTo>
                      <a:pt x="186" y="80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1"/>
                    </a:lnTo>
                    <a:lnTo>
                      <a:pt x="186" y="45"/>
                    </a:lnTo>
                    <a:lnTo>
                      <a:pt x="186" y="37"/>
                    </a:lnTo>
                    <a:lnTo>
                      <a:pt x="177" y="29"/>
                    </a:lnTo>
                    <a:lnTo>
                      <a:pt x="168" y="23"/>
                    </a:lnTo>
                    <a:lnTo>
                      <a:pt x="160" y="16"/>
                    </a:lnTo>
                    <a:lnTo>
                      <a:pt x="153" y="8"/>
                    </a:lnTo>
                    <a:lnTo>
                      <a:pt x="144" y="8"/>
                    </a:lnTo>
                    <a:lnTo>
                      <a:pt x="135" y="0"/>
                    </a:lnTo>
                    <a:lnTo>
                      <a:pt x="125" y="0"/>
                    </a:lnTo>
                    <a:lnTo>
                      <a:pt x="120" y="0"/>
                    </a:lnTo>
                    <a:lnTo>
                      <a:pt x="102" y="8"/>
                    </a:lnTo>
                    <a:lnTo>
                      <a:pt x="92" y="8"/>
                    </a:lnTo>
                    <a:lnTo>
                      <a:pt x="85" y="16"/>
                    </a:lnTo>
                    <a:lnTo>
                      <a:pt x="78" y="23"/>
                    </a:lnTo>
                    <a:lnTo>
                      <a:pt x="78" y="29"/>
                    </a:lnTo>
                    <a:lnTo>
                      <a:pt x="68" y="37"/>
                    </a:lnTo>
                    <a:lnTo>
                      <a:pt x="68" y="45"/>
                    </a:lnTo>
                    <a:lnTo>
                      <a:pt x="59" y="51"/>
                    </a:lnTo>
                    <a:lnTo>
                      <a:pt x="59" y="65"/>
                    </a:lnTo>
                    <a:lnTo>
                      <a:pt x="59" y="73"/>
                    </a:lnTo>
                    <a:lnTo>
                      <a:pt x="68" y="80"/>
                    </a:lnTo>
                    <a:lnTo>
                      <a:pt x="68" y="88"/>
                    </a:lnTo>
                    <a:lnTo>
                      <a:pt x="68" y="96"/>
                    </a:lnTo>
                    <a:lnTo>
                      <a:pt x="78" y="102"/>
                    </a:lnTo>
                    <a:lnTo>
                      <a:pt x="85" y="108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8" y="139"/>
                    </a:lnTo>
                    <a:lnTo>
                      <a:pt x="68" y="139"/>
                    </a:lnTo>
                    <a:lnTo>
                      <a:pt x="59" y="145"/>
                    </a:lnTo>
                    <a:lnTo>
                      <a:pt x="52" y="145"/>
                    </a:lnTo>
                    <a:lnTo>
                      <a:pt x="35" y="153"/>
                    </a:lnTo>
                    <a:lnTo>
                      <a:pt x="26" y="161"/>
                    </a:lnTo>
                    <a:lnTo>
                      <a:pt x="17" y="161"/>
                    </a:lnTo>
                    <a:lnTo>
                      <a:pt x="9" y="169"/>
                    </a:lnTo>
                    <a:lnTo>
                      <a:pt x="9" y="174"/>
                    </a:lnTo>
                    <a:lnTo>
                      <a:pt x="0" y="182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9" y="306"/>
                    </a:lnTo>
                    <a:lnTo>
                      <a:pt x="9" y="314"/>
                    </a:lnTo>
                    <a:lnTo>
                      <a:pt x="17" y="320"/>
                    </a:lnTo>
                    <a:lnTo>
                      <a:pt x="17" y="334"/>
                    </a:lnTo>
                    <a:lnTo>
                      <a:pt x="26" y="334"/>
                    </a:lnTo>
                    <a:lnTo>
                      <a:pt x="35" y="342"/>
                    </a:lnTo>
                    <a:lnTo>
                      <a:pt x="43" y="350"/>
                    </a:lnTo>
                    <a:lnTo>
                      <a:pt x="52" y="350"/>
                    </a:lnTo>
                    <a:lnTo>
                      <a:pt x="52" y="355"/>
                    </a:lnTo>
                    <a:lnTo>
                      <a:pt x="52" y="218"/>
                    </a:lnTo>
                    <a:lnTo>
                      <a:pt x="52" y="371"/>
                    </a:lnTo>
                    <a:lnTo>
                      <a:pt x="52" y="487"/>
                    </a:lnTo>
                    <a:lnTo>
                      <a:pt x="52" y="495"/>
                    </a:lnTo>
                    <a:lnTo>
                      <a:pt x="52" y="501"/>
                    </a:lnTo>
                    <a:lnTo>
                      <a:pt x="59" y="508"/>
                    </a:lnTo>
                    <a:lnTo>
                      <a:pt x="59" y="515"/>
                    </a:lnTo>
                    <a:lnTo>
                      <a:pt x="68" y="515"/>
                    </a:lnTo>
                    <a:lnTo>
                      <a:pt x="68" y="523"/>
                    </a:lnTo>
                    <a:lnTo>
                      <a:pt x="78" y="523"/>
                    </a:lnTo>
                    <a:lnTo>
                      <a:pt x="85" y="523"/>
                    </a:lnTo>
                    <a:lnTo>
                      <a:pt x="92" y="523"/>
                    </a:lnTo>
                    <a:lnTo>
                      <a:pt x="102" y="523"/>
                    </a:lnTo>
                    <a:lnTo>
                      <a:pt x="111" y="515"/>
                    </a:lnTo>
                    <a:lnTo>
                      <a:pt x="120" y="508"/>
                    </a:lnTo>
                    <a:lnTo>
                      <a:pt x="125" y="501"/>
                    </a:lnTo>
                    <a:lnTo>
                      <a:pt x="125" y="495"/>
                    </a:lnTo>
                    <a:lnTo>
                      <a:pt x="125" y="487"/>
                    </a:lnTo>
                    <a:lnTo>
                      <a:pt x="125" y="291"/>
                    </a:lnTo>
                    <a:lnTo>
                      <a:pt x="125" y="487"/>
                    </a:lnTo>
                    <a:lnTo>
                      <a:pt x="125" y="495"/>
                    </a:lnTo>
                    <a:lnTo>
                      <a:pt x="125" y="501"/>
                    </a:lnTo>
                    <a:lnTo>
                      <a:pt x="125" y="508"/>
                    </a:lnTo>
                    <a:lnTo>
                      <a:pt x="135" y="508"/>
                    </a:lnTo>
                    <a:lnTo>
                      <a:pt x="135" y="515"/>
                    </a:lnTo>
                    <a:lnTo>
                      <a:pt x="144" y="515"/>
                    </a:lnTo>
                    <a:lnTo>
                      <a:pt x="144" y="523"/>
                    </a:lnTo>
                    <a:lnTo>
                      <a:pt x="153" y="523"/>
                    </a:lnTo>
                    <a:lnTo>
                      <a:pt x="160" y="523"/>
                    </a:lnTo>
                    <a:lnTo>
                      <a:pt x="168" y="523"/>
                    </a:lnTo>
                    <a:lnTo>
                      <a:pt x="177" y="523"/>
                    </a:lnTo>
                    <a:lnTo>
                      <a:pt x="186" y="515"/>
                    </a:lnTo>
                    <a:lnTo>
                      <a:pt x="194" y="508"/>
                    </a:lnTo>
                    <a:lnTo>
                      <a:pt x="194" y="501"/>
                    </a:lnTo>
                    <a:lnTo>
                      <a:pt x="194" y="495"/>
                    </a:lnTo>
                    <a:lnTo>
                      <a:pt x="194" y="487"/>
                    </a:lnTo>
                    <a:lnTo>
                      <a:pt x="194" y="371"/>
                    </a:lnTo>
                    <a:lnTo>
                      <a:pt x="194" y="218"/>
                    </a:lnTo>
                    <a:lnTo>
                      <a:pt x="194" y="355"/>
                    </a:lnTo>
                    <a:lnTo>
                      <a:pt x="203" y="350"/>
                    </a:lnTo>
                    <a:lnTo>
                      <a:pt x="210" y="350"/>
                    </a:lnTo>
                    <a:lnTo>
                      <a:pt x="210" y="342"/>
                    </a:lnTo>
                    <a:lnTo>
                      <a:pt x="219" y="334"/>
                    </a:lnTo>
                    <a:lnTo>
                      <a:pt x="227" y="326"/>
                    </a:lnTo>
                    <a:lnTo>
                      <a:pt x="236" y="320"/>
                    </a:lnTo>
                    <a:lnTo>
                      <a:pt x="245" y="314"/>
                    </a:lnTo>
                    <a:lnTo>
                      <a:pt x="245" y="306"/>
                    </a:lnTo>
                    <a:lnTo>
                      <a:pt x="245" y="291"/>
                    </a:lnTo>
                    <a:lnTo>
                      <a:pt x="245" y="197"/>
                    </a:lnTo>
                    <a:lnTo>
                      <a:pt x="245" y="189"/>
                    </a:lnTo>
                    <a:lnTo>
                      <a:pt x="245" y="182"/>
                    </a:lnTo>
                    <a:lnTo>
                      <a:pt x="245" y="174"/>
                    </a:lnTo>
                    <a:lnTo>
                      <a:pt x="245" y="169"/>
                    </a:lnTo>
                    <a:lnTo>
                      <a:pt x="236" y="161"/>
                    </a:lnTo>
                    <a:lnTo>
                      <a:pt x="227" y="161"/>
                    </a:lnTo>
                    <a:lnTo>
                      <a:pt x="219" y="153"/>
                    </a:lnTo>
                    <a:lnTo>
                      <a:pt x="203" y="145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280" name="Group 203"/>
              <p:cNvGrpSpPr>
                <a:grpSpLocks/>
              </p:cNvGrpSpPr>
              <p:nvPr/>
            </p:nvGrpSpPr>
            <p:grpSpPr bwMode="auto">
              <a:xfrm>
                <a:off x="3154" y="945"/>
                <a:ext cx="122" cy="262"/>
                <a:chOff x="3154" y="945"/>
                <a:chExt cx="122" cy="262"/>
              </a:xfrm>
            </p:grpSpPr>
            <p:sp>
              <p:nvSpPr>
                <p:cNvPr id="281" name="Freeform 204"/>
                <p:cNvSpPr>
                  <a:spLocks/>
                </p:cNvSpPr>
                <p:nvPr/>
              </p:nvSpPr>
              <p:spPr bwMode="auto">
                <a:xfrm>
                  <a:off x="3154" y="945"/>
                  <a:ext cx="122" cy="262"/>
                </a:xfrm>
                <a:custGeom>
                  <a:avLst/>
                  <a:gdLst>
                    <a:gd name="T0" fmla="*/ 0 w 245"/>
                    <a:gd name="T1" fmla="*/ 1 h 523"/>
                    <a:gd name="T2" fmla="*/ 0 w 245"/>
                    <a:gd name="T3" fmla="*/ 1 h 523"/>
                    <a:gd name="T4" fmla="*/ 0 w 245"/>
                    <a:gd name="T5" fmla="*/ 1 h 523"/>
                    <a:gd name="T6" fmla="*/ 0 w 245"/>
                    <a:gd name="T7" fmla="*/ 1 h 523"/>
                    <a:gd name="T8" fmla="*/ 0 w 245"/>
                    <a:gd name="T9" fmla="*/ 1 h 523"/>
                    <a:gd name="T10" fmla="*/ 0 w 245"/>
                    <a:gd name="T11" fmla="*/ 1 h 523"/>
                    <a:gd name="T12" fmla="*/ 0 w 245"/>
                    <a:gd name="T13" fmla="*/ 1 h 523"/>
                    <a:gd name="T14" fmla="*/ 0 w 245"/>
                    <a:gd name="T15" fmla="*/ 1 h 523"/>
                    <a:gd name="T16" fmla="*/ 0 w 245"/>
                    <a:gd name="T17" fmla="*/ 1 h 523"/>
                    <a:gd name="T18" fmla="*/ 0 w 245"/>
                    <a:gd name="T19" fmla="*/ 1 h 523"/>
                    <a:gd name="T20" fmla="*/ 0 w 245"/>
                    <a:gd name="T21" fmla="*/ 1 h 523"/>
                    <a:gd name="T22" fmla="*/ 0 w 245"/>
                    <a:gd name="T23" fmla="*/ 1 h 523"/>
                    <a:gd name="T24" fmla="*/ 0 w 245"/>
                    <a:gd name="T25" fmla="*/ 0 h 523"/>
                    <a:gd name="T26" fmla="*/ 0 w 245"/>
                    <a:gd name="T27" fmla="*/ 1 h 523"/>
                    <a:gd name="T28" fmla="*/ 0 w 245"/>
                    <a:gd name="T29" fmla="*/ 1 h 523"/>
                    <a:gd name="T30" fmla="*/ 0 w 245"/>
                    <a:gd name="T31" fmla="*/ 1 h 523"/>
                    <a:gd name="T32" fmla="*/ 0 w 245"/>
                    <a:gd name="T33" fmla="*/ 1 h 523"/>
                    <a:gd name="T34" fmla="*/ 0 w 245"/>
                    <a:gd name="T35" fmla="*/ 1 h 523"/>
                    <a:gd name="T36" fmla="*/ 0 w 245"/>
                    <a:gd name="T37" fmla="*/ 1 h 523"/>
                    <a:gd name="T38" fmla="*/ 0 w 245"/>
                    <a:gd name="T39" fmla="*/ 1 h 523"/>
                    <a:gd name="T40" fmla="*/ 0 w 245"/>
                    <a:gd name="T41" fmla="*/ 1 h 523"/>
                    <a:gd name="T42" fmla="*/ 0 w 245"/>
                    <a:gd name="T43" fmla="*/ 1 h 523"/>
                    <a:gd name="T44" fmla="*/ 0 w 245"/>
                    <a:gd name="T45" fmla="*/ 1 h 523"/>
                    <a:gd name="T46" fmla="*/ 0 w 245"/>
                    <a:gd name="T47" fmla="*/ 1 h 523"/>
                    <a:gd name="T48" fmla="*/ 0 w 245"/>
                    <a:gd name="T49" fmla="*/ 1 h 523"/>
                    <a:gd name="T50" fmla="*/ 0 w 245"/>
                    <a:gd name="T51" fmla="*/ 1 h 523"/>
                    <a:gd name="T52" fmla="*/ 0 w 245"/>
                    <a:gd name="T53" fmla="*/ 1 h 523"/>
                    <a:gd name="T54" fmla="*/ 0 w 245"/>
                    <a:gd name="T55" fmla="*/ 1 h 523"/>
                    <a:gd name="T56" fmla="*/ 0 w 245"/>
                    <a:gd name="T57" fmla="*/ 1 h 523"/>
                    <a:gd name="T58" fmla="*/ 0 w 245"/>
                    <a:gd name="T59" fmla="*/ 1 h 523"/>
                    <a:gd name="T60" fmla="*/ 0 w 245"/>
                    <a:gd name="T61" fmla="*/ 1 h 523"/>
                    <a:gd name="T62" fmla="*/ 0 w 245"/>
                    <a:gd name="T63" fmla="*/ 1 h 523"/>
                    <a:gd name="T64" fmla="*/ 0 w 245"/>
                    <a:gd name="T65" fmla="*/ 1 h 523"/>
                    <a:gd name="T66" fmla="*/ 0 w 245"/>
                    <a:gd name="T67" fmla="*/ 1 h 523"/>
                    <a:gd name="T68" fmla="*/ 0 w 245"/>
                    <a:gd name="T69" fmla="*/ 1 h 523"/>
                    <a:gd name="T70" fmla="*/ 0 w 245"/>
                    <a:gd name="T71" fmla="*/ 1 h 523"/>
                    <a:gd name="T72" fmla="*/ 0 w 245"/>
                    <a:gd name="T73" fmla="*/ 1 h 523"/>
                    <a:gd name="T74" fmla="*/ 0 w 245"/>
                    <a:gd name="T75" fmla="*/ 1 h 523"/>
                    <a:gd name="T76" fmla="*/ 0 w 245"/>
                    <a:gd name="T77" fmla="*/ 1 h 523"/>
                    <a:gd name="T78" fmla="*/ 0 w 245"/>
                    <a:gd name="T79" fmla="*/ 1 h 523"/>
                    <a:gd name="T80" fmla="*/ 0 w 245"/>
                    <a:gd name="T81" fmla="*/ 1 h 523"/>
                    <a:gd name="T82" fmla="*/ 0 w 245"/>
                    <a:gd name="T83" fmla="*/ 1 h 523"/>
                    <a:gd name="T84" fmla="*/ 0 w 245"/>
                    <a:gd name="T85" fmla="*/ 1 h 523"/>
                    <a:gd name="T86" fmla="*/ 0 w 245"/>
                    <a:gd name="T87" fmla="*/ 1 h 523"/>
                    <a:gd name="T88" fmla="*/ 0 w 245"/>
                    <a:gd name="T89" fmla="*/ 1 h 523"/>
                    <a:gd name="T90" fmla="*/ 0 w 245"/>
                    <a:gd name="T91" fmla="*/ 1 h 523"/>
                    <a:gd name="T92" fmla="*/ 0 w 245"/>
                    <a:gd name="T93" fmla="*/ 1 h 523"/>
                    <a:gd name="T94" fmla="*/ 0 w 245"/>
                    <a:gd name="T95" fmla="*/ 1 h 523"/>
                    <a:gd name="T96" fmla="*/ 0 w 245"/>
                    <a:gd name="T97" fmla="*/ 1 h 523"/>
                    <a:gd name="T98" fmla="*/ 0 w 245"/>
                    <a:gd name="T99" fmla="*/ 1 h 523"/>
                    <a:gd name="T100" fmla="*/ 0 w 245"/>
                    <a:gd name="T101" fmla="*/ 1 h 523"/>
                    <a:gd name="T102" fmla="*/ 0 w 245"/>
                    <a:gd name="T103" fmla="*/ 1 h 523"/>
                    <a:gd name="T104" fmla="*/ 0 w 245"/>
                    <a:gd name="T105" fmla="*/ 1 h 523"/>
                    <a:gd name="T106" fmla="*/ 0 w 245"/>
                    <a:gd name="T107" fmla="*/ 1 h 523"/>
                    <a:gd name="T108" fmla="*/ 0 w 245"/>
                    <a:gd name="T109" fmla="*/ 1 h 523"/>
                    <a:gd name="T110" fmla="*/ 0 w 245"/>
                    <a:gd name="T111" fmla="*/ 1 h 523"/>
                    <a:gd name="T112" fmla="*/ 0 w 245"/>
                    <a:gd name="T113" fmla="*/ 1 h 523"/>
                    <a:gd name="T114" fmla="*/ 0 w 245"/>
                    <a:gd name="T115" fmla="*/ 1 h 523"/>
                    <a:gd name="T116" fmla="*/ 0 w 245"/>
                    <a:gd name="T117" fmla="*/ 1 h 523"/>
                    <a:gd name="T118" fmla="*/ 0 w 245"/>
                    <a:gd name="T119" fmla="*/ 1 h 523"/>
                    <a:gd name="T120" fmla="*/ 0 w 245"/>
                    <a:gd name="T121" fmla="*/ 1 h 523"/>
                    <a:gd name="T122" fmla="*/ 0 w 245"/>
                    <a:gd name="T123" fmla="*/ 1 h 52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3">
                      <a:moveTo>
                        <a:pt x="203" y="145"/>
                      </a:moveTo>
                      <a:lnTo>
                        <a:pt x="203" y="145"/>
                      </a:lnTo>
                      <a:lnTo>
                        <a:pt x="194" y="145"/>
                      </a:lnTo>
                      <a:lnTo>
                        <a:pt x="186" y="139"/>
                      </a:lnTo>
                      <a:lnTo>
                        <a:pt x="177" y="139"/>
                      </a:lnTo>
                      <a:lnTo>
                        <a:pt x="168" y="132"/>
                      </a:lnTo>
                      <a:lnTo>
                        <a:pt x="160" y="124"/>
                      </a:lnTo>
                      <a:lnTo>
                        <a:pt x="160" y="116"/>
                      </a:lnTo>
                      <a:lnTo>
                        <a:pt x="160" y="108"/>
                      </a:lnTo>
                      <a:lnTo>
                        <a:pt x="168" y="108"/>
                      </a:lnTo>
                      <a:lnTo>
                        <a:pt x="177" y="102"/>
                      </a:lnTo>
                      <a:lnTo>
                        <a:pt x="177" y="96"/>
                      </a:lnTo>
                      <a:lnTo>
                        <a:pt x="186" y="88"/>
                      </a:lnTo>
                      <a:lnTo>
                        <a:pt x="186" y="80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5"/>
                      </a:lnTo>
                      <a:lnTo>
                        <a:pt x="186" y="37"/>
                      </a:lnTo>
                      <a:lnTo>
                        <a:pt x="177" y="29"/>
                      </a:lnTo>
                      <a:lnTo>
                        <a:pt x="168" y="23"/>
                      </a:lnTo>
                      <a:lnTo>
                        <a:pt x="160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5" y="0"/>
                      </a:lnTo>
                      <a:lnTo>
                        <a:pt x="125" y="0"/>
                      </a:lnTo>
                      <a:lnTo>
                        <a:pt x="120" y="0"/>
                      </a:lnTo>
                      <a:lnTo>
                        <a:pt x="102" y="8"/>
                      </a:lnTo>
                      <a:lnTo>
                        <a:pt x="92" y="8"/>
                      </a:lnTo>
                      <a:lnTo>
                        <a:pt x="85" y="16"/>
                      </a:lnTo>
                      <a:lnTo>
                        <a:pt x="78" y="23"/>
                      </a:lnTo>
                      <a:lnTo>
                        <a:pt x="78" y="29"/>
                      </a:lnTo>
                      <a:lnTo>
                        <a:pt x="68" y="37"/>
                      </a:lnTo>
                      <a:lnTo>
                        <a:pt x="68" y="45"/>
                      </a:lnTo>
                      <a:lnTo>
                        <a:pt x="59" y="51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8" y="80"/>
                      </a:lnTo>
                      <a:lnTo>
                        <a:pt x="68" y="88"/>
                      </a:lnTo>
                      <a:lnTo>
                        <a:pt x="68" y="96"/>
                      </a:lnTo>
                      <a:lnTo>
                        <a:pt x="78" y="102"/>
                      </a:lnTo>
                      <a:lnTo>
                        <a:pt x="85" y="108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8" y="139"/>
                      </a:lnTo>
                      <a:lnTo>
                        <a:pt x="68" y="139"/>
                      </a:lnTo>
                      <a:lnTo>
                        <a:pt x="59" y="145"/>
                      </a:lnTo>
                      <a:lnTo>
                        <a:pt x="52" y="145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7" y="161"/>
                      </a:lnTo>
                      <a:lnTo>
                        <a:pt x="9" y="169"/>
                      </a:lnTo>
                      <a:lnTo>
                        <a:pt x="9" y="174"/>
                      </a:lnTo>
                      <a:lnTo>
                        <a:pt x="0" y="182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6"/>
                      </a:lnTo>
                      <a:lnTo>
                        <a:pt x="9" y="314"/>
                      </a:lnTo>
                      <a:lnTo>
                        <a:pt x="17" y="320"/>
                      </a:lnTo>
                      <a:lnTo>
                        <a:pt x="17" y="334"/>
                      </a:lnTo>
                      <a:lnTo>
                        <a:pt x="26" y="334"/>
                      </a:lnTo>
                      <a:lnTo>
                        <a:pt x="35" y="342"/>
                      </a:lnTo>
                      <a:lnTo>
                        <a:pt x="43" y="350"/>
                      </a:lnTo>
                      <a:lnTo>
                        <a:pt x="52" y="350"/>
                      </a:lnTo>
                      <a:lnTo>
                        <a:pt x="52" y="355"/>
                      </a:lnTo>
                      <a:lnTo>
                        <a:pt x="52" y="218"/>
                      </a:lnTo>
                      <a:lnTo>
                        <a:pt x="52" y="371"/>
                      </a:lnTo>
                      <a:lnTo>
                        <a:pt x="52" y="487"/>
                      </a:lnTo>
                      <a:lnTo>
                        <a:pt x="52" y="495"/>
                      </a:lnTo>
                      <a:lnTo>
                        <a:pt x="52" y="501"/>
                      </a:lnTo>
                      <a:lnTo>
                        <a:pt x="59" y="508"/>
                      </a:lnTo>
                      <a:lnTo>
                        <a:pt x="59" y="515"/>
                      </a:lnTo>
                      <a:lnTo>
                        <a:pt x="68" y="515"/>
                      </a:lnTo>
                      <a:lnTo>
                        <a:pt x="68" y="523"/>
                      </a:lnTo>
                      <a:lnTo>
                        <a:pt x="78" y="523"/>
                      </a:lnTo>
                      <a:lnTo>
                        <a:pt x="85" y="523"/>
                      </a:lnTo>
                      <a:lnTo>
                        <a:pt x="92" y="523"/>
                      </a:lnTo>
                      <a:lnTo>
                        <a:pt x="102" y="523"/>
                      </a:lnTo>
                      <a:lnTo>
                        <a:pt x="111" y="515"/>
                      </a:lnTo>
                      <a:lnTo>
                        <a:pt x="120" y="508"/>
                      </a:lnTo>
                      <a:lnTo>
                        <a:pt x="125" y="501"/>
                      </a:lnTo>
                      <a:lnTo>
                        <a:pt x="125" y="495"/>
                      </a:lnTo>
                      <a:lnTo>
                        <a:pt x="125" y="487"/>
                      </a:lnTo>
                      <a:lnTo>
                        <a:pt x="125" y="291"/>
                      </a:lnTo>
                      <a:lnTo>
                        <a:pt x="125" y="487"/>
                      </a:lnTo>
                      <a:lnTo>
                        <a:pt x="125" y="495"/>
                      </a:lnTo>
                      <a:lnTo>
                        <a:pt x="125" y="501"/>
                      </a:lnTo>
                      <a:lnTo>
                        <a:pt x="125" y="508"/>
                      </a:lnTo>
                      <a:lnTo>
                        <a:pt x="135" y="508"/>
                      </a:lnTo>
                      <a:lnTo>
                        <a:pt x="135" y="515"/>
                      </a:lnTo>
                      <a:lnTo>
                        <a:pt x="144" y="515"/>
                      </a:lnTo>
                      <a:lnTo>
                        <a:pt x="144" y="523"/>
                      </a:lnTo>
                      <a:lnTo>
                        <a:pt x="153" y="523"/>
                      </a:lnTo>
                      <a:lnTo>
                        <a:pt x="160" y="523"/>
                      </a:lnTo>
                      <a:lnTo>
                        <a:pt x="168" y="523"/>
                      </a:lnTo>
                      <a:lnTo>
                        <a:pt x="177" y="523"/>
                      </a:lnTo>
                      <a:lnTo>
                        <a:pt x="186" y="515"/>
                      </a:lnTo>
                      <a:lnTo>
                        <a:pt x="194" y="508"/>
                      </a:lnTo>
                      <a:lnTo>
                        <a:pt x="194" y="501"/>
                      </a:lnTo>
                      <a:lnTo>
                        <a:pt x="194" y="495"/>
                      </a:lnTo>
                      <a:lnTo>
                        <a:pt x="194" y="487"/>
                      </a:lnTo>
                      <a:lnTo>
                        <a:pt x="194" y="371"/>
                      </a:lnTo>
                      <a:lnTo>
                        <a:pt x="194" y="218"/>
                      </a:lnTo>
                      <a:lnTo>
                        <a:pt x="194" y="355"/>
                      </a:lnTo>
                      <a:lnTo>
                        <a:pt x="203" y="350"/>
                      </a:lnTo>
                      <a:lnTo>
                        <a:pt x="210" y="350"/>
                      </a:lnTo>
                      <a:lnTo>
                        <a:pt x="210" y="342"/>
                      </a:lnTo>
                      <a:lnTo>
                        <a:pt x="219" y="334"/>
                      </a:lnTo>
                      <a:lnTo>
                        <a:pt x="227" y="326"/>
                      </a:lnTo>
                      <a:lnTo>
                        <a:pt x="236" y="320"/>
                      </a:lnTo>
                      <a:lnTo>
                        <a:pt x="245" y="314"/>
                      </a:lnTo>
                      <a:lnTo>
                        <a:pt x="245" y="306"/>
                      </a:lnTo>
                      <a:lnTo>
                        <a:pt x="245" y="291"/>
                      </a:lnTo>
                      <a:lnTo>
                        <a:pt x="245" y="197"/>
                      </a:lnTo>
                      <a:lnTo>
                        <a:pt x="245" y="189"/>
                      </a:lnTo>
                      <a:lnTo>
                        <a:pt x="245" y="182"/>
                      </a:lnTo>
                      <a:lnTo>
                        <a:pt x="245" y="174"/>
                      </a:lnTo>
                      <a:lnTo>
                        <a:pt x="245" y="169"/>
                      </a:lnTo>
                      <a:lnTo>
                        <a:pt x="236" y="161"/>
                      </a:lnTo>
                      <a:lnTo>
                        <a:pt x="227" y="161"/>
                      </a:lnTo>
                      <a:lnTo>
                        <a:pt x="219" y="153"/>
                      </a:lnTo>
                      <a:lnTo>
                        <a:pt x="203" y="145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282" name="Freeform 205"/>
                <p:cNvSpPr>
                  <a:spLocks/>
                </p:cNvSpPr>
                <p:nvPr/>
              </p:nvSpPr>
              <p:spPr bwMode="auto">
                <a:xfrm>
                  <a:off x="3154" y="945"/>
                  <a:ext cx="122" cy="262"/>
                </a:xfrm>
                <a:custGeom>
                  <a:avLst/>
                  <a:gdLst>
                    <a:gd name="T0" fmla="*/ 0 w 245"/>
                    <a:gd name="T1" fmla="*/ 1 h 523"/>
                    <a:gd name="T2" fmla="*/ 0 w 245"/>
                    <a:gd name="T3" fmla="*/ 1 h 523"/>
                    <a:gd name="T4" fmla="*/ 0 w 245"/>
                    <a:gd name="T5" fmla="*/ 1 h 523"/>
                    <a:gd name="T6" fmla="*/ 0 w 245"/>
                    <a:gd name="T7" fmla="*/ 1 h 523"/>
                    <a:gd name="T8" fmla="*/ 0 w 245"/>
                    <a:gd name="T9" fmla="*/ 1 h 523"/>
                    <a:gd name="T10" fmla="*/ 0 w 245"/>
                    <a:gd name="T11" fmla="*/ 1 h 523"/>
                    <a:gd name="T12" fmla="*/ 0 w 245"/>
                    <a:gd name="T13" fmla="*/ 1 h 523"/>
                    <a:gd name="T14" fmla="*/ 0 w 245"/>
                    <a:gd name="T15" fmla="*/ 1 h 523"/>
                    <a:gd name="T16" fmla="*/ 0 w 245"/>
                    <a:gd name="T17" fmla="*/ 1 h 523"/>
                    <a:gd name="T18" fmla="*/ 0 w 245"/>
                    <a:gd name="T19" fmla="*/ 1 h 523"/>
                    <a:gd name="T20" fmla="*/ 0 w 245"/>
                    <a:gd name="T21" fmla="*/ 1 h 523"/>
                    <a:gd name="T22" fmla="*/ 0 w 245"/>
                    <a:gd name="T23" fmla="*/ 1 h 523"/>
                    <a:gd name="T24" fmla="*/ 0 w 245"/>
                    <a:gd name="T25" fmla="*/ 0 h 523"/>
                    <a:gd name="T26" fmla="*/ 0 w 245"/>
                    <a:gd name="T27" fmla="*/ 1 h 523"/>
                    <a:gd name="T28" fmla="*/ 0 w 245"/>
                    <a:gd name="T29" fmla="*/ 1 h 523"/>
                    <a:gd name="T30" fmla="*/ 0 w 245"/>
                    <a:gd name="T31" fmla="*/ 1 h 523"/>
                    <a:gd name="T32" fmla="*/ 0 w 245"/>
                    <a:gd name="T33" fmla="*/ 1 h 523"/>
                    <a:gd name="T34" fmla="*/ 0 w 245"/>
                    <a:gd name="T35" fmla="*/ 1 h 523"/>
                    <a:gd name="T36" fmla="*/ 0 w 245"/>
                    <a:gd name="T37" fmla="*/ 1 h 523"/>
                    <a:gd name="T38" fmla="*/ 0 w 245"/>
                    <a:gd name="T39" fmla="*/ 1 h 523"/>
                    <a:gd name="T40" fmla="*/ 0 w 245"/>
                    <a:gd name="T41" fmla="*/ 1 h 523"/>
                    <a:gd name="T42" fmla="*/ 0 w 245"/>
                    <a:gd name="T43" fmla="*/ 1 h 523"/>
                    <a:gd name="T44" fmla="*/ 0 w 245"/>
                    <a:gd name="T45" fmla="*/ 1 h 523"/>
                    <a:gd name="T46" fmla="*/ 0 w 245"/>
                    <a:gd name="T47" fmla="*/ 1 h 523"/>
                    <a:gd name="T48" fmla="*/ 0 w 245"/>
                    <a:gd name="T49" fmla="*/ 1 h 523"/>
                    <a:gd name="T50" fmla="*/ 0 w 245"/>
                    <a:gd name="T51" fmla="*/ 1 h 523"/>
                    <a:gd name="T52" fmla="*/ 0 w 245"/>
                    <a:gd name="T53" fmla="*/ 1 h 523"/>
                    <a:gd name="T54" fmla="*/ 0 w 245"/>
                    <a:gd name="T55" fmla="*/ 1 h 523"/>
                    <a:gd name="T56" fmla="*/ 0 w 245"/>
                    <a:gd name="T57" fmla="*/ 1 h 523"/>
                    <a:gd name="T58" fmla="*/ 0 w 245"/>
                    <a:gd name="T59" fmla="*/ 1 h 523"/>
                    <a:gd name="T60" fmla="*/ 0 w 245"/>
                    <a:gd name="T61" fmla="*/ 1 h 523"/>
                    <a:gd name="T62" fmla="*/ 0 w 245"/>
                    <a:gd name="T63" fmla="*/ 1 h 523"/>
                    <a:gd name="T64" fmla="*/ 0 w 245"/>
                    <a:gd name="T65" fmla="*/ 1 h 523"/>
                    <a:gd name="T66" fmla="*/ 0 w 245"/>
                    <a:gd name="T67" fmla="*/ 1 h 523"/>
                    <a:gd name="T68" fmla="*/ 0 w 245"/>
                    <a:gd name="T69" fmla="*/ 1 h 523"/>
                    <a:gd name="T70" fmla="*/ 0 w 245"/>
                    <a:gd name="T71" fmla="*/ 1 h 523"/>
                    <a:gd name="T72" fmla="*/ 0 w 245"/>
                    <a:gd name="T73" fmla="*/ 1 h 523"/>
                    <a:gd name="T74" fmla="*/ 0 w 245"/>
                    <a:gd name="T75" fmla="*/ 1 h 523"/>
                    <a:gd name="T76" fmla="*/ 0 w 245"/>
                    <a:gd name="T77" fmla="*/ 1 h 523"/>
                    <a:gd name="T78" fmla="*/ 0 w 245"/>
                    <a:gd name="T79" fmla="*/ 1 h 523"/>
                    <a:gd name="T80" fmla="*/ 0 w 245"/>
                    <a:gd name="T81" fmla="*/ 1 h 523"/>
                    <a:gd name="T82" fmla="*/ 0 w 245"/>
                    <a:gd name="T83" fmla="*/ 1 h 523"/>
                    <a:gd name="T84" fmla="*/ 0 w 245"/>
                    <a:gd name="T85" fmla="*/ 1 h 523"/>
                    <a:gd name="T86" fmla="*/ 0 w 245"/>
                    <a:gd name="T87" fmla="*/ 1 h 523"/>
                    <a:gd name="T88" fmla="*/ 0 w 245"/>
                    <a:gd name="T89" fmla="*/ 1 h 523"/>
                    <a:gd name="T90" fmla="*/ 0 w 245"/>
                    <a:gd name="T91" fmla="*/ 1 h 523"/>
                    <a:gd name="T92" fmla="*/ 0 w 245"/>
                    <a:gd name="T93" fmla="*/ 1 h 523"/>
                    <a:gd name="T94" fmla="*/ 0 w 245"/>
                    <a:gd name="T95" fmla="*/ 1 h 523"/>
                    <a:gd name="T96" fmla="*/ 0 w 245"/>
                    <a:gd name="T97" fmla="*/ 1 h 523"/>
                    <a:gd name="T98" fmla="*/ 0 w 245"/>
                    <a:gd name="T99" fmla="*/ 1 h 523"/>
                    <a:gd name="T100" fmla="*/ 0 w 245"/>
                    <a:gd name="T101" fmla="*/ 1 h 523"/>
                    <a:gd name="T102" fmla="*/ 0 w 245"/>
                    <a:gd name="T103" fmla="*/ 1 h 523"/>
                    <a:gd name="T104" fmla="*/ 0 w 245"/>
                    <a:gd name="T105" fmla="*/ 1 h 523"/>
                    <a:gd name="T106" fmla="*/ 0 w 245"/>
                    <a:gd name="T107" fmla="*/ 1 h 523"/>
                    <a:gd name="T108" fmla="*/ 0 w 245"/>
                    <a:gd name="T109" fmla="*/ 1 h 523"/>
                    <a:gd name="T110" fmla="*/ 0 w 245"/>
                    <a:gd name="T111" fmla="*/ 1 h 523"/>
                    <a:gd name="T112" fmla="*/ 0 w 245"/>
                    <a:gd name="T113" fmla="*/ 1 h 523"/>
                    <a:gd name="T114" fmla="*/ 0 w 245"/>
                    <a:gd name="T115" fmla="*/ 1 h 523"/>
                    <a:gd name="T116" fmla="*/ 0 w 245"/>
                    <a:gd name="T117" fmla="*/ 1 h 523"/>
                    <a:gd name="T118" fmla="*/ 0 w 245"/>
                    <a:gd name="T119" fmla="*/ 1 h 523"/>
                    <a:gd name="T120" fmla="*/ 0 w 245"/>
                    <a:gd name="T121" fmla="*/ 1 h 523"/>
                    <a:gd name="T122" fmla="*/ 0 w 245"/>
                    <a:gd name="T123" fmla="*/ 1 h 52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3">
                      <a:moveTo>
                        <a:pt x="203" y="145"/>
                      </a:moveTo>
                      <a:lnTo>
                        <a:pt x="203" y="145"/>
                      </a:lnTo>
                      <a:lnTo>
                        <a:pt x="194" y="145"/>
                      </a:lnTo>
                      <a:lnTo>
                        <a:pt x="186" y="139"/>
                      </a:lnTo>
                      <a:lnTo>
                        <a:pt x="177" y="139"/>
                      </a:lnTo>
                      <a:lnTo>
                        <a:pt x="168" y="132"/>
                      </a:lnTo>
                      <a:lnTo>
                        <a:pt x="160" y="124"/>
                      </a:lnTo>
                      <a:lnTo>
                        <a:pt x="160" y="116"/>
                      </a:lnTo>
                      <a:lnTo>
                        <a:pt x="160" y="108"/>
                      </a:lnTo>
                      <a:lnTo>
                        <a:pt x="168" y="108"/>
                      </a:lnTo>
                      <a:lnTo>
                        <a:pt x="177" y="102"/>
                      </a:lnTo>
                      <a:lnTo>
                        <a:pt x="177" y="96"/>
                      </a:lnTo>
                      <a:lnTo>
                        <a:pt x="186" y="88"/>
                      </a:lnTo>
                      <a:lnTo>
                        <a:pt x="186" y="80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5"/>
                      </a:lnTo>
                      <a:lnTo>
                        <a:pt x="186" y="37"/>
                      </a:lnTo>
                      <a:lnTo>
                        <a:pt x="177" y="29"/>
                      </a:lnTo>
                      <a:lnTo>
                        <a:pt x="168" y="23"/>
                      </a:lnTo>
                      <a:lnTo>
                        <a:pt x="160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5" y="0"/>
                      </a:lnTo>
                      <a:lnTo>
                        <a:pt x="125" y="0"/>
                      </a:lnTo>
                      <a:lnTo>
                        <a:pt x="120" y="0"/>
                      </a:lnTo>
                      <a:lnTo>
                        <a:pt x="102" y="8"/>
                      </a:lnTo>
                      <a:lnTo>
                        <a:pt x="92" y="8"/>
                      </a:lnTo>
                      <a:lnTo>
                        <a:pt x="85" y="16"/>
                      </a:lnTo>
                      <a:lnTo>
                        <a:pt x="78" y="23"/>
                      </a:lnTo>
                      <a:lnTo>
                        <a:pt x="78" y="29"/>
                      </a:lnTo>
                      <a:lnTo>
                        <a:pt x="68" y="37"/>
                      </a:lnTo>
                      <a:lnTo>
                        <a:pt x="68" y="45"/>
                      </a:lnTo>
                      <a:lnTo>
                        <a:pt x="59" y="51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8" y="80"/>
                      </a:lnTo>
                      <a:lnTo>
                        <a:pt x="68" y="88"/>
                      </a:lnTo>
                      <a:lnTo>
                        <a:pt x="68" y="96"/>
                      </a:lnTo>
                      <a:lnTo>
                        <a:pt x="78" y="102"/>
                      </a:lnTo>
                      <a:lnTo>
                        <a:pt x="85" y="108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8" y="139"/>
                      </a:lnTo>
                      <a:lnTo>
                        <a:pt x="68" y="139"/>
                      </a:lnTo>
                      <a:lnTo>
                        <a:pt x="59" y="145"/>
                      </a:lnTo>
                      <a:lnTo>
                        <a:pt x="52" y="145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7" y="161"/>
                      </a:lnTo>
                      <a:lnTo>
                        <a:pt x="9" y="169"/>
                      </a:lnTo>
                      <a:lnTo>
                        <a:pt x="9" y="174"/>
                      </a:lnTo>
                      <a:lnTo>
                        <a:pt x="0" y="182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6"/>
                      </a:lnTo>
                      <a:lnTo>
                        <a:pt x="9" y="314"/>
                      </a:lnTo>
                      <a:lnTo>
                        <a:pt x="17" y="320"/>
                      </a:lnTo>
                      <a:lnTo>
                        <a:pt x="17" y="334"/>
                      </a:lnTo>
                      <a:lnTo>
                        <a:pt x="26" y="334"/>
                      </a:lnTo>
                      <a:lnTo>
                        <a:pt x="35" y="342"/>
                      </a:lnTo>
                      <a:lnTo>
                        <a:pt x="43" y="350"/>
                      </a:lnTo>
                      <a:lnTo>
                        <a:pt x="52" y="350"/>
                      </a:lnTo>
                      <a:lnTo>
                        <a:pt x="52" y="355"/>
                      </a:lnTo>
                      <a:lnTo>
                        <a:pt x="52" y="218"/>
                      </a:lnTo>
                      <a:lnTo>
                        <a:pt x="52" y="371"/>
                      </a:lnTo>
                      <a:lnTo>
                        <a:pt x="52" y="487"/>
                      </a:lnTo>
                      <a:lnTo>
                        <a:pt x="52" y="495"/>
                      </a:lnTo>
                      <a:lnTo>
                        <a:pt x="52" y="501"/>
                      </a:lnTo>
                      <a:lnTo>
                        <a:pt x="59" y="508"/>
                      </a:lnTo>
                      <a:lnTo>
                        <a:pt x="59" y="515"/>
                      </a:lnTo>
                      <a:lnTo>
                        <a:pt x="68" y="515"/>
                      </a:lnTo>
                      <a:lnTo>
                        <a:pt x="68" y="523"/>
                      </a:lnTo>
                      <a:lnTo>
                        <a:pt x="78" y="523"/>
                      </a:lnTo>
                      <a:lnTo>
                        <a:pt x="85" y="523"/>
                      </a:lnTo>
                      <a:lnTo>
                        <a:pt x="92" y="523"/>
                      </a:lnTo>
                      <a:lnTo>
                        <a:pt x="102" y="523"/>
                      </a:lnTo>
                      <a:lnTo>
                        <a:pt x="111" y="515"/>
                      </a:lnTo>
                      <a:lnTo>
                        <a:pt x="120" y="508"/>
                      </a:lnTo>
                      <a:lnTo>
                        <a:pt x="125" y="501"/>
                      </a:lnTo>
                      <a:lnTo>
                        <a:pt x="125" y="495"/>
                      </a:lnTo>
                      <a:lnTo>
                        <a:pt x="125" y="487"/>
                      </a:lnTo>
                      <a:lnTo>
                        <a:pt x="125" y="291"/>
                      </a:lnTo>
                      <a:lnTo>
                        <a:pt x="125" y="487"/>
                      </a:lnTo>
                      <a:lnTo>
                        <a:pt x="125" y="495"/>
                      </a:lnTo>
                      <a:lnTo>
                        <a:pt x="125" y="501"/>
                      </a:lnTo>
                      <a:lnTo>
                        <a:pt x="125" y="508"/>
                      </a:lnTo>
                      <a:lnTo>
                        <a:pt x="135" y="508"/>
                      </a:lnTo>
                      <a:lnTo>
                        <a:pt x="135" y="515"/>
                      </a:lnTo>
                      <a:lnTo>
                        <a:pt x="144" y="515"/>
                      </a:lnTo>
                      <a:lnTo>
                        <a:pt x="144" y="523"/>
                      </a:lnTo>
                      <a:lnTo>
                        <a:pt x="153" y="523"/>
                      </a:lnTo>
                      <a:lnTo>
                        <a:pt x="160" y="523"/>
                      </a:lnTo>
                      <a:lnTo>
                        <a:pt x="168" y="523"/>
                      </a:lnTo>
                      <a:lnTo>
                        <a:pt x="177" y="523"/>
                      </a:lnTo>
                      <a:lnTo>
                        <a:pt x="186" y="515"/>
                      </a:lnTo>
                      <a:lnTo>
                        <a:pt x="194" y="508"/>
                      </a:lnTo>
                      <a:lnTo>
                        <a:pt x="194" y="501"/>
                      </a:lnTo>
                      <a:lnTo>
                        <a:pt x="194" y="495"/>
                      </a:lnTo>
                      <a:lnTo>
                        <a:pt x="194" y="487"/>
                      </a:lnTo>
                      <a:lnTo>
                        <a:pt x="194" y="371"/>
                      </a:lnTo>
                      <a:lnTo>
                        <a:pt x="194" y="218"/>
                      </a:lnTo>
                      <a:lnTo>
                        <a:pt x="194" y="355"/>
                      </a:lnTo>
                      <a:lnTo>
                        <a:pt x="203" y="350"/>
                      </a:lnTo>
                      <a:lnTo>
                        <a:pt x="210" y="350"/>
                      </a:lnTo>
                      <a:lnTo>
                        <a:pt x="210" y="342"/>
                      </a:lnTo>
                      <a:lnTo>
                        <a:pt x="219" y="334"/>
                      </a:lnTo>
                      <a:lnTo>
                        <a:pt x="227" y="326"/>
                      </a:lnTo>
                      <a:lnTo>
                        <a:pt x="236" y="320"/>
                      </a:lnTo>
                      <a:lnTo>
                        <a:pt x="245" y="314"/>
                      </a:lnTo>
                      <a:lnTo>
                        <a:pt x="245" y="306"/>
                      </a:lnTo>
                      <a:lnTo>
                        <a:pt x="245" y="291"/>
                      </a:lnTo>
                      <a:lnTo>
                        <a:pt x="245" y="197"/>
                      </a:lnTo>
                      <a:lnTo>
                        <a:pt x="245" y="189"/>
                      </a:lnTo>
                      <a:lnTo>
                        <a:pt x="245" y="182"/>
                      </a:lnTo>
                      <a:lnTo>
                        <a:pt x="245" y="174"/>
                      </a:lnTo>
                      <a:lnTo>
                        <a:pt x="245" y="169"/>
                      </a:lnTo>
                      <a:lnTo>
                        <a:pt x="236" y="161"/>
                      </a:lnTo>
                      <a:lnTo>
                        <a:pt x="227" y="161"/>
                      </a:lnTo>
                      <a:lnTo>
                        <a:pt x="219" y="153"/>
                      </a:lnTo>
                      <a:lnTo>
                        <a:pt x="203" y="145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  <p:grpSp>
          <p:nvGrpSpPr>
            <p:cNvPr id="53" name="Group 206"/>
            <p:cNvGrpSpPr>
              <a:grpSpLocks/>
            </p:cNvGrpSpPr>
            <p:nvPr/>
          </p:nvGrpSpPr>
          <p:grpSpPr bwMode="auto">
            <a:xfrm>
              <a:off x="2925" y="1665"/>
              <a:ext cx="106" cy="236"/>
              <a:chOff x="3259" y="1200"/>
              <a:chExt cx="122" cy="262"/>
            </a:xfrm>
          </p:grpSpPr>
          <p:sp>
            <p:nvSpPr>
              <p:cNvPr id="275" name="Freeform 207"/>
              <p:cNvSpPr>
                <a:spLocks/>
              </p:cNvSpPr>
              <p:nvPr/>
            </p:nvSpPr>
            <p:spPr bwMode="auto">
              <a:xfrm>
                <a:off x="3259" y="1200"/>
                <a:ext cx="122" cy="262"/>
              </a:xfrm>
              <a:custGeom>
                <a:avLst/>
                <a:gdLst>
                  <a:gd name="T0" fmla="*/ 0 w 245"/>
                  <a:gd name="T1" fmla="*/ 1 h 523"/>
                  <a:gd name="T2" fmla="*/ 0 w 245"/>
                  <a:gd name="T3" fmla="*/ 1 h 523"/>
                  <a:gd name="T4" fmla="*/ 0 w 245"/>
                  <a:gd name="T5" fmla="*/ 1 h 523"/>
                  <a:gd name="T6" fmla="*/ 0 w 245"/>
                  <a:gd name="T7" fmla="*/ 1 h 523"/>
                  <a:gd name="T8" fmla="*/ 0 w 245"/>
                  <a:gd name="T9" fmla="*/ 1 h 523"/>
                  <a:gd name="T10" fmla="*/ 0 w 245"/>
                  <a:gd name="T11" fmla="*/ 1 h 523"/>
                  <a:gd name="T12" fmla="*/ 0 w 245"/>
                  <a:gd name="T13" fmla="*/ 1 h 523"/>
                  <a:gd name="T14" fmla="*/ 0 w 245"/>
                  <a:gd name="T15" fmla="*/ 1 h 523"/>
                  <a:gd name="T16" fmla="*/ 0 w 245"/>
                  <a:gd name="T17" fmla="*/ 1 h 523"/>
                  <a:gd name="T18" fmla="*/ 0 w 245"/>
                  <a:gd name="T19" fmla="*/ 1 h 523"/>
                  <a:gd name="T20" fmla="*/ 0 w 245"/>
                  <a:gd name="T21" fmla="*/ 1 h 523"/>
                  <a:gd name="T22" fmla="*/ 0 w 245"/>
                  <a:gd name="T23" fmla="*/ 1 h 523"/>
                  <a:gd name="T24" fmla="*/ 0 w 245"/>
                  <a:gd name="T25" fmla="*/ 0 h 523"/>
                  <a:gd name="T26" fmla="*/ 0 w 245"/>
                  <a:gd name="T27" fmla="*/ 1 h 523"/>
                  <a:gd name="T28" fmla="*/ 0 w 245"/>
                  <a:gd name="T29" fmla="*/ 1 h 523"/>
                  <a:gd name="T30" fmla="*/ 0 w 245"/>
                  <a:gd name="T31" fmla="*/ 1 h 523"/>
                  <a:gd name="T32" fmla="*/ 0 w 245"/>
                  <a:gd name="T33" fmla="*/ 1 h 523"/>
                  <a:gd name="T34" fmla="*/ 0 w 245"/>
                  <a:gd name="T35" fmla="*/ 1 h 523"/>
                  <a:gd name="T36" fmla="*/ 0 w 245"/>
                  <a:gd name="T37" fmla="*/ 1 h 523"/>
                  <a:gd name="T38" fmla="*/ 0 w 245"/>
                  <a:gd name="T39" fmla="*/ 1 h 523"/>
                  <a:gd name="T40" fmla="*/ 0 w 245"/>
                  <a:gd name="T41" fmla="*/ 1 h 523"/>
                  <a:gd name="T42" fmla="*/ 0 w 245"/>
                  <a:gd name="T43" fmla="*/ 1 h 523"/>
                  <a:gd name="T44" fmla="*/ 0 w 245"/>
                  <a:gd name="T45" fmla="*/ 1 h 523"/>
                  <a:gd name="T46" fmla="*/ 0 w 245"/>
                  <a:gd name="T47" fmla="*/ 1 h 523"/>
                  <a:gd name="T48" fmla="*/ 0 w 245"/>
                  <a:gd name="T49" fmla="*/ 1 h 523"/>
                  <a:gd name="T50" fmla="*/ 0 w 245"/>
                  <a:gd name="T51" fmla="*/ 1 h 523"/>
                  <a:gd name="T52" fmla="*/ 0 w 245"/>
                  <a:gd name="T53" fmla="*/ 1 h 523"/>
                  <a:gd name="T54" fmla="*/ 0 w 245"/>
                  <a:gd name="T55" fmla="*/ 1 h 523"/>
                  <a:gd name="T56" fmla="*/ 0 w 245"/>
                  <a:gd name="T57" fmla="*/ 1 h 523"/>
                  <a:gd name="T58" fmla="*/ 0 w 245"/>
                  <a:gd name="T59" fmla="*/ 1 h 523"/>
                  <a:gd name="T60" fmla="*/ 0 w 245"/>
                  <a:gd name="T61" fmla="*/ 1 h 523"/>
                  <a:gd name="T62" fmla="*/ 0 w 245"/>
                  <a:gd name="T63" fmla="*/ 1 h 523"/>
                  <a:gd name="T64" fmla="*/ 0 w 245"/>
                  <a:gd name="T65" fmla="*/ 1 h 523"/>
                  <a:gd name="T66" fmla="*/ 0 w 245"/>
                  <a:gd name="T67" fmla="*/ 1 h 523"/>
                  <a:gd name="T68" fmla="*/ 0 w 245"/>
                  <a:gd name="T69" fmla="*/ 1 h 523"/>
                  <a:gd name="T70" fmla="*/ 0 w 245"/>
                  <a:gd name="T71" fmla="*/ 1 h 523"/>
                  <a:gd name="T72" fmla="*/ 0 w 245"/>
                  <a:gd name="T73" fmla="*/ 1 h 523"/>
                  <a:gd name="T74" fmla="*/ 0 w 245"/>
                  <a:gd name="T75" fmla="*/ 1 h 523"/>
                  <a:gd name="T76" fmla="*/ 0 w 245"/>
                  <a:gd name="T77" fmla="*/ 1 h 523"/>
                  <a:gd name="T78" fmla="*/ 0 w 245"/>
                  <a:gd name="T79" fmla="*/ 1 h 523"/>
                  <a:gd name="T80" fmla="*/ 0 w 245"/>
                  <a:gd name="T81" fmla="*/ 1 h 523"/>
                  <a:gd name="T82" fmla="*/ 0 w 245"/>
                  <a:gd name="T83" fmla="*/ 1 h 523"/>
                  <a:gd name="T84" fmla="*/ 0 w 245"/>
                  <a:gd name="T85" fmla="*/ 1 h 523"/>
                  <a:gd name="T86" fmla="*/ 0 w 245"/>
                  <a:gd name="T87" fmla="*/ 1 h 523"/>
                  <a:gd name="T88" fmla="*/ 0 w 245"/>
                  <a:gd name="T89" fmla="*/ 1 h 523"/>
                  <a:gd name="T90" fmla="*/ 0 w 245"/>
                  <a:gd name="T91" fmla="*/ 1 h 523"/>
                  <a:gd name="T92" fmla="*/ 0 w 245"/>
                  <a:gd name="T93" fmla="*/ 1 h 523"/>
                  <a:gd name="T94" fmla="*/ 0 w 245"/>
                  <a:gd name="T95" fmla="*/ 1 h 523"/>
                  <a:gd name="T96" fmla="*/ 0 w 245"/>
                  <a:gd name="T97" fmla="*/ 1 h 523"/>
                  <a:gd name="T98" fmla="*/ 0 w 245"/>
                  <a:gd name="T99" fmla="*/ 1 h 523"/>
                  <a:gd name="T100" fmla="*/ 0 w 245"/>
                  <a:gd name="T101" fmla="*/ 1 h 523"/>
                  <a:gd name="T102" fmla="*/ 0 w 245"/>
                  <a:gd name="T103" fmla="*/ 1 h 523"/>
                  <a:gd name="T104" fmla="*/ 0 w 245"/>
                  <a:gd name="T105" fmla="*/ 1 h 523"/>
                  <a:gd name="T106" fmla="*/ 0 w 245"/>
                  <a:gd name="T107" fmla="*/ 1 h 523"/>
                  <a:gd name="T108" fmla="*/ 0 w 245"/>
                  <a:gd name="T109" fmla="*/ 1 h 523"/>
                  <a:gd name="T110" fmla="*/ 0 w 245"/>
                  <a:gd name="T111" fmla="*/ 1 h 523"/>
                  <a:gd name="T112" fmla="*/ 0 w 245"/>
                  <a:gd name="T113" fmla="*/ 1 h 523"/>
                  <a:gd name="T114" fmla="*/ 0 w 245"/>
                  <a:gd name="T115" fmla="*/ 1 h 523"/>
                  <a:gd name="T116" fmla="*/ 0 w 245"/>
                  <a:gd name="T117" fmla="*/ 1 h 523"/>
                  <a:gd name="T118" fmla="*/ 0 w 245"/>
                  <a:gd name="T119" fmla="*/ 1 h 523"/>
                  <a:gd name="T120" fmla="*/ 0 w 245"/>
                  <a:gd name="T121" fmla="*/ 1 h 523"/>
                  <a:gd name="T122" fmla="*/ 0 w 245"/>
                  <a:gd name="T123" fmla="*/ 1 h 52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5" h="523">
                    <a:moveTo>
                      <a:pt x="203" y="144"/>
                    </a:moveTo>
                    <a:lnTo>
                      <a:pt x="203" y="144"/>
                    </a:lnTo>
                    <a:lnTo>
                      <a:pt x="194" y="144"/>
                    </a:lnTo>
                    <a:lnTo>
                      <a:pt x="186" y="138"/>
                    </a:lnTo>
                    <a:lnTo>
                      <a:pt x="177" y="138"/>
                    </a:lnTo>
                    <a:lnTo>
                      <a:pt x="168" y="132"/>
                    </a:lnTo>
                    <a:lnTo>
                      <a:pt x="161" y="124"/>
                    </a:lnTo>
                    <a:lnTo>
                      <a:pt x="161" y="116"/>
                    </a:lnTo>
                    <a:lnTo>
                      <a:pt x="161" y="108"/>
                    </a:lnTo>
                    <a:lnTo>
                      <a:pt x="168" y="108"/>
                    </a:lnTo>
                    <a:lnTo>
                      <a:pt x="177" y="101"/>
                    </a:lnTo>
                    <a:lnTo>
                      <a:pt x="177" y="95"/>
                    </a:lnTo>
                    <a:lnTo>
                      <a:pt x="186" y="87"/>
                    </a:lnTo>
                    <a:lnTo>
                      <a:pt x="186" y="79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1"/>
                    </a:lnTo>
                    <a:lnTo>
                      <a:pt x="186" y="44"/>
                    </a:lnTo>
                    <a:lnTo>
                      <a:pt x="186" y="36"/>
                    </a:lnTo>
                    <a:lnTo>
                      <a:pt x="177" y="28"/>
                    </a:lnTo>
                    <a:lnTo>
                      <a:pt x="168" y="22"/>
                    </a:lnTo>
                    <a:lnTo>
                      <a:pt x="161" y="16"/>
                    </a:lnTo>
                    <a:lnTo>
                      <a:pt x="153" y="8"/>
                    </a:lnTo>
                    <a:lnTo>
                      <a:pt x="144" y="8"/>
                    </a:lnTo>
                    <a:lnTo>
                      <a:pt x="135" y="0"/>
                    </a:lnTo>
                    <a:lnTo>
                      <a:pt x="126" y="0"/>
                    </a:lnTo>
                    <a:lnTo>
                      <a:pt x="120" y="0"/>
                    </a:lnTo>
                    <a:lnTo>
                      <a:pt x="102" y="8"/>
                    </a:lnTo>
                    <a:lnTo>
                      <a:pt x="92" y="8"/>
                    </a:lnTo>
                    <a:lnTo>
                      <a:pt x="85" y="16"/>
                    </a:lnTo>
                    <a:lnTo>
                      <a:pt x="78" y="22"/>
                    </a:lnTo>
                    <a:lnTo>
                      <a:pt x="78" y="28"/>
                    </a:lnTo>
                    <a:lnTo>
                      <a:pt x="68" y="36"/>
                    </a:lnTo>
                    <a:lnTo>
                      <a:pt x="68" y="44"/>
                    </a:lnTo>
                    <a:lnTo>
                      <a:pt x="59" y="51"/>
                    </a:lnTo>
                    <a:lnTo>
                      <a:pt x="59" y="65"/>
                    </a:lnTo>
                    <a:lnTo>
                      <a:pt x="59" y="73"/>
                    </a:lnTo>
                    <a:lnTo>
                      <a:pt x="68" y="79"/>
                    </a:lnTo>
                    <a:lnTo>
                      <a:pt x="68" y="87"/>
                    </a:lnTo>
                    <a:lnTo>
                      <a:pt x="68" y="95"/>
                    </a:lnTo>
                    <a:lnTo>
                      <a:pt x="78" y="101"/>
                    </a:lnTo>
                    <a:lnTo>
                      <a:pt x="85" y="108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8" y="138"/>
                    </a:lnTo>
                    <a:lnTo>
                      <a:pt x="68" y="138"/>
                    </a:lnTo>
                    <a:lnTo>
                      <a:pt x="59" y="144"/>
                    </a:lnTo>
                    <a:lnTo>
                      <a:pt x="52" y="144"/>
                    </a:lnTo>
                    <a:lnTo>
                      <a:pt x="35" y="152"/>
                    </a:lnTo>
                    <a:lnTo>
                      <a:pt x="26" y="160"/>
                    </a:lnTo>
                    <a:lnTo>
                      <a:pt x="17" y="160"/>
                    </a:lnTo>
                    <a:lnTo>
                      <a:pt x="9" y="168"/>
                    </a:lnTo>
                    <a:lnTo>
                      <a:pt x="9" y="173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9" y="305"/>
                    </a:lnTo>
                    <a:lnTo>
                      <a:pt x="9" y="313"/>
                    </a:lnTo>
                    <a:lnTo>
                      <a:pt x="17" y="319"/>
                    </a:lnTo>
                    <a:lnTo>
                      <a:pt x="17" y="334"/>
                    </a:lnTo>
                    <a:lnTo>
                      <a:pt x="26" y="334"/>
                    </a:lnTo>
                    <a:lnTo>
                      <a:pt x="35" y="342"/>
                    </a:lnTo>
                    <a:lnTo>
                      <a:pt x="43" y="350"/>
                    </a:lnTo>
                    <a:lnTo>
                      <a:pt x="52" y="350"/>
                    </a:lnTo>
                    <a:lnTo>
                      <a:pt x="52" y="354"/>
                    </a:lnTo>
                    <a:lnTo>
                      <a:pt x="52" y="218"/>
                    </a:lnTo>
                    <a:lnTo>
                      <a:pt x="52" y="370"/>
                    </a:lnTo>
                    <a:lnTo>
                      <a:pt x="52" y="486"/>
                    </a:lnTo>
                    <a:lnTo>
                      <a:pt x="52" y="494"/>
                    </a:lnTo>
                    <a:lnTo>
                      <a:pt x="52" y="501"/>
                    </a:lnTo>
                    <a:lnTo>
                      <a:pt x="59" y="507"/>
                    </a:lnTo>
                    <a:lnTo>
                      <a:pt x="59" y="515"/>
                    </a:lnTo>
                    <a:lnTo>
                      <a:pt x="68" y="515"/>
                    </a:lnTo>
                    <a:lnTo>
                      <a:pt x="68" y="523"/>
                    </a:lnTo>
                    <a:lnTo>
                      <a:pt x="78" y="523"/>
                    </a:lnTo>
                    <a:lnTo>
                      <a:pt x="85" y="523"/>
                    </a:lnTo>
                    <a:lnTo>
                      <a:pt x="92" y="523"/>
                    </a:lnTo>
                    <a:lnTo>
                      <a:pt x="102" y="523"/>
                    </a:lnTo>
                    <a:lnTo>
                      <a:pt x="111" y="515"/>
                    </a:lnTo>
                    <a:lnTo>
                      <a:pt x="120" y="507"/>
                    </a:lnTo>
                    <a:lnTo>
                      <a:pt x="126" y="501"/>
                    </a:lnTo>
                    <a:lnTo>
                      <a:pt x="126" y="494"/>
                    </a:lnTo>
                    <a:lnTo>
                      <a:pt x="126" y="486"/>
                    </a:lnTo>
                    <a:lnTo>
                      <a:pt x="126" y="291"/>
                    </a:lnTo>
                    <a:lnTo>
                      <a:pt x="126" y="486"/>
                    </a:lnTo>
                    <a:lnTo>
                      <a:pt x="126" y="494"/>
                    </a:lnTo>
                    <a:lnTo>
                      <a:pt x="126" y="501"/>
                    </a:lnTo>
                    <a:lnTo>
                      <a:pt x="126" y="507"/>
                    </a:lnTo>
                    <a:lnTo>
                      <a:pt x="135" y="507"/>
                    </a:lnTo>
                    <a:lnTo>
                      <a:pt x="135" y="515"/>
                    </a:lnTo>
                    <a:lnTo>
                      <a:pt x="144" y="515"/>
                    </a:lnTo>
                    <a:lnTo>
                      <a:pt x="144" y="523"/>
                    </a:lnTo>
                    <a:lnTo>
                      <a:pt x="153" y="523"/>
                    </a:lnTo>
                    <a:lnTo>
                      <a:pt x="161" y="523"/>
                    </a:lnTo>
                    <a:lnTo>
                      <a:pt x="168" y="523"/>
                    </a:lnTo>
                    <a:lnTo>
                      <a:pt x="177" y="523"/>
                    </a:lnTo>
                    <a:lnTo>
                      <a:pt x="186" y="515"/>
                    </a:lnTo>
                    <a:lnTo>
                      <a:pt x="194" y="507"/>
                    </a:lnTo>
                    <a:lnTo>
                      <a:pt x="194" y="501"/>
                    </a:lnTo>
                    <a:lnTo>
                      <a:pt x="194" y="494"/>
                    </a:lnTo>
                    <a:lnTo>
                      <a:pt x="194" y="486"/>
                    </a:lnTo>
                    <a:lnTo>
                      <a:pt x="194" y="370"/>
                    </a:lnTo>
                    <a:lnTo>
                      <a:pt x="194" y="218"/>
                    </a:lnTo>
                    <a:lnTo>
                      <a:pt x="194" y="354"/>
                    </a:lnTo>
                    <a:lnTo>
                      <a:pt x="203" y="350"/>
                    </a:lnTo>
                    <a:lnTo>
                      <a:pt x="210" y="350"/>
                    </a:lnTo>
                    <a:lnTo>
                      <a:pt x="210" y="342"/>
                    </a:lnTo>
                    <a:lnTo>
                      <a:pt x="220" y="334"/>
                    </a:lnTo>
                    <a:lnTo>
                      <a:pt x="227" y="326"/>
                    </a:lnTo>
                    <a:lnTo>
                      <a:pt x="236" y="319"/>
                    </a:lnTo>
                    <a:lnTo>
                      <a:pt x="245" y="313"/>
                    </a:lnTo>
                    <a:lnTo>
                      <a:pt x="245" y="305"/>
                    </a:lnTo>
                    <a:lnTo>
                      <a:pt x="245" y="291"/>
                    </a:lnTo>
                    <a:lnTo>
                      <a:pt x="245" y="197"/>
                    </a:lnTo>
                    <a:lnTo>
                      <a:pt x="245" y="189"/>
                    </a:lnTo>
                    <a:lnTo>
                      <a:pt x="245" y="181"/>
                    </a:lnTo>
                    <a:lnTo>
                      <a:pt x="245" y="173"/>
                    </a:lnTo>
                    <a:lnTo>
                      <a:pt x="245" y="168"/>
                    </a:lnTo>
                    <a:lnTo>
                      <a:pt x="236" y="160"/>
                    </a:lnTo>
                    <a:lnTo>
                      <a:pt x="227" y="160"/>
                    </a:lnTo>
                    <a:lnTo>
                      <a:pt x="220" y="152"/>
                    </a:lnTo>
                    <a:lnTo>
                      <a:pt x="203" y="144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276" name="Group 208"/>
              <p:cNvGrpSpPr>
                <a:grpSpLocks/>
              </p:cNvGrpSpPr>
              <p:nvPr/>
            </p:nvGrpSpPr>
            <p:grpSpPr bwMode="auto">
              <a:xfrm>
                <a:off x="3259" y="1200"/>
                <a:ext cx="122" cy="262"/>
                <a:chOff x="3259" y="1200"/>
                <a:chExt cx="122" cy="262"/>
              </a:xfrm>
            </p:grpSpPr>
            <p:sp>
              <p:nvSpPr>
                <p:cNvPr id="277" name="Freeform 209"/>
                <p:cNvSpPr>
                  <a:spLocks/>
                </p:cNvSpPr>
                <p:nvPr/>
              </p:nvSpPr>
              <p:spPr bwMode="auto">
                <a:xfrm>
                  <a:off x="3259" y="1200"/>
                  <a:ext cx="122" cy="262"/>
                </a:xfrm>
                <a:custGeom>
                  <a:avLst/>
                  <a:gdLst>
                    <a:gd name="T0" fmla="*/ 0 w 245"/>
                    <a:gd name="T1" fmla="*/ 1 h 523"/>
                    <a:gd name="T2" fmla="*/ 0 w 245"/>
                    <a:gd name="T3" fmla="*/ 1 h 523"/>
                    <a:gd name="T4" fmla="*/ 0 w 245"/>
                    <a:gd name="T5" fmla="*/ 1 h 523"/>
                    <a:gd name="T6" fmla="*/ 0 w 245"/>
                    <a:gd name="T7" fmla="*/ 1 h 523"/>
                    <a:gd name="T8" fmla="*/ 0 w 245"/>
                    <a:gd name="T9" fmla="*/ 1 h 523"/>
                    <a:gd name="T10" fmla="*/ 0 w 245"/>
                    <a:gd name="T11" fmla="*/ 1 h 523"/>
                    <a:gd name="T12" fmla="*/ 0 w 245"/>
                    <a:gd name="T13" fmla="*/ 1 h 523"/>
                    <a:gd name="T14" fmla="*/ 0 w 245"/>
                    <a:gd name="T15" fmla="*/ 1 h 523"/>
                    <a:gd name="T16" fmla="*/ 0 w 245"/>
                    <a:gd name="T17" fmla="*/ 1 h 523"/>
                    <a:gd name="T18" fmla="*/ 0 w 245"/>
                    <a:gd name="T19" fmla="*/ 1 h 523"/>
                    <a:gd name="T20" fmla="*/ 0 w 245"/>
                    <a:gd name="T21" fmla="*/ 1 h 523"/>
                    <a:gd name="T22" fmla="*/ 0 w 245"/>
                    <a:gd name="T23" fmla="*/ 1 h 523"/>
                    <a:gd name="T24" fmla="*/ 0 w 245"/>
                    <a:gd name="T25" fmla="*/ 0 h 523"/>
                    <a:gd name="T26" fmla="*/ 0 w 245"/>
                    <a:gd name="T27" fmla="*/ 1 h 523"/>
                    <a:gd name="T28" fmla="*/ 0 w 245"/>
                    <a:gd name="T29" fmla="*/ 1 h 523"/>
                    <a:gd name="T30" fmla="*/ 0 w 245"/>
                    <a:gd name="T31" fmla="*/ 1 h 523"/>
                    <a:gd name="T32" fmla="*/ 0 w 245"/>
                    <a:gd name="T33" fmla="*/ 1 h 523"/>
                    <a:gd name="T34" fmla="*/ 0 w 245"/>
                    <a:gd name="T35" fmla="*/ 1 h 523"/>
                    <a:gd name="T36" fmla="*/ 0 w 245"/>
                    <a:gd name="T37" fmla="*/ 1 h 523"/>
                    <a:gd name="T38" fmla="*/ 0 w 245"/>
                    <a:gd name="T39" fmla="*/ 1 h 523"/>
                    <a:gd name="T40" fmla="*/ 0 w 245"/>
                    <a:gd name="T41" fmla="*/ 1 h 523"/>
                    <a:gd name="T42" fmla="*/ 0 w 245"/>
                    <a:gd name="T43" fmla="*/ 1 h 523"/>
                    <a:gd name="T44" fmla="*/ 0 w 245"/>
                    <a:gd name="T45" fmla="*/ 1 h 523"/>
                    <a:gd name="T46" fmla="*/ 0 w 245"/>
                    <a:gd name="T47" fmla="*/ 1 h 523"/>
                    <a:gd name="T48" fmla="*/ 0 w 245"/>
                    <a:gd name="T49" fmla="*/ 1 h 523"/>
                    <a:gd name="T50" fmla="*/ 0 w 245"/>
                    <a:gd name="T51" fmla="*/ 1 h 523"/>
                    <a:gd name="T52" fmla="*/ 0 w 245"/>
                    <a:gd name="T53" fmla="*/ 1 h 523"/>
                    <a:gd name="T54" fmla="*/ 0 w 245"/>
                    <a:gd name="T55" fmla="*/ 1 h 523"/>
                    <a:gd name="T56" fmla="*/ 0 w 245"/>
                    <a:gd name="T57" fmla="*/ 1 h 523"/>
                    <a:gd name="T58" fmla="*/ 0 w 245"/>
                    <a:gd name="T59" fmla="*/ 1 h 523"/>
                    <a:gd name="T60" fmla="*/ 0 w 245"/>
                    <a:gd name="T61" fmla="*/ 1 h 523"/>
                    <a:gd name="T62" fmla="*/ 0 w 245"/>
                    <a:gd name="T63" fmla="*/ 1 h 523"/>
                    <a:gd name="T64" fmla="*/ 0 w 245"/>
                    <a:gd name="T65" fmla="*/ 1 h 523"/>
                    <a:gd name="T66" fmla="*/ 0 w 245"/>
                    <a:gd name="T67" fmla="*/ 1 h 523"/>
                    <a:gd name="T68" fmla="*/ 0 w 245"/>
                    <a:gd name="T69" fmla="*/ 1 h 523"/>
                    <a:gd name="T70" fmla="*/ 0 w 245"/>
                    <a:gd name="T71" fmla="*/ 1 h 523"/>
                    <a:gd name="T72" fmla="*/ 0 w 245"/>
                    <a:gd name="T73" fmla="*/ 1 h 523"/>
                    <a:gd name="T74" fmla="*/ 0 w 245"/>
                    <a:gd name="T75" fmla="*/ 1 h 523"/>
                    <a:gd name="T76" fmla="*/ 0 w 245"/>
                    <a:gd name="T77" fmla="*/ 1 h 523"/>
                    <a:gd name="T78" fmla="*/ 0 w 245"/>
                    <a:gd name="T79" fmla="*/ 1 h 523"/>
                    <a:gd name="T80" fmla="*/ 0 w 245"/>
                    <a:gd name="T81" fmla="*/ 1 h 523"/>
                    <a:gd name="T82" fmla="*/ 0 w 245"/>
                    <a:gd name="T83" fmla="*/ 1 h 523"/>
                    <a:gd name="T84" fmla="*/ 0 w 245"/>
                    <a:gd name="T85" fmla="*/ 1 h 523"/>
                    <a:gd name="T86" fmla="*/ 0 w 245"/>
                    <a:gd name="T87" fmla="*/ 1 h 523"/>
                    <a:gd name="T88" fmla="*/ 0 w 245"/>
                    <a:gd name="T89" fmla="*/ 1 h 523"/>
                    <a:gd name="T90" fmla="*/ 0 w 245"/>
                    <a:gd name="T91" fmla="*/ 1 h 523"/>
                    <a:gd name="T92" fmla="*/ 0 w 245"/>
                    <a:gd name="T93" fmla="*/ 1 h 523"/>
                    <a:gd name="T94" fmla="*/ 0 w 245"/>
                    <a:gd name="T95" fmla="*/ 1 h 523"/>
                    <a:gd name="T96" fmla="*/ 0 w 245"/>
                    <a:gd name="T97" fmla="*/ 1 h 523"/>
                    <a:gd name="T98" fmla="*/ 0 w 245"/>
                    <a:gd name="T99" fmla="*/ 1 h 523"/>
                    <a:gd name="T100" fmla="*/ 0 w 245"/>
                    <a:gd name="T101" fmla="*/ 1 h 523"/>
                    <a:gd name="T102" fmla="*/ 0 w 245"/>
                    <a:gd name="T103" fmla="*/ 1 h 523"/>
                    <a:gd name="T104" fmla="*/ 0 w 245"/>
                    <a:gd name="T105" fmla="*/ 1 h 523"/>
                    <a:gd name="T106" fmla="*/ 0 w 245"/>
                    <a:gd name="T107" fmla="*/ 1 h 523"/>
                    <a:gd name="T108" fmla="*/ 0 w 245"/>
                    <a:gd name="T109" fmla="*/ 1 h 523"/>
                    <a:gd name="T110" fmla="*/ 0 w 245"/>
                    <a:gd name="T111" fmla="*/ 1 h 523"/>
                    <a:gd name="T112" fmla="*/ 0 w 245"/>
                    <a:gd name="T113" fmla="*/ 1 h 523"/>
                    <a:gd name="T114" fmla="*/ 0 w 245"/>
                    <a:gd name="T115" fmla="*/ 1 h 523"/>
                    <a:gd name="T116" fmla="*/ 0 w 245"/>
                    <a:gd name="T117" fmla="*/ 1 h 523"/>
                    <a:gd name="T118" fmla="*/ 0 w 245"/>
                    <a:gd name="T119" fmla="*/ 1 h 523"/>
                    <a:gd name="T120" fmla="*/ 0 w 245"/>
                    <a:gd name="T121" fmla="*/ 1 h 523"/>
                    <a:gd name="T122" fmla="*/ 0 w 245"/>
                    <a:gd name="T123" fmla="*/ 1 h 52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3">
                      <a:moveTo>
                        <a:pt x="203" y="144"/>
                      </a:moveTo>
                      <a:lnTo>
                        <a:pt x="203" y="144"/>
                      </a:lnTo>
                      <a:lnTo>
                        <a:pt x="194" y="144"/>
                      </a:lnTo>
                      <a:lnTo>
                        <a:pt x="186" y="138"/>
                      </a:lnTo>
                      <a:lnTo>
                        <a:pt x="177" y="138"/>
                      </a:lnTo>
                      <a:lnTo>
                        <a:pt x="168" y="132"/>
                      </a:lnTo>
                      <a:lnTo>
                        <a:pt x="161" y="124"/>
                      </a:lnTo>
                      <a:lnTo>
                        <a:pt x="161" y="116"/>
                      </a:lnTo>
                      <a:lnTo>
                        <a:pt x="161" y="108"/>
                      </a:lnTo>
                      <a:lnTo>
                        <a:pt x="168" y="108"/>
                      </a:lnTo>
                      <a:lnTo>
                        <a:pt x="177" y="101"/>
                      </a:lnTo>
                      <a:lnTo>
                        <a:pt x="177" y="95"/>
                      </a:lnTo>
                      <a:lnTo>
                        <a:pt x="186" y="87"/>
                      </a:lnTo>
                      <a:lnTo>
                        <a:pt x="186" y="79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4"/>
                      </a:lnTo>
                      <a:lnTo>
                        <a:pt x="186" y="36"/>
                      </a:lnTo>
                      <a:lnTo>
                        <a:pt x="177" y="28"/>
                      </a:lnTo>
                      <a:lnTo>
                        <a:pt x="168" y="22"/>
                      </a:lnTo>
                      <a:lnTo>
                        <a:pt x="161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5" y="0"/>
                      </a:lnTo>
                      <a:lnTo>
                        <a:pt x="126" y="0"/>
                      </a:lnTo>
                      <a:lnTo>
                        <a:pt x="120" y="0"/>
                      </a:lnTo>
                      <a:lnTo>
                        <a:pt x="102" y="8"/>
                      </a:lnTo>
                      <a:lnTo>
                        <a:pt x="92" y="8"/>
                      </a:lnTo>
                      <a:lnTo>
                        <a:pt x="85" y="16"/>
                      </a:lnTo>
                      <a:lnTo>
                        <a:pt x="78" y="22"/>
                      </a:lnTo>
                      <a:lnTo>
                        <a:pt x="78" y="28"/>
                      </a:lnTo>
                      <a:lnTo>
                        <a:pt x="68" y="36"/>
                      </a:lnTo>
                      <a:lnTo>
                        <a:pt x="68" y="44"/>
                      </a:lnTo>
                      <a:lnTo>
                        <a:pt x="59" y="51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8" y="79"/>
                      </a:lnTo>
                      <a:lnTo>
                        <a:pt x="68" y="87"/>
                      </a:lnTo>
                      <a:lnTo>
                        <a:pt x="68" y="95"/>
                      </a:lnTo>
                      <a:lnTo>
                        <a:pt x="78" y="101"/>
                      </a:lnTo>
                      <a:lnTo>
                        <a:pt x="85" y="108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8" y="138"/>
                      </a:lnTo>
                      <a:lnTo>
                        <a:pt x="68" y="138"/>
                      </a:lnTo>
                      <a:lnTo>
                        <a:pt x="59" y="144"/>
                      </a:lnTo>
                      <a:lnTo>
                        <a:pt x="52" y="144"/>
                      </a:lnTo>
                      <a:lnTo>
                        <a:pt x="35" y="152"/>
                      </a:lnTo>
                      <a:lnTo>
                        <a:pt x="26" y="160"/>
                      </a:lnTo>
                      <a:lnTo>
                        <a:pt x="17" y="160"/>
                      </a:lnTo>
                      <a:lnTo>
                        <a:pt x="9" y="168"/>
                      </a:lnTo>
                      <a:lnTo>
                        <a:pt x="9" y="173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5"/>
                      </a:lnTo>
                      <a:lnTo>
                        <a:pt x="9" y="313"/>
                      </a:lnTo>
                      <a:lnTo>
                        <a:pt x="17" y="319"/>
                      </a:lnTo>
                      <a:lnTo>
                        <a:pt x="17" y="334"/>
                      </a:lnTo>
                      <a:lnTo>
                        <a:pt x="26" y="334"/>
                      </a:lnTo>
                      <a:lnTo>
                        <a:pt x="35" y="342"/>
                      </a:lnTo>
                      <a:lnTo>
                        <a:pt x="43" y="350"/>
                      </a:lnTo>
                      <a:lnTo>
                        <a:pt x="52" y="350"/>
                      </a:lnTo>
                      <a:lnTo>
                        <a:pt x="52" y="354"/>
                      </a:lnTo>
                      <a:lnTo>
                        <a:pt x="52" y="218"/>
                      </a:lnTo>
                      <a:lnTo>
                        <a:pt x="52" y="370"/>
                      </a:lnTo>
                      <a:lnTo>
                        <a:pt x="52" y="486"/>
                      </a:lnTo>
                      <a:lnTo>
                        <a:pt x="52" y="494"/>
                      </a:lnTo>
                      <a:lnTo>
                        <a:pt x="52" y="501"/>
                      </a:lnTo>
                      <a:lnTo>
                        <a:pt x="59" y="507"/>
                      </a:lnTo>
                      <a:lnTo>
                        <a:pt x="59" y="515"/>
                      </a:lnTo>
                      <a:lnTo>
                        <a:pt x="68" y="515"/>
                      </a:lnTo>
                      <a:lnTo>
                        <a:pt x="68" y="523"/>
                      </a:lnTo>
                      <a:lnTo>
                        <a:pt x="78" y="523"/>
                      </a:lnTo>
                      <a:lnTo>
                        <a:pt x="85" y="523"/>
                      </a:lnTo>
                      <a:lnTo>
                        <a:pt x="92" y="523"/>
                      </a:lnTo>
                      <a:lnTo>
                        <a:pt x="102" y="523"/>
                      </a:lnTo>
                      <a:lnTo>
                        <a:pt x="111" y="515"/>
                      </a:lnTo>
                      <a:lnTo>
                        <a:pt x="120" y="507"/>
                      </a:lnTo>
                      <a:lnTo>
                        <a:pt x="126" y="501"/>
                      </a:lnTo>
                      <a:lnTo>
                        <a:pt x="126" y="494"/>
                      </a:lnTo>
                      <a:lnTo>
                        <a:pt x="126" y="486"/>
                      </a:lnTo>
                      <a:lnTo>
                        <a:pt x="126" y="291"/>
                      </a:lnTo>
                      <a:lnTo>
                        <a:pt x="126" y="486"/>
                      </a:lnTo>
                      <a:lnTo>
                        <a:pt x="126" y="494"/>
                      </a:lnTo>
                      <a:lnTo>
                        <a:pt x="126" y="501"/>
                      </a:lnTo>
                      <a:lnTo>
                        <a:pt x="126" y="507"/>
                      </a:lnTo>
                      <a:lnTo>
                        <a:pt x="135" y="507"/>
                      </a:lnTo>
                      <a:lnTo>
                        <a:pt x="135" y="515"/>
                      </a:lnTo>
                      <a:lnTo>
                        <a:pt x="144" y="515"/>
                      </a:lnTo>
                      <a:lnTo>
                        <a:pt x="144" y="523"/>
                      </a:lnTo>
                      <a:lnTo>
                        <a:pt x="153" y="523"/>
                      </a:lnTo>
                      <a:lnTo>
                        <a:pt x="161" y="523"/>
                      </a:lnTo>
                      <a:lnTo>
                        <a:pt x="168" y="523"/>
                      </a:lnTo>
                      <a:lnTo>
                        <a:pt x="177" y="523"/>
                      </a:lnTo>
                      <a:lnTo>
                        <a:pt x="186" y="515"/>
                      </a:lnTo>
                      <a:lnTo>
                        <a:pt x="194" y="507"/>
                      </a:lnTo>
                      <a:lnTo>
                        <a:pt x="194" y="501"/>
                      </a:lnTo>
                      <a:lnTo>
                        <a:pt x="194" y="494"/>
                      </a:lnTo>
                      <a:lnTo>
                        <a:pt x="194" y="486"/>
                      </a:lnTo>
                      <a:lnTo>
                        <a:pt x="194" y="370"/>
                      </a:lnTo>
                      <a:lnTo>
                        <a:pt x="194" y="218"/>
                      </a:lnTo>
                      <a:lnTo>
                        <a:pt x="194" y="354"/>
                      </a:lnTo>
                      <a:lnTo>
                        <a:pt x="203" y="350"/>
                      </a:lnTo>
                      <a:lnTo>
                        <a:pt x="210" y="350"/>
                      </a:lnTo>
                      <a:lnTo>
                        <a:pt x="210" y="342"/>
                      </a:lnTo>
                      <a:lnTo>
                        <a:pt x="220" y="334"/>
                      </a:lnTo>
                      <a:lnTo>
                        <a:pt x="227" y="326"/>
                      </a:lnTo>
                      <a:lnTo>
                        <a:pt x="236" y="319"/>
                      </a:lnTo>
                      <a:lnTo>
                        <a:pt x="245" y="313"/>
                      </a:lnTo>
                      <a:lnTo>
                        <a:pt x="245" y="305"/>
                      </a:lnTo>
                      <a:lnTo>
                        <a:pt x="245" y="291"/>
                      </a:lnTo>
                      <a:lnTo>
                        <a:pt x="245" y="197"/>
                      </a:lnTo>
                      <a:lnTo>
                        <a:pt x="245" y="189"/>
                      </a:lnTo>
                      <a:lnTo>
                        <a:pt x="245" y="181"/>
                      </a:lnTo>
                      <a:lnTo>
                        <a:pt x="245" y="173"/>
                      </a:lnTo>
                      <a:lnTo>
                        <a:pt x="245" y="168"/>
                      </a:lnTo>
                      <a:lnTo>
                        <a:pt x="236" y="160"/>
                      </a:lnTo>
                      <a:lnTo>
                        <a:pt x="227" y="160"/>
                      </a:lnTo>
                      <a:lnTo>
                        <a:pt x="220" y="152"/>
                      </a:lnTo>
                      <a:lnTo>
                        <a:pt x="203" y="144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278" name="Freeform 210"/>
                <p:cNvSpPr>
                  <a:spLocks/>
                </p:cNvSpPr>
                <p:nvPr/>
              </p:nvSpPr>
              <p:spPr bwMode="auto">
                <a:xfrm>
                  <a:off x="3259" y="1200"/>
                  <a:ext cx="122" cy="262"/>
                </a:xfrm>
                <a:custGeom>
                  <a:avLst/>
                  <a:gdLst>
                    <a:gd name="T0" fmla="*/ 0 w 245"/>
                    <a:gd name="T1" fmla="*/ 1 h 523"/>
                    <a:gd name="T2" fmla="*/ 0 w 245"/>
                    <a:gd name="T3" fmla="*/ 1 h 523"/>
                    <a:gd name="T4" fmla="*/ 0 w 245"/>
                    <a:gd name="T5" fmla="*/ 1 h 523"/>
                    <a:gd name="T6" fmla="*/ 0 w 245"/>
                    <a:gd name="T7" fmla="*/ 1 h 523"/>
                    <a:gd name="T8" fmla="*/ 0 w 245"/>
                    <a:gd name="T9" fmla="*/ 1 h 523"/>
                    <a:gd name="T10" fmla="*/ 0 w 245"/>
                    <a:gd name="T11" fmla="*/ 1 h 523"/>
                    <a:gd name="T12" fmla="*/ 0 w 245"/>
                    <a:gd name="T13" fmla="*/ 1 h 523"/>
                    <a:gd name="T14" fmla="*/ 0 w 245"/>
                    <a:gd name="T15" fmla="*/ 1 h 523"/>
                    <a:gd name="T16" fmla="*/ 0 w 245"/>
                    <a:gd name="T17" fmla="*/ 1 h 523"/>
                    <a:gd name="T18" fmla="*/ 0 w 245"/>
                    <a:gd name="T19" fmla="*/ 1 h 523"/>
                    <a:gd name="T20" fmla="*/ 0 w 245"/>
                    <a:gd name="T21" fmla="*/ 1 h 523"/>
                    <a:gd name="T22" fmla="*/ 0 w 245"/>
                    <a:gd name="T23" fmla="*/ 1 h 523"/>
                    <a:gd name="T24" fmla="*/ 0 w 245"/>
                    <a:gd name="T25" fmla="*/ 0 h 523"/>
                    <a:gd name="T26" fmla="*/ 0 w 245"/>
                    <a:gd name="T27" fmla="*/ 1 h 523"/>
                    <a:gd name="T28" fmla="*/ 0 w 245"/>
                    <a:gd name="T29" fmla="*/ 1 h 523"/>
                    <a:gd name="T30" fmla="*/ 0 w 245"/>
                    <a:gd name="T31" fmla="*/ 1 h 523"/>
                    <a:gd name="T32" fmla="*/ 0 w 245"/>
                    <a:gd name="T33" fmla="*/ 1 h 523"/>
                    <a:gd name="T34" fmla="*/ 0 w 245"/>
                    <a:gd name="T35" fmla="*/ 1 h 523"/>
                    <a:gd name="T36" fmla="*/ 0 w 245"/>
                    <a:gd name="T37" fmla="*/ 1 h 523"/>
                    <a:gd name="T38" fmla="*/ 0 w 245"/>
                    <a:gd name="T39" fmla="*/ 1 h 523"/>
                    <a:gd name="T40" fmla="*/ 0 w 245"/>
                    <a:gd name="T41" fmla="*/ 1 h 523"/>
                    <a:gd name="T42" fmla="*/ 0 w 245"/>
                    <a:gd name="T43" fmla="*/ 1 h 523"/>
                    <a:gd name="T44" fmla="*/ 0 w 245"/>
                    <a:gd name="T45" fmla="*/ 1 h 523"/>
                    <a:gd name="T46" fmla="*/ 0 w 245"/>
                    <a:gd name="T47" fmla="*/ 1 h 523"/>
                    <a:gd name="T48" fmla="*/ 0 w 245"/>
                    <a:gd name="T49" fmla="*/ 1 h 523"/>
                    <a:gd name="T50" fmla="*/ 0 w 245"/>
                    <a:gd name="T51" fmla="*/ 1 h 523"/>
                    <a:gd name="T52" fmla="*/ 0 w 245"/>
                    <a:gd name="T53" fmla="*/ 1 h 523"/>
                    <a:gd name="T54" fmla="*/ 0 w 245"/>
                    <a:gd name="T55" fmla="*/ 1 h 523"/>
                    <a:gd name="T56" fmla="*/ 0 w 245"/>
                    <a:gd name="T57" fmla="*/ 1 h 523"/>
                    <a:gd name="T58" fmla="*/ 0 w 245"/>
                    <a:gd name="T59" fmla="*/ 1 h 523"/>
                    <a:gd name="T60" fmla="*/ 0 w 245"/>
                    <a:gd name="T61" fmla="*/ 1 h 523"/>
                    <a:gd name="T62" fmla="*/ 0 w 245"/>
                    <a:gd name="T63" fmla="*/ 1 h 523"/>
                    <a:gd name="T64" fmla="*/ 0 w 245"/>
                    <a:gd name="T65" fmla="*/ 1 h 523"/>
                    <a:gd name="T66" fmla="*/ 0 w 245"/>
                    <a:gd name="T67" fmla="*/ 1 h 523"/>
                    <a:gd name="T68" fmla="*/ 0 w 245"/>
                    <a:gd name="T69" fmla="*/ 1 h 523"/>
                    <a:gd name="T70" fmla="*/ 0 w 245"/>
                    <a:gd name="T71" fmla="*/ 1 h 523"/>
                    <a:gd name="T72" fmla="*/ 0 w 245"/>
                    <a:gd name="T73" fmla="*/ 1 h 523"/>
                    <a:gd name="T74" fmla="*/ 0 w 245"/>
                    <a:gd name="T75" fmla="*/ 1 h 523"/>
                    <a:gd name="T76" fmla="*/ 0 w 245"/>
                    <a:gd name="T77" fmla="*/ 1 h 523"/>
                    <a:gd name="T78" fmla="*/ 0 w 245"/>
                    <a:gd name="T79" fmla="*/ 1 h 523"/>
                    <a:gd name="T80" fmla="*/ 0 w 245"/>
                    <a:gd name="T81" fmla="*/ 1 h 523"/>
                    <a:gd name="T82" fmla="*/ 0 w 245"/>
                    <a:gd name="T83" fmla="*/ 1 h 523"/>
                    <a:gd name="T84" fmla="*/ 0 w 245"/>
                    <a:gd name="T85" fmla="*/ 1 h 523"/>
                    <a:gd name="T86" fmla="*/ 0 w 245"/>
                    <a:gd name="T87" fmla="*/ 1 h 523"/>
                    <a:gd name="T88" fmla="*/ 0 w 245"/>
                    <a:gd name="T89" fmla="*/ 1 h 523"/>
                    <a:gd name="T90" fmla="*/ 0 w 245"/>
                    <a:gd name="T91" fmla="*/ 1 h 523"/>
                    <a:gd name="T92" fmla="*/ 0 w 245"/>
                    <a:gd name="T93" fmla="*/ 1 h 523"/>
                    <a:gd name="T94" fmla="*/ 0 w 245"/>
                    <a:gd name="T95" fmla="*/ 1 h 523"/>
                    <a:gd name="T96" fmla="*/ 0 w 245"/>
                    <a:gd name="T97" fmla="*/ 1 h 523"/>
                    <a:gd name="T98" fmla="*/ 0 w 245"/>
                    <a:gd name="T99" fmla="*/ 1 h 523"/>
                    <a:gd name="T100" fmla="*/ 0 w 245"/>
                    <a:gd name="T101" fmla="*/ 1 h 523"/>
                    <a:gd name="T102" fmla="*/ 0 w 245"/>
                    <a:gd name="T103" fmla="*/ 1 h 523"/>
                    <a:gd name="T104" fmla="*/ 0 w 245"/>
                    <a:gd name="T105" fmla="*/ 1 h 523"/>
                    <a:gd name="T106" fmla="*/ 0 w 245"/>
                    <a:gd name="T107" fmla="*/ 1 h 523"/>
                    <a:gd name="T108" fmla="*/ 0 w 245"/>
                    <a:gd name="T109" fmla="*/ 1 h 523"/>
                    <a:gd name="T110" fmla="*/ 0 w 245"/>
                    <a:gd name="T111" fmla="*/ 1 h 523"/>
                    <a:gd name="T112" fmla="*/ 0 w 245"/>
                    <a:gd name="T113" fmla="*/ 1 h 523"/>
                    <a:gd name="T114" fmla="*/ 0 w 245"/>
                    <a:gd name="T115" fmla="*/ 1 h 523"/>
                    <a:gd name="T116" fmla="*/ 0 w 245"/>
                    <a:gd name="T117" fmla="*/ 1 h 523"/>
                    <a:gd name="T118" fmla="*/ 0 w 245"/>
                    <a:gd name="T119" fmla="*/ 1 h 523"/>
                    <a:gd name="T120" fmla="*/ 0 w 245"/>
                    <a:gd name="T121" fmla="*/ 1 h 523"/>
                    <a:gd name="T122" fmla="*/ 0 w 245"/>
                    <a:gd name="T123" fmla="*/ 1 h 52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3">
                      <a:moveTo>
                        <a:pt x="203" y="144"/>
                      </a:moveTo>
                      <a:lnTo>
                        <a:pt x="203" y="144"/>
                      </a:lnTo>
                      <a:lnTo>
                        <a:pt x="194" y="144"/>
                      </a:lnTo>
                      <a:lnTo>
                        <a:pt x="186" y="138"/>
                      </a:lnTo>
                      <a:lnTo>
                        <a:pt x="177" y="138"/>
                      </a:lnTo>
                      <a:lnTo>
                        <a:pt x="168" y="132"/>
                      </a:lnTo>
                      <a:lnTo>
                        <a:pt x="161" y="124"/>
                      </a:lnTo>
                      <a:lnTo>
                        <a:pt x="161" y="116"/>
                      </a:lnTo>
                      <a:lnTo>
                        <a:pt x="161" y="108"/>
                      </a:lnTo>
                      <a:lnTo>
                        <a:pt x="168" y="108"/>
                      </a:lnTo>
                      <a:lnTo>
                        <a:pt x="177" y="101"/>
                      </a:lnTo>
                      <a:lnTo>
                        <a:pt x="177" y="95"/>
                      </a:lnTo>
                      <a:lnTo>
                        <a:pt x="186" y="87"/>
                      </a:lnTo>
                      <a:lnTo>
                        <a:pt x="186" y="79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4"/>
                      </a:lnTo>
                      <a:lnTo>
                        <a:pt x="186" y="36"/>
                      </a:lnTo>
                      <a:lnTo>
                        <a:pt x="177" y="28"/>
                      </a:lnTo>
                      <a:lnTo>
                        <a:pt x="168" y="22"/>
                      </a:lnTo>
                      <a:lnTo>
                        <a:pt x="161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5" y="0"/>
                      </a:lnTo>
                      <a:lnTo>
                        <a:pt x="126" y="0"/>
                      </a:lnTo>
                      <a:lnTo>
                        <a:pt x="120" y="0"/>
                      </a:lnTo>
                      <a:lnTo>
                        <a:pt x="102" y="8"/>
                      </a:lnTo>
                      <a:lnTo>
                        <a:pt x="92" y="8"/>
                      </a:lnTo>
                      <a:lnTo>
                        <a:pt x="85" y="16"/>
                      </a:lnTo>
                      <a:lnTo>
                        <a:pt x="78" y="22"/>
                      </a:lnTo>
                      <a:lnTo>
                        <a:pt x="78" y="28"/>
                      </a:lnTo>
                      <a:lnTo>
                        <a:pt x="68" y="36"/>
                      </a:lnTo>
                      <a:lnTo>
                        <a:pt x="68" y="44"/>
                      </a:lnTo>
                      <a:lnTo>
                        <a:pt x="59" y="51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8" y="79"/>
                      </a:lnTo>
                      <a:lnTo>
                        <a:pt x="68" y="87"/>
                      </a:lnTo>
                      <a:lnTo>
                        <a:pt x="68" y="95"/>
                      </a:lnTo>
                      <a:lnTo>
                        <a:pt x="78" y="101"/>
                      </a:lnTo>
                      <a:lnTo>
                        <a:pt x="85" y="108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8" y="138"/>
                      </a:lnTo>
                      <a:lnTo>
                        <a:pt x="68" y="138"/>
                      </a:lnTo>
                      <a:lnTo>
                        <a:pt x="59" y="144"/>
                      </a:lnTo>
                      <a:lnTo>
                        <a:pt x="52" y="144"/>
                      </a:lnTo>
                      <a:lnTo>
                        <a:pt x="35" y="152"/>
                      </a:lnTo>
                      <a:lnTo>
                        <a:pt x="26" y="160"/>
                      </a:lnTo>
                      <a:lnTo>
                        <a:pt x="17" y="160"/>
                      </a:lnTo>
                      <a:lnTo>
                        <a:pt x="9" y="168"/>
                      </a:lnTo>
                      <a:lnTo>
                        <a:pt x="9" y="173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5"/>
                      </a:lnTo>
                      <a:lnTo>
                        <a:pt x="9" y="313"/>
                      </a:lnTo>
                      <a:lnTo>
                        <a:pt x="17" y="319"/>
                      </a:lnTo>
                      <a:lnTo>
                        <a:pt x="17" y="334"/>
                      </a:lnTo>
                      <a:lnTo>
                        <a:pt x="26" y="334"/>
                      </a:lnTo>
                      <a:lnTo>
                        <a:pt x="35" y="342"/>
                      </a:lnTo>
                      <a:lnTo>
                        <a:pt x="43" y="350"/>
                      </a:lnTo>
                      <a:lnTo>
                        <a:pt x="52" y="350"/>
                      </a:lnTo>
                      <a:lnTo>
                        <a:pt x="52" y="354"/>
                      </a:lnTo>
                      <a:lnTo>
                        <a:pt x="52" y="218"/>
                      </a:lnTo>
                      <a:lnTo>
                        <a:pt x="52" y="370"/>
                      </a:lnTo>
                      <a:lnTo>
                        <a:pt x="52" y="486"/>
                      </a:lnTo>
                      <a:lnTo>
                        <a:pt x="52" y="494"/>
                      </a:lnTo>
                      <a:lnTo>
                        <a:pt x="52" y="501"/>
                      </a:lnTo>
                      <a:lnTo>
                        <a:pt x="59" y="507"/>
                      </a:lnTo>
                      <a:lnTo>
                        <a:pt x="59" y="515"/>
                      </a:lnTo>
                      <a:lnTo>
                        <a:pt x="68" y="515"/>
                      </a:lnTo>
                      <a:lnTo>
                        <a:pt x="68" y="523"/>
                      </a:lnTo>
                      <a:lnTo>
                        <a:pt x="78" y="523"/>
                      </a:lnTo>
                      <a:lnTo>
                        <a:pt x="85" y="523"/>
                      </a:lnTo>
                      <a:lnTo>
                        <a:pt x="92" y="523"/>
                      </a:lnTo>
                      <a:lnTo>
                        <a:pt x="102" y="523"/>
                      </a:lnTo>
                      <a:lnTo>
                        <a:pt x="111" y="515"/>
                      </a:lnTo>
                      <a:lnTo>
                        <a:pt x="120" y="507"/>
                      </a:lnTo>
                      <a:lnTo>
                        <a:pt x="126" y="501"/>
                      </a:lnTo>
                      <a:lnTo>
                        <a:pt x="126" y="494"/>
                      </a:lnTo>
                      <a:lnTo>
                        <a:pt x="126" y="486"/>
                      </a:lnTo>
                      <a:lnTo>
                        <a:pt x="126" y="291"/>
                      </a:lnTo>
                      <a:lnTo>
                        <a:pt x="126" y="486"/>
                      </a:lnTo>
                      <a:lnTo>
                        <a:pt x="126" y="494"/>
                      </a:lnTo>
                      <a:lnTo>
                        <a:pt x="126" y="501"/>
                      </a:lnTo>
                      <a:lnTo>
                        <a:pt x="126" y="507"/>
                      </a:lnTo>
                      <a:lnTo>
                        <a:pt x="135" y="507"/>
                      </a:lnTo>
                      <a:lnTo>
                        <a:pt x="135" y="515"/>
                      </a:lnTo>
                      <a:lnTo>
                        <a:pt x="144" y="515"/>
                      </a:lnTo>
                      <a:lnTo>
                        <a:pt x="144" y="523"/>
                      </a:lnTo>
                      <a:lnTo>
                        <a:pt x="153" y="523"/>
                      </a:lnTo>
                      <a:lnTo>
                        <a:pt x="161" y="523"/>
                      </a:lnTo>
                      <a:lnTo>
                        <a:pt x="168" y="523"/>
                      </a:lnTo>
                      <a:lnTo>
                        <a:pt x="177" y="523"/>
                      </a:lnTo>
                      <a:lnTo>
                        <a:pt x="186" y="515"/>
                      </a:lnTo>
                      <a:lnTo>
                        <a:pt x="194" y="507"/>
                      </a:lnTo>
                      <a:lnTo>
                        <a:pt x="194" y="501"/>
                      </a:lnTo>
                      <a:lnTo>
                        <a:pt x="194" y="494"/>
                      </a:lnTo>
                      <a:lnTo>
                        <a:pt x="194" y="486"/>
                      </a:lnTo>
                      <a:lnTo>
                        <a:pt x="194" y="370"/>
                      </a:lnTo>
                      <a:lnTo>
                        <a:pt x="194" y="218"/>
                      </a:lnTo>
                      <a:lnTo>
                        <a:pt x="194" y="354"/>
                      </a:lnTo>
                      <a:lnTo>
                        <a:pt x="203" y="350"/>
                      </a:lnTo>
                      <a:lnTo>
                        <a:pt x="210" y="350"/>
                      </a:lnTo>
                      <a:lnTo>
                        <a:pt x="210" y="342"/>
                      </a:lnTo>
                      <a:lnTo>
                        <a:pt x="220" y="334"/>
                      </a:lnTo>
                      <a:lnTo>
                        <a:pt x="227" y="326"/>
                      </a:lnTo>
                      <a:lnTo>
                        <a:pt x="236" y="319"/>
                      </a:lnTo>
                      <a:lnTo>
                        <a:pt x="245" y="313"/>
                      </a:lnTo>
                      <a:lnTo>
                        <a:pt x="245" y="305"/>
                      </a:lnTo>
                      <a:lnTo>
                        <a:pt x="245" y="291"/>
                      </a:lnTo>
                      <a:lnTo>
                        <a:pt x="245" y="197"/>
                      </a:lnTo>
                      <a:lnTo>
                        <a:pt x="245" y="189"/>
                      </a:lnTo>
                      <a:lnTo>
                        <a:pt x="245" y="181"/>
                      </a:lnTo>
                      <a:lnTo>
                        <a:pt x="245" y="173"/>
                      </a:lnTo>
                      <a:lnTo>
                        <a:pt x="245" y="168"/>
                      </a:lnTo>
                      <a:lnTo>
                        <a:pt x="236" y="160"/>
                      </a:lnTo>
                      <a:lnTo>
                        <a:pt x="227" y="160"/>
                      </a:lnTo>
                      <a:lnTo>
                        <a:pt x="220" y="152"/>
                      </a:lnTo>
                      <a:lnTo>
                        <a:pt x="203" y="144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  <p:sp>
          <p:nvSpPr>
            <p:cNvPr id="54" name="Rectangle 211"/>
            <p:cNvSpPr>
              <a:spLocks noChangeArrowheads="1"/>
            </p:cNvSpPr>
            <p:nvPr/>
          </p:nvSpPr>
          <p:spPr bwMode="auto">
            <a:xfrm>
              <a:off x="1928" y="693"/>
              <a:ext cx="262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sz="1600" b="1" dirty="0" err="1">
                  <a:solidFill>
                    <a:srgbClr val="000000"/>
                  </a:solidFill>
                </a:rPr>
                <a:t>Pacientes</a:t>
              </a:r>
              <a:r>
                <a:rPr kumimoji="1" lang="en-US" sz="1600" b="1" dirty="0">
                  <a:solidFill>
                    <a:srgbClr val="000000"/>
                  </a:solidFill>
                </a:rPr>
                <a:t> </a:t>
              </a:r>
              <a:r>
                <a:rPr kumimoji="1" lang="en-US" sz="1600" b="1" dirty="0" smtClean="0">
                  <a:solidFill>
                    <a:srgbClr val="000000"/>
                  </a:solidFill>
                </a:rPr>
                <a:t>con el </a:t>
              </a:r>
              <a:r>
                <a:rPr kumimoji="1" lang="en-US" sz="1600" b="1" dirty="0" err="1" smtClean="0">
                  <a:solidFill>
                    <a:srgbClr val="000000"/>
                  </a:solidFill>
                </a:rPr>
                <a:t>mismo</a:t>
              </a:r>
              <a:r>
                <a:rPr kumimoji="1" lang="en-US" sz="1600" b="1" dirty="0" smtClean="0">
                  <a:solidFill>
                    <a:srgbClr val="000000"/>
                  </a:solidFill>
                </a:rPr>
                <a:t> </a:t>
              </a:r>
              <a:r>
                <a:rPr kumimoji="1" lang="en-US" sz="1600" b="1" dirty="0" err="1" smtClean="0">
                  <a:solidFill>
                    <a:srgbClr val="000000"/>
                  </a:solidFill>
                </a:rPr>
                <a:t>diagnóstico</a:t>
              </a:r>
              <a:endParaRPr kumimoji="1" lang="en-US" sz="1200" dirty="0">
                <a:solidFill>
                  <a:srgbClr val="000000"/>
                </a:solidFill>
              </a:endParaRPr>
            </a:p>
          </p:txBody>
        </p:sp>
        <p:grpSp>
          <p:nvGrpSpPr>
            <p:cNvPr id="55" name="Group 212"/>
            <p:cNvGrpSpPr>
              <a:grpSpLocks/>
            </p:cNvGrpSpPr>
            <p:nvPr/>
          </p:nvGrpSpPr>
          <p:grpSpPr bwMode="auto">
            <a:xfrm>
              <a:off x="2527" y="2480"/>
              <a:ext cx="179" cy="446"/>
              <a:chOff x="2808" y="2019"/>
              <a:chExt cx="207" cy="492"/>
            </a:xfrm>
          </p:grpSpPr>
          <p:sp>
            <p:nvSpPr>
              <p:cNvPr id="273" name="Freeform 213"/>
              <p:cNvSpPr>
                <a:spLocks/>
              </p:cNvSpPr>
              <p:nvPr/>
            </p:nvSpPr>
            <p:spPr bwMode="auto">
              <a:xfrm>
                <a:off x="2808" y="2019"/>
                <a:ext cx="155" cy="371"/>
              </a:xfrm>
              <a:custGeom>
                <a:avLst/>
                <a:gdLst>
                  <a:gd name="T0" fmla="*/ 1 w 310"/>
                  <a:gd name="T1" fmla="*/ 1 h 741"/>
                  <a:gd name="T2" fmla="*/ 1 w 310"/>
                  <a:gd name="T3" fmla="*/ 1 h 741"/>
                  <a:gd name="T4" fmla="*/ 1 w 310"/>
                  <a:gd name="T5" fmla="*/ 0 h 741"/>
                  <a:gd name="T6" fmla="*/ 0 w 310"/>
                  <a:gd name="T7" fmla="*/ 1 h 741"/>
                  <a:gd name="T8" fmla="*/ 1 w 310"/>
                  <a:gd name="T9" fmla="*/ 1 h 7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0" h="741">
                    <a:moveTo>
                      <a:pt x="225" y="741"/>
                    </a:moveTo>
                    <a:lnTo>
                      <a:pt x="310" y="720"/>
                    </a:lnTo>
                    <a:lnTo>
                      <a:pt x="85" y="0"/>
                    </a:lnTo>
                    <a:lnTo>
                      <a:pt x="0" y="20"/>
                    </a:lnTo>
                    <a:lnTo>
                      <a:pt x="225" y="74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74" name="Freeform 214"/>
              <p:cNvSpPr>
                <a:spLocks/>
              </p:cNvSpPr>
              <p:nvPr/>
            </p:nvSpPr>
            <p:spPr bwMode="auto">
              <a:xfrm>
                <a:off x="2867" y="2365"/>
                <a:ext cx="148" cy="146"/>
              </a:xfrm>
              <a:custGeom>
                <a:avLst/>
                <a:gdLst>
                  <a:gd name="T0" fmla="*/ 0 w 297"/>
                  <a:gd name="T1" fmla="*/ 1 h 291"/>
                  <a:gd name="T2" fmla="*/ 0 w 297"/>
                  <a:gd name="T3" fmla="*/ 1 h 291"/>
                  <a:gd name="T4" fmla="*/ 0 w 297"/>
                  <a:gd name="T5" fmla="*/ 0 h 291"/>
                  <a:gd name="T6" fmla="*/ 0 w 297"/>
                  <a:gd name="T7" fmla="*/ 1 h 29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97" h="291">
                    <a:moveTo>
                      <a:pt x="0" y="70"/>
                    </a:moveTo>
                    <a:lnTo>
                      <a:pt x="230" y="291"/>
                    </a:lnTo>
                    <a:lnTo>
                      <a:pt x="297" y="0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</p:grpSp>
        <p:grpSp>
          <p:nvGrpSpPr>
            <p:cNvPr id="56" name="Group 215"/>
            <p:cNvGrpSpPr>
              <a:grpSpLocks/>
            </p:cNvGrpSpPr>
            <p:nvPr/>
          </p:nvGrpSpPr>
          <p:grpSpPr bwMode="auto">
            <a:xfrm>
              <a:off x="2989" y="3031"/>
              <a:ext cx="106" cy="236"/>
              <a:chOff x="3331" y="2566"/>
              <a:chExt cx="122" cy="262"/>
            </a:xfrm>
          </p:grpSpPr>
          <p:sp>
            <p:nvSpPr>
              <p:cNvPr id="271" name="Freeform 216"/>
              <p:cNvSpPr>
                <a:spLocks/>
              </p:cNvSpPr>
              <p:nvPr/>
            </p:nvSpPr>
            <p:spPr bwMode="auto">
              <a:xfrm>
                <a:off x="3331" y="2566"/>
                <a:ext cx="122" cy="262"/>
              </a:xfrm>
              <a:custGeom>
                <a:avLst/>
                <a:gdLst>
                  <a:gd name="T0" fmla="*/ 1 w 243"/>
                  <a:gd name="T1" fmla="*/ 0 h 525"/>
                  <a:gd name="T2" fmla="*/ 1 w 243"/>
                  <a:gd name="T3" fmla="*/ 0 h 525"/>
                  <a:gd name="T4" fmla="*/ 1 w 243"/>
                  <a:gd name="T5" fmla="*/ 0 h 525"/>
                  <a:gd name="T6" fmla="*/ 1 w 243"/>
                  <a:gd name="T7" fmla="*/ 0 h 525"/>
                  <a:gd name="T8" fmla="*/ 1 w 243"/>
                  <a:gd name="T9" fmla="*/ 0 h 525"/>
                  <a:gd name="T10" fmla="*/ 1 w 243"/>
                  <a:gd name="T11" fmla="*/ 0 h 525"/>
                  <a:gd name="T12" fmla="*/ 1 w 243"/>
                  <a:gd name="T13" fmla="*/ 0 h 525"/>
                  <a:gd name="T14" fmla="*/ 1 w 243"/>
                  <a:gd name="T15" fmla="*/ 0 h 525"/>
                  <a:gd name="T16" fmla="*/ 1 w 243"/>
                  <a:gd name="T17" fmla="*/ 0 h 525"/>
                  <a:gd name="T18" fmla="*/ 1 w 243"/>
                  <a:gd name="T19" fmla="*/ 0 h 525"/>
                  <a:gd name="T20" fmla="*/ 1 w 243"/>
                  <a:gd name="T21" fmla="*/ 0 h 525"/>
                  <a:gd name="T22" fmla="*/ 1 w 243"/>
                  <a:gd name="T23" fmla="*/ 0 h 525"/>
                  <a:gd name="T24" fmla="*/ 1 w 243"/>
                  <a:gd name="T25" fmla="*/ 0 h 525"/>
                  <a:gd name="T26" fmla="*/ 1 w 243"/>
                  <a:gd name="T27" fmla="*/ 0 h 525"/>
                  <a:gd name="T28" fmla="*/ 1 w 243"/>
                  <a:gd name="T29" fmla="*/ 0 h 525"/>
                  <a:gd name="T30" fmla="*/ 1 w 243"/>
                  <a:gd name="T31" fmla="*/ 0 h 525"/>
                  <a:gd name="T32" fmla="*/ 1 w 243"/>
                  <a:gd name="T33" fmla="*/ 0 h 525"/>
                  <a:gd name="T34" fmla="*/ 1 w 243"/>
                  <a:gd name="T35" fmla="*/ 0 h 525"/>
                  <a:gd name="T36" fmla="*/ 1 w 243"/>
                  <a:gd name="T37" fmla="*/ 0 h 525"/>
                  <a:gd name="T38" fmla="*/ 1 w 243"/>
                  <a:gd name="T39" fmla="*/ 0 h 525"/>
                  <a:gd name="T40" fmla="*/ 1 w 243"/>
                  <a:gd name="T41" fmla="*/ 0 h 525"/>
                  <a:gd name="T42" fmla="*/ 1 w 243"/>
                  <a:gd name="T43" fmla="*/ 0 h 525"/>
                  <a:gd name="T44" fmla="*/ 1 w 243"/>
                  <a:gd name="T45" fmla="*/ 0 h 525"/>
                  <a:gd name="T46" fmla="*/ 1 w 243"/>
                  <a:gd name="T47" fmla="*/ 0 h 525"/>
                  <a:gd name="T48" fmla="*/ 1 w 243"/>
                  <a:gd name="T49" fmla="*/ 0 h 525"/>
                  <a:gd name="T50" fmla="*/ 1 w 243"/>
                  <a:gd name="T51" fmla="*/ 0 h 525"/>
                  <a:gd name="T52" fmla="*/ 1 w 243"/>
                  <a:gd name="T53" fmla="*/ 0 h 525"/>
                  <a:gd name="T54" fmla="*/ 0 w 243"/>
                  <a:gd name="T55" fmla="*/ 0 h 525"/>
                  <a:gd name="T56" fmla="*/ 0 w 243"/>
                  <a:gd name="T57" fmla="*/ 0 h 525"/>
                  <a:gd name="T58" fmla="*/ 1 w 243"/>
                  <a:gd name="T59" fmla="*/ 0 h 525"/>
                  <a:gd name="T60" fmla="*/ 1 w 243"/>
                  <a:gd name="T61" fmla="*/ 0 h 525"/>
                  <a:gd name="T62" fmla="*/ 1 w 243"/>
                  <a:gd name="T63" fmla="*/ 0 h 525"/>
                  <a:gd name="T64" fmla="*/ 1 w 243"/>
                  <a:gd name="T65" fmla="*/ 0 h 525"/>
                  <a:gd name="T66" fmla="*/ 1 w 243"/>
                  <a:gd name="T67" fmla="*/ 0 h 525"/>
                  <a:gd name="T68" fmla="*/ 1 w 243"/>
                  <a:gd name="T69" fmla="*/ 0 h 525"/>
                  <a:gd name="T70" fmla="*/ 1 w 243"/>
                  <a:gd name="T71" fmla="*/ 0 h 525"/>
                  <a:gd name="T72" fmla="*/ 1 w 243"/>
                  <a:gd name="T73" fmla="*/ 0 h 525"/>
                  <a:gd name="T74" fmla="*/ 1 w 243"/>
                  <a:gd name="T75" fmla="*/ 0 h 525"/>
                  <a:gd name="T76" fmla="*/ 1 w 243"/>
                  <a:gd name="T77" fmla="*/ 0 h 525"/>
                  <a:gd name="T78" fmla="*/ 1 w 243"/>
                  <a:gd name="T79" fmla="*/ 0 h 525"/>
                  <a:gd name="T80" fmla="*/ 1 w 243"/>
                  <a:gd name="T81" fmla="*/ 0 h 525"/>
                  <a:gd name="T82" fmla="*/ 1 w 243"/>
                  <a:gd name="T83" fmla="*/ 0 h 525"/>
                  <a:gd name="T84" fmla="*/ 1 w 243"/>
                  <a:gd name="T85" fmla="*/ 0 h 525"/>
                  <a:gd name="T86" fmla="*/ 1 w 243"/>
                  <a:gd name="T87" fmla="*/ 0 h 525"/>
                  <a:gd name="T88" fmla="*/ 1 w 243"/>
                  <a:gd name="T89" fmla="*/ 0 h 525"/>
                  <a:gd name="T90" fmla="*/ 1 w 243"/>
                  <a:gd name="T91" fmla="*/ 0 h 525"/>
                  <a:gd name="T92" fmla="*/ 1 w 243"/>
                  <a:gd name="T93" fmla="*/ 0 h 525"/>
                  <a:gd name="T94" fmla="*/ 1 w 243"/>
                  <a:gd name="T95" fmla="*/ 0 h 525"/>
                  <a:gd name="T96" fmla="*/ 1 w 243"/>
                  <a:gd name="T97" fmla="*/ 0 h 525"/>
                  <a:gd name="T98" fmla="*/ 1 w 243"/>
                  <a:gd name="T99" fmla="*/ 0 h 525"/>
                  <a:gd name="T100" fmla="*/ 1 w 243"/>
                  <a:gd name="T101" fmla="*/ 0 h 525"/>
                  <a:gd name="T102" fmla="*/ 1 w 243"/>
                  <a:gd name="T103" fmla="*/ 0 h 525"/>
                  <a:gd name="T104" fmla="*/ 1 w 243"/>
                  <a:gd name="T105" fmla="*/ 0 h 525"/>
                  <a:gd name="T106" fmla="*/ 1 w 243"/>
                  <a:gd name="T107" fmla="*/ 0 h 525"/>
                  <a:gd name="T108" fmla="*/ 1 w 243"/>
                  <a:gd name="T109" fmla="*/ 0 h 525"/>
                  <a:gd name="T110" fmla="*/ 1 w 243"/>
                  <a:gd name="T111" fmla="*/ 0 h 525"/>
                  <a:gd name="T112" fmla="*/ 1 w 243"/>
                  <a:gd name="T113" fmla="*/ 0 h 525"/>
                  <a:gd name="T114" fmla="*/ 1 w 243"/>
                  <a:gd name="T115" fmla="*/ 0 h 525"/>
                  <a:gd name="T116" fmla="*/ 1 w 243"/>
                  <a:gd name="T117" fmla="*/ 0 h 525"/>
                  <a:gd name="T118" fmla="*/ 1 w 243"/>
                  <a:gd name="T119" fmla="*/ 0 h 525"/>
                  <a:gd name="T120" fmla="*/ 1 w 243"/>
                  <a:gd name="T121" fmla="*/ 0 h 525"/>
                  <a:gd name="T122" fmla="*/ 1 w 243"/>
                  <a:gd name="T123" fmla="*/ 0 h 52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3" h="525">
                    <a:moveTo>
                      <a:pt x="201" y="146"/>
                    </a:moveTo>
                    <a:lnTo>
                      <a:pt x="201" y="146"/>
                    </a:lnTo>
                    <a:lnTo>
                      <a:pt x="192" y="146"/>
                    </a:lnTo>
                    <a:lnTo>
                      <a:pt x="186" y="138"/>
                    </a:lnTo>
                    <a:lnTo>
                      <a:pt x="177" y="138"/>
                    </a:lnTo>
                    <a:lnTo>
                      <a:pt x="168" y="132"/>
                    </a:lnTo>
                    <a:lnTo>
                      <a:pt x="158" y="124"/>
                    </a:lnTo>
                    <a:lnTo>
                      <a:pt x="158" y="116"/>
                    </a:lnTo>
                    <a:lnTo>
                      <a:pt x="158" y="110"/>
                    </a:lnTo>
                    <a:lnTo>
                      <a:pt x="168" y="110"/>
                    </a:lnTo>
                    <a:lnTo>
                      <a:pt x="168" y="102"/>
                    </a:lnTo>
                    <a:lnTo>
                      <a:pt x="177" y="95"/>
                    </a:lnTo>
                    <a:lnTo>
                      <a:pt x="186" y="87"/>
                    </a:lnTo>
                    <a:lnTo>
                      <a:pt x="186" y="81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1"/>
                    </a:lnTo>
                    <a:lnTo>
                      <a:pt x="186" y="45"/>
                    </a:lnTo>
                    <a:lnTo>
                      <a:pt x="177" y="37"/>
                    </a:lnTo>
                    <a:lnTo>
                      <a:pt x="177" y="29"/>
                    </a:lnTo>
                    <a:lnTo>
                      <a:pt x="168" y="22"/>
                    </a:lnTo>
                    <a:lnTo>
                      <a:pt x="158" y="16"/>
                    </a:lnTo>
                    <a:lnTo>
                      <a:pt x="151" y="8"/>
                    </a:lnTo>
                    <a:lnTo>
                      <a:pt x="144" y="8"/>
                    </a:lnTo>
                    <a:lnTo>
                      <a:pt x="134" y="0"/>
                    </a:lnTo>
                    <a:lnTo>
                      <a:pt x="125" y="0"/>
                    </a:lnTo>
                    <a:lnTo>
                      <a:pt x="109" y="0"/>
                    </a:lnTo>
                    <a:lnTo>
                      <a:pt x="101" y="8"/>
                    </a:lnTo>
                    <a:lnTo>
                      <a:pt x="92" y="8"/>
                    </a:lnTo>
                    <a:lnTo>
                      <a:pt x="85" y="16"/>
                    </a:lnTo>
                    <a:lnTo>
                      <a:pt x="75" y="22"/>
                    </a:lnTo>
                    <a:lnTo>
                      <a:pt x="66" y="29"/>
                    </a:lnTo>
                    <a:lnTo>
                      <a:pt x="66" y="37"/>
                    </a:lnTo>
                    <a:lnTo>
                      <a:pt x="59" y="45"/>
                    </a:lnTo>
                    <a:lnTo>
                      <a:pt x="59" y="51"/>
                    </a:lnTo>
                    <a:lnTo>
                      <a:pt x="59" y="65"/>
                    </a:lnTo>
                    <a:lnTo>
                      <a:pt x="59" y="73"/>
                    </a:lnTo>
                    <a:lnTo>
                      <a:pt x="59" y="81"/>
                    </a:lnTo>
                    <a:lnTo>
                      <a:pt x="66" y="87"/>
                    </a:lnTo>
                    <a:lnTo>
                      <a:pt x="66" y="95"/>
                    </a:lnTo>
                    <a:lnTo>
                      <a:pt x="75" y="102"/>
                    </a:lnTo>
                    <a:lnTo>
                      <a:pt x="85" y="110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5" y="138"/>
                    </a:lnTo>
                    <a:lnTo>
                      <a:pt x="66" y="138"/>
                    </a:lnTo>
                    <a:lnTo>
                      <a:pt x="59" y="146"/>
                    </a:lnTo>
                    <a:lnTo>
                      <a:pt x="51" y="146"/>
                    </a:lnTo>
                    <a:lnTo>
                      <a:pt x="33" y="153"/>
                    </a:lnTo>
                    <a:lnTo>
                      <a:pt x="24" y="161"/>
                    </a:lnTo>
                    <a:lnTo>
                      <a:pt x="16" y="161"/>
                    </a:lnTo>
                    <a:lnTo>
                      <a:pt x="9" y="169"/>
                    </a:lnTo>
                    <a:lnTo>
                      <a:pt x="9" y="175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0" y="307"/>
                    </a:lnTo>
                    <a:lnTo>
                      <a:pt x="9" y="313"/>
                    </a:lnTo>
                    <a:lnTo>
                      <a:pt x="16" y="320"/>
                    </a:lnTo>
                    <a:lnTo>
                      <a:pt x="16" y="336"/>
                    </a:lnTo>
                    <a:lnTo>
                      <a:pt x="24" y="336"/>
                    </a:lnTo>
                    <a:lnTo>
                      <a:pt x="33" y="343"/>
                    </a:lnTo>
                    <a:lnTo>
                      <a:pt x="42" y="350"/>
                    </a:lnTo>
                    <a:lnTo>
                      <a:pt x="51" y="350"/>
                    </a:lnTo>
                    <a:lnTo>
                      <a:pt x="51" y="356"/>
                    </a:lnTo>
                    <a:lnTo>
                      <a:pt x="51" y="218"/>
                    </a:lnTo>
                    <a:lnTo>
                      <a:pt x="51" y="372"/>
                    </a:lnTo>
                    <a:lnTo>
                      <a:pt x="51" y="488"/>
                    </a:lnTo>
                    <a:lnTo>
                      <a:pt x="51" y="496"/>
                    </a:lnTo>
                    <a:lnTo>
                      <a:pt x="51" y="503"/>
                    </a:lnTo>
                    <a:lnTo>
                      <a:pt x="59" y="509"/>
                    </a:lnTo>
                    <a:lnTo>
                      <a:pt x="59" y="517"/>
                    </a:lnTo>
                    <a:lnTo>
                      <a:pt x="66" y="517"/>
                    </a:lnTo>
                    <a:lnTo>
                      <a:pt x="66" y="525"/>
                    </a:lnTo>
                    <a:lnTo>
                      <a:pt x="75" y="525"/>
                    </a:lnTo>
                    <a:lnTo>
                      <a:pt x="85" y="525"/>
                    </a:lnTo>
                    <a:lnTo>
                      <a:pt x="92" y="525"/>
                    </a:lnTo>
                    <a:lnTo>
                      <a:pt x="101" y="525"/>
                    </a:lnTo>
                    <a:lnTo>
                      <a:pt x="109" y="517"/>
                    </a:lnTo>
                    <a:lnTo>
                      <a:pt x="118" y="509"/>
                    </a:lnTo>
                    <a:lnTo>
                      <a:pt x="118" y="503"/>
                    </a:lnTo>
                    <a:lnTo>
                      <a:pt x="118" y="496"/>
                    </a:lnTo>
                    <a:lnTo>
                      <a:pt x="125" y="488"/>
                    </a:lnTo>
                    <a:lnTo>
                      <a:pt x="125" y="291"/>
                    </a:lnTo>
                    <a:lnTo>
                      <a:pt x="125" y="488"/>
                    </a:lnTo>
                    <a:lnTo>
                      <a:pt x="125" y="496"/>
                    </a:lnTo>
                    <a:lnTo>
                      <a:pt x="125" y="503"/>
                    </a:lnTo>
                    <a:lnTo>
                      <a:pt x="125" y="509"/>
                    </a:lnTo>
                    <a:lnTo>
                      <a:pt x="134" y="509"/>
                    </a:lnTo>
                    <a:lnTo>
                      <a:pt x="134" y="517"/>
                    </a:lnTo>
                    <a:lnTo>
                      <a:pt x="144" y="525"/>
                    </a:lnTo>
                    <a:lnTo>
                      <a:pt x="151" y="525"/>
                    </a:lnTo>
                    <a:lnTo>
                      <a:pt x="158" y="525"/>
                    </a:lnTo>
                    <a:lnTo>
                      <a:pt x="168" y="525"/>
                    </a:lnTo>
                    <a:lnTo>
                      <a:pt x="177" y="525"/>
                    </a:lnTo>
                    <a:lnTo>
                      <a:pt x="177" y="517"/>
                    </a:lnTo>
                    <a:lnTo>
                      <a:pt x="186" y="517"/>
                    </a:lnTo>
                    <a:lnTo>
                      <a:pt x="186" y="509"/>
                    </a:lnTo>
                    <a:lnTo>
                      <a:pt x="192" y="509"/>
                    </a:lnTo>
                    <a:lnTo>
                      <a:pt x="192" y="503"/>
                    </a:lnTo>
                    <a:lnTo>
                      <a:pt x="192" y="496"/>
                    </a:lnTo>
                    <a:lnTo>
                      <a:pt x="192" y="488"/>
                    </a:lnTo>
                    <a:lnTo>
                      <a:pt x="192" y="372"/>
                    </a:lnTo>
                    <a:lnTo>
                      <a:pt x="192" y="218"/>
                    </a:lnTo>
                    <a:lnTo>
                      <a:pt x="192" y="356"/>
                    </a:lnTo>
                    <a:lnTo>
                      <a:pt x="201" y="350"/>
                    </a:lnTo>
                    <a:lnTo>
                      <a:pt x="210" y="350"/>
                    </a:lnTo>
                    <a:lnTo>
                      <a:pt x="210" y="343"/>
                    </a:lnTo>
                    <a:lnTo>
                      <a:pt x="219" y="336"/>
                    </a:lnTo>
                    <a:lnTo>
                      <a:pt x="227" y="328"/>
                    </a:lnTo>
                    <a:lnTo>
                      <a:pt x="234" y="320"/>
                    </a:lnTo>
                    <a:lnTo>
                      <a:pt x="243" y="313"/>
                    </a:lnTo>
                    <a:lnTo>
                      <a:pt x="243" y="307"/>
                    </a:lnTo>
                    <a:lnTo>
                      <a:pt x="243" y="291"/>
                    </a:lnTo>
                    <a:lnTo>
                      <a:pt x="243" y="197"/>
                    </a:lnTo>
                    <a:lnTo>
                      <a:pt x="243" y="189"/>
                    </a:lnTo>
                    <a:lnTo>
                      <a:pt x="243" y="181"/>
                    </a:lnTo>
                    <a:lnTo>
                      <a:pt x="243" y="175"/>
                    </a:lnTo>
                    <a:lnTo>
                      <a:pt x="243" y="169"/>
                    </a:lnTo>
                    <a:lnTo>
                      <a:pt x="234" y="161"/>
                    </a:lnTo>
                    <a:lnTo>
                      <a:pt x="227" y="161"/>
                    </a:lnTo>
                    <a:lnTo>
                      <a:pt x="219" y="153"/>
                    </a:lnTo>
                    <a:lnTo>
                      <a:pt x="201" y="1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72" name="Freeform 217"/>
              <p:cNvSpPr>
                <a:spLocks/>
              </p:cNvSpPr>
              <p:nvPr/>
            </p:nvSpPr>
            <p:spPr bwMode="auto">
              <a:xfrm>
                <a:off x="3331" y="2566"/>
                <a:ext cx="122" cy="262"/>
              </a:xfrm>
              <a:custGeom>
                <a:avLst/>
                <a:gdLst>
                  <a:gd name="T0" fmla="*/ 1 w 243"/>
                  <a:gd name="T1" fmla="*/ 0 h 525"/>
                  <a:gd name="T2" fmla="*/ 1 w 243"/>
                  <a:gd name="T3" fmla="*/ 0 h 525"/>
                  <a:gd name="T4" fmla="*/ 1 w 243"/>
                  <a:gd name="T5" fmla="*/ 0 h 525"/>
                  <a:gd name="T6" fmla="*/ 1 w 243"/>
                  <a:gd name="T7" fmla="*/ 0 h 525"/>
                  <a:gd name="T8" fmla="*/ 1 w 243"/>
                  <a:gd name="T9" fmla="*/ 0 h 525"/>
                  <a:gd name="T10" fmla="*/ 1 w 243"/>
                  <a:gd name="T11" fmla="*/ 0 h 525"/>
                  <a:gd name="T12" fmla="*/ 1 w 243"/>
                  <a:gd name="T13" fmla="*/ 0 h 525"/>
                  <a:gd name="T14" fmla="*/ 1 w 243"/>
                  <a:gd name="T15" fmla="*/ 0 h 525"/>
                  <a:gd name="T16" fmla="*/ 1 w 243"/>
                  <a:gd name="T17" fmla="*/ 0 h 525"/>
                  <a:gd name="T18" fmla="*/ 1 w 243"/>
                  <a:gd name="T19" fmla="*/ 0 h 525"/>
                  <a:gd name="T20" fmla="*/ 1 w 243"/>
                  <a:gd name="T21" fmla="*/ 0 h 525"/>
                  <a:gd name="T22" fmla="*/ 1 w 243"/>
                  <a:gd name="T23" fmla="*/ 0 h 525"/>
                  <a:gd name="T24" fmla="*/ 1 w 243"/>
                  <a:gd name="T25" fmla="*/ 0 h 525"/>
                  <a:gd name="T26" fmla="*/ 1 w 243"/>
                  <a:gd name="T27" fmla="*/ 0 h 525"/>
                  <a:gd name="T28" fmla="*/ 1 w 243"/>
                  <a:gd name="T29" fmla="*/ 0 h 525"/>
                  <a:gd name="T30" fmla="*/ 1 w 243"/>
                  <a:gd name="T31" fmla="*/ 0 h 525"/>
                  <a:gd name="T32" fmla="*/ 1 w 243"/>
                  <a:gd name="T33" fmla="*/ 0 h 525"/>
                  <a:gd name="T34" fmla="*/ 1 w 243"/>
                  <a:gd name="T35" fmla="*/ 0 h 525"/>
                  <a:gd name="T36" fmla="*/ 1 w 243"/>
                  <a:gd name="T37" fmla="*/ 0 h 525"/>
                  <a:gd name="T38" fmla="*/ 1 w 243"/>
                  <a:gd name="T39" fmla="*/ 0 h 525"/>
                  <a:gd name="T40" fmla="*/ 1 w 243"/>
                  <a:gd name="T41" fmla="*/ 0 h 525"/>
                  <a:gd name="T42" fmla="*/ 1 w 243"/>
                  <a:gd name="T43" fmla="*/ 0 h 525"/>
                  <a:gd name="T44" fmla="*/ 1 w 243"/>
                  <a:gd name="T45" fmla="*/ 0 h 525"/>
                  <a:gd name="T46" fmla="*/ 1 w 243"/>
                  <a:gd name="T47" fmla="*/ 0 h 525"/>
                  <a:gd name="T48" fmla="*/ 1 w 243"/>
                  <a:gd name="T49" fmla="*/ 0 h 525"/>
                  <a:gd name="T50" fmla="*/ 1 w 243"/>
                  <a:gd name="T51" fmla="*/ 0 h 525"/>
                  <a:gd name="T52" fmla="*/ 1 w 243"/>
                  <a:gd name="T53" fmla="*/ 0 h 525"/>
                  <a:gd name="T54" fmla="*/ 0 w 243"/>
                  <a:gd name="T55" fmla="*/ 0 h 525"/>
                  <a:gd name="T56" fmla="*/ 0 w 243"/>
                  <a:gd name="T57" fmla="*/ 0 h 525"/>
                  <a:gd name="T58" fmla="*/ 1 w 243"/>
                  <a:gd name="T59" fmla="*/ 0 h 525"/>
                  <a:gd name="T60" fmla="*/ 1 w 243"/>
                  <a:gd name="T61" fmla="*/ 0 h 525"/>
                  <a:gd name="T62" fmla="*/ 1 w 243"/>
                  <a:gd name="T63" fmla="*/ 0 h 525"/>
                  <a:gd name="T64" fmla="*/ 1 w 243"/>
                  <a:gd name="T65" fmla="*/ 0 h 525"/>
                  <a:gd name="T66" fmla="*/ 1 w 243"/>
                  <a:gd name="T67" fmla="*/ 0 h 525"/>
                  <a:gd name="T68" fmla="*/ 1 w 243"/>
                  <a:gd name="T69" fmla="*/ 0 h 525"/>
                  <a:gd name="T70" fmla="*/ 1 w 243"/>
                  <a:gd name="T71" fmla="*/ 0 h 525"/>
                  <a:gd name="T72" fmla="*/ 1 w 243"/>
                  <a:gd name="T73" fmla="*/ 0 h 525"/>
                  <a:gd name="T74" fmla="*/ 1 w 243"/>
                  <a:gd name="T75" fmla="*/ 0 h 525"/>
                  <a:gd name="T76" fmla="*/ 1 w 243"/>
                  <a:gd name="T77" fmla="*/ 0 h 525"/>
                  <a:gd name="T78" fmla="*/ 1 w 243"/>
                  <a:gd name="T79" fmla="*/ 0 h 525"/>
                  <a:gd name="T80" fmla="*/ 1 w 243"/>
                  <a:gd name="T81" fmla="*/ 0 h 525"/>
                  <a:gd name="T82" fmla="*/ 1 w 243"/>
                  <a:gd name="T83" fmla="*/ 0 h 525"/>
                  <a:gd name="T84" fmla="*/ 1 w 243"/>
                  <a:gd name="T85" fmla="*/ 0 h 525"/>
                  <a:gd name="T86" fmla="*/ 1 w 243"/>
                  <a:gd name="T87" fmla="*/ 0 h 525"/>
                  <a:gd name="T88" fmla="*/ 1 w 243"/>
                  <a:gd name="T89" fmla="*/ 0 h 525"/>
                  <a:gd name="T90" fmla="*/ 1 w 243"/>
                  <a:gd name="T91" fmla="*/ 0 h 525"/>
                  <a:gd name="T92" fmla="*/ 1 w 243"/>
                  <a:gd name="T93" fmla="*/ 0 h 525"/>
                  <a:gd name="T94" fmla="*/ 1 w 243"/>
                  <a:gd name="T95" fmla="*/ 0 h 525"/>
                  <a:gd name="T96" fmla="*/ 1 w 243"/>
                  <a:gd name="T97" fmla="*/ 0 h 525"/>
                  <a:gd name="T98" fmla="*/ 1 w 243"/>
                  <a:gd name="T99" fmla="*/ 0 h 525"/>
                  <a:gd name="T100" fmla="*/ 1 w 243"/>
                  <a:gd name="T101" fmla="*/ 0 h 525"/>
                  <a:gd name="T102" fmla="*/ 1 w 243"/>
                  <a:gd name="T103" fmla="*/ 0 h 525"/>
                  <a:gd name="T104" fmla="*/ 1 w 243"/>
                  <a:gd name="T105" fmla="*/ 0 h 525"/>
                  <a:gd name="T106" fmla="*/ 1 w 243"/>
                  <a:gd name="T107" fmla="*/ 0 h 525"/>
                  <a:gd name="T108" fmla="*/ 1 w 243"/>
                  <a:gd name="T109" fmla="*/ 0 h 525"/>
                  <a:gd name="T110" fmla="*/ 1 w 243"/>
                  <a:gd name="T111" fmla="*/ 0 h 525"/>
                  <a:gd name="T112" fmla="*/ 1 w 243"/>
                  <a:gd name="T113" fmla="*/ 0 h 525"/>
                  <a:gd name="T114" fmla="*/ 1 w 243"/>
                  <a:gd name="T115" fmla="*/ 0 h 525"/>
                  <a:gd name="T116" fmla="*/ 1 w 243"/>
                  <a:gd name="T117" fmla="*/ 0 h 525"/>
                  <a:gd name="T118" fmla="*/ 1 w 243"/>
                  <a:gd name="T119" fmla="*/ 0 h 525"/>
                  <a:gd name="T120" fmla="*/ 1 w 243"/>
                  <a:gd name="T121" fmla="*/ 0 h 525"/>
                  <a:gd name="T122" fmla="*/ 1 w 243"/>
                  <a:gd name="T123" fmla="*/ 0 h 52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3" h="525">
                    <a:moveTo>
                      <a:pt x="201" y="146"/>
                    </a:moveTo>
                    <a:lnTo>
                      <a:pt x="201" y="146"/>
                    </a:lnTo>
                    <a:lnTo>
                      <a:pt x="192" y="146"/>
                    </a:lnTo>
                    <a:lnTo>
                      <a:pt x="186" y="138"/>
                    </a:lnTo>
                    <a:lnTo>
                      <a:pt x="177" y="138"/>
                    </a:lnTo>
                    <a:lnTo>
                      <a:pt x="168" y="132"/>
                    </a:lnTo>
                    <a:lnTo>
                      <a:pt x="158" y="124"/>
                    </a:lnTo>
                    <a:lnTo>
                      <a:pt x="158" y="116"/>
                    </a:lnTo>
                    <a:lnTo>
                      <a:pt x="158" y="110"/>
                    </a:lnTo>
                    <a:lnTo>
                      <a:pt x="168" y="110"/>
                    </a:lnTo>
                    <a:lnTo>
                      <a:pt x="168" y="102"/>
                    </a:lnTo>
                    <a:lnTo>
                      <a:pt x="177" y="95"/>
                    </a:lnTo>
                    <a:lnTo>
                      <a:pt x="186" y="87"/>
                    </a:lnTo>
                    <a:lnTo>
                      <a:pt x="186" y="81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1"/>
                    </a:lnTo>
                    <a:lnTo>
                      <a:pt x="186" y="45"/>
                    </a:lnTo>
                    <a:lnTo>
                      <a:pt x="177" y="37"/>
                    </a:lnTo>
                    <a:lnTo>
                      <a:pt x="177" y="29"/>
                    </a:lnTo>
                    <a:lnTo>
                      <a:pt x="168" y="22"/>
                    </a:lnTo>
                    <a:lnTo>
                      <a:pt x="158" y="16"/>
                    </a:lnTo>
                    <a:lnTo>
                      <a:pt x="151" y="8"/>
                    </a:lnTo>
                    <a:lnTo>
                      <a:pt x="144" y="8"/>
                    </a:lnTo>
                    <a:lnTo>
                      <a:pt x="134" y="0"/>
                    </a:lnTo>
                    <a:lnTo>
                      <a:pt x="125" y="0"/>
                    </a:lnTo>
                    <a:lnTo>
                      <a:pt x="109" y="0"/>
                    </a:lnTo>
                    <a:lnTo>
                      <a:pt x="101" y="8"/>
                    </a:lnTo>
                    <a:lnTo>
                      <a:pt x="92" y="8"/>
                    </a:lnTo>
                    <a:lnTo>
                      <a:pt x="85" y="16"/>
                    </a:lnTo>
                    <a:lnTo>
                      <a:pt x="75" y="22"/>
                    </a:lnTo>
                    <a:lnTo>
                      <a:pt x="66" y="29"/>
                    </a:lnTo>
                    <a:lnTo>
                      <a:pt x="66" y="37"/>
                    </a:lnTo>
                    <a:lnTo>
                      <a:pt x="59" y="45"/>
                    </a:lnTo>
                    <a:lnTo>
                      <a:pt x="59" y="51"/>
                    </a:lnTo>
                    <a:lnTo>
                      <a:pt x="59" y="65"/>
                    </a:lnTo>
                    <a:lnTo>
                      <a:pt x="59" y="73"/>
                    </a:lnTo>
                    <a:lnTo>
                      <a:pt x="59" y="81"/>
                    </a:lnTo>
                    <a:lnTo>
                      <a:pt x="66" y="87"/>
                    </a:lnTo>
                    <a:lnTo>
                      <a:pt x="66" y="95"/>
                    </a:lnTo>
                    <a:lnTo>
                      <a:pt x="75" y="102"/>
                    </a:lnTo>
                    <a:lnTo>
                      <a:pt x="85" y="110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5" y="138"/>
                    </a:lnTo>
                    <a:lnTo>
                      <a:pt x="66" y="138"/>
                    </a:lnTo>
                    <a:lnTo>
                      <a:pt x="59" y="146"/>
                    </a:lnTo>
                    <a:lnTo>
                      <a:pt x="51" y="146"/>
                    </a:lnTo>
                    <a:lnTo>
                      <a:pt x="33" y="153"/>
                    </a:lnTo>
                    <a:lnTo>
                      <a:pt x="24" y="161"/>
                    </a:lnTo>
                    <a:lnTo>
                      <a:pt x="16" y="161"/>
                    </a:lnTo>
                    <a:lnTo>
                      <a:pt x="9" y="169"/>
                    </a:lnTo>
                    <a:lnTo>
                      <a:pt x="9" y="175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0" y="307"/>
                    </a:lnTo>
                    <a:lnTo>
                      <a:pt x="9" y="313"/>
                    </a:lnTo>
                    <a:lnTo>
                      <a:pt x="16" y="320"/>
                    </a:lnTo>
                    <a:lnTo>
                      <a:pt x="16" y="336"/>
                    </a:lnTo>
                    <a:lnTo>
                      <a:pt x="24" y="336"/>
                    </a:lnTo>
                    <a:lnTo>
                      <a:pt x="33" y="343"/>
                    </a:lnTo>
                    <a:lnTo>
                      <a:pt x="42" y="350"/>
                    </a:lnTo>
                    <a:lnTo>
                      <a:pt x="51" y="350"/>
                    </a:lnTo>
                    <a:lnTo>
                      <a:pt x="51" y="356"/>
                    </a:lnTo>
                    <a:lnTo>
                      <a:pt x="51" y="218"/>
                    </a:lnTo>
                    <a:lnTo>
                      <a:pt x="51" y="372"/>
                    </a:lnTo>
                    <a:lnTo>
                      <a:pt x="51" y="488"/>
                    </a:lnTo>
                    <a:lnTo>
                      <a:pt x="51" y="496"/>
                    </a:lnTo>
                    <a:lnTo>
                      <a:pt x="51" y="503"/>
                    </a:lnTo>
                    <a:lnTo>
                      <a:pt x="59" y="509"/>
                    </a:lnTo>
                    <a:lnTo>
                      <a:pt x="59" y="517"/>
                    </a:lnTo>
                    <a:lnTo>
                      <a:pt x="66" y="517"/>
                    </a:lnTo>
                    <a:lnTo>
                      <a:pt x="66" y="525"/>
                    </a:lnTo>
                    <a:lnTo>
                      <a:pt x="75" y="525"/>
                    </a:lnTo>
                    <a:lnTo>
                      <a:pt x="85" y="525"/>
                    </a:lnTo>
                    <a:lnTo>
                      <a:pt x="92" y="525"/>
                    </a:lnTo>
                    <a:lnTo>
                      <a:pt x="101" y="525"/>
                    </a:lnTo>
                    <a:lnTo>
                      <a:pt x="109" y="517"/>
                    </a:lnTo>
                    <a:lnTo>
                      <a:pt x="118" y="509"/>
                    </a:lnTo>
                    <a:lnTo>
                      <a:pt x="118" y="503"/>
                    </a:lnTo>
                    <a:lnTo>
                      <a:pt x="118" y="496"/>
                    </a:lnTo>
                    <a:lnTo>
                      <a:pt x="125" y="488"/>
                    </a:lnTo>
                    <a:lnTo>
                      <a:pt x="125" y="291"/>
                    </a:lnTo>
                    <a:lnTo>
                      <a:pt x="125" y="488"/>
                    </a:lnTo>
                    <a:lnTo>
                      <a:pt x="125" y="496"/>
                    </a:lnTo>
                    <a:lnTo>
                      <a:pt x="125" y="503"/>
                    </a:lnTo>
                    <a:lnTo>
                      <a:pt x="125" y="509"/>
                    </a:lnTo>
                    <a:lnTo>
                      <a:pt x="134" y="509"/>
                    </a:lnTo>
                    <a:lnTo>
                      <a:pt x="134" y="517"/>
                    </a:lnTo>
                    <a:lnTo>
                      <a:pt x="144" y="525"/>
                    </a:lnTo>
                    <a:lnTo>
                      <a:pt x="151" y="525"/>
                    </a:lnTo>
                    <a:lnTo>
                      <a:pt x="158" y="525"/>
                    </a:lnTo>
                    <a:lnTo>
                      <a:pt x="168" y="525"/>
                    </a:lnTo>
                    <a:lnTo>
                      <a:pt x="177" y="525"/>
                    </a:lnTo>
                    <a:lnTo>
                      <a:pt x="177" y="517"/>
                    </a:lnTo>
                    <a:lnTo>
                      <a:pt x="186" y="517"/>
                    </a:lnTo>
                    <a:lnTo>
                      <a:pt x="186" y="509"/>
                    </a:lnTo>
                    <a:lnTo>
                      <a:pt x="192" y="509"/>
                    </a:lnTo>
                    <a:lnTo>
                      <a:pt x="192" y="503"/>
                    </a:lnTo>
                    <a:lnTo>
                      <a:pt x="192" y="496"/>
                    </a:lnTo>
                    <a:lnTo>
                      <a:pt x="192" y="488"/>
                    </a:lnTo>
                    <a:lnTo>
                      <a:pt x="192" y="372"/>
                    </a:lnTo>
                    <a:lnTo>
                      <a:pt x="192" y="218"/>
                    </a:lnTo>
                    <a:lnTo>
                      <a:pt x="192" y="356"/>
                    </a:lnTo>
                    <a:lnTo>
                      <a:pt x="201" y="350"/>
                    </a:lnTo>
                    <a:lnTo>
                      <a:pt x="210" y="350"/>
                    </a:lnTo>
                    <a:lnTo>
                      <a:pt x="210" y="343"/>
                    </a:lnTo>
                    <a:lnTo>
                      <a:pt x="219" y="336"/>
                    </a:lnTo>
                    <a:lnTo>
                      <a:pt x="227" y="328"/>
                    </a:lnTo>
                    <a:lnTo>
                      <a:pt x="234" y="320"/>
                    </a:lnTo>
                    <a:lnTo>
                      <a:pt x="243" y="313"/>
                    </a:lnTo>
                    <a:lnTo>
                      <a:pt x="243" y="307"/>
                    </a:lnTo>
                    <a:lnTo>
                      <a:pt x="243" y="291"/>
                    </a:lnTo>
                    <a:lnTo>
                      <a:pt x="243" y="197"/>
                    </a:lnTo>
                    <a:lnTo>
                      <a:pt x="243" y="189"/>
                    </a:lnTo>
                    <a:lnTo>
                      <a:pt x="243" y="181"/>
                    </a:lnTo>
                    <a:lnTo>
                      <a:pt x="243" y="175"/>
                    </a:lnTo>
                    <a:lnTo>
                      <a:pt x="243" y="169"/>
                    </a:lnTo>
                    <a:lnTo>
                      <a:pt x="234" y="161"/>
                    </a:lnTo>
                    <a:lnTo>
                      <a:pt x="227" y="161"/>
                    </a:lnTo>
                    <a:lnTo>
                      <a:pt x="219" y="153"/>
                    </a:lnTo>
                    <a:lnTo>
                      <a:pt x="201" y="146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</p:grpSp>
        <p:grpSp>
          <p:nvGrpSpPr>
            <p:cNvPr id="57" name="Group 218"/>
            <p:cNvGrpSpPr>
              <a:grpSpLocks/>
            </p:cNvGrpSpPr>
            <p:nvPr/>
          </p:nvGrpSpPr>
          <p:grpSpPr bwMode="auto">
            <a:xfrm>
              <a:off x="2890" y="3237"/>
              <a:ext cx="106" cy="236"/>
              <a:chOff x="3219" y="2772"/>
              <a:chExt cx="123" cy="262"/>
            </a:xfrm>
          </p:grpSpPr>
          <p:sp>
            <p:nvSpPr>
              <p:cNvPr id="267" name="Freeform 219"/>
              <p:cNvSpPr>
                <a:spLocks/>
              </p:cNvSpPr>
              <p:nvPr/>
            </p:nvSpPr>
            <p:spPr bwMode="auto">
              <a:xfrm>
                <a:off x="3219" y="2772"/>
                <a:ext cx="123" cy="262"/>
              </a:xfrm>
              <a:custGeom>
                <a:avLst/>
                <a:gdLst>
                  <a:gd name="T0" fmla="*/ 1 w 245"/>
                  <a:gd name="T1" fmla="*/ 1 h 524"/>
                  <a:gd name="T2" fmla="*/ 1 w 245"/>
                  <a:gd name="T3" fmla="*/ 1 h 524"/>
                  <a:gd name="T4" fmla="*/ 1 w 245"/>
                  <a:gd name="T5" fmla="*/ 1 h 524"/>
                  <a:gd name="T6" fmla="*/ 1 w 245"/>
                  <a:gd name="T7" fmla="*/ 1 h 524"/>
                  <a:gd name="T8" fmla="*/ 1 w 245"/>
                  <a:gd name="T9" fmla="*/ 1 h 524"/>
                  <a:gd name="T10" fmla="*/ 1 w 245"/>
                  <a:gd name="T11" fmla="*/ 1 h 524"/>
                  <a:gd name="T12" fmla="*/ 1 w 245"/>
                  <a:gd name="T13" fmla="*/ 1 h 524"/>
                  <a:gd name="T14" fmla="*/ 1 w 245"/>
                  <a:gd name="T15" fmla="*/ 1 h 524"/>
                  <a:gd name="T16" fmla="*/ 1 w 245"/>
                  <a:gd name="T17" fmla="*/ 1 h 524"/>
                  <a:gd name="T18" fmla="*/ 1 w 245"/>
                  <a:gd name="T19" fmla="*/ 1 h 524"/>
                  <a:gd name="T20" fmla="*/ 1 w 245"/>
                  <a:gd name="T21" fmla="*/ 1 h 524"/>
                  <a:gd name="T22" fmla="*/ 1 w 245"/>
                  <a:gd name="T23" fmla="*/ 1 h 524"/>
                  <a:gd name="T24" fmla="*/ 1 w 245"/>
                  <a:gd name="T25" fmla="*/ 0 h 524"/>
                  <a:gd name="T26" fmla="*/ 1 w 245"/>
                  <a:gd name="T27" fmla="*/ 1 h 524"/>
                  <a:gd name="T28" fmla="*/ 1 w 245"/>
                  <a:gd name="T29" fmla="*/ 1 h 524"/>
                  <a:gd name="T30" fmla="*/ 1 w 245"/>
                  <a:gd name="T31" fmla="*/ 1 h 524"/>
                  <a:gd name="T32" fmla="*/ 1 w 245"/>
                  <a:gd name="T33" fmla="*/ 1 h 524"/>
                  <a:gd name="T34" fmla="*/ 1 w 245"/>
                  <a:gd name="T35" fmla="*/ 1 h 524"/>
                  <a:gd name="T36" fmla="*/ 1 w 245"/>
                  <a:gd name="T37" fmla="*/ 1 h 524"/>
                  <a:gd name="T38" fmla="*/ 1 w 245"/>
                  <a:gd name="T39" fmla="*/ 1 h 524"/>
                  <a:gd name="T40" fmla="*/ 1 w 245"/>
                  <a:gd name="T41" fmla="*/ 1 h 524"/>
                  <a:gd name="T42" fmla="*/ 1 w 245"/>
                  <a:gd name="T43" fmla="*/ 1 h 524"/>
                  <a:gd name="T44" fmla="*/ 1 w 245"/>
                  <a:gd name="T45" fmla="*/ 1 h 524"/>
                  <a:gd name="T46" fmla="*/ 1 w 245"/>
                  <a:gd name="T47" fmla="*/ 1 h 524"/>
                  <a:gd name="T48" fmla="*/ 1 w 245"/>
                  <a:gd name="T49" fmla="*/ 1 h 524"/>
                  <a:gd name="T50" fmla="*/ 1 w 245"/>
                  <a:gd name="T51" fmla="*/ 1 h 524"/>
                  <a:gd name="T52" fmla="*/ 1 w 245"/>
                  <a:gd name="T53" fmla="*/ 1 h 524"/>
                  <a:gd name="T54" fmla="*/ 0 w 245"/>
                  <a:gd name="T55" fmla="*/ 1 h 524"/>
                  <a:gd name="T56" fmla="*/ 0 w 245"/>
                  <a:gd name="T57" fmla="*/ 1 h 524"/>
                  <a:gd name="T58" fmla="*/ 1 w 245"/>
                  <a:gd name="T59" fmla="*/ 1 h 524"/>
                  <a:gd name="T60" fmla="*/ 1 w 245"/>
                  <a:gd name="T61" fmla="*/ 1 h 524"/>
                  <a:gd name="T62" fmla="*/ 1 w 245"/>
                  <a:gd name="T63" fmla="*/ 1 h 524"/>
                  <a:gd name="T64" fmla="*/ 1 w 245"/>
                  <a:gd name="T65" fmla="*/ 1 h 524"/>
                  <a:gd name="T66" fmla="*/ 1 w 245"/>
                  <a:gd name="T67" fmla="*/ 1 h 524"/>
                  <a:gd name="T68" fmla="*/ 1 w 245"/>
                  <a:gd name="T69" fmla="*/ 1 h 524"/>
                  <a:gd name="T70" fmla="*/ 1 w 245"/>
                  <a:gd name="T71" fmla="*/ 1 h 524"/>
                  <a:gd name="T72" fmla="*/ 1 w 245"/>
                  <a:gd name="T73" fmla="*/ 1 h 524"/>
                  <a:gd name="T74" fmla="*/ 1 w 245"/>
                  <a:gd name="T75" fmla="*/ 1 h 524"/>
                  <a:gd name="T76" fmla="*/ 1 w 245"/>
                  <a:gd name="T77" fmla="*/ 1 h 524"/>
                  <a:gd name="T78" fmla="*/ 1 w 245"/>
                  <a:gd name="T79" fmla="*/ 1 h 524"/>
                  <a:gd name="T80" fmla="*/ 1 w 245"/>
                  <a:gd name="T81" fmla="*/ 1 h 524"/>
                  <a:gd name="T82" fmla="*/ 1 w 245"/>
                  <a:gd name="T83" fmla="*/ 1 h 524"/>
                  <a:gd name="T84" fmla="*/ 1 w 245"/>
                  <a:gd name="T85" fmla="*/ 1 h 524"/>
                  <a:gd name="T86" fmla="*/ 1 w 245"/>
                  <a:gd name="T87" fmla="*/ 1 h 524"/>
                  <a:gd name="T88" fmla="*/ 1 w 245"/>
                  <a:gd name="T89" fmla="*/ 1 h 524"/>
                  <a:gd name="T90" fmla="*/ 1 w 245"/>
                  <a:gd name="T91" fmla="*/ 1 h 524"/>
                  <a:gd name="T92" fmla="*/ 1 w 245"/>
                  <a:gd name="T93" fmla="*/ 1 h 524"/>
                  <a:gd name="T94" fmla="*/ 1 w 245"/>
                  <a:gd name="T95" fmla="*/ 1 h 524"/>
                  <a:gd name="T96" fmla="*/ 1 w 245"/>
                  <a:gd name="T97" fmla="*/ 1 h 524"/>
                  <a:gd name="T98" fmla="*/ 1 w 245"/>
                  <a:gd name="T99" fmla="*/ 1 h 524"/>
                  <a:gd name="T100" fmla="*/ 1 w 245"/>
                  <a:gd name="T101" fmla="*/ 1 h 524"/>
                  <a:gd name="T102" fmla="*/ 1 w 245"/>
                  <a:gd name="T103" fmla="*/ 1 h 524"/>
                  <a:gd name="T104" fmla="*/ 1 w 245"/>
                  <a:gd name="T105" fmla="*/ 1 h 524"/>
                  <a:gd name="T106" fmla="*/ 1 w 245"/>
                  <a:gd name="T107" fmla="*/ 1 h 524"/>
                  <a:gd name="T108" fmla="*/ 1 w 245"/>
                  <a:gd name="T109" fmla="*/ 1 h 524"/>
                  <a:gd name="T110" fmla="*/ 1 w 245"/>
                  <a:gd name="T111" fmla="*/ 1 h 524"/>
                  <a:gd name="T112" fmla="*/ 1 w 245"/>
                  <a:gd name="T113" fmla="*/ 1 h 524"/>
                  <a:gd name="T114" fmla="*/ 1 w 245"/>
                  <a:gd name="T115" fmla="*/ 1 h 524"/>
                  <a:gd name="T116" fmla="*/ 1 w 245"/>
                  <a:gd name="T117" fmla="*/ 1 h 524"/>
                  <a:gd name="T118" fmla="*/ 1 w 245"/>
                  <a:gd name="T119" fmla="*/ 1 h 524"/>
                  <a:gd name="T120" fmla="*/ 1 w 245"/>
                  <a:gd name="T121" fmla="*/ 1 h 524"/>
                  <a:gd name="T122" fmla="*/ 1 w 245"/>
                  <a:gd name="T123" fmla="*/ 1 h 52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5" h="524">
                    <a:moveTo>
                      <a:pt x="203" y="145"/>
                    </a:moveTo>
                    <a:lnTo>
                      <a:pt x="203" y="145"/>
                    </a:lnTo>
                    <a:lnTo>
                      <a:pt x="194" y="145"/>
                    </a:lnTo>
                    <a:lnTo>
                      <a:pt x="186" y="139"/>
                    </a:lnTo>
                    <a:lnTo>
                      <a:pt x="177" y="139"/>
                    </a:lnTo>
                    <a:lnTo>
                      <a:pt x="168" y="132"/>
                    </a:lnTo>
                    <a:lnTo>
                      <a:pt x="160" y="124"/>
                    </a:lnTo>
                    <a:lnTo>
                      <a:pt x="160" y="117"/>
                    </a:lnTo>
                    <a:lnTo>
                      <a:pt x="160" y="109"/>
                    </a:lnTo>
                    <a:lnTo>
                      <a:pt x="168" y="109"/>
                    </a:lnTo>
                    <a:lnTo>
                      <a:pt x="177" y="102"/>
                    </a:lnTo>
                    <a:lnTo>
                      <a:pt x="177" y="96"/>
                    </a:lnTo>
                    <a:lnTo>
                      <a:pt x="186" y="88"/>
                    </a:lnTo>
                    <a:lnTo>
                      <a:pt x="186" y="80"/>
                    </a:lnTo>
                    <a:lnTo>
                      <a:pt x="186" y="74"/>
                    </a:lnTo>
                    <a:lnTo>
                      <a:pt x="186" y="66"/>
                    </a:lnTo>
                    <a:lnTo>
                      <a:pt x="186" y="51"/>
                    </a:lnTo>
                    <a:lnTo>
                      <a:pt x="186" y="45"/>
                    </a:lnTo>
                    <a:lnTo>
                      <a:pt x="186" y="37"/>
                    </a:lnTo>
                    <a:lnTo>
                      <a:pt x="177" y="29"/>
                    </a:lnTo>
                    <a:lnTo>
                      <a:pt x="168" y="23"/>
                    </a:lnTo>
                    <a:lnTo>
                      <a:pt x="160" y="16"/>
                    </a:lnTo>
                    <a:lnTo>
                      <a:pt x="153" y="8"/>
                    </a:lnTo>
                    <a:lnTo>
                      <a:pt x="144" y="8"/>
                    </a:lnTo>
                    <a:lnTo>
                      <a:pt x="135" y="0"/>
                    </a:lnTo>
                    <a:lnTo>
                      <a:pt x="125" y="0"/>
                    </a:lnTo>
                    <a:lnTo>
                      <a:pt x="120" y="0"/>
                    </a:lnTo>
                    <a:lnTo>
                      <a:pt x="101" y="8"/>
                    </a:lnTo>
                    <a:lnTo>
                      <a:pt x="92" y="8"/>
                    </a:lnTo>
                    <a:lnTo>
                      <a:pt x="85" y="16"/>
                    </a:lnTo>
                    <a:lnTo>
                      <a:pt x="77" y="23"/>
                    </a:lnTo>
                    <a:lnTo>
                      <a:pt x="77" y="29"/>
                    </a:lnTo>
                    <a:lnTo>
                      <a:pt x="68" y="37"/>
                    </a:lnTo>
                    <a:lnTo>
                      <a:pt x="68" y="45"/>
                    </a:lnTo>
                    <a:lnTo>
                      <a:pt x="59" y="51"/>
                    </a:lnTo>
                    <a:lnTo>
                      <a:pt x="59" y="66"/>
                    </a:lnTo>
                    <a:lnTo>
                      <a:pt x="59" y="74"/>
                    </a:lnTo>
                    <a:lnTo>
                      <a:pt x="68" y="80"/>
                    </a:lnTo>
                    <a:lnTo>
                      <a:pt x="68" y="88"/>
                    </a:lnTo>
                    <a:lnTo>
                      <a:pt x="68" y="96"/>
                    </a:lnTo>
                    <a:lnTo>
                      <a:pt x="77" y="102"/>
                    </a:lnTo>
                    <a:lnTo>
                      <a:pt x="85" y="109"/>
                    </a:lnTo>
                    <a:lnTo>
                      <a:pt x="85" y="117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7" y="139"/>
                    </a:lnTo>
                    <a:lnTo>
                      <a:pt x="68" y="139"/>
                    </a:lnTo>
                    <a:lnTo>
                      <a:pt x="59" y="145"/>
                    </a:lnTo>
                    <a:lnTo>
                      <a:pt x="52" y="145"/>
                    </a:lnTo>
                    <a:lnTo>
                      <a:pt x="35" y="153"/>
                    </a:lnTo>
                    <a:lnTo>
                      <a:pt x="26" y="161"/>
                    </a:lnTo>
                    <a:lnTo>
                      <a:pt x="17" y="161"/>
                    </a:lnTo>
                    <a:lnTo>
                      <a:pt x="9" y="169"/>
                    </a:lnTo>
                    <a:lnTo>
                      <a:pt x="9" y="174"/>
                    </a:lnTo>
                    <a:lnTo>
                      <a:pt x="0" y="182"/>
                    </a:lnTo>
                    <a:lnTo>
                      <a:pt x="0" y="190"/>
                    </a:lnTo>
                    <a:lnTo>
                      <a:pt x="0" y="198"/>
                    </a:lnTo>
                    <a:lnTo>
                      <a:pt x="0" y="291"/>
                    </a:lnTo>
                    <a:lnTo>
                      <a:pt x="9" y="306"/>
                    </a:lnTo>
                    <a:lnTo>
                      <a:pt x="9" y="314"/>
                    </a:lnTo>
                    <a:lnTo>
                      <a:pt x="17" y="320"/>
                    </a:lnTo>
                    <a:lnTo>
                      <a:pt x="17" y="334"/>
                    </a:lnTo>
                    <a:lnTo>
                      <a:pt x="26" y="334"/>
                    </a:lnTo>
                    <a:lnTo>
                      <a:pt x="35" y="342"/>
                    </a:lnTo>
                    <a:lnTo>
                      <a:pt x="42" y="350"/>
                    </a:lnTo>
                    <a:lnTo>
                      <a:pt x="52" y="350"/>
                    </a:lnTo>
                    <a:lnTo>
                      <a:pt x="52" y="355"/>
                    </a:lnTo>
                    <a:lnTo>
                      <a:pt x="52" y="218"/>
                    </a:lnTo>
                    <a:lnTo>
                      <a:pt x="52" y="371"/>
                    </a:lnTo>
                    <a:lnTo>
                      <a:pt x="52" y="487"/>
                    </a:lnTo>
                    <a:lnTo>
                      <a:pt x="52" y="495"/>
                    </a:lnTo>
                    <a:lnTo>
                      <a:pt x="52" y="501"/>
                    </a:lnTo>
                    <a:lnTo>
                      <a:pt x="59" y="508"/>
                    </a:lnTo>
                    <a:lnTo>
                      <a:pt x="59" y="516"/>
                    </a:lnTo>
                    <a:lnTo>
                      <a:pt x="68" y="516"/>
                    </a:lnTo>
                    <a:lnTo>
                      <a:pt x="68" y="524"/>
                    </a:lnTo>
                    <a:lnTo>
                      <a:pt x="77" y="524"/>
                    </a:lnTo>
                    <a:lnTo>
                      <a:pt x="85" y="524"/>
                    </a:lnTo>
                    <a:lnTo>
                      <a:pt x="92" y="524"/>
                    </a:lnTo>
                    <a:lnTo>
                      <a:pt x="101" y="524"/>
                    </a:lnTo>
                    <a:lnTo>
                      <a:pt x="111" y="516"/>
                    </a:lnTo>
                    <a:lnTo>
                      <a:pt x="120" y="508"/>
                    </a:lnTo>
                    <a:lnTo>
                      <a:pt x="125" y="501"/>
                    </a:lnTo>
                    <a:lnTo>
                      <a:pt x="125" y="495"/>
                    </a:lnTo>
                    <a:lnTo>
                      <a:pt x="125" y="487"/>
                    </a:lnTo>
                    <a:lnTo>
                      <a:pt x="125" y="291"/>
                    </a:lnTo>
                    <a:lnTo>
                      <a:pt x="125" y="487"/>
                    </a:lnTo>
                    <a:lnTo>
                      <a:pt x="125" y="495"/>
                    </a:lnTo>
                    <a:lnTo>
                      <a:pt x="125" y="501"/>
                    </a:lnTo>
                    <a:lnTo>
                      <a:pt x="125" y="508"/>
                    </a:lnTo>
                    <a:lnTo>
                      <a:pt x="135" y="508"/>
                    </a:lnTo>
                    <a:lnTo>
                      <a:pt x="135" y="516"/>
                    </a:lnTo>
                    <a:lnTo>
                      <a:pt x="144" y="516"/>
                    </a:lnTo>
                    <a:lnTo>
                      <a:pt x="144" y="524"/>
                    </a:lnTo>
                    <a:lnTo>
                      <a:pt x="153" y="524"/>
                    </a:lnTo>
                    <a:lnTo>
                      <a:pt x="160" y="524"/>
                    </a:lnTo>
                    <a:lnTo>
                      <a:pt x="168" y="524"/>
                    </a:lnTo>
                    <a:lnTo>
                      <a:pt x="177" y="524"/>
                    </a:lnTo>
                    <a:lnTo>
                      <a:pt x="186" y="516"/>
                    </a:lnTo>
                    <a:lnTo>
                      <a:pt x="194" y="508"/>
                    </a:lnTo>
                    <a:lnTo>
                      <a:pt x="194" y="501"/>
                    </a:lnTo>
                    <a:lnTo>
                      <a:pt x="194" y="495"/>
                    </a:lnTo>
                    <a:lnTo>
                      <a:pt x="194" y="487"/>
                    </a:lnTo>
                    <a:lnTo>
                      <a:pt x="194" y="371"/>
                    </a:lnTo>
                    <a:lnTo>
                      <a:pt x="194" y="218"/>
                    </a:lnTo>
                    <a:lnTo>
                      <a:pt x="194" y="355"/>
                    </a:lnTo>
                    <a:lnTo>
                      <a:pt x="203" y="350"/>
                    </a:lnTo>
                    <a:lnTo>
                      <a:pt x="210" y="350"/>
                    </a:lnTo>
                    <a:lnTo>
                      <a:pt x="210" y="342"/>
                    </a:lnTo>
                    <a:lnTo>
                      <a:pt x="219" y="334"/>
                    </a:lnTo>
                    <a:lnTo>
                      <a:pt x="227" y="326"/>
                    </a:lnTo>
                    <a:lnTo>
                      <a:pt x="236" y="320"/>
                    </a:lnTo>
                    <a:lnTo>
                      <a:pt x="245" y="314"/>
                    </a:lnTo>
                    <a:lnTo>
                      <a:pt x="245" y="306"/>
                    </a:lnTo>
                    <a:lnTo>
                      <a:pt x="245" y="291"/>
                    </a:lnTo>
                    <a:lnTo>
                      <a:pt x="245" y="198"/>
                    </a:lnTo>
                    <a:lnTo>
                      <a:pt x="245" y="190"/>
                    </a:lnTo>
                    <a:lnTo>
                      <a:pt x="245" y="182"/>
                    </a:lnTo>
                    <a:lnTo>
                      <a:pt x="245" y="174"/>
                    </a:lnTo>
                    <a:lnTo>
                      <a:pt x="245" y="169"/>
                    </a:lnTo>
                    <a:lnTo>
                      <a:pt x="236" y="161"/>
                    </a:lnTo>
                    <a:lnTo>
                      <a:pt x="227" y="161"/>
                    </a:lnTo>
                    <a:lnTo>
                      <a:pt x="219" y="153"/>
                    </a:lnTo>
                    <a:lnTo>
                      <a:pt x="203" y="145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268" name="Group 220"/>
              <p:cNvGrpSpPr>
                <a:grpSpLocks/>
              </p:cNvGrpSpPr>
              <p:nvPr/>
            </p:nvGrpSpPr>
            <p:grpSpPr bwMode="auto">
              <a:xfrm>
                <a:off x="3219" y="2772"/>
                <a:ext cx="123" cy="262"/>
                <a:chOff x="3219" y="2772"/>
                <a:chExt cx="123" cy="262"/>
              </a:xfrm>
            </p:grpSpPr>
            <p:sp>
              <p:nvSpPr>
                <p:cNvPr id="269" name="Freeform 221"/>
                <p:cNvSpPr>
                  <a:spLocks/>
                </p:cNvSpPr>
                <p:nvPr/>
              </p:nvSpPr>
              <p:spPr bwMode="auto">
                <a:xfrm>
                  <a:off x="3219" y="2772"/>
                  <a:ext cx="123" cy="262"/>
                </a:xfrm>
                <a:custGeom>
                  <a:avLst/>
                  <a:gdLst>
                    <a:gd name="T0" fmla="*/ 1 w 245"/>
                    <a:gd name="T1" fmla="*/ 1 h 524"/>
                    <a:gd name="T2" fmla="*/ 1 w 245"/>
                    <a:gd name="T3" fmla="*/ 1 h 524"/>
                    <a:gd name="T4" fmla="*/ 1 w 245"/>
                    <a:gd name="T5" fmla="*/ 1 h 524"/>
                    <a:gd name="T6" fmla="*/ 1 w 245"/>
                    <a:gd name="T7" fmla="*/ 1 h 524"/>
                    <a:gd name="T8" fmla="*/ 1 w 245"/>
                    <a:gd name="T9" fmla="*/ 1 h 524"/>
                    <a:gd name="T10" fmla="*/ 1 w 245"/>
                    <a:gd name="T11" fmla="*/ 1 h 524"/>
                    <a:gd name="T12" fmla="*/ 1 w 245"/>
                    <a:gd name="T13" fmla="*/ 1 h 524"/>
                    <a:gd name="T14" fmla="*/ 1 w 245"/>
                    <a:gd name="T15" fmla="*/ 1 h 524"/>
                    <a:gd name="T16" fmla="*/ 1 w 245"/>
                    <a:gd name="T17" fmla="*/ 1 h 524"/>
                    <a:gd name="T18" fmla="*/ 1 w 245"/>
                    <a:gd name="T19" fmla="*/ 1 h 524"/>
                    <a:gd name="T20" fmla="*/ 1 w 245"/>
                    <a:gd name="T21" fmla="*/ 1 h 524"/>
                    <a:gd name="T22" fmla="*/ 1 w 245"/>
                    <a:gd name="T23" fmla="*/ 1 h 524"/>
                    <a:gd name="T24" fmla="*/ 1 w 245"/>
                    <a:gd name="T25" fmla="*/ 0 h 524"/>
                    <a:gd name="T26" fmla="*/ 1 w 245"/>
                    <a:gd name="T27" fmla="*/ 1 h 524"/>
                    <a:gd name="T28" fmla="*/ 1 w 245"/>
                    <a:gd name="T29" fmla="*/ 1 h 524"/>
                    <a:gd name="T30" fmla="*/ 1 w 245"/>
                    <a:gd name="T31" fmla="*/ 1 h 524"/>
                    <a:gd name="T32" fmla="*/ 1 w 245"/>
                    <a:gd name="T33" fmla="*/ 1 h 524"/>
                    <a:gd name="T34" fmla="*/ 1 w 245"/>
                    <a:gd name="T35" fmla="*/ 1 h 524"/>
                    <a:gd name="T36" fmla="*/ 1 w 245"/>
                    <a:gd name="T37" fmla="*/ 1 h 524"/>
                    <a:gd name="T38" fmla="*/ 1 w 245"/>
                    <a:gd name="T39" fmla="*/ 1 h 524"/>
                    <a:gd name="T40" fmla="*/ 1 w 245"/>
                    <a:gd name="T41" fmla="*/ 1 h 524"/>
                    <a:gd name="T42" fmla="*/ 1 w 245"/>
                    <a:gd name="T43" fmla="*/ 1 h 524"/>
                    <a:gd name="T44" fmla="*/ 1 w 245"/>
                    <a:gd name="T45" fmla="*/ 1 h 524"/>
                    <a:gd name="T46" fmla="*/ 1 w 245"/>
                    <a:gd name="T47" fmla="*/ 1 h 524"/>
                    <a:gd name="T48" fmla="*/ 1 w 245"/>
                    <a:gd name="T49" fmla="*/ 1 h 524"/>
                    <a:gd name="T50" fmla="*/ 1 w 245"/>
                    <a:gd name="T51" fmla="*/ 1 h 524"/>
                    <a:gd name="T52" fmla="*/ 1 w 245"/>
                    <a:gd name="T53" fmla="*/ 1 h 524"/>
                    <a:gd name="T54" fmla="*/ 0 w 245"/>
                    <a:gd name="T55" fmla="*/ 1 h 524"/>
                    <a:gd name="T56" fmla="*/ 0 w 245"/>
                    <a:gd name="T57" fmla="*/ 1 h 524"/>
                    <a:gd name="T58" fmla="*/ 1 w 245"/>
                    <a:gd name="T59" fmla="*/ 1 h 524"/>
                    <a:gd name="T60" fmla="*/ 1 w 245"/>
                    <a:gd name="T61" fmla="*/ 1 h 524"/>
                    <a:gd name="T62" fmla="*/ 1 w 245"/>
                    <a:gd name="T63" fmla="*/ 1 h 524"/>
                    <a:gd name="T64" fmla="*/ 1 w 245"/>
                    <a:gd name="T65" fmla="*/ 1 h 524"/>
                    <a:gd name="T66" fmla="*/ 1 w 245"/>
                    <a:gd name="T67" fmla="*/ 1 h 524"/>
                    <a:gd name="T68" fmla="*/ 1 w 245"/>
                    <a:gd name="T69" fmla="*/ 1 h 524"/>
                    <a:gd name="T70" fmla="*/ 1 w 245"/>
                    <a:gd name="T71" fmla="*/ 1 h 524"/>
                    <a:gd name="T72" fmla="*/ 1 w 245"/>
                    <a:gd name="T73" fmla="*/ 1 h 524"/>
                    <a:gd name="T74" fmla="*/ 1 w 245"/>
                    <a:gd name="T75" fmla="*/ 1 h 524"/>
                    <a:gd name="T76" fmla="*/ 1 w 245"/>
                    <a:gd name="T77" fmla="*/ 1 h 524"/>
                    <a:gd name="T78" fmla="*/ 1 w 245"/>
                    <a:gd name="T79" fmla="*/ 1 h 524"/>
                    <a:gd name="T80" fmla="*/ 1 w 245"/>
                    <a:gd name="T81" fmla="*/ 1 h 524"/>
                    <a:gd name="T82" fmla="*/ 1 w 245"/>
                    <a:gd name="T83" fmla="*/ 1 h 524"/>
                    <a:gd name="T84" fmla="*/ 1 w 245"/>
                    <a:gd name="T85" fmla="*/ 1 h 524"/>
                    <a:gd name="T86" fmla="*/ 1 w 245"/>
                    <a:gd name="T87" fmla="*/ 1 h 524"/>
                    <a:gd name="T88" fmla="*/ 1 w 245"/>
                    <a:gd name="T89" fmla="*/ 1 h 524"/>
                    <a:gd name="T90" fmla="*/ 1 w 245"/>
                    <a:gd name="T91" fmla="*/ 1 h 524"/>
                    <a:gd name="T92" fmla="*/ 1 w 245"/>
                    <a:gd name="T93" fmla="*/ 1 h 524"/>
                    <a:gd name="T94" fmla="*/ 1 w 245"/>
                    <a:gd name="T95" fmla="*/ 1 h 524"/>
                    <a:gd name="T96" fmla="*/ 1 w 245"/>
                    <a:gd name="T97" fmla="*/ 1 h 524"/>
                    <a:gd name="T98" fmla="*/ 1 w 245"/>
                    <a:gd name="T99" fmla="*/ 1 h 524"/>
                    <a:gd name="T100" fmla="*/ 1 w 245"/>
                    <a:gd name="T101" fmla="*/ 1 h 524"/>
                    <a:gd name="T102" fmla="*/ 1 w 245"/>
                    <a:gd name="T103" fmla="*/ 1 h 524"/>
                    <a:gd name="T104" fmla="*/ 1 w 245"/>
                    <a:gd name="T105" fmla="*/ 1 h 524"/>
                    <a:gd name="T106" fmla="*/ 1 w 245"/>
                    <a:gd name="T107" fmla="*/ 1 h 524"/>
                    <a:gd name="T108" fmla="*/ 1 w 245"/>
                    <a:gd name="T109" fmla="*/ 1 h 524"/>
                    <a:gd name="T110" fmla="*/ 1 w 245"/>
                    <a:gd name="T111" fmla="*/ 1 h 524"/>
                    <a:gd name="T112" fmla="*/ 1 w 245"/>
                    <a:gd name="T113" fmla="*/ 1 h 524"/>
                    <a:gd name="T114" fmla="*/ 1 w 245"/>
                    <a:gd name="T115" fmla="*/ 1 h 524"/>
                    <a:gd name="T116" fmla="*/ 1 w 245"/>
                    <a:gd name="T117" fmla="*/ 1 h 524"/>
                    <a:gd name="T118" fmla="*/ 1 w 245"/>
                    <a:gd name="T119" fmla="*/ 1 h 524"/>
                    <a:gd name="T120" fmla="*/ 1 w 245"/>
                    <a:gd name="T121" fmla="*/ 1 h 524"/>
                    <a:gd name="T122" fmla="*/ 1 w 245"/>
                    <a:gd name="T123" fmla="*/ 1 h 524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4">
                      <a:moveTo>
                        <a:pt x="203" y="145"/>
                      </a:moveTo>
                      <a:lnTo>
                        <a:pt x="203" y="145"/>
                      </a:lnTo>
                      <a:lnTo>
                        <a:pt x="194" y="145"/>
                      </a:lnTo>
                      <a:lnTo>
                        <a:pt x="186" y="139"/>
                      </a:lnTo>
                      <a:lnTo>
                        <a:pt x="177" y="139"/>
                      </a:lnTo>
                      <a:lnTo>
                        <a:pt x="168" y="132"/>
                      </a:lnTo>
                      <a:lnTo>
                        <a:pt x="160" y="124"/>
                      </a:lnTo>
                      <a:lnTo>
                        <a:pt x="160" y="117"/>
                      </a:lnTo>
                      <a:lnTo>
                        <a:pt x="160" y="109"/>
                      </a:lnTo>
                      <a:lnTo>
                        <a:pt x="168" y="109"/>
                      </a:lnTo>
                      <a:lnTo>
                        <a:pt x="177" y="102"/>
                      </a:lnTo>
                      <a:lnTo>
                        <a:pt x="177" y="96"/>
                      </a:lnTo>
                      <a:lnTo>
                        <a:pt x="186" y="88"/>
                      </a:lnTo>
                      <a:lnTo>
                        <a:pt x="186" y="80"/>
                      </a:lnTo>
                      <a:lnTo>
                        <a:pt x="186" y="74"/>
                      </a:lnTo>
                      <a:lnTo>
                        <a:pt x="186" y="66"/>
                      </a:lnTo>
                      <a:lnTo>
                        <a:pt x="186" y="51"/>
                      </a:lnTo>
                      <a:lnTo>
                        <a:pt x="186" y="45"/>
                      </a:lnTo>
                      <a:lnTo>
                        <a:pt x="186" y="37"/>
                      </a:lnTo>
                      <a:lnTo>
                        <a:pt x="177" y="29"/>
                      </a:lnTo>
                      <a:lnTo>
                        <a:pt x="168" y="23"/>
                      </a:lnTo>
                      <a:lnTo>
                        <a:pt x="160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5" y="0"/>
                      </a:lnTo>
                      <a:lnTo>
                        <a:pt x="125" y="0"/>
                      </a:lnTo>
                      <a:lnTo>
                        <a:pt x="120" y="0"/>
                      </a:lnTo>
                      <a:lnTo>
                        <a:pt x="101" y="8"/>
                      </a:lnTo>
                      <a:lnTo>
                        <a:pt x="92" y="8"/>
                      </a:lnTo>
                      <a:lnTo>
                        <a:pt x="85" y="16"/>
                      </a:lnTo>
                      <a:lnTo>
                        <a:pt x="77" y="23"/>
                      </a:lnTo>
                      <a:lnTo>
                        <a:pt x="77" y="29"/>
                      </a:lnTo>
                      <a:lnTo>
                        <a:pt x="68" y="37"/>
                      </a:lnTo>
                      <a:lnTo>
                        <a:pt x="68" y="45"/>
                      </a:lnTo>
                      <a:lnTo>
                        <a:pt x="59" y="51"/>
                      </a:lnTo>
                      <a:lnTo>
                        <a:pt x="59" y="66"/>
                      </a:lnTo>
                      <a:lnTo>
                        <a:pt x="59" y="74"/>
                      </a:lnTo>
                      <a:lnTo>
                        <a:pt x="68" y="80"/>
                      </a:lnTo>
                      <a:lnTo>
                        <a:pt x="68" y="88"/>
                      </a:lnTo>
                      <a:lnTo>
                        <a:pt x="68" y="96"/>
                      </a:lnTo>
                      <a:lnTo>
                        <a:pt x="77" y="102"/>
                      </a:lnTo>
                      <a:lnTo>
                        <a:pt x="85" y="109"/>
                      </a:lnTo>
                      <a:lnTo>
                        <a:pt x="85" y="117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7" y="139"/>
                      </a:lnTo>
                      <a:lnTo>
                        <a:pt x="68" y="139"/>
                      </a:lnTo>
                      <a:lnTo>
                        <a:pt x="59" y="145"/>
                      </a:lnTo>
                      <a:lnTo>
                        <a:pt x="52" y="145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7" y="161"/>
                      </a:lnTo>
                      <a:lnTo>
                        <a:pt x="9" y="169"/>
                      </a:lnTo>
                      <a:lnTo>
                        <a:pt x="9" y="174"/>
                      </a:lnTo>
                      <a:lnTo>
                        <a:pt x="0" y="182"/>
                      </a:lnTo>
                      <a:lnTo>
                        <a:pt x="0" y="190"/>
                      </a:lnTo>
                      <a:lnTo>
                        <a:pt x="0" y="198"/>
                      </a:lnTo>
                      <a:lnTo>
                        <a:pt x="0" y="291"/>
                      </a:lnTo>
                      <a:lnTo>
                        <a:pt x="9" y="306"/>
                      </a:lnTo>
                      <a:lnTo>
                        <a:pt x="9" y="314"/>
                      </a:lnTo>
                      <a:lnTo>
                        <a:pt x="17" y="320"/>
                      </a:lnTo>
                      <a:lnTo>
                        <a:pt x="17" y="334"/>
                      </a:lnTo>
                      <a:lnTo>
                        <a:pt x="26" y="334"/>
                      </a:lnTo>
                      <a:lnTo>
                        <a:pt x="35" y="342"/>
                      </a:lnTo>
                      <a:lnTo>
                        <a:pt x="42" y="350"/>
                      </a:lnTo>
                      <a:lnTo>
                        <a:pt x="52" y="350"/>
                      </a:lnTo>
                      <a:lnTo>
                        <a:pt x="52" y="355"/>
                      </a:lnTo>
                      <a:lnTo>
                        <a:pt x="52" y="218"/>
                      </a:lnTo>
                      <a:lnTo>
                        <a:pt x="52" y="371"/>
                      </a:lnTo>
                      <a:lnTo>
                        <a:pt x="52" y="487"/>
                      </a:lnTo>
                      <a:lnTo>
                        <a:pt x="52" y="495"/>
                      </a:lnTo>
                      <a:lnTo>
                        <a:pt x="52" y="501"/>
                      </a:lnTo>
                      <a:lnTo>
                        <a:pt x="59" y="508"/>
                      </a:lnTo>
                      <a:lnTo>
                        <a:pt x="59" y="516"/>
                      </a:lnTo>
                      <a:lnTo>
                        <a:pt x="68" y="516"/>
                      </a:lnTo>
                      <a:lnTo>
                        <a:pt x="68" y="524"/>
                      </a:lnTo>
                      <a:lnTo>
                        <a:pt x="77" y="524"/>
                      </a:lnTo>
                      <a:lnTo>
                        <a:pt x="85" y="524"/>
                      </a:lnTo>
                      <a:lnTo>
                        <a:pt x="92" y="524"/>
                      </a:lnTo>
                      <a:lnTo>
                        <a:pt x="101" y="524"/>
                      </a:lnTo>
                      <a:lnTo>
                        <a:pt x="111" y="516"/>
                      </a:lnTo>
                      <a:lnTo>
                        <a:pt x="120" y="508"/>
                      </a:lnTo>
                      <a:lnTo>
                        <a:pt x="125" y="501"/>
                      </a:lnTo>
                      <a:lnTo>
                        <a:pt x="125" y="495"/>
                      </a:lnTo>
                      <a:lnTo>
                        <a:pt x="125" y="487"/>
                      </a:lnTo>
                      <a:lnTo>
                        <a:pt x="125" y="291"/>
                      </a:lnTo>
                      <a:lnTo>
                        <a:pt x="125" y="487"/>
                      </a:lnTo>
                      <a:lnTo>
                        <a:pt x="125" y="495"/>
                      </a:lnTo>
                      <a:lnTo>
                        <a:pt x="125" y="501"/>
                      </a:lnTo>
                      <a:lnTo>
                        <a:pt x="125" y="508"/>
                      </a:lnTo>
                      <a:lnTo>
                        <a:pt x="135" y="508"/>
                      </a:lnTo>
                      <a:lnTo>
                        <a:pt x="135" y="516"/>
                      </a:lnTo>
                      <a:lnTo>
                        <a:pt x="144" y="516"/>
                      </a:lnTo>
                      <a:lnTo>
                        <a:pt x="144" y="524"/>
                      </a:lnTo>
                      <a:lnTo>
                        <a:pt x="153" y="524"/>
                      </a:lnTo>
                      <a:lnTo>
                        <a:pt x="160" y="524"/>
                      </a:lnTo>
                      <a:lnTo>
                        <a:pt x="168" y="524"/>
                      </a:lnTo>
                      <a:lnTo>
                        <a:pt x="177" y="524"/>
                      </a:lnTo>
                      <a:lnTo>
                        <a:pt x="186" y="516"/>
                      </a:lnTo>
                      <a:lnTo>
                        <a:pt x="194" y="508"/>
                      </a:lnTo>
                      <a:lnTo>
                        <a:pt x="194" y="501"/>
                      </a:lnTo>
                      <a:lnTo>
                        <a:pt x="194" y="495"/>
                      </a:lnTo>
                      <a:lnTo>
                        <a:pt x="194" y="487"/>
                      </a:lnTo>
                      <a:lnTo>
                        <a:pt x="194" y="371"/>
                      </a:lnTo>
                      <a:lnTo>
                        <a:pt x="194" y="218"/>
                      </a:lnTo>
                      <a:lnTo>
                        <a:pt x="194" y="355"/>
                      </a:lnTo>
                      <a:lnTo>
                        <a:pt x="203" y="350"/>
                      </a:lnTo>
                      <a:lnTo>
                        <a:pt x="210" y="350"/>
                      </a:lnTo>
                      <a:lnTo>
                        <a:pt x="210" y="342"/>
                      </a:lnTo>
                      <a:lnTo>
                        <a:pt x="219" y="334"/>
                      </a:lnTo>
                      <a:lnTo>
                        <a:pt x="227" y="326"/>
                      </a:lnTo>
                      <a:lnTo>
                        <a:pt x="236" y="320"/>
                      </a:lnTo>
                      <a:lnTo>
                        <a:pt x="245" y="314"/>
                      </a:lnTo>
                      <a:lnTo>
                        <a:pt x="245" y="306"/>
                      </a:lnTo>
                      <a:lnTo>
                        <a:pt x="245" y="291"/>
                      </a:lnTo>
                      <a:lnTo>
                        <a:pt x="245" y="198"/>
                      </a:lnTo>
                      <a:lnTo>
                        <a:pt x="245" y="190"/>
                      </a:lnTo>
                      <a:lnTo>
                        <a:pt x="245" y="182"/>
                      </a:lnTo>
                      <a:lnTo>
                        <a:pt x="245" y="174"/>
                      </a:lnTo>
                      <a:lnTo>
                        <a:pt x="245" y="169"/>
                      </a:lnTo>
                      <a:lnTo>
                        <a:pt x="236" y="161"/>
                      </a:lnTo>
                      <a:lnTo>
                        <a:pt x="227" y="161"/>
                      </a:lnTo>
                      <a:lnTo>
                        <a:pt x="219" y="153"/>
                      </a:lnTo>
                      <a:lnTo>
                        <a:pt x="203" y="145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270" name="Freeform 222"/>
                <p:cNvSpPr>
                  <a:spLocks/>
                </p:cNvSpPr>
                <p:nvPr/>
              </p:nvSpPr>
              <p:spPr bwMode="auto">
                <a:xfrm>
                  <a:off x="3219" y="2772"/>
                  <a:ext cx="123" cy="262"/>
                </a:xfrm>
                <a:custGeom>
                  <a:avLst/>
                  <a:gdLst>
                    <a:gd name="T0" fmla="*/ 1 w 245"/>
                    <a:gd name="T1" fmla="*/ 1 h 524"/>
                    <a:gd name="T2" fmla="*/ 1 w 245"/>
                    <a:gd name="T3" fmla="*/ 1 h 524"/>
                    <a:gd name="T4" fmla="*/ 1 w 245"/>
                    <a:gd name="T5" fmla="*/ 1 h 524"/>
                    <a:gd name="T6" fmla="*/ 1 w 245"/>
                    <a:gd name="T7" fmla="*/ 1 h 524"/>
                    <a:gd name="T8" fmla="*/ 1 w 245"/>
                    <a:gd name="T9" fmla="*/ 1 h 524"/>
                    <a:gd name="T10" fmla="*/ 1 w 245"/>
                    <a:gd name="T11" fmla="*/ 1 h 524"/>
                    <a:gd name="T12" fmla="*/ 1 w 245"/>
                    <a:gd name="T13" fmla="*/ 1 h 524"/>
                    <a:gd name="T14" fmla="*/ 1 w 245"/>
                    <a:gd name="T15" fmla="*/ 1 h 524"/>
                    <a:gd name="T16" fmla="*/ 1 w 245"/>
                    <a:gd name="T17" fmla="*/ 1 h 524"/>
                    <a:gd name="T18" fmla="*/ 1 w 245"/>
                    <a:gd name="T19" fmla="*/ 1 h 524"/>
                    <a:gd name="T20" fmla="*/ 1 w 245"/>
                    <a:gd name="T21" fmla="*/ 1 h 524"/>
                    <a:gd name="T22" fmla="*/ 1 w 245"/>
                    <a:gd name="T23" fmla="*/ 1 h 524"/>
                    <a:gd name="T24" fmla="*/ 1 w 245"/>
                    <a:gd name="T25" fmla="*/ 0 h 524"/>
                    <a:gd name="T26" fmla="*/ 1 w 245"/>
                    <a:gd name="T27" fmla="*/ 1 h 524"/>
                    <a:gd name="T28" fmla="*/ 1 w 245"/>
                    <a:gd name="T29" fmla="*/ 1 h 524"/>
                    <a:gd name="T30" fmla="*/ 1 w 245"/>
                    <a:gd name="T31" fmla="*/ 1 h 524"/>
                    <a:gd name="T32" fmla="*/ 1 w 245"/>
                    <a:gd name="T33" fmla="*/ 1 h 524"/>
                    <a:gd name="T34" fmla="*/ 1 w 245"/>
                    <a:gd name="T35" fmla="*/ 1 h 524"/>
                    <a:gd name="T36" fmla="*/ 1 w 245"/>
                    <a:gd name="T37" fmla="*/ 1 h 524"/>
                    <a:gd name="T38" fmla="*/ 1 w 245"/>
                    <a:gd name="T39" fmla="*/ 1 h 524"/>
                    <a:gd name="T40" fmla="*/ 1 w 245"/>
                    <a:gd name="T41" fmla="*/ 1 h 524"/>
                    <a:gd name="T42" fmla="*/ 1 w 245"/>
                    <a:gd name="T43" fmla="*/ 1 h 524"/>
                    <a:gd name="T44" fmla="*/ 1 w 245"/>
                    <a:gd name="T45" fmla="*/ 1 h 524"/>
                    <a:gd name="T46" fmla="*/ 1 w 245"/>
                    <a:gd name="T47" fmla="*/ 1 h 524"/>
                    <a:gd name="T48" fmla="*/ 1 w 245"/>
                    <a:gd name="T49" fmla="*/ 1 h 524"/>
                    <a:gd name="T50" fmla="*/ 1 w 245"/>
                    <a:gd name="T51" fmla="*/ 1 h 524"/>
                    <a:gd name="T52" fmla="*/ 1 w 245"/>
                    <a:gd name="T53" fmla="*/ 1 h 524"/>
                    <a:gd name="T54" fmla="*/ 0 w 245"/>
                    <a:gd name="T55" fmla="*/ 1 h 524"/>
                    <a:gd name="T56" fmla="*/ 0 w 245"/>
                    <a:gd name="T57" fmla="*/ 1 h 524"/>
                    <a:gd name="T58" fmla="*/ 1 w 245"/>
                    <a:gd name="T59" fmla="*/ 1 h 524"/>
                    <a:gd name="T60" fmla="*/ 1 w 245"/>
                    <a:gd name="T61" fmla="*/ 1 h 524"/>
                    <a:gd name="T62" fmla="*/ 1 w 245"/>
                    <a:gd name="T63" fmla="*/ 1 h 524"/>
                    <a:gd name="T64" fmla="*/ 1 w 245"/>
                    <a:gd name="T65" fmla="*/ 1 h 524"/>
                    <a:gd name="T66" fmla="*/ 1 w 245"/>
                    <a:gd name="T67" fmla="*/ 1 h 524"/>
                    <a:gd name="T68" fmla="*/ 1 w 245"/>
                    <a:gd name="T69" fmla="*/ 1 h 524"/>
                    <a:gd name="T70" fmla="*/ 1 w 245"/>
                    <a:gd name="T71" fmla="*/ 1 h 524"/>
                    <a:gd name="T72" fmla="*/ 1 w 245"/>
                    <a:gd name="T73" fmla="*/ 1 h 524"/>
                    <a:gd name="T74" fmla="*/ 1 w 245"/>
                    <a:gd name="T75" fmla="*/ 1 h 524"/>
                    <a:gd name="T76" fmla="*/ 1 w 245"/>
                    <a:gd name="T77" fmla="*/ 1 h 524"/>
                    <a:gd name="T78" fmla="*/ 1 w 245"/>
                    <a:gd name="T79" fmla="*/ 1 h 524"/>
                    <a:gd name="T80" fmla="*/ 1 w 245"/>
                    <a:gd name="T81" fmla="*/ 1 h 524"/>
                    <a:gd name="T82" fmla="*/ 1 w 245"/>
                    <a:gd name="T83" fmla="*/ 1 h 524"/>
                    <a:gd name="T84" fmla="*/ 1 w 245"/>
                    <a:gd name="T85" fmla="*/ 1 h 524"/>
                    <a:gd name="T86" fmla="*/ 1 w 245"/>
                    <a:gd name="T87" fmla="*/ 1 h 524"/>
                    <a:gd name="T88" fmla="*/ 1 w 245"/>
                    <a:gd name="T89" fmla="*/ 1 h 524"/>
                    <a:gd name="T90" fmla="*/ 1 w 245"/>
                    <a:gd name="T91" fmla="*/ 1 h 524"/>
                    <a:gd name="T92" fmla="*/ 1 w 245"/>
                    <a:gd name="T93" fmla="*/ 1 h 524"/>
                    <a:gd name="T94" fmla="*/ 1 w 245"/>
                    <a:gd name="T95" fmla="*/ 1 h 524"/>
                    <a:gd name="T96" fmla="*/ 1 w 245"/>
                    <a:gd name="T97" fmla="*/ 1 h 524"/>
                    <a:gd name="T98" fmla="*/ 1 w 245"/>
                    <a:gd name="T99" fmla="*/ 1 h 524"/>
                    <a:gd name="T100" fmla="*/ 1 w 245"/>
                    <a:gd name="T101" fmla="*/ 1 h 524"/>
                    <a:gd name="T102" fmla="*/ 1 w 245"/>
                    <a:gd name="T103" fmla="*/ 1 h 524"/>
                    <a:gd name="T104" fmla="*/ 1 w 245"/>
                    <a:gd name="T105" fmla="*/ 1 h 524"/>
                    <a:gd name="T106" fmla="*/ 1 w 245"/>
                    <a:gd name="T107" fmla="*/ 1 h 524"/>
                    <a:gd name="T108" fmla="*/ 1 w 245"/>
                    <a:gd name="T109" fmla="*/ 1 h 524"/>
                    <a:gd name="T110" fmla="*/ 1 w 245"/>
                    <a:gd name="T111" fmla="*/ 1 h 524"/>
                    <a:gd name="T112" fmla="*/ 1 w 245"/>
                    <a:gd name="T113" fmla="*/ 1 h 524"/>
                    <a:gd name="T114" fmla="*/ 1 w 245"/>
                    <a:gd name="T115" fmla="*/ 1 h 524"/>
                    <a:gd name="T116" fmla="*/ 1 w 245"/>
                    <a:gd name="T117" fmla="*/ 1 h 524"/>
                    <a:gd name="T118" fmla="*/ 1 w 245"/>
                    <a:gd name="T119" fmla="*/ 1 h 524"/>
                    <a:gd name="T120" fmla="*/ 1 w 245"/>
                    <a:gd name="T121" fmla="*/ 1 h 524"/>
                    <a:gd name="T122" fmla="*/ 1 w 245"/>
                    <a:gd name="T123" fmla="*/ 1 h 524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4">
                      <a:moveTo>
                        <a:pt x="203" y="145"/>
                      </a:moveTo>
                      <a:lnTo>
                        <a:pt x="203" y="145"/>
                      </a:lnTo>
                      <a:lnTo>
                        <a:pt x="194" y="145"/>
                      </a:lnTo>
                      <a:lnTo>
                        <a:pt x="186" y="139"/>
                      </a:lnTo>
                      <a:lnTo>
                        <a:pt x="177" y="139"/>
                      </a:lnTo>
                      <a:lnTo>
                        <a:pt x="168" y="132"/>
                      </a:lnTo>
                      <a:lnTo>
                        <a:pt x="160" y="124"/>
                      </a:lnTo>
                      <a:lnTo>
                        <a:pt x="160" y="117"/>
                      </a:lnTo>
                      <a:lnTo>
                        <a:pt x="160" y="109"/>
                      </a:lnTo>
                      <a:lnTo>
                        <a:pt x="168" y="109"/>
                      </a:lnTo>
                      <a:lnTo>
                        <a:pt x="177" y="102"/>
                      </a:lnTo>
                      <a:lnTo>
                        <a:pt x="177" y="96"/>
                      </a:lnTo>
                      <a:lnTo>
                        <a:pt x="186" y="88"/>
                      </a:lnTo>
                      <a:lnTo>
                        <a:pt x="186" y="80"/>
                      </a:lnTo>
                      <a:lnTo>
                        <a:pt x="186" y="74"/>
                      </a:lnTo>
                      <a:lnTo>
                        <a:pt x="186" y="66"/>
                      </a:lnTo>
                      <a:lnTo>
                        <a:pt x="186" y="51"/>
                      </a:lnTo>
                      <a:lnTo>
                        <a:pt x="186" y="45"/>
                      </a:lnTo>
                      <a:lnTo>
                        <a:pt x="186" y="37"/>
                      </a:lnTo>
                      <a:lnTo>
                        <a:pt x="177" y="29"/>
                      </a:lnTo>
                      <a:lnTo>
                        <a:pt x="168" y="23"/>
                      </a:lnTo>
                      <a:lnTo>
                        <a:pt x="160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5" y="0"/>
                      </a:lnTo>
                      <a:lnTo>
                        <a:pt x="125" y="0"/>
                      </a:lnTo>
                      <a:lnTo>
                        <a:pt x="120" y="0"/>
                      </a:lnTo>
                      <a:lnTo>
                        <a:pt x="101" y="8"/>
                      </a:lnTo>
                      <a:lnTo>
                        <a:pt x="92" y="8"/>
                      </a:lnTo>
                      <a:lnTo>
                        <a:pt x="85" y="16"/>
                      </a:lnTo>
                      <a:lnTo>
                        <a:pt x="77" y="23"/>
                      </a:lnTo>
                      <a:lnTo>
                        <a:pt x="77" y="29"/>
                      </a:lnTo>
                      <a:lnTo>
                        <a:pt x="68" y="37"/>
                      </a:lnTo>
                      <a:lnTo>
                        <a:pt x="68" y="45"/>
                      </a:lnTo>
                      <a:lnTo>
                        <a:pt x="59" y="51"/>
                      </a:lnTo>
                      <a:lnTo>
                        <a:pt x="59" y="66"/>
                      </a:lnTo>
                      <a:lnTo>
                        <a:pt x="59" y="74"/>
                      </a:lnTo>
                      <a:lnTo>
                        <a:pt x="68" y="80"/>
                      </a:lnTo>
                      <a:lnTo>
                        <a:pt x="68" y="88"/>
                      </a:lnTo>
                      <a:lnTo>
                        <a:pt x="68" y="96"/>
                      </a:lnTo>
                      <a:lnTo>
                        <a:pt x="77" y="102"/>
                      </a:lnTo>
                      <a:lnTo>
                        <a:pt x="85" y="109"/>
                      </a:lnTo>
                      <a:lnTo>
                        <a:pt x="85" y="117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7" y="139"/>
                      </a:lnTo>
                      <a:lnTo>
                        <a:pt x="68" y="139"/>
                      </a:lnTo>
                      <a:lnTo>
                        <a:pt x="59" y="145"/>
                      </a:lnTo>
                      <a:lnTo>
                        <a:pt x="52" y="145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7" y="161"/>
                      </a:lnTo>
                      <a:lnTo>
                        <a:pt x="9" y="169"/>
                      </a:lnTo>
                      <a:lnTo>
                        <a:pt x="9" y="174"/>
                      </a:lnTo>
                      <a:lnTo>
                        <a:pt x="0" y="182"/>
                      </a:lnTo>
                      <a:lnTo>
                        <a:pt x="0" y="190"/>
                      </a:lnTo>
                      <a:lnTo>
                        <a:pt x="0" y="198"/>
                      </a:lnTo>
                      <a:lnTo>
                        <a:pt x="0" y="291"/>
                      </a:lnTo>
                      <a:lnTo>
                        <a:pt x="9" y="306"/>
                      </a:lnTo>
                      <a:lnTo>
                        <a:pt x="9" y="314"/>
                      </a:lnTo>
                      <a:lnTo>
                        <a:pt x="17" y="320"/>
                      </a:lnTo>
                      <a:lnTo>
                        <a:pt x="17" y="334"/>
                      </a:lnTo>
                      <a:lnTo>
                        <a:pt x="26" y="334"/>
                      </a:lnTo>
                      <a:lnTo>
                        <a:pt x="35" y="342"/>
                      </a:lnTo>
                      <a:lnTo>
                        <a:pt x="42" y="350"/>
                      </a:lnTo>
                      <a:lnTo>
                        <a:pt x="52" y="350"/>
                      </a:lnTo>
                      <a:lnTo>
                        <a:pt x="52" y="355"/>
                      </a:lnTo>
                      <a:lnTo>
                        <a:pt x="52" y="218"/>
                      </a:lnTo>
                      <a:lnTo>
                        <a:pt x="52" y="371"/>
                      </a:lnTo>
                      <a:lnTo>
                        <a:pt x="52" y="487"/>
                      </a:lnTo>
                      <a:lnTo>
                        <a:pt x="52" y="495"/>
                      </a:lnTo>
                      <a:lnTo>
                        <a:pt x="52" y="501"/>
                      </a:lnTo>
                      <a:lnTo>
                        <a:pt x="59" y="508"/>
                      </a:lnTo>
                      <a:lnTo>
                        <a:pt x="59" y="516"/>
                      </a:lnTo>
                      <a:lnTo>
                        <a:pt x="68" y="516"/>
                      </a:lnTo>
                      <a:lnTo>
                        <a:pt x="68" y="524"/>
                      </a:lnTo>
                      <a:lnTo>
                        <a:pt x="77" y="524"/>
                      </a:lnTo>
                      <a:lnTo>
                        <a:pt x="85" y="524"/>
                      </a:lnTo>
                      <a:lnTo>
                        <a:pt x="92" y="524"/>
                      </a:lnTo>
                      <a:lnTo>
                        <a:pt x="101" y="524"/>
                      </a:lnTo>
                      <a:lnTo>
                        <a:pt x="111" y="516"/>
                      </a:lnTo>
                      <a:lnTo>
                        <a:pt x="120" y="508"/>
                      </a:lnTo>
                      <a:lnTo>
                        <a:pt x="125" y="501"/>
                      </a:lnTo>
                      <a:lnTo>
                        <a:pt x="125" y="495"/>
                      </a:lnTo>
                      <a:lnTo>
                        <a:pt x="125" y="487"/>
                      </a:lnTo>
                      <a:lnTo>
                        <a:pt x="125" y="291"/>
                      </a:lnTo>
                      <a:lnTo>
                        <a:pt x="125" y="487"/>
                      </a:lnTo>
                      <a:lnTo>
                        <a:pt x="125" y="495"/>
                      </a:lnTo>
                      <a:lnTo>
                        <a:pt x="125" y="501"/>
                      </a:lnTo>
                      <a:lnTo>
                        <a:pt x="125" y="508"/>
                      </a:lnTo>
                      <a:lnTo>
                        <a:pt x="135" y="508"/>
                      </a:lnTo>
                      <a:lnTo>
                        <a:pt x="135" y="516"/>
                      </a:lnTo>
                      <a:lnTo>
                        <a:pt x="144" y="516"/>
                      </a:lnTo>
                      <a:lnTo>
                        <a:pt x="144" y="524"/>
                      </a:lnTo>
                      <a:lnTo>
                        <a:pt x="153" y="524"/>
                      </a:lnTo>
                      <a:lnTo>
                        <a:pt x="160" y="524"/>
                      </a:lnTo>
                      <a:lnTo>
                        <a:pt x="168" y="524"/>
                      </a:lnTo>
                      <a:lnTo>
                        <a:pt x="177" y="524"/>
                      </a:lnTo>
                      <a:lnTo>
                        <a:pt x="186" y="516"/>
                      </a:lnTo>
                      <a:lnTo>
                        <a:pt x="194" y="508"/>
                      </a:lnTo>
                      <a:lnTo>
                        <a:pt x="194" y="501"/>
                      </a:lnTo>
                      <a:lnTo>
                        <a:pt x="194" y="495"/>
                      </a:lnTo>
                      <a:lnTo>
                        <a:pt x="194" y="487"/>
                      </a:lnTo>
                      <a:lnTo>
                        <a:pt x="194" y="371"/>
                      </a:lnTo>
                      <a:lnTo>
                        <a:pt x="194" y="218"/>
                      </a:lnTo>
                      <a:lnTo>
                        <a:pt x="194" y="355"/>
                      </a:lnTo>
                      <a:lnTo>
                        <a:pt x="203" y="350"/>
                      </a:lnTo>
                      <a:lnTo>
                        <a:pt x="210" y="350"/>
                      </a:lnTo>
                      <a:lnTo>
                        <a:pt x="210" y="342"/>
                      </a:lnTo>
                      <a:lnTo>
                        <a:pt x="219" y="334"/>
                      </a:lnTo>
                      <a:lnTo>
                        <a:pt x="227" y="326"/>
                      </a:lnTo>
                      <a:lnTo>
                        <a:pt x="236" y="320"/>
                      </a:lnTo>
                      <a:lnTo>
                        <a:pt x="245" y="314"/>
                      </a:lnTo>
                      <a:lnTo>
                        <a:pt x="245" y="306"/>
                      </a:lnTo>
                      <a:lnTo>
                        <a:pt x="245" y="291"/>
                      </a:lnTo>
                      <a:lnTo>
                        <a:pt x="245" y="198"/>
                      </a:lnTo>
                      <a:lnTo>
                        <a:pt x="245" y="190"/>
                      </a:lnTo>
                      <a:lnTo>
                        <a:pt x="245" y="182"/>
                      </a:lnTo>
                      <a:lnTo>
                        <a:pt x="245" y="174"/>
                      </a:lnTo>
                      <a:lnTo>
                        <a:pt x="245" y="169"/>
                      </a:lnTo>
                      <a:lnTo>
                        <a:pt x="236" y="161"/>
                      </a:lnTo>
                      <a:lnTo>
                        <a:pt x="227" y="161"/>
                      </a:lnTo>
                      <a:lnTo>
                        <a:pt x="219" y="153"/>
                      </a:lnTo>
                      <a:lnTo>
                        <a:pt x="203" y="145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  <p:grpSp>
          <p:nvGrpSpPr>
            <p:cNvPr id="58" name="Group 223"/>
            <p:cNvGrpSpPr>
              <a:grpSpLocks/>
            </p:cNvGrpSpPr>
            <p:nvPr/>
          </p:nvGrpSpPr>
          <p:grpSpPr bwMode="auto">
            <a:xfrm>
              <a:off x="1642" y="3237"/>
              <a:ext cx="106" cy="236"/>
              <a:chOff x="1815" y="2772"/>
              <a:chExt cx="123" cy="262"/>
            </a:xfrm>
          </p:grpSpPr>
          <p:sp>
            <p:nvSpPr>
              <p:cNvPr id="263" name="Freeform 224"/>
              <p:cNvSpPr>
                <a:spLocks/>
              </p:cNvSpPr>
              <p:nvPr/>
            </p:nvSpPr>
            <p:spPr bwMode="auto">
              <a:xfrm>
                <a:off x="1815" y="2772"/>
                <a:ext cx="123" cy="262"/>
              </a:xfrm>
              <a:custGeom>
                <a:avLst/>
                <a:gdLst>
                  <a:gd name="T0" fmla="*/ 0 w 247"/>
                  <a:gd name="T1" fmla="*/ 1 h 524"/>
                  <a:gd name="T2" fmla="*/ 0 w 247"/>
                  <a:gd name="T3" fmla="*/ 1 h 524"/>
                  <a:gd name="T4" fmla="*/ 0 w 247"/>
                  <a:gd name="T5" fmla="*/ 1 h 524"/>
                  <a:gd name="T6" fmla="*/ 0 w 247"/>
                  <a:gd name="T7" fmla="*/ 1 h 524"/>
                  <a:gd name="T8" fmla="*/ 0 w 247"/>
                  <a:gd name="T9" fmla="*/ 1 h 524"/>
                  <a:gd name="T10" fmla="*/ 0 w 247"/>
                  <a:gd name="T11" fmla="*/ 1 h 524"/>
                  <a:gd name="T12" fmla="*/ 0 w 247"/>
                  <a:gd name="T13" fmla="*/ 1 h 524"/>
                  <a:gd name="T14" fmla="*/ 0 w 247"/>
                  <a:gd name="T15" fmla="*/ 1 h 524"/>
                  <a:gd name="T16" fmla="*/ 0 w 247"/>
                  <a:gd name="T17" fmla="*/ 1 h 524"/>
                  <a:gd name="T18" fmla="*/ 0 w 247"/>
                  <a:gd name="T19" fmla="*/ 1 h 524"/>
                  <a:gd name="T20" fmla="*/ 0 w 247"/>
                  <a:gd name="T21" fmla="*/ 1 h 524"/>
                  <a:gd name="T22" fmla="*/ 0 w 247"/>
                  <a:gd name="T23" fmla="*/ 1 h 524"/>
                  <a:gd name="T24" fmla="*/ 0 w 247"/>
                  <a:gd name="T25" fmla="*/ 0 h 524"/>
                  <a:gd name="T26" fmla="*/ 0 w 247"/>
                  <a:gd name="T27" fmla="*/ 1 h 524"/>
                  <a:gd name="T28" fmla="*/ 0 w 247"/>
                  <a:gd name="T29" fmla="*/ 1 h 524"/>
                  <a:gd name="T30" fmla="*/ 0 w 247"/>
                  <a:gd name="T31" fmla="*/ 1 h 524"/>
                  <a:gd name="T32" fmla="*/ 0 w 247"/>
                  <a:gd name="T33" fmla="*/ 1 h 524"/>
                  <a:gd name="T34" fmla="*/ 0 w 247"/>
                  <a:gd name="T35" fmla="*/ 1 h 524"/>
                  <a:gd name="T36" fmla="*/ 0 w 247"/>
                  <a:gd name="T37" fmla="*/ 1 h 524"/>
                  <a:gd name="T38" fmla="*/ 0 w 247"/>
                  <a:gd name="T39" fmla="*/ 1 h 524"/>
                  <a:gd name="T40" fmla="*/ 0 w 247"/>
                  <a:gd name="T41" fmla="*/ 1 h 524"/>
                  <a:gd name="T42" fmla="*/ 0 w 247"/>
                  <a:gd name="T43" fmla="*/ 1 h 524"/>
                  <a:gd name="T44" fmla="*/ 0 w 247"/>
                  <a:gd name="T45" fmla="*/ 1 h 524"/>
                  <a:gd name="T46" fmla="*/ 0 w 247"/>
                  <a:gd name="T47" fmla="*/ 1 h 524"/>
                  <a:gd name="T48" fmla="*/ 0 w 247"/>
                  <a:gd name="T49" fmla="*/ 1 h 524"/>
                  <a:gd name="T50" fmla="*/ 0 w 247"/>
                  <a:gd name="T51" fmla="*/ 1 h 524"/>
                  <a:gd name="T52" fmla="*/ 0 w 247"/>
                  <a:gd name="T53" fmla="*/ 1 h 524"/>
                  <a:gd name="T54" fmla="*/ 0 w 247"/>
                  <a:gd name="T55" fmla="*/ 1 h 524"/>
                  <a:gd name="T56" fmla="*/ 0 w 247"/>
                  <a:gd name="T57" fmla="*/ 1 h 524"/>
                  <a:gd name="T58" fmla="*/ 0 w 247"/>
                  <a:gd name="T59" fmla="*/ 1 h 524"/>
                  <a:gd name="T60" fmla="*/ 0 w 247"/>
                  <a:gd name="T61" fmla="*/ 1 h 524"/>
                  <a:gd name="T62" fmla="*/ 0 w 247"/>
                  <a:gd name="T63" fmla="*/ 1 h 524"/>
                  <a:gd name="T64" fmla="*/ 0 w 247"/>
                  <a:gd name="T65" fmla="*/ 1 h 524"/>
                  <a:gd name="T66" fmla="*/ 0 w 247"/>
                  <a:gd name="T67" fmla="*/ 1 h 524"/>
                  <a:gd name="T68" fmla="*/ 0 w 247"/>
                  <a:gd name="T69" fmla="*/ 1 h 524"/>
                  <a:gd name="T70" fmla="*/ 0 w 247"/>
                  <a:gd name="T71" fmla="*/ 1 h 524"/>
                  <a:gd name="T72" fmla="*/ 0 w 247"/>
                  <a:gd name="T73" fmla="*/ 1 h 524"/>
                  <a:gd name="T74" fmla="*/ 0 w 247"/>
                  <a:gd name="T75" fmla="*/ 1 h 524"/>
                  <a:gd name="T76" fmla="*/ 0 w 247"/>
                  <a:gd name="T77" fmla="*/ 1 h 524"/>
                  <a:gd name="T78" fmla="*/ 0 w 247"/>
                  <a:gd name="T79" fmla="*/ 1 h 524"/>
                  <a:gd name="T80" fmla="*/ 0 w 247"/>
                  <a:gd name="T81" fmla="*/ 1 h 524"/>
                  <a:gd name="T82" fmla="*/ 0 w 247"/>
                  <a:gd name="T83" fmla="*/ 1 h 524"/>
                  <a:gd name="T84" fmla="*/ 0 w 247"/>
                  <a:gd name="T85" fmla="*/ 1 h 524"/>
                  <a:gd name="T86" fmla="*/ 0 w 247"/>
                  <a:gd name="T87" fmla="*/ 1 h 524"/>
                  <a:gd name="T88" fmla="*/ 0 w 247"/>
                  <a:gd name="T89" fmla="*/ 1 h 524"/>
                  <a:gd name="T90" fmla="*/ 0 w 247"/>
                  <a:gd name="T91" fmla="*/ 1 h 524"/>
                  <a:gd name="T92" fmla="*/ 0 w 247"/>
                  <a:gd name="T93" fmla="*/ 1 h 524"/>
                  <a:gd name="T94" fmla="*/ 0 w 247"/>
                  <a:gd name="T95" fmla="*/ 1 h 524"/>
                  <a:gd name="T96" fmla="*/ 0 w 247"/>
                  <a:gd name="T97" fmla="*/ 1 h 524"/>
                  <a:gd name="T98" fmla="*/ 0 w 247"/>
                  <a:gd name="T99" fmla="*/ 1 h 524"/>
                  <a:gd name="T100" fmla="*/ 0 w 247"/>
                  <a:gd name="T101" fmla="*/ 1 h 524"/>
                  <a:gd name="T102" fmla="*/ 0 w 247"/>
                  <a:gd name="T103" fmla="*/ 1 h 524"/>
                  <a:gd name="T104" fmla="*/ 0 w 247"/>
                  <a:gd name="T105" fmla="*/ 1 h 524"/>
                  <a:gd name="T106" fmla="*/ 0 w 247"/>
                  <a:gd name="T107" fmla="*/ 1 h 524"/>
                  <a:gd name="T108" fmla="*/ 0 w 247"/>
                  <a:gd name="T109" fmla="*/ 1 h 524"/>
                  <a:gd name="T110" fmla="*/ 0 w 247"/>
                  <a:gd name="T111" fmla="*/ 1 h 524"/>
                  <a:gd name="T112" fmla="*/ 0 w 247"/>
                  <a:gd name="T113" fmla="*/ 1 h 524"/>
                  <a:gd name="T114" fmla="*/ 0 w 247"/>
                  <a:gd name="T115" fmla="*/ 1 h 524"/>
                  <a:gd name="T116" fmla="*/ 0 w 247"/>
                  <a:gd name="T117" fmla="*/ 1 h 524"/>
                  <a:gd name="T118" fmla="*/ 0 w 247"/>
                  <a:gd name="T119" fmla="*/ 1 h 524"/>
                  <a:gd name="T120" fmla="*/ 0 w 247"/>
                  <a:gd name="T121" fmla="*/ 1 h 524"/>
                  <a:gd name="T122" fmla="*/ 0 w 247"/>
                  <a:gd name="T123" fmla="*/ 1 h 52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7" h="524">
                    <a:moveTo>
                      <a:pt x="205" y="145"/>
                    </a:moveTo>
                    <a:lnTo>
                      <a:pt x="205" y="145"/>
                    </a:lnTo>
                    <a:lnTo>
                      <a:pt x="196" y="145"/>
                    </a:lnTo>
                    <a:lnTo>
                      <a:pt x="186" y="139"/>
                    </a:lnTo>
                    <a:lnTo>
                      <a:pt x="179" y="139"/>
                    </a:lnTo>
                    <a:lnTo>
                      <a:pt x="170" y="132"/>
                    </a:lnTo>
                    <a:lnTo>
                      <a:pt x="162" y="124"/>
                    </a:lnTo>
                    <a:lnTo>
                      <a:pt x="162" y="117"/>
                    </a:lnTo>
                    <a:lnTo>
                      <a:pt x="162" y="109"/>
                    </a:lnTo>
                    <a:lnTo>
                      <a:pt x="170" y="109"/>
                    </a:lnTo>
                    <a:lnTo>
                      <a:pt x="179" y="102"/>
                    </a:lnTo>
                    <a:lnTo>
                      <a:pt x="179" y="96"/>
                    </a:lnTo>
                    <a:lnTo>
                      <a:pt x="186" y="88"/>
                    </a:lnTo>
                    <a:lnTo>
                      <a:pt x="186" y="80"/>
                    </a:lnTo>
                    <a:lnTo>
                      <a:pt x="186" y="74"/>
                    </a:lnTo>
                    <a:lnTo>
                      <a:pt x="186" y="66"/>
                    </a:lnTo>
                    <a:lnTo>
                      <a:pt x="186" y="51"/>
                    </a:lnTo>
                    <a:lnTo>
                      <a:pt x="186" y="45"/>
                    </a:lnTo>
                    <a:lnTo>
                      <a:pt x="186" y="37"/>
                    </a:lnTo>
                    <a:lnTo>
                      <a:pt x="179" y="29"/>
                    </a:lnTo>
                    <a:lnTo>
                      <a:pt x="170" y="23"/>
                    </a:lnTo>
                    <a:lnTo>
                      <a:pt x="162" y="16"/>
                    </a:lnTo>
                    <a:lnTo>
                      <a:pt x="153" y="8"/>
                    </a:lnTo>
                    <a:lnTo>
                      <a:pt x="144" y="8"/>
                    </a:lnTo>
                    <a:lnTo>
                      <a:pt x="137" y="0"/>
                    </a:lnTo>
                    <a:lnTo>
                      <a:pt x="127" y="0"/>
                    </a:lnTo>
                    <a:lnTo>
                      <a:pt x="120" y="0"/>
                    </a:lnTo>
                    <a:lnTo>
                      <a:pt x="103" y="8"/>
                    </a:lnTo>
                    <a:lnTo>
                      <a:pt x="94" y="8"/>
                    </a:lnTo>
                    <a:lnTo>
                      <a:pt x="85" y="16"/>
                    </a:lnTo>
                    <a:lnTo>
                      <a:pt x="78" y="23"/>
                    </a:lnTo>
                    <a:lnTo>
                      <a:pt x="78" y="29"/>
                    </a:lnTo>
                    <a:lnTo>
                      <a:pt x="68" y="37"/>
                    </a:lnTo>
                    <a:lnTo>
                      <a:pt x="68" y="45"/>
                    </a:lnTo>
                    <a:lnTo>
                      <a:pt x="61" y="51"/>
                    </a:lnTo>
                    <a:lnTo>
                      <a:pt x="61" y="66"/>
                    </a:lnTo>
                    <a:lnTo>
                      <a:pt x="61" y="74"/>
                    </a:lnTo>
                    <a:lnTo>
                      <a:pt x="68" y="80"/>
                    </a:lnTo>
                    <a:lnTo>
                      <a:pt x="68" y="88"/>
                    </a:lnTo>
                    <a:lnTo>
                      <a:pt x="68" y="96"/>
                    </a:lnTo>
                    <a:lnTo>
                      <a:pt x="78" y="102"/>
                    </a:lnTo>
                    <a:lnTo>
                      <a:pt x="85" y="109"/>
                    </a:lnTo>
                    <a:lnTo>
                      <a:pt x="85" y="117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8" y="139"/>
                    </a:lnTo>
                    <a:lnTo>
                      <a:pt x="68" y="139"/>
                    </a:lnTo>
                    <a:lnTo>
                      <a:pt x="61" y="145"/>
                    </a:lnTo>
                    <a:lnTo>
                      <a:pt x="52" y="145"/>
                    </a:lnTo>
                    <a:lnTo>
                      <a:pt x="35" y="153"/>
                    </a:lnTo>
                    <a:lnTo>
                      <a:pt x="26" y="161"/>
                    </a:lnTo>
                    <a:lnTo>
                      <a:pt x="19" y="161"/>
                    </a:lnTo>
                    <a:lnTo>
                      <a:pt x="9" y="169"/>
                    </a:lnTo>
                    <a:lnTo>
                      <a:pt x="9" y="174"/>
                    </a:lnTo>
                    <a:lnTo>
                      <a:pt x="0" y="182"/>
                    </a:lnTo>
                    <a:lnTo>
                      <a:pt x="0" y="190"/>
                    </a:lnTo>
                    <a:lnTo>
                      <a:pt x="0" y="198"/>
                    </a:lnTo>
                    <a:lnTo>
                      <a:pt x="0" y="291"/>
                    </a:lnTo>
                    <a:lnTo>
                      <a:pt x="9" y="306"/>
                    </a:lnTo>
                    <a:lnTo>
                      <a:pt x="9" y="314"/>
                    </a:lnTo>
                    <a:lnTo>
                      <a:pt x="19" y="320"/>
                    </a:lnTo>
                    <a:lnTo>
                      <a:pt x="19" y="334"/>
                    </a:lnTo>
                    <a:lnTo>
                      <a:pt x="26" y="334"/>
                    </a:lnTo>
                    <a:lnTo>
                      <a:pt x="35" y="342"/>
                    </a:lnTo>
                    <a:lnTo>
                      <a:pt x="43" y="350"/>
                    </a:lnTo>
                    <a:lnTo>
                      <a:pt x="52" y="350"/>
                    </a:lnTo>
                    <a:lnTo>
                      <a:pt x="52" y="355"/>
                    </a:lnTo>
                    <a:lnTo>
                      <a:pt x="52" y="218"/>
                    </a:lnTo>
                    <a:lnTo>
                      <a:pt x="52" y="371"/>
                    </a:lnTo>
                    <a:lnTo>
                      <a:pt x="52" y="487"/>
                    </a:lnTo>
                    <a:lnTo>
                      <a:pt x="52" y="495"/>
                    </a:lnTo>
                    <a:lnTo>
                      <a:pt x="52" y="501"/>
                    </a:lnTo>
                    <a:lnTo>
                      <a:pt x="61" y="508"/>
                    </a:lnTo>
                    <a:lnTo>
                      <a:pt x="61" y="516"/>
                    </a:lnTo>
                    <a:lnTo>
                      <a:pt x="68" y="516"/>
                    </a:lnTo>
                    <a:lnTo>
                      <a:pt x="68" y="524"/>
                    </a:lnTo>
                    <a:lnTo>
                      <a:pt x="78" y="524"/>
                    </a:lnTo>
                    <a:lnTo>
                      <a:pt x="85" y="524"/>
                    </a:lnTo>
                    <a:lnTo>
                      <a:pt x="94" y="524"/>
                    </a:lnTo>
                    <a:lnTo>
                      <a:pt x="103" y="524"/>
                    </a:lnTo>
                    <a:lnTo>
                      <a:pt x="111" y="516"/>
                    </a:lnTo>
                    <a:lnTo>
                      <a:pt x="120" y="508"/>
                    </a:lnTo>
                    <a:lnTo>
                      <a:pt x="127" y="501"/>
                    </a:lnTo>
                    <a:lnTo>
                      <a:pt x="127" y="495"/>
                    </a:lnTo>
                    <a:lnTo>
                      <a:pt x="127" y="487"/>
                    </a:lnTo>
                    <a:lnTo>
                      <a:pt x="127" y="291"/>
                    </a:lnTo>
                    <a:lnTo>
                      <a:pt x="127" y="487"/>
                    </a:lnTo>
                    <a:lnTo>
                      <a:pt x="127" y="495"/>
                    </a:lnTo>
                    <a:lnTo>
                      <a:pt x="127" y="501"/>
                    </a:lnTo>
                    <a:lnTo>
                      <a:pt x="127" y="508"/>
                    </a:lnTo>
                    <a:lnTo>
                      <a:pt x="137" y="508"/>
                    </a:lnTo>
                    <a:lnTo>
                      <a:pt x="137" y="516"/>
                    </a:lnTo>
                    <a:lnTo>
                      <a:pt x="144" y="516"/>
                    </a:lnTo>
                    <a:lnTo>
                      <a:pt x="144" y="524"/>
                    </a:lnTo>
                    <a:lnTo>
                      <a:pt x="153" y="524"/>
                    </a:lnTo>
                    <a:lnTo>
                      <a:pt x="162" y="524"/>
                    </a:lnTo>
                    <a:lnTo>
                      <a:pt x="170" y="524"/>
                    </a:lnTo>
                    <a:lnTo>
                      <a:pt x="179" y="524"/>
                    </a:lnTo>
                    <a:lnTo>
                      <a:pt x="186" y="516"/>
                    </a:lnTo>
                    <a:lnTo>
                      <a:pt x="196" y="508"/>
                    </a:lnTo>
                    <a:lnTo>
                      <a:pt x="196" y="501"/>
                    </a:lnTo>
                    <a:lnTo>
                      <a:pt x="196" y="495"/>
                    </a:lnTo>
                    <a:lnTo>
                      <a:pt x="196" y="487"/>
                    </a:lnTo>
                    <a:lnTo>
                      <a:pt x="196" y="371"/>
                    </a:lnTo>
                    <a:lnTo>
                      <a:pt x="196" y="218"/>
                    </a:lnTo>
                    <a:lnTo>
                      <a:pt x="196" y="355"/>
                    </a:lnTo>
                    <a:lnTo>
                      <a:pt x="205" y="350"/>
                    </a:lnTo>
                    <a:lnTo>
                      <a:pt x="212" y="350"/>
                    </a:lnTo>
                    <a:lnTo>
                      <a:pt x="212" y="342"/>
                    </a:lnTo>
                    <a:lnTo>
                      <a:pt x="221" y="334"/>
                    </a:lnTo>
                    <a:lnTo>
                      <a:pt x="229" y="326"/>
                    </a:lnTo>
                    <a:lnTo>
                      <a:pt x="238" y="320"/>
                    </a:lnTo>
                    <a:lnTo>
                      <a:pt x="247" y="314"/>
                    </a:lnTo>
                    <a:lnTo>
                      <a:pt x="247" y="306"/>
                    </a:lnTo>
                    <a:lnTo>
                      <a:pt x="247" y="291"/>
                    </a:lnTo>
                    <a:lnTo>
                      <a:pt x="247" y="198"/>
                    </a:lnTo>
                    <a:lnTo>
                      <a:pt x="247" y="190"/>
                    </a:lnTo>
                    <a:lnTo>
                      <a:pt x="247" y="182"/>
                    </a:lnTo>
                    <a:lnTo>
                      <a:pt x="247" y="174"/>
                    </a:lnTo>
                    <a:lnTo>
                      <a:pt x="247" y="169"/>
                    </a:lnTo>
                    <a:lnTo>
                      <a:pt x="238" y="161"/>
                    </a:lnTo>
                    <a:lnTo>
                      <a:pt x="229" y="161"/>
                    </a:lnTo>
                    <a:lnTo>
                      <a:pt x="221" y="153"/>
                    </a:lnTo>
                    <a:lnTo>
                      <a:pt x="205" y="145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264" name="Group 225"/>
              <p:cNvGrpSpPr>
                <a:grpSpLocks/>
              </p:cNvGrpSpPr>
              <p:nvPr/>
            </p:nvGrpSpPr>
            <p:grpSpPr bwMode="auto">
              <a:xfrm>
                <a:off x="1815" y="2772"/>
                <a:ext cx="123" cy="262"/>
                <a:chOff x="1815" y="2772"/>
                <a:chExt cx="123" cy="262"/>
              </a:xfrm>
            </p:grpSpPr>
            <p:sp>
              <p:nvSpPr>
                <p:cNvPr id="265" name="Freeform 226"/>
                <p:cNvSpPr>
                  <a:spLocks/>
                </p:cNvSpPr>
                <p:nvPr/>
              </p:nvSpPr>
              <p:spPr bwMode="auto">
                <a:xfrm>
                  <a:off x="1815" y="2772"/>
                  <a:ext cx="123" cy="262"/>
                </a:xfrm>
                <a:custGeom>
                  <a:avLst/>
                  <a:gdLst>
                    <a:gd name="T0" fmla="*/ 0 w 247"/>
                    <a:gd name="T1" fmla="*/ 1 h 524"/>
                    <a:gd name="T2" fmla="*/ 0 w 247"/>
                    <a:gd name="T3" fmla="*/ 1 h 524"/>
                    <a:gd name="T4" fmla="*/ 0 w 247"/>
                    <a:gd name="T5" fmla="*/ 1 h 524"/>
                    <a:gd name="T6" fmla="*/ 0 w 247"/>
                    <a:gd name="T7" fmla="*/ 1 h 524"/>
                    <a:gd name="T8" fmla="*/ 0 w 247"/>
                    <a:gd name="T9" fmla="*/ 1 h 524"/>
                    <a:gd name="T10" fmla="*/ 0 w 247"/>
                    <a:gd name="T11" fmla="*/ 1 h 524"/>
                    <a:gd name="T12" fmla="*/ 0 w 247"/>
                    <a:gd name="T13" fmla="*/ 1 h 524"/>
                    <a:gd name="T14" fmla="*/ 0 w 247"/>
                    <a:gd name="T15" fmla="*/ 1 h 524"/>
                    <a:gd name="T16" fmla="*/ 0 w 247"/>
                    <a:gd name="T17" fmla="*/ 1 h 524"/>
                    <a:gd name="T18" fmla="*/ 0 w 247"/>
                    <a:gd name="T19" fmla="*/ 1 h 524"/>
                    <a:gd name="T20" fmla="*/ 0 w 247"/>
                    <a:gd name="T21" fmla="*/ 1 h 524"/>
                    <a:gd name="T22" fmla="*/ 0 w 247"/>
                    <a:gd name="T23" fmla="*/ 1 h 524"/>
                    <a:gd name="T24" fmla="*/ 0 w 247"/>
                    <a:gd name="T25" fmla="*/ 0 h 524"/>
                    <a:gd name="T26" fmla="*/ 0 w 247"/>
                    <a:gd name="T27" fmla="*/ 1 h 524"/>
                    <a:gd name="T28" fmla="*/ 0 w 247"/>
                    <a:gd name="T29" fmla="*/ 1 h 524"/>
                    <a:gd name="T30" fmla="*/ 0 w 247"/>
                    <a:gd name="T31" fmla="*/ 1 h 524"/>
                    <a:gd name="T32" fmla="*/ 0 w 247"/>
                    <a:gd name="T33" fmla="*/ 1 h 524"/>
                    <a:gd name="T34" fmla="*/ 0 w 247"/>
                    <a:gd name="T35" fmla="*/ 1 h 524"/>
                    <a:gd name="T36" fmla="*/ 0 w 247"/>
                    <a:gd name="T37" fmla="*/ 1 h 524"/>
                    <a:gd name="T38" fmla="*/ 0 w 247"/>
                    <a:gd name="T39" fmla="*/ 1 h 524"/>
                    <a:gd name="T40" fmla="*/ 0 w 247"/>
                    <a:gd name="T41" fmla="*/ 1 h 524"/>
                    <a:gd name="T42" fmla="*/ 0 w 247"/>
                    <a:gd name="T43" fmla="*/ 1 h 524"/>
                    <a:gd name="T44" fmla="*/ 0 w 247"/>
                    <a:gd name="T45" fmla="*/ 1 h 524"/>
                    <a:gd name="T46" fmla="*/ 0 w 247"/>
                    <a:gd name="T47" fmla="*/ 1 h 524"/>
                    <a:gd name="T48" fmla="*/ 0 w 247"/>
                    <a:gd name="T49" fmla="*/ 1 h 524"/>
                    <a:gd name="T50" fmla="*/ 0 w 247"/>
                    <a:gd name="T51" fmla="*/ 1 h 524"/>
                    <a:gd name="T52" fmla="*/ 0 w 247"/>
                    <a:gd name="T53" fmla="*/ 1 h 524"/>
                    <a:gd name="T54" fmla="*/ 0 w 247"/>
                    <a:gd name="T55" fmla="*/ 1 h 524"/>
                    <a:gd name="T56" fmla="*/ 0 w 247"/>
                    <a:gd name="T57" fmla="*/ 1 h 524"/>
                    <a:gd name="T58" fmla="*/ 0 w 247"/>
                    <a:gd name="T59" fmla="*/ 1 h 524"/>
                    <a:gd name="T60" fmla="*/ 0 w 247"/>
                    <a:gd name="T61" fmla="*/ 1 h 524"/>
                    <a:gd name="T62" fmla="*/ 0 w 247"/>
                    <a:gd name="T63" fmla="*/ 1 h 524"/>
                    <a:gd name="T64" fmla="*/ 0 w 247"/>
                    <a:gd name="T65" fmla="*/ 1 h 524"/>
                    <a:gd name="T66" fmla="*/ 0 w 247"/>
                    <a:gd name="T67" fmla="*/ 1 h 524"/>
                    <a:gd name="T68" fmla="*/ 0 w 247"/>
                    <a:gd name="T69" fmla="*/ 1 h 524"/>
                    <a:gd name="T70" fmla="*/ 0 w 247"/>
                    <a:gd name="T71" fmla="*/ 1 h 524"/>
                    <a:gd name="T72" fmla="*/ 0 w 247"/>
                    <a:gd name="T73" fmla="*/ 1 h 524"/>
                    <a:gd name="T74" fmla="*/ 0 w 247"/>
                    <a:gd name="T75" fmla="*/ 1 h 524"/>
                    <a:gd name="T76" fmla="*/ 0 w 247"/>
                    <a:gd name="T77" fmla="*/ 1 h 524"/>
                    <a:gd name="T78" fmla="*/ 0 w 247"/>
                    <a:gd name="T79" fmla="*/ 1 h 524"/>
                    <a:gd name="T80" fmla="*/ 0 w 247"/>
                    <a:gd name="T81" fmla="*/ 1 h 524"/>
                    <a:gd name="T82" fmla="*/ 0 w 247"/>
                    <a:gd name="T83" fmla="*/ 1 h 524"/>
                    <a:gd name="T84" fmla="*/ 0 w 247"/>
                    <a:gd name="T85" fmla="*/ 1 h 524"/>
                    <a:gd name="T86" fmla="*/ 0 w 247"/>
                    <a:gd name="T87" fmla="*/ 1 h 524"/>
                    <a:gd name="T88" fmla="*/ 0 w 247"/>
                    <a:gd name="T89" fmla="*/ 1 h 524"/>
                    <a:gd name="T90" fmla="*/ 0 w 247"/>
                    <a:gd name="T91" fmla="*/ 1 h 524"/>
                    <a:gd name="T92" fmla="*/ 0 w 247"/>
                    <a:gd name="T93" fmla="*/ 1 h 524"/>
                    <a:gd name="T94" fmla="*/ 0 w 247"/>
                    <a:gd name="T95" fmla="*/ 1 h 524"/>
                    <a:gd name="T96" fmla="*/ 0 w 247"/>
                    <a:gd name="T97" fmla="*/ 1 h 524"/>
                    <a:gd name="T98" fmla="*/ 0 w 247"/>
                    <a:gd name="T99" fmla="*/ 1 h 524"/>
                    <a:gd name="T100" fmla="*/ 0 w 247"/>
                    <a:gd name="T101" fmla="*/ 1 h 524"/>
                    <a:gd name="T102" fmla="*/ 0 w 247"/>
                    <a:gd name="T103" fmla="*/ 1 h 524"/>
                    <a:gd name="T104" fmla="*/ 0 w 247"/>
                    <a:gd name="T105" fmla="*/ 1 h 524"/>
                    <a:gd name="T106" fmla="*/ 0 w 247"/>
                    <a:gd name="T107" fmla="*/ 1 h 524"/>
                    <a:gd name="T108" fmla="*/ 0 w 247"/>
                    <a:gd name="T109" fmla="*/ 1 h 524"/>
                    <a:gd name="T110" fmla="*/ 0 w 247"/>
                    <a:gd name="T111" fmla="*/ 1 h 524"/>
                    <a:gd name="T112" fmla="*/ 0 w 247"/>
                    <a:gd name="T113" fmla="*/ 1 h 524"/>
                    <a:gd name="T114" fmla="*/ 0 w 247"/>
                    <a:gd name="T115" fmla="*/ 1 h 524"/>
                    <a:gd name="T116" fmla="*/ 0 w 247"/>
                    <a:gd name="T117" fmla="*/ 1 h 524"/>
                    <a:gd name="T118" fmla="*/ 0 w 247"/>
                    <a:gd name="T119" fmla="*/ 1 h 524"/>
                    <a:gd name="T120" fmla="*/ 0 w 247"/>
                    <a:gd name="T121" fmla="*/ 1 h 524"/>
                    <a:gd name="T122" fmla="*/ 0 w 247"/>
                    <a:gd name="T123" fmla="*/ 1 h 524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7" h="524">
                      <a:moveTo>
                        <a:pt x="205" y="145"/>
                      </a:moveTo>
                      <a:lnTo>
                        <a:pt x="205" y="145"/>
                      </a:lnTo>
                      <a:lnTo>
                        <a:pt x="196" y="145"/>
                      </a:lnTo>
                      <a:lnTo>
                        <a:pt x="186" y="139"/>
                      </a:lnTo>
                      <a:lnTo>
                        <a:pt x="179" y="139"/>
                      </a:lnTo>
                      <a:lnTo>
                        <a:pt x="170" y="132"/>
                      </a:lnTo>
                      <a:lnTo>
                        <a:pt x="162" y="124"/>
                      </a:lnTo>
                      <a:lnTo>
                        <a:pt x="162" y="117"/>
                      </a:lnTo>
                      <a:lnTo>
                        <a:pt x="162" y="109"/>
                      </a:lnTo>
                      <a:lnTo>
                        <a:pt x="170" y="109"/>
                      </a:lnTo>
                      <a:lnTo>
                        <a:pt x="179" y="102"/>
                      </a:lnTo>
                      <a:lnTo>
                        <a:pt x="179" y="96"/>
                      </a:lnTo>
                      <a:lnTo>
                        <a:pt x="186" y="88"/>
                      </a:lnTo>
                      <a:lnTo>
                        <a:pt x="186" y="80"/>
                      </a:lnTo>
                      <a:lnTo>
                        <a:pt x="186" y="74"/>
                      </a:lnTo>
                      <a:lnTo>
                        <a:pt x="186" y="66"/>
                      </a:lnTo>
                      <a:lnTo>
                        <a:pt x="186" y="51"/>
                      </a:lnTo>
                      <a:lnTo>
                        <a:pt x="186" y="45"/>
                      </a:lnTo>
                      <a:lnTo>
                        <a:pt x="186" y="37"/>
                      </a:lnTo>
                      <a:lnTo>
                        <a:pt x="179" y="29"/>
                      </a:lnTo>
                      <a:lnTo>
                        <a:pt x="170" y="23"/>
                      </a:lnTo>
                      <a:lnTo>
                        <a:pt x="162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7" y="0"/>
                      </a:lnTo>
                      <a:lnTo>
                        <a:pt x="127" y="0"/>
                      </a:lnTo>
                      <a:lnTo>
                        <a:pt x="120" y="0"/>
                      </a:lnTo>
                      <a:lnTo>
                        <a:pt x="103" y="8"/>
                      </a:lnTo>
                      <a:lnTo>
                        <a:pt x="94" y="8"/>
                      </a:lnTo>
                      <a:lnTo>
                        <a:pt x="85" y="16"/>
                      </a:lnTo>
                      <a:lnTo>
                        <a:pt x="78" y="23"/>
                      </a:lnTo>
                      <a:lnTo>
                        <a:pt x="78" y="29"/>
                      </a:lnTo>
                      <a:lnTo>
                        <a:pt x="68" y="37"/>
                      </a:lnTo>
                      <a:lnTo>
                        <a:pt x="68" y="45"/>
                      </a:lnTo>
                      <a:lnTo>
                        <a:pt x="61" y="51"/>
                      </a:lnTo>
                      <a:lnTo>
                        <a:pt x="61" y="66"/>
                      </a:lnTo>
                      <a:lnTo>
                        <a:pt x="61" y="74"/>
                      </a:lnTo>
                      <a:lnTo>
                        <a:pt x="68" y="80"/>
                      </a:lnTo>
                      <a:lnTo>
                        <a:pt x="68" y="88"/>
                      </a:lnTo>
                      <a:lnTo>
                        <a:pt x="68" y="96"/>
                      </a:lnTo>
                      <a:lnTo>
                        <a:pt x="78" y="102"/>
                      </a:lnTo>
                      <a:lnTo>
                        <a:pt x="85" y="109"/>
                      </a:lnTo>
                      <a:lnTo>
                        <a:pt x="85" y="117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8" y="139"/>
                      </a:lnTo>
                      <a:lnTo>
                        <a:pt x="68" y="139"/>
                      </a:lnTo>
                      <a:lnTo>
                        <a:pt x="61" y="145"/>
                      </a:lnTo>
                      <a:lnTo>
                        <a:pt x="52" y="145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9" y="161"/>
                      </a:lnTo>
                      <a:lnTo>
                        <a:pt x="9" y="169"/>
                      </a:lnTo>
                      <a:lnTo>
                        <a:pt x="9" y="174"/>
                      </a:lnTo>
                      <a:lnTo>
                        <a:pt x="0" y="182"/>
                      </a:lnTo>
                      <a:lnTo>
                        <a:pt x="0" y="190"/>
                      </a:lnTo>
                      <a:lnTo>
                        <a:pt x="0" y="198"/>
                      </a:lnTo>
                      <a:lnTo>
                        <a:pt x="0" y="291"/>
                      </a:lnTo>
                      <a:lnTo>
                        <a:pt x="9" y="306"/>
                      </a:lnTo>
                      <a:lnTo>
                        <a:pt x="9" y="314"/>
                      </a:lnTo>
                      <a:lnTo>
                        <a:pt x="19" y="320"/>
                      </a:lnTo>
                      <a:lnTo>
                        <a:pt x="19" y="334"/>
                      </a:lnTo>
                      <a:lnTo>
                        <a:pt x="26" y="334"/>
                      </a:lnTo>
                      <a:lnTo>
                        <a:pt x="35" y="342"/>
                      </a:lnTo>
                      <a:lnTo>
                        <a:pt x="43" y="350"/>
                      </a:lnTo>
                      <a:lnTo>
                        <a:pt x="52" y="350"/>
                      </a:lnTo>
                      <a:lnTo>
                        <a:pt x="52" y="355"/>
                      </a:lnTo>
                      <a:lnTo>
                        <a:pt x="52" y="218"/>
                      </a:lnTo>
                      <a:lnTo>
                        <a:pt x="52" y="371"/>
                      </a:lnTo>
                      <a:lnTo>
                        <a:pt x="52" y="487"/>
                      </a:lnTo>
                      <a:lnTo>
                        <a:pt x="52" y="495"/>
                      </a:lnTo>
                      <a:lnTo>
                        <a:pt x="52" y="501"/>
                      </a:lnTo>
                      <a:lnTo>
                        <a:pt x="61" y="508"/>
                      </a:lnTo>
                      <a:lnTo>
                        <a:pt x="61" y="516"/>
                      </a:lnTo>
                      <a:lnTo>
                        <a:pt x="68" y="516"/>
                      </a:lnTo>
                      <a:lnTo>
                        <a:pt x="68" y="524"/>
                      </a:lnTo>
                      <a:lnTo>
                        <a:pt x="78" y="524"/>
                      </a:lnTo>
                      <a:lnTo>
                        <a:pt x="85" y="524"/>
                      </a:lnTo>
                      <a:lnTo>
                        <a:pt x="94" y="524"/>
                      </a:lnTo>
                      <a:lnTo>
                        <a:pt x="103" y="524"/>
                      </a:lnTo>
                      <a:lnTo>
                        <a:pt x="111" y="516"/>
                      </a:lnTo>
                      <a:lnTo>
                        <a:pt x="120" y="508"/>
                      </a:lnTo>
                      <a:lnTo>
                        <a:pt x="127" y="501"/>
                      </a:lnTo>
                      <a:lnTo>
                        <a:pt x="127" y="495"/>
                      </a:lnTo>
                      <a:lnTo>
                        <a:pt x="127" y="487"/>
                      </a:lnTo>
                      <a:lnTo>
                        <a:pt x="127" y="291"/>
                      </a:lnTo>
                      <a:lnTo>
                        <a:pt x="127" y="487"/>
                      </a:lnTo>
                      <a:lnTo>
                        <a:pt x="127" y="495"/>
                      </a:lnTo>
                      <a:lnTo>
                        <a:pt x="127" y="501"/>
                      </a:lnTo>
                      <a:lnTo>
                        <a:pt x="127" y="508"/>
                      </a:lnTo>
                      <a:lnTo>
                        <a:pt x="137" y="508"/>
                      </a:lnTo>
                      <a:lnTo>
                        <a:pt x="137" y="516"/>
                      </a:lnTo>
                      <a:lnTo>
                        <a:pt x="144" y="516"/>
                      </a:lnTo>
                      <a:lnTo>
                        <a:pt x="144" y="524"/>
                      </a:lnTo>
                      <a:lnTo>
                        <a:pt x="153" y="524"/>
                      </a:lnTo>
                      <a:lnTo>
                        <a:pt x="162" y="524"/>
                      </a:lnTo>
                      <a:lnTo>
                        <a:pt x="170" y="524"/>
                      </a:lnTo>
                      <a:lnTo>
                        <a:pt x="179" y="524"/>
                      </a:lnTo>
                      <a:lnTo>
                        <a:pt x="186" y="516"/>
                      </a:lnTo>
                      <a:lnTo>
                        <a:pt x="196" y="508"/>
                      </a:lnTo>
                      <a:lnTo>
                        <a:pt x="196" y="501"/>
                      </a:lnTo>
                      <a:lnTo>
                        <a:pt x="196" y="495"/>
                      </a:lnTo>
                      <a:lnTo>
                        <a:pt x="196" y="487"/>
                      </a:lnTo>
                      <a:lnTo>
                        <a:pt x="196" y="371"/>
                      </a:lnTo>
                      <a:lnTo>
                        <a:pt x="196" y="218"/>
                      </a:lnTo>
                      <a:lnTo>
                        <a:pt x="196" y="355"/>
                      </a:lnTo>
                      <a:lnTo>
                        <a:pt x="205" y="350"/>
                      </a:lnTo>
                      <a:lnTo>
                        <a:pt x="212" y="350"/>
                      </a:lnTo>
                      <a:lnTo>
                        <a:pt x="212" y="342"/>
                      </a:lnTo>
                      <a:lnTo>
                        <a:pt x="221" y="334"/>
                      </a:lnTo>
                      <a:lnTo>
                        <a:pt x="229" y="326"/>
                      </a:lnTo>
                      <a:lnTo>
                        <a:pt x="238" y="320"/>
                      </a:lnTo>
                      <a:lnTo>
                        <a:pt x="247" y="314"/>
                      </a:lnTo>
                      <a:lnTo>
                        <a:pt x="247" y="306"/>
                      </a:lnTo>
                      <a:lnTo>
                        <a:pt x="247" y="291"/>
                      </a:lnTo>
                      <a:lnTo>
                        <a:pt x="247" y="198"/>
                      </a:lnTo>
                      <a:lnTo>
                        <a:pt x="247" y="190"/>
                      </a:lnTo>
                      <a:lnTo>
                        <a:pt x="247" y="182"/>
                      </a:lnTo>
                      <a:lnTo>
                        <a:pt x="247" y="174"/>
                      </a:lnTo>
                      <a:lnTo>
                        <a:pt x="247" y="169"/>
                      </a:lnTo>
                      <a:lnTo>
                        <a:pt x="238" y="161"/>
                      </a:lnTo>
                      <a:lnTo>
                        <a:pt x="229" y="161"/>
                      </a:lnTo>
                      <a:lnTo>
                        <a:pt x="221" y="153"/>
                      </a:lnTo>
                      <a:lnTo>
                        <a:pt x="205" y="145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266" name="Freeform 227"/>
                <p:cNvSpPr>
                  <a:spLocks/>
                </p:cNvSpPr>
                <p:nvPr/>
              </p:nvSpPr>
              <p:spPr bwMode="auto">
                <a:xfrm>
                  <a:off x="1815" y="2772"/>
                  <a:ext cx="123" cy="262"/>
                </a:xfrm>
                <a:custGeom>
                  <a:avLst/>
                  <a:gdLst>
                    <a:gd name="T0" fmla="*/ 0 w 247"/>
                    <a:gd name="T1" fmla="*/ 1 h 524"/>
                    <a:gd name="T2" fmla="*/ 0 w 247"/>
                    <a:gd name="T3" fmla="*/ 1 h 524"/>
                    <a:gd name="T4" fmla="*/ 0 w 247"/>
                    <a:gd name="T5" fmla="*/ 1 h 524"/>
                    <a:gd name="T6" fmla="*/ 0 w 247"/>
                    <a:gd name="T7" fmla="*/ 1 h 524"/>
                    <a:gd name="T8" fmla="*/ 0 w 247"/>
                    <a:gd name="T9" fmla="*/ 1 h 524"/>
                    <a:gd name="T10" fmla="*/ 0 w 247"/>
                    <a:gd name="T11" fmla="*/ 1 h 524"/>
                    <a:gd name="T12" fmla="*/ 0 w 247"/>
                    <a:gd name="T13" fmla="*/ 1 h 524"/>
                    <a:gd name="T14" fmla="*/ 0 w 247"/>
                    <a:gd name="T15" fmla="*/ 1 h 524"/>
                    <a:gd name="T16" fmla="*/ 0 w 247"/>
                    <a:gd name="T17" fmla="*/ 1 h 524"/>
                    <a:gd name="T18" fmla="*/ 0 w 247"/>
                    <a:gd name="T19" fmla="*/ 1 h 524"/>
                    <a:gd name="T20" fmla="*/ 0 w 247"/>
                    <a:gd name="T21" fmla="*/ 1 h 524"/>
                    <a:gd name="T22" fmla="*/ 0 w 247"/>
                    <a:gd name="T23" fmla="*/ 1 h 524"/>
                    <a:gd name="T24" fmla="*/ 0 w 247"/>
                    <a:gd name="T25" fmla="*/ 0 h 524"/>
                    <a:gd name="T26" fmla="*/ 0 w 247"/>
                    <a:gd name="T27" fmla="*/ 1 h 524"/>
                    <a:gd name="T28" fmla="*/ 0 w 247"/>
                    <a:gd name="T29" fmla="*/ 1 h 524"/>
                    <a:gd name="T30" fmla="*/ 0 w 247"/>
                    <a:gd name="T31" fmla="*/ 1 h 524"/>
                    <a:gd name="T32" fmla="*/ 0 w 247"/>
                    <a:gd name="T33" fmla="*/ 1 h 524"/>
                    <a:gd name="T34" fmla="*/ 0 w 247"/>
                    <a:gd name="T35" fmla="*/ 1 h 524"/>
                    <a:gd name="T36" fmla="*/ 0 w 247"/>
                    <a:gd name="T37" fmla="*/ 1 h 524"/>
                    <a:gd name="T38" fmla="*/ 0 w 247"/>
                    <a:gd name="T39" fmla="*/ 1 h 524"/>
                    <a:gd name="T40" fmla="*/ 0 w 247"/>
                    <a:gd name="T41" fmla="*/ 1 h 524"/>
                    <a:gd name="T42" fmla="*/ 0 w 247"/>
                    <a:gd name="T43" fmla="*/ 1 h 524"/>
                    <a:gd name="T44" fmla="*/ 0 w 247"/>
                    <a:gd name="T45" fmla="*/ 1 h 524"/>
                    <a:gd name="T46" fmla="*/ 0 w 247"/>
                    <a:gd name="T47" fmla="*/ 1 h 524"/>
                    <a:gd name="T48" fmla="*/ 0 w 247"/>
                    <a:gd name="T49" fmla="*/ 1 h 524"/>
                    <a:gd name="T50" fmla="*/ 0 w 247"/>
                    <a:gd name="T51" fmla="*/ 1 h 524"/>
                    <a:gd name="T52" fmla="*/ 0 w 247"/>
                    <a:gd name="T53" fmla="*/ 1 h 524"/>
                    <a:gd name="T54" fmla="*/ 0 w 247"/>
                    <a:gd name="T55" fmla="*/ 1 h 524"/>
                    <a:gd name="T56" fmla="*/ 0 w 247"/>
                    <a:gd name="T57" fmla="*/ 1 h 524"/>
                    <a:gd name="T58" fmla="*/ 0 w 247"/>
                    <a:gd name="T59" fmla="*/ 1 h 524"/>
                    <a:gd name="T60" fmla="*/ 0 w 247"/>
                    <a:gd name="T61" fmla="*/ 1 h 524"/>
                    <a:gd name="T62" fmla="*/ 0 w 247"/>
                    <a:gd name="T63" fmla="*/ 1 h 524"/>
                    <a:gd name="T64" fmla="*/ 0 w 247"/>
                    <a:gd name="T65" fmla="*/ 1 h 524"/>
                    <a:gd name="T66" fmla="*/ 0 w 247"/>
                    <a:gd name="T67" fmla="*/ 1 h 524"/>
                    <a:gd name="T68" fmla="*/ 0 w 247"/>
                    <a:gd name="T69" fmla="*/ 1 h 524"/>
                    <a:gd name="T70" fmla="*/ 0 w 247"/>
                    <a:gd name="T71" fmla="*/ 1 h 524"/>
                    <a:gd name="T72" fmla="*/ 0 w 247"/>
                    <a:gd name="T73" fmla="*/ 1 h 524"/>
                    <a:gd name="T74" fmla="*/ 0 w 247"/>
                    <a:gd name="T75" fmla="*/ 1 h 524"/>
                    <a:gd name="T76" fmla="*/ 0 w 247"/>
                    <a:gd name="T77" fmla="*/ 1 h 524"/>
                    <a:gd name="T78" fmla="*/ 0 w 247"/>
                    <a:gd name="T79" fmla="*/ 1 h 524"/>
                    <a:gd name="T80" fmla="*/ 0 w 247"/>
                    <a:gd name="T81" fmla="*/ 1 h 524"/>
                    <a:gd name="T82" fmla="*/ 0 w 247"/>
                    <a:gd name="T83" fmla="*/ 1 h 524"/>
                    <a:gd name="T84" fmla="*/ 0 w 247"/>
                    <a:gd name="T85" fmla="*/ 1 h 524"/>
                    <a:gd name="T86" fmla="*/ 0 w 247"/>
                    <a:gd name="T87" fmla="*/ 1 h 524"/>
                    <a:gd name="T88" fmla="*/ 0 w 247"/>
                    <a:gd name="T89" fmla="*/ 1 h 524"/>
                    <a:gd name="T90" fmla="*/ 0 w 247"/>
                    <a:gd name="T91" fmla="*/ 1 h 524"/>
                    <a:gd name="T92" fmla="*/ 0 w 247"/>
                    <a:gd name="T93" fmla="*/ 1 h 524"/>
                    <a:gd name="T94" fmla="*/ 0 w 247"/>
                    <a:gd name="T95" fmla="*/ 1 h 524"/>
                    <a:gd name="T96" fmla="*/ 0 w 247"/>
                    <a:gd name="T97" fmla="*/ 1 h 524"/>
                    <a:gd name="T98" fmla="*/ 0 w 247"/>
                    <a:gd name="T99" fmla="*/ 1 h 524"/>
                    <a:gd name="T100" fmla="*/ 0 w 247"/>
                    <a:gd name="T101" fmla="*/ 1 h 524"/>
                    <a:gd name="T102" fmla="*/ 0 w 247"/>
                    <a:gd name="T103" fmla="*/ 1 h 524"/>
                    <a:gd name="T104" fmla="*/ 0 w 247"/>
                    <a:gd name="T105" fmla="*/ 1 h 524"/>
                    <a:gd name="T106" fmla="*/ 0 w 247"/>
                    <a:gd name="T107" fmla="*/ 1 h 524"/>
                    <a:gd name="T108" fmla="*/ 0 w 247"/>
                    <a:gd name="T109" fmla="*/ 1 h 524"/>
                    <a:gd name="T110" fmla="*/ 0 w 247"/>
                    <a:gd name="T111" fmla="*/ 1 h 524"/>
                    <a:gd name="T112" fmla="*/ 0 w 247"/>
                    <a:gd name="T113" fmla="*/ 1 h 524"/>
                    <a:gd name="T114" fmla="*/ 0 w 247"/>
                    <a:gd name="T115" fmla="*/ 1 h 524"/>
                    <a:gd name="T116" fmla="*/ 0 w 247"/>
                    <a:gd name="T117" fmla="*/ 1 h 524"/>
                    <a:gd name="T118" fmla="*/ 0 w 247"/>
                    <a:gd name="T119" fmla="*/ 1 h 524"/>
                    <a:gd name="T120" fmla="*/ 0 w 247"/>
                    <a:gd name="T121" fmla="*/ 1 h 524"/>
                    <a:gd name="T122" fmla="*/ 0 w 247"/>
                    <a:gd name="T123" fmla="*/ 1 h 524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7" h="524">
                      <a:moveTo>
                        <a:pt x="205" y="145"/>
                      </a:moveTo>
                      <a:lnTo>
                        <a:pt x="205" y="145"/>
                      </a:lnTo>
                      <a:lnTo>
                        <a:pt x="196" y="145"/>
                      </a:lnTo>
                      <a:lnTo>
                        <a:pt x="186" y="139"/>
                      </a:lnTo>
                      <a:lnTo>
                        <a:pt x="179" y="139"/>
                      </a:lnTo>
                      <a:lnTo>
                        <a:pt x="170" y="132"/>
                      </a:lnTo>
                      <a:lnTo>
                        <a:pt x="162" y="124"/>
                      </a:lnTo>
                      <a:lnTo>
                        <a:pt x="162" y="117"/>
                      </a:lnTo>
                      <a:lnTo>
                        <a:pt x="162" y="109"/>
                      </a:lnTo>
                      <a:lnTo>
                        <a:pt x="170" y="109"/>
                      </a:lnTo>
                      <a:lnTo>
                        <a:pt x="179" y="102"/>
                      </a:lnTo>
                      <a:lnTo>
                        <a:pt x="179" y="96"/>
                      </a:lnTo>
                      <a:lnTo>
                        <a:pt x="186" y="88"/>
                      </a:lnTo>
                      <a:lnTo>
                        <a:pt x="186" y="80"/>
                      </a:lnTo>
                      <a:lnTo>
                        <a:pt x="186" y="74"/>
                      </a:lnTo>
                      <a:lnTo>
                        <a:pt x="186" y="66"/>
                      </a:lnTo>
                      <a:lnTo>
                        <a:pt x="186" y="51"/>
                      </a:lnTo>
                      <a:lnTo>
                        <a:pt x="186" y="45"/>
                      </a:lnTo>
                      <a:lnTo>
                        <a:pt x="186" y="37"/>
                      </a:lnTo>
                      <a:lnTo>
                        <a:pt x="179" y="29"/>
                      </a:lnTo>
                      <a:lnTo>
                        <a:pt x="170" y="23"/>
                      </a:lnTo>
                      <a:lnTo>
                        <a:pt x="162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7" y="0"/>
                      </a:lnTo>
                      <a:lnTo>
                        <a:pt x="127" y="0"/>
                      </a:lnTo>
                      <a:lnTo>
                        <a:pt x="120" y="0"/>
                      </a:lnTo>
                      <a:lnTo>
                        <a:pt x="103" y="8"/>
                      </a:lnTo>
                      <a:lnTo>
                        <a:pt x="94" y="8"/>
                      </a:lnTo>
                      <a:lnTo>
                        <a:pt x="85" y="16"/>
                      </a:lnTo>
                      <a:lnTo>
                        <a:pt x="78" y="23"/>
                      </a:lnTo>
                      <a:lnTo>
                        <a:pt x="78" y="29"/>
                      </a:lnTo>
                      <a:lnTo>
                        <a:pt x="68" y="37"/>
                      </a:lnTo>
                      <a:lnTo>
                        <a:pt x="68" y="45"/>
                      </a:lnTo>
                      <a:lnTo>
                        <a:pt x="61" y="51"/>
                      </a:lnTo>
                      <a:lnTo>
                        <a:pt x="61" y="66"/>
                      </a:lnTo>
                      <a:lnTo>
                        <a:pt x="61" y="74"/>
                      </a:lnTo>
                      <a:lnTo>
                        <a:pt x="68" y="80"/>
                      </a:lnTo>
                      <a:lnTo>
                        <a:pt x="68" y="88"/>
                      </a:lnTo>
                      <a:lnTo>
                        <a:pt x="68" y="96"/>
                      </a:lnTo>
                      <a:lnTo>
                        <a:pt x="78" y="102"/>
                      </a:lnTo>
                      <a:lnTo>
                        <a:pt x="85" y="109"/>
                      </a:lnTo>
                      <a:lnTo>
                        <a:pt x="85" y="117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8" y="139"/>
                      </a:lnTo>
                      <a:lnTo>
                        <a:pt x="68" y="139"/>
                      </a:lnTo>
                      <a:lnTo>
                        <a:pt x="61" y="145"/>
                      </a:lnTo>
                      <a:lnTo>
                        <a:pt x="52" y="145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9" y="161"/>
                      </a:lnTo>
                      <a:lnTo>
                        <a:pt x="9" y="169"/>
                      </a:lnTo>
                      <a:lnTo>
                        <a:pt x="9" y="174"/>
                      </a:lnTo>
                      <a:lnTo>
                        <a:pt x="0" y="182"/>
                      </a:lnTo>
                      <a:lnTo>
                        <a:pt x="0" y="190"/>
                      </a:lnTo>
                      <a:lnTo>
                        <a:pt x="0" y="198"/>
                      </a:lnTo>
                      <a:lnTo>
                        <a:pt x="0" y="291"/>
                      </a:lnTo>
                      <a:lnTo>
                        <a:pt x="9" y="306"/>
                      </a:lnTo>
                      <a:lnTo>
                        <a:pt x="9" y="314"/>
                      </a:lnTo>
                      <a:lnTo>
                        <a:pt x="19" y="320"/>
                      </a:lnTo>
                      <a:lnTo>
                        <a:pt x="19" y="334"/>
                      </a:lnTo>
                      <a:lnTo>
                        <a:pt x="26" y="334"/>
                      </a:lnTo>
                      <a:lnTo>
                        <a:pt x="35" y="342"/>
                      </a:lnTo>
                      <a:lnTo>
                        <a:pt x="43" y="350"/>
                      </a:lnTo>
                      <a:lnTo>
                        <a:pt x="52" y="350"/>
                      </a:lnTo>
                      <a:lnTo>
                        <a:pt x="52" y="355"/>
                      </a:lnTo>
                      <a:lnTo>
                        <a:pt x="52" y="218"/>
                      </a:lnTo>
                      <a:lnTo>
                        <a:pt x="52" y="371"/>
                      </a:lnTo>
                      <a:lnTo>
                        <a:pt x="52" y="487"/>
                      </a:lnTo>
                      <a:lnTo>
                        <a:pt x="52" y="495"/>
                      </a:lnTo>
                      <a:lnTo>
                        <a:pt x="52" y="501"/>
                      </a:lnTo>
                      <a:lnTo>
                        <a:pt x="61" y="508"/>
                      </a:lnTo>
                      <a:lnTo>
                        <a:pt x="61" y="516"/>
                      </a:lnTo>
                      <a:lnTo>
                        <a:pt x="68" y="516"/>
                      </a:lnTo>
                      <a:lnTo>
                        <a:pt x="68" y="524"/>
                      </a:lnTo>
                      <a:lnTo>
                        <a:pt x="78" y="524"/>
                      </a:lnTo>
                      <a:lnTo>
                        <a:pt x="85" y="524"/>
                      </a:lnTo>
                      <a:lnTo>
                        <a:pt x="94" y="524"/>
                      </a:lnTo>
                      <a:lnTo>
                        <a:pt x="103" y="524"/>
                      </a:lnTo>
                      <a:lnTo>
                        <a:pt x="111" y="516"/>
                      </a:lnTo>
                      <a:lnTo>
                        <a:pt x="120" y="508"/>
                      </a:lnTo>
                      <a:lnTo>
                        <a:pt x="127" y="501"/>
                      </a:lnTo>
                      <a:lnTo>
                        <a:pt x="127" y="495"/>
                      </a:lnTo>
                      <a:lnTo>
                        <a:pt x="127" y="487"/>
                      </a:lnTo>
                      <a:lnTo>
                        <a:pt x="127" y="291"/>
                      </a:lnTo>
                      <a:lnTo>
                        <a:pt x="127" y="487"/>
                      </a:lnTo>
                      <a:lnTo>
                        <a:pt x="127" y="495"/>
                      </a:lnTo>
                      <a:lnTo>
                        <a:pt x="127" y="501"/>
                      </a:lnTo>
                      <a:lnTo>
                        <a:pt x="127" y="508"/>
                      </a:lnTo>
                      <a:lnTo>
                        <a:pt x="137" y="508"/>
                      </a:lnTo>
                      <a:lnTo>
                        <a:pt x="137" y="516"/>
                      </a:lnTo>
                      <a:lnTo>
                        <a:pt x="144" y="516"/>
                      </a:lnTo>
                      <a:lnTo>
                        <a:pt x="144" y="524"/>
                      </a:lnTo>
                      <a:lnTo>
                        <a:pt x="153" y="524"/>
                      </a:lnTo>
                      <a:lnTo>
                        <a:pt x="162" y="524"/>
                      </a:lnTo>
                      <a:lnTo>
                        <a:pt x="170" y="524"/>
                      </a:lnTo>
                      <a:lnTo>
                        <a:pt x="179" y="524"/>
                      </a:lnTo>
                      <a:lnTo>
                        <a:pt x="186" y="516"/>
                      </a:lnTo>
                      <a:lnTo>
                        <a:pt x="196" y="508"/>
                      </a:lnTo>
                      <a:lnTo>
                        <a:pt x="196" y="501"/>
                      </a:lnTo>
                      <a:lnTo>
                        <a:pt x="196" y="495"/>
                      </a:lnTo>
                      <a:lnTo>
                        <a:pt x="196" y="487"/>
                      </a:lnTo>
                      <a:lnTo>
                        <a:pt x="196" y="371"/>
                      </a:lnTo>
                      <a:lnTo>
                        <a:pt x="196" y="218"/>
                      </a:lnTo>
                      <a:lnTo>
                        <a:pt x="196" y="355"/>
                      </a:lnTo>
                      <a:lnTo>
                        <a:pt x="205" y="350"/>
                      </a:lnTo>
                      <a:lnTo>
                        <a:pt x="212" y="350"/>
                      </a:lnTo>
                      <a:lnTo>
                        <a:pt x="212" y="342"/>
                      </a:lnTo>
                      <a:lnTo>
                        <a:pt x="221" y="334"/>
                      </a:lnTo>
                      <a:lnTo>
                        <a:pt x="229" y="326"/>
                      </a:lnTo>
                      <a:lnTo>
                        <a:pt x="238" y="320"/>
                      </a:lnTo>
                      <a:lnTo>
                        <a:pt x="247" y="314"/>
                      </a:lnTo>
                      <a:lnTo>
                        <a:pt x="247" y="306"/>
                      </a:lnTo>
                      <a:lnTo>
                        <a:pt x="247" y="291"/>
                      </a:lnTo>
                      <a:lnTo>
                        <a:pt x="247" y="198"/>
                      </a:lnTo>
                      <a:lnTo>
                        <a:pt x="247" y="190"/>
                      </a:lnTo>
                      <a:lnTo>
                        <a:pt x="247" y="182"/>
                      </a:lnTo>
                      <a:lnTo>
                        <a:pt x="247" y="174"/>
                      </a:lnTo>
                      <a:lnTo>
                        <a:pt x="247" y="169"/>
                      </a:lnTo>
                      <a:lnTo>
                        <a:pt x="238" y="161"/>
                      </a:lnTo>
                      <a:lnTo>
                        <a:pt x="229" y="161"/>
                      </a:lnTo>
                      <a:lnTo>
                        <a:pt x="221" y="153"/>
                      </a:lnTo>
                      <a:lnTo>
                        <a:pt x="205" y="145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  <p:grpSp>
          <p:nvGrpSpPr>
            <p:cNvPr id="59" name="Group 228"/>
            <p:cNvGrpSpPr>
              <a:grpSpLocks/>
            </p:cNvGrpSpPr>
            <p:nvPr/>
          </p:nvGrpSpPr>
          <p:grpSpPr bwMode="auto">
            <a:xfrm>
              <a:off x="1649" y="3523"/>
              <a:ext cx="106" cy="236"/>
              <a:chOff x="1822" y="3058"/>
              <a:chExt cx="123" cy="262"/>
            </a:xfrm>
          </p:grpSpPr>
          <p:sp>
            <p:nvSpPr>
              <p:cNvPr id="259" name="Freeform 229"/>
              <p:cNvSpPr>
                <a:spLocks/>
              </p:cNvSpPr>
              <p:nvPr/>
            </p:nvSpPr>
            <p:spPr bwMode="auto">
              <a:xfrm>
                <a:off x="1822" y="3058"/>
                <a:ext cx="123" cy="262"/>
              </a:xfrm>
              <a:custGeom>
                <a:avLst/>
                <a:gdLst>
                  <a:gd name="T0" fmla="*/ 1 w 245"/>
                  <a:gd name="T1" fmla="*/ 1 h 523"/>
                  <a:gd name="T2" fmla="*/ 1 w 245"/>
                  <a:gd name="T3" fmla="*/ 1 h 523"/>
                  <a:gd name="T4" fmla="*/ 1 w 245"/>
                  <a:gd name="T5" fmla="*/ 1 h 523"/>
                  <a:gd name="T6" fmla="*/ 1 w 245"/>
                  <a:gd name="T7" fmla="*/ 1 h 523"/>
                  <a:gd name="T8" fmla="*/ 1 w 245"/>
                  <a:gd name="T9" fmla="*/ 1 h 523"/>
                  <a:gd name="T10" fmla="*/ 1 w 245"/>
                  <a:gd name="T11" fmla="*/ 1 h 523"/>
                  <a:gd name="T12" fmla="*/ 1 w 245"/>
                  <a:gd name="T13" fmla="*/ 1 h 523"/>
                  <a:gd name="T14" fmla="*/ 1 w 245"/>
                  <a:gd name="T15" fmla="*/ 1 h 523"/>
                  <a:gd name="T16" fmla="*/ 1 w 245"/>
                  <a:gd name="T17" fmla="*/ 1 h 523"/>
                  <a:gd name="T18" fmla="*/ 1 w 245"/>
                  <a:gd name="T19" fmla="*/ 1 h 523"/>
                  <a:gd name="T20" fmla="*/ 1 w 245"/>
                  <a:gd name="T21" fmla="*/ 1 h 523"/>
                  <a:gd name="T22" fmla="*/ 1 w 245"/>
                  <a:gd name="T23" fmla="*/ 1 h 523"/>
                  <a:gd name="T24" fmla="*/ 1 w 245"/>
                  <a:gd name="T25" fmla="*/ 0 h 523"/>
                  <a:gd name="T26" fmla="*/ 1 w 245"/>
                  <a:gd name="T27" fmla="*/ 1 h 523"/>
                  <a:gd name="T28" fmla="*/ 1 w 245"/>
                  <a:gd name="T29" fmla="*/ 1 h 523"/>
                  <a:gd name="T30" fmla="*/ 1 w 245"/>
                  <a:gd name="T31" fmla="*/ 1 h 523"/>
                  <a:gd name="T32" fmla="*/ 1 w 245"/>
                  <a:gd name="T33" fmla="*/ 1 h 523"/>
                  <a:gd name="T34" fmla="*/ 1 w 245"/>
                  <a:gd name="T35" fmla="*/ 1 h 523"/>
                  <a:gd name="T36" fmla="*/ 1 w 245"/>
                  <a:gd name="T37" fmla="*/ 1 h 523"/>
                  <a:gd name="T38" fmla="*/ 1 w 245"/>
                  <a:gd name="T39" fmla="*/ 1 h 523"/>
                  <a:gd name="T40" fmla="*/ 1 w 245"/>
                  <a:gd name="T41" fmla="*/ 1 h 523"/>
                  <a:gd name="T42" fmla="*/ 1 w 245"/>
                  <a:gd name="T43" fmla="*/ 1 h 523"/>
                  <a:gd name="T44" fmla="*/ 1 w 245"/>
                  <a:gd name="T45" fmla="*/ 1 h 523"/>
                  <a:gd name="T46" fmla="*/ 1 w 245"/>
                  <a:gd name="T47" fmla="*/ 1 h 523"/>
                  <a:gd name="T48" fmla="*/ 1 w 245"/>
                  <a:gd name="T49" fmla="*/ 1 h 523"/>
                  <a:gd name="T50" fmla="*/ 1 w 245"/>
                  <a:gd name="T51" fmla="*/ 1 h 523"/>
                  <a:gd name="T52" fmla="*/ 1 w 245"/>
                  <a:gd name="T53" fmla="*/ 1 h 523"/>
                  <a:gd name="T54" fmla="*/ 0 w 245"/>
                  <a:gd name="T55" fmla="*/ 1 h 523"/>
                  <a:gd name="T56" fmla="*/ 0 w 245"/>
                  <a:gd name="T57" fmla="*/ 1 h 523"/>
                  <a:gd name="T58" fmla="*/ 1 w 245"/>
                  <a:gd name="T59" fmla="*/ 1 h 523"/>
                  <a:gd name="T60" fmla="*/ 1 w 245"/>
                  <a:gd name="T61" fmla="*/ 1 h 523"/>
                  <a:gd name="T62" fmla="*/ 1 w 245"/>
                  <a:gd name="T63" fmla="*/ 1 h 523"/>
                  <a:gd name="T64" fmla="*/ 1 w 245"/>
                  <a:gd name="T65" fmla="*/ 1 h 523"/>
                  <a:gd name="T66" fmla="*/ 1 w 245"/>
                  <a:gd name="T67" fmla="*/ 1 h 523"/>
                  <a:gd name="T68" fmla="*/ 1 w 245"/>
                  <a:gd name="T69" fmla="*/ 1 h 523"/>
                  <a:gd name="T70" fmla="*/ 1 w 245"/>
                  <a:gd name="T71" fmla="*/ 1 h 523"/>
                  <a:gd name="T72" fmla="*/ 1 w 245"/>
                  <a:gd name="T73" fmla="*/ 1 h 523"/>
                  <a:gd name="T74" fmla="*/ 1 w 245"/>
                  <a:gd name="T75" fmla="*/ 1 h 523"/>
                  <a:gd name="T76" fmla="*/ 1 w 245"/>
                  <a:gd name="T77" fmla="*/ 1 h 523"/>
                  <a:gd name="T78" fmla="*/ 1 w 245"/>
                  <a:gd name="T79" fmla="*/ 1 h 523"/>
                  <a:gd name="T80" fmla="*/ 1 w 245"/>
                  <a:gd name="T81" fmla="*/ 1 h 523"/>
                  <a:gd name="T82" fmla="*/ 1 w 245"/>
                  <a:gd name="T83" fmla="*/ 1 h 523"/>
                  <a:gd name="T84" fmla="*/ 1 w 245"/>
                  <a:gd name="T85" fmla="*/ 1 h 523"/>
                  <a:gd name="T86" fmla="*/ 1 w 245"/>
                  <a:gd name="T87" fmla="*/ 1 h 523"/>
                  <a:gd name="T88" fmla="*/ 1 w 245"/>
                  <a:gd name="T89" fmla="*/ 1 h 523"/>
                  <a:gd name="T90" fmla="*/ 1 w 245"/>
                  <a:gd name="T91" fmla="*/ 1 h 523"/>
                  <a:gd name="T92" fmla="*/ 1 w 245"/>
                  <a:gd name="T93" fmla="*/ 1 h 523"/>
                  <a:gd name="T94" fmla="*/ 1 w 245"/>
                  <a:gd name="T95" fmla="*/ 1 h 523"/>
                  <a:gd name="T96" fmla="*/ 1 w 245"/>
                  <a:gd name="T97" fmla="*/ 1 h 523"/>
                  <a:gd name="T98" fmla="*/ 1 w 245"/>
                  <a:gd name="T99" fmla="*/ 1 h 523"/>
                  <a:gd name="T100" fmla="*/ 1 w 245"/>
                  <a:gd name="T101" fmla="*/ 1 h 523"/>
                  <a:gd name="T102" fmla="*/ 1 w 245"/>
                  <a:gd name="T103" fmla="*/ 1 h 523"/>
                  <a:gd name="T104" fmla="*/ 1 w 245"/>
                  <a:gd name="T105" fmla="*/ 1 h 523"/>
                  <a:gd name="T106" fmla="*/ 1 w 245"/>
                  <a:gd name="T107" fmla="*/ 1 h 523"/>
                  <a:gd name="T108" fmla="*/ 1 w 245"/>
                  <a:gd name="T109" fmla="*/ 1 h 523"/>
                  <a:gd name="T110" fmla="*/ 1 w 245"/>
                  <a:gd name="T111" fmla="*/ 1 h 523"/>
                  <a:gd name="T112" fmla="*/ 1 w 245"/>
                  <a:gd name="T113" fmla="*/ 1 h 523"/>
                  <a:gd name="T114" fmla="*/ 1 w 245"/>
                  <a:gd name="T115" fmla="*/ 1 h 523"/>
                  <a:gd name="T116" fmla="*/ 1 w 245"/>
                  <a:gd name="T117" fmla="*/ 1 h 523"/>
                  <a:gd name="T118" fmla="*/ 1 w 245"/>
                  <a:gd name="T119" fmla="*/ 1 h 523"/>
                  <a:gd name="T120" fmla="*/ 1 w 245"/>
                  <a:gd name="T121" fmla="*/ 1 h 523"/>
                  <a:gd name="T122" fmla="*/ 1 w 245"/>
                  <a:gd name="T123" fmla="*/ 1 h 52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5" h="523">
                    <a:moveTo>
                      <a:pt x="203" y="145"/>
                    </a:moveTo>
                    <a:lnTo>
                      <a:pt x="203" y="145"/>
                    </a:lnTo>
                    <a:lnTo>
                      <a:pt x="193" y="145"/>
                    </a:lnTo>
                    <a:lnTo>
                      <a:pt x="186" y="138"/>
                    </a:lnTo>
                    <a:lnTo>
                      <a:pt x="177" y="138"/>
                    </a:lnTo>
                    <a:lnTo>
                      <a:pt x="168" y="132"/>
                    </a:lnTo>
                    <a:lnTo>
                      <a:pt x="160" y="124"/>
                    </a:lnTo>
                    <a:lnTo>
                      <a:pt x="160" y="116"/>
                    </a:lnTo>
                    <a:lnTo>
                      <a:pt x="160" y="108"/>
                    </a:lnTo>
                    <a:lnTo>
                      <a:pt x="168" y="108"/>
                    </a:lnTo>
                    <a:lnTo>
                      <a:pt x="177" y="102"/>
                    </a:lnTo>
                    <a:lnTo>
                      <a:pt x="177" y="95"/>
                    </a:lnTo>
                    <a:lnTo>
                      <a:pt x="186" y="87"/>
                    </a:lnTo>
                    <a:lnTo>
                      <a:pt x="186" y="79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1"/>
                    </a:lnTo>
                    <a:lnTo>
                      <a:pt x="186" y="44"/>
                    </a:lnTo>
                    <a:lnTo>
                      <a:pt x="186" y="37"/>
                    </a:lnTo>
                    <a:lnTo>
                      <a:pt x="177" y="29"/>
                    </a:lnTo>
                    <a:lnTo>
                      <a:pt x="168" y="22"/>
                    </a:lnTo>
                    <a:lnTo>
                      <a:pt x="160" y="16"/>
                    </a:lnTo>
                    <a:lnTo>
                      <a:pt x="153" y="8"/>
                    </a:lnTo>
                    <a:lnTo>
                      <a:pt x="144" y="8"/>
                    </a:lnTo>
                    <a:lnTo>
                      <a:pt x="134" y="0"/>
                    </a:lnTo>
                    <a:lnTo>
                      <a:pt x="125" y="0"/>
                    </a:lnTo>
                    <a:lnTo>
                      <a:pt x="120" y="0"/>
                    </a:lnTo>
                    <a:lnTo>
                      <a:pt x="101" y="8"/>
                    </a:lnTo>
                    <a:lnTo>
                      <a:pt x="92" y="8"/>
                    </a:lnTo>
                    <a:lnTo>
                      <a:pt x="85" y="16"/>
                    </a:lnTo>
                    <a:lnTo>
                      <a:pt x="77" y="22"/>
                    </a:lnTo>
                    <a:lnTo>
                      <a:pt x="77" y="29"/>
                    </a:lnTo>
                    <a:lnTo>
                      <a:pt x="68" y="37"/>
                    </a:lnTo>
                    <a:lnTo>
                      <a:pt x="68" y="44"/>
                    </a:lnTo>
                    <a:lnTo>
                      <a:pt x="59" y="51"/>
                    </a:lnTo>
                    <a:lnTo>
                      <a:pt x="59" y="65"/>
                    </a:lnTo>
                    <a:lnTo>
                      <a:pt x="59" y="73"/>
                    </a:lnTo>
                    <a:lnTo>
                      <a:pt x="68" y="79"/>
                    </a:lnTo>
                    <a:lnTo>
                      <a:pt x="68" y="87"/>
                    </a:lnTo>
                    <a:lnTo>
                      <a:pt x="68" y="95"/>
                    </a:lnTo>
                    <a:lnTo>
                      <a:pt x="77" y="102"/>
                    </a:lnTo>
                    <a:lnTo>
                      <a:pt x="85" y="108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7" y="138"/>
                    </a:lnTo>
                    <a:lnTo>
                      <a:pt x="68" y="138"/>
                    </a:lnTo>
                    <a:lnTo>
                      <a:pt x="59" y="145"/>
                    </a:lnTo>
                    <a:lnTo>
                      <a:pt x="52" y="145"/>
                    </a:lnTo>
                    <a:lnTo>
                      <a:pt x="35" y="153"/>
                    </a:lnTo>
                    <a:lnTo>
                      <a:pt x="26" y="161"/>
                    </a:lnTo>
                    <a:lnTo>
                      <a:pt x="17" y="161"/>
                    </a:lnTo>
                    <a:lnTo>
                      <a:pt x="9" y="168"/>
                    </a:lnTo>
                    <a:lnTo>
                      <a:pt x="9" y="173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9" y="305"/>
                    </a:lnTo>
                    <a:lnTo>
                      <a:pt x="9" y="313"/>
                    </a:lnTo>
                    <a:lnTo>
                      <a:pt x="17" y="320"/>
                    </a:lnTo>
                    <a:lnTo>
                      <a:pt x="17" y="334"/>
                    </a:lnTo>
                    <a:lnTo>
                      <a:pt x="26" y="334"/>
                    </a:lnTo>
                    <a:lnTo>
                      <a:pt x="35" y="342"/>
                    </a:lnTo>
                    <a:lnTo>
                      <a:pt x="42" y="350"/>
                    </a:lnTo>
                    <a:lnTo>
                      <a:pt x="52" y="350"/>
                    </a:lnTo>
                    <a:lnTo>
                      <a:pt x="52" y="355"/>
                    </a:lnTo>
                    <a:lnTo>
                      <a:pt x="52" y="218"/>
                    </a:lnTo>
                    <a:lnTo>
                      <a:pt x="52" y="370"/>
                    </a:lnTo>
                    <a:lnTo>
                      <a:pt x="52" y="487"/>
                    </a:lnTo>
                    <a:lnTo>
                      <a:pt x="52" y="494"/>
                    </a:lnTo>
                    <a:lnTo>
                      <a:pt x="52" y="501"/>
                    </a:lnTo>
                    <a:lnTo>
                      <a:pt x="59" y="507"/>
                    </a:lnTo>
                    <a:lnTo>
                      <a:pt x="59" y="515"/>
                    </a:lnTo>
                    <a:lnTo>
                      <a:pt x="68" y="515"/>
                    </a:lnTo>
                    <a:lnTo>
                      <a:pt x="68" y="523"/>
                    </a:lnTo>
                    <a:lnTo>
                      <a:pt x="77" y="523"/>
                    </a:lnTo>
                    <a:lnTo>
                      <a:pt x="85" y="523"/>
                    </a:lnTo>
                    <a:lnTo>
                      <a:pt x="92" y="523"/>
                    </a:lnTo>
                    <a:lnTo>
                      <a:pt x="101" y="523"/>
                    </a:lnTo>
                    <a:lnTo>
                      <a:pt x="111" y="515"/>
                    </a:lnTo>
                    <a:lnTo>
                      <a:pt x="120" y="507"/>
                    </a:lnTo>
                    <a:lnTo>
                      <a:pt x="125" y="501"/>
                    </a:lnTo>
                    <a:lnTo>
                      <a:pt x="125" y="494"/>
                    </a:lnTo>
                    <a:lnTo>
                      <a:pt x="125" y="487"/>
                    </a:lnTo>
                    <a:lnTo>
                      <a:pt x="125" y="291"/>
                    </a:lnTo>
                    <a:lnTo>
                      <a:pt x="125" y="487"/>
                    </a:lnTo>
                    <a:lnTo>
                      <a:pt x="125" y="494"/>
                    </a:lnTo>
                    <a:lnTo>
                      <a:pt x="125" y="501"/>
                    </a:lnTo>
                    <a:lnTo>
                      <a:pt x="125" y="507"/>
                    </a:lnTo>
                    <a:lnTo>
                      <a:pt x="134" y="507"/>
                    </a:lnTo>
                    <a:lnTo>
                      <a:pt x="134" y="515"/>
                    </a:lnTo>
                    <a:lnTo>
                      <a:pt x="144" y="515"/>
                    </a:lnTo>
                    <a:lnTo>
                      <a:pt x="144" y="523"/>
                    </a:lnTo>
                    <a:lnTo>
                      <a:pt x="153" y="523"/>
                    </a:lnTo>
                    <a:lnTo>
                      <a:pt x="160" y="523"/>
                    </a:lnTo>
                    <a:lnTo>
                      <a:pt x="168" y="523"/>
                    </a:lnTo>
                    <a:lnTo>
                      <a:pt x="177" y="523"/>
                    </a:lnTo>
                    <a:lnTo>
                      <a:pt x="186" y="515"/>
                    </a:lnTo>
                    <a:lnTo>
                      <a:pt x="193" y="507"/>
                    </a:lnTo>
                    <a:lnTo>
                      <a:pt x="193" y="501"/>
                    </a:lnTo>
                    <a:lnTo>
                      <a:pt x="193" y="494"/>
                    </a:lnTo>
                    <a:lnTo>
                      <a:pt x="193" y="487"/>
                    </a:lnTo>
                    <a:lnTo>
                      <a:pt x="193" y="370"/>
                    </a:lnTo>
                    <a:lnTo>
                      <a:pt x="193" y="218"/>
                    </a:lnTo>
                    <a:lnTo>
                      <a:pt x="193" y="355"/>
                    </a:lnTo>
                    <a:lnTo>
                      <a:pt x="203" y="350"/>
                    </a:lnTo>
                    <a:lnTo>
                      <a:pt x="210" y="350"/>
                    </a:lnTo>
                    <a:lnTo>
                      <a:pt x="210" y="342"/>
                    </a:lnTo>
                    <a:lnTo>
                      <a:pt x="219" y="334"/>
                    </a:lnTo>
                    <a:lnTo>
                      <a:pt x="227" y="326"/>
                    </a:lnTo>
                    <a:lnTo>
                      <a:pt x="236" y="320"/>
                    </a:lnTo>
                    <a:lnTo>
                      <a:pt x="245" y="313"/>
                    </a:lnTo>
                    <a:lnTo>
                      <a:pt x="245" y="305"/>
                    </a:lnTo>
                    <a:lnTo>
                      <a:pt x="245" y="291"/>
                    </a:lnTo>
                    <a:lnTo>
                      <a:pt x="245" y="197"/>
                    </a:lnTo>
                    <a:lnTo>
                      <a:pt x="245" y="189"/>
                    </a:lnTo>
                    <a:lnTo>
                      <a:pt x="245" y="181"/>
                    </a:lnTo>
                    <a:lnTo>
                      <a:pt x="245" y="173"/>
                    </a:lnTo>
                    <a:lnTo>
                      <a:pt x="245" y="168"/>
                    </a:lnTo>
                    <a:lnTo>
                      <a:pt x="236" y="161"/>
                    </a:lnTo>
                    <a:lnTo>
                      <a:pt x="227" y="161"/>
                    </a:lnTo>
                    <a:lnTo>
                      <a:pt x="219" y="153"/>
                    </a:lnTo>
                    <a:lnTo>
                      <a:pt x="203" y="145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260" name="Group 230"/>
              <p:cNvGrpSpPr>
                <a:grpSpLocks/>
              </p:cNvGrpSpPr>
              <p:nvPr/>
            </p:nvGrpSpPr>
            <p:grpSpPr bwMode="auto">
              <a:xfrm>
                <a:off x="1822" y="3058"/>
                <a:ext cx="123" cy="262"/>
                <a:chOff x="1822" y="3058"/>
                <a:chExt cx="123" cy="262"/>
              </a:xfrm>
            </p:grpSpPr>
            <p:sp>
              <p:nvSpPr>
                <p:cNvPr id="261" name="Freeform 231"/>
                <p:cNvSpPr>
                  <a:spLocks/>
                </p:cNvSpPr>
                <p:nvPr/>
              </p:nvSpPr>
              <p:spPr bwMode="auto">
                <a:xfrm>
                  <a:off x="1822" y="3058"/>
                  <a:ext cx="123" cy="262"/>
                </a:xfrm>
                <a:custGeom>
                  <a:avLst/>
                  <a:gdLst>
                    <a:gd name="T0" fmla="*/ 1 w 245"/>
                    <a:gd name="T1" fmla="*/ 1 h 523"/>
                    <a:gd name="T2" fmla="*/ 1 w 245"/>
                    <a:gd name="T3" fmla="*/ 1 h 523"/>
                    <a:gd name="T4" fmla="*/ 1 w 245"/>
                    <a:gd name="T5" fmla="*/ 1 h 523"/>
                    <a:gd name="T6" fmla="*/ 1 w 245"/>
                    <a:gd name="T7" fmla="*/ 1 h 523"/>
                    <a:gd name="T8" fmla="*/ 1 w 245"/>
                    <a:gd name="T9" fmla="*/ 1 h 523"/>
                    <a:gd name="T10" fmla="*/ 1 w 245"/>
                    <a:gd name="T11" fmla="*/ 1 h 523"/>
                    <a:gd name="T12" fmla="*/ 1 w 245"/>
                    <a:gd name="T13" fmla="*/ 1 h 523"/>
                    <a:gd name="T14" fmla="*/ 1 w 245"/>
                    <a:gd name="T15" fmla="*/ 1 h 523"/>
                    <a:gd name="T16" fmla="*/ 1 w 245"/>
                    <a:gd name="T17" fmla="*/ 1 h 523"/>
                    <a:gd name="T18" fmla="*/ 1 w 245"/>
                    <a:gd name="T19" fmla="*/ 1 h 523"/>
                    <a:gd name="T20" fmla="*/ 1 w 245"/>
                    <a:gd name="T21" fmla="*/ 1 h 523"/>
                    <a:gd name="T22" fmla="*/ 1 w 245"/>
                    <a:gd name="T23" fmla="*/ 1 h 523"/>
                    <a:gd name="T24" fmla="*/ 1 w 245"/>
                    <a:gd name="T25" fmla="*/ 0 h 523"/>
                    <a:gd name="T26" fmla="*/ 1 w 245"/>
                    <a:gd name="T27" fmla="*/ 1 h 523"/>
                    <a:gd name="T28" fmla="*/ 1 w 245"/>
                    <a:gd name="T29" fmla="*/ 1 h 523"/>
                    <a:gd name="T30" fmla="*/ 1 w 245"/>
                    <a:gd name="T31" fmla="*/ 1 h 523"/>
                    <a:gd name="T32" fmla="*/ 1 w 245"/>
                    <a:gd name="T33" fmla="*/ 1 h 523"/>
                    <a:gd name="T34" fmla="*/ 1 w 245"/>
                    <a:gd name="T35" fmla="*/ 1 h 523"/>
                    <a:gd name="T36" fmla="*/ 1 w 245"/>
                    <a:gd name="T37" fmla="*/ 1 h 523"/>
                    <a:gd name="T38" fmla="*/ 1 w 245"/>
                    <a:gd name="T39" fmla="*/ 1 h 523"/>
                    <a:gd name="T40" fmla="*/ 1 w 245"/>
                    <a:gd name="T41" fmla="*/ 1 h 523"/>
                    <a:gd name="T42" fmla="*/ 1 w 245"/>
                    <a:gd name="T43" fmla="*/ 1 h 523"/>
                    <a:gd name="T44" fmla="*/ 1 w 245"/>
                    <a:gd name="T45" fmla="*/ 1 h 523"/>
                    <a:gd name="T46" fmla="*/ 1 w 245"/>
                    <a:gd name="T47" fmla="*/ 1 h 523"/>
                    <a:gd name="T48" fmla="*/ 1 w 245"/>
                    <a:gd name="T49" fmla="*/ 1 h 523"/>
                    <a:gd name="T50" fmla="*/ 1 w 245"/>
                    <a:gd name="T51" fmla="*/ 1 h 523"/>
                    <a:gd name="T52" fmla="*/ 1 w 245"/>
                    <a:gd name="T53" fmla="*/ 1 h 523"/>
                    <a:gd name="T54" fmla="*/ 0 w 245"/>
                    <a:gd name="T55" fmla="*/ 1 h 523"/>
                    <a:gd name="T56" fmla="*/ 0 w 245"/>
                    <a:gd name="T57" fmla="*/ 1 h 523"/>
                    <a:gd name="T58" fmla="*/ 1 w 245"/>
                    <a:gd name="T59" fmla="*/ 1 h 523"/>
                    <a:gd name="T60" fmla="*/ 1 w 245"/>
                    <a:gd name="T61" fmla="*/ 1 h 523"/>
                    <a:gd name="T62" fmla="*/ 1 w 245"/>
                    <a:gd name="T63" fmla="*/ 1 h 523"/>
                    <a:gd name="T64" fmla="*/ 1 w 245"/>
                    <a:gd name="T65" fmla="*/ 1 h 523"/>
                    <a:gd name="T66" fmla="*/ 1 w 245"/>
                    <a:gd name="T67" fmla="*/ 1 h 523"/>
                    <a:gd name="T68" fmla="*/ 1 w 245"/>
                    <a:gd name="T69" fmla="*/ 1 h 523"/>
                    <a:gd name="T70" fmla="*/ 1 w 245"/>
                    <a:gd name="T71" fmla="*/ 1 h 523"/>
                    <a:gd name="T72" fmla="*/ 1 w 245"/>
                    <a:gd name="T73" fmla="*/ 1 h 523"/>
                    <a:gd name="T74" fmla="*/ 1 w 245"/>
                    <a:gd name="T75" fmla="*/ 1 h 523"/>
                    <a:gd name="T76" fmla="*/ 1 w 245"/>
                    <a:gd name="T77" fmla="*/ 1 h 523"/>
                    <a:gd name="T78" fmla="*/ 1 w 245"/>
                    <a:gd name="T79" fmla="*/ 1 h 523"/>
                    <a:gd name="T80" fmla="*/ 1 w 245"/>
                    <a:gd name="T81" fmla="*/ 1 h 523"/>
                    <a:gd name="T82" fmla="*/ 1 w 245"/>
                    <a:gd name="T83" fmla="*/ 1 h 523"/>
                    <a:gd name="T84" fmla="*/ 1 w 245"/>
                    <a:gd name="T85" fmla="*/ 1 h 523"/>
                    <a:gd name="T86" fmla="*/ 1 w 245"/>
                    <a:gd name="T87" fmla="*/ 1 h 523"/>
                    <a:gd name="T88" fmla="*/ 1 w 245"/>
                    <a:gd name="T89" fmla="*/ 1 h 523"/>
                    <a:gd name="T90" fmla="*/ 1 w 245"/>
                    <a:gd name="T91" fmla="*/ 1 h 523"/>
                    <a:gd name="T92" fmla="*/ 1 w 245"/>
                    <a:gd name="T93" fmla="*/ 1 h 523"/>
                    <a:gd name="T94" fmla="*/ 1 w 245"/>
                    <a:gd name="T95" fmla="*/ 1 h 523"/>
                    <a:gd name="T96" fmla="*/ 1 w 245"/>
                    <a:gd name="T97" fmla="*/ 1 h 523"/>
                    <a:gd name="T98" fmla="*/ 1 w 245"/>
                    <a:gd name="T99" fmla="*/ 1 h 523"/>
                    <a:gd name="T100" fmla="*/ 1 w 245"/>
                    <a:gd name="T101" fmla="*/ 1 h 523"/>
                    <a:gd name="T102" fmla="*/ 1 w 245"/>
                    <a:gd name="T103" fmla="*/ 1 h 523"/>
                    <a:gd name="T104" fmla="*/ 1 w 245"/>
                    <a:gd name="T105" fmla="*/ 1 h 523"/>
                    <a:gd name="T106" fmla="*/ 1 w 245"/>
                    <a:gd name="T107" fmla="*/ 1 h 523"/>
                    <a:gd name="T108" fmla="*/ 1 w 245"/>
                    <a:gd name="T109" fmla="*/ 1 h 523"/>
                    <a:gd name="T110" fmla="*/ 1 w 245"/>
                    <a:gd name="T111" fmla="*/ 1 h 523"/>
                    <a:gd name="T112" fmla="*/ 1 w 245"/>
                    <a:gd name="T113" fmla="*/ 1 h 523"/>
                    <a:gd name="T114" fmla="*/ 1 w 245"/>
                    <a:gd name="T115" fmla="*/ 1 h 523"/>
                    <a:gd name="T116" fmla="*/ 1 w 245"/>
                    <a:gd name="T117" fmla="*/ 1 h 523"/>
                    <a:gd name="T118" fmla="*/ 1 w 245"/>
                    <a:gd name="T119" fmla="*/ 1 h 523"/>
                    <a:gd name="T120" fmla="*/ 1 w 245"/>
                    <a:gd name="T121" fmla="*/ 1 h 523"/>
                    <a:gd name="T122" fmla="*/ 1 w 245"/>
                    <a:gd name="T123" fmla="*/ 1 h 52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3">
                      <a:moveTo>
                        <a:pt x="203" y="145"/>
                      </a:moveTo>
                      <a:lnTo>
                        <a:pt x="203" y="145"/>
                      </a:lnTo>
                      <a:lnTo>
                        <a:pt x="193" y="145"/>
                      </a:lnTo>
                      <a:lnTo>
                        <a:pt x="186" y="138"/>
                      </a:lnTo>
                      <a:lnTo>
                        <a:pt x="177" y="138"/>
                      </a:lnTo>
                      <a:lnTo>
                        <a:pt x="168" y="132"/>
                      </a:lnTo>
                      <a:lnTo>
                        <a:pt x="160" y="124"/>
                      </a:lnTo>
                      <a:lnTo>
                        <a:pt x="160" y="116"/>
                      </a:lnTo>
                      <a:lnTo>
                        <a:pt x="160" y="108"/>
                      </a:lnTo>
                      <a:lnTo>
                        <a:pt x="168" y="108"/>
                      </a:lnTo>
                      <a:lnTo>
                        <a:pt x="177" y="102"/>
                      </a:lnTo>
                      <a:lnTo>
                        <a:pt x="177" y="95"/>
                      </a:lnTo>
                      <a:lnTo>
                        <a:pt x="186" y="87"/>
                      </a:lnTo>
                      <a:lnTo>
                        <a:pt x="186" y="79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4"/>
                      </a:lnTo>
                      <a:lnTo>
                        <a:pt x="186" y="37"/>
                      </a:lnTo>
                      <a:lnTo>
                        <a:pt x="177" y="29"/>
                      </a:lnTo>
                      <a:lnTo>
                        <a:pt x="168" y="22"/>
                      </a:lnTo>
                      <a:lnTo>
                        <a:pt x="160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4" y="0"/>
                      </a:lnTo>
                      <a:lnTo>
                        <a:pt x="125" y="0"/>
                      </a:lnTo>
                      <a:lnTo>
                        <a:pt x="120" y="0"/>
                      </a:lnTo>
                      <a:lnTo>
                        <a:pt x="101" y="8"/>
                      </a:lnTo>
                      <a:lnTo>
                        <a:pt x="92" y="8"/>
                      </a:lnTo>
                      <a:lnTo>
                        <a:pt x="85" y="16"/>
                      </a:lnTo>
                      <a:lnTo>
                        <a:pt x="77" y="22"/>
                      </a:lnTo>
                      <a:lnTo>
                        <a:pt x="77" y="29"/>
                      </a:lnTo>
                      <a:lnTo>
                        <a:pt x="68" y="37"/>
                      </a:lnTo>
                      <a:lnTo>
                        <a:pt x="68" y="44"/>
                      </a:lnTo>
                      <a:lnTo>
                        <a:pt x="59" y="51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8" y="79"/>
                      </a:lnTo>
                      <a:lnTo>
                        <a:pt x="68" y="87"/>
                      </a:lnTo>
                      <a:lnTo>
                        <a:pt x="68" y="95"/>
                      </a:lnTo>
                      <a:lnTo>
                        <a:pt x="77" y="102"/>
                      </a:lnTo>
                      <a:lnTo>
                        <a:pt x="85" y="108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7" y="138"/>
                      </a:lnTo>
                      <a:lnTo>
                        <a:pt x="68" y="138"/>
                      </a:lnTo>
                      <a:lnTo>
                        <a:pt x="59" y="145"/>
                      </a:lnTo>
                      <a:lnTo>
                        <a:pt x="52" y="145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7" y="161"/>
                      </a:lnTo>
                      <a:lnTo>
                        <a:pt x="9" y="168"/>
                      </a:lnTo>
                      <a:lnTo>
                        <a:pt x="9" y="173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5"/>
                      </a:lnTo>
                      <a:lnTo>
                        <a:pt x="9" y="313"/>
                      </a:lnTo>
                      <a:lnTo>
                        <a:pt x="17" y="320"/>
                      </a:lnTo>
                      <a:lnTo>
                        <a:pt x="17" y="334"/>
                      </a:lnTo>
                      <a:lnTo>
                        <a:pt x="26" y="334"/>
                      </a:lnTo>
                      <a:lnTo>
                        <a:pt x="35" y="342"/>
                      </a:lnTo>
                      <a:lnTo>
                        <a:pt x="42" y="350"/>
                      </a:lnTo>
                      <a:lnTo>
                        <a:pt x="52" y="350"/>
                      </a:lnTo>
                      <a:lnTo>
                        <a:pt x="52" y="355"/>
                      </a:lnTo>
                      <a:lnTo>
                        <a:pt x="52" y="218"/>
                      </a:lnTo>
                      <a:lnTo>
                        <a:pt x="52" y="370"/>
                      </a:lnTo>
                      <a:lnTo>
                        <a:pt x="52" y="487"/>
                      </a:lnTo>
                      <a:lnTo>
                        <a:pt x="52" y="494"/>
                      </a:lnTo>
                      <a:lnTo>
                        <a:pt x="52" y="501"/>
                      </a:lnTo>
                      <a:lnTo>
                        <a:pt x="59" y="507"/>
                      </a:lnTo>
                      <a:lnTo>
                        <a:pt x="59" y="515"/>
                      </a:lnTo>
                      <a:lnTo>
                        <a:pt x="68" y="515"/>
                      </a:lnTo>
                      <a:lnTo>
                        <a:pt x="68" y="523"/>
                      </a:lnTo>
                      <a:lnTo>
                        <a:pt x="77" y="523"/>
                      </a:lnTo>
                      <a:lnTo>
                        <a:pt x="85" y="523"/>
                      </a:lnTo>
                      <a:lnTo>
                        <a:pt x="92" y="523"/>
                      </a:lnTo>
                      <a:lnTo>
                        <a:pt x="101" y="523"/>
                      </a:lnTo>
                      <a:lnTo>
                        <a:pt x="111" y="515"/>
                      </a:lnTo>
                      <a:lnTo>
                        <a:pt x="120" y="507"/>
                      </a:lnTo>
                      <a:lnTo>
                        <a:pt x="125" y="501"/>
                      </a:lnTo>
                      <a:lnTo>
                        <a:pt x="125" y="494"/>
                      </a:lnTo>
                      <a:lnTo>
                        <a:pt x="125" y="487"/>
                      </a:lnTo>
                      <a:lnTo>
                        <a:pt x="125" y="291"/>
                      </a:lnTo>
                      <a:lnTo>
                        <a:pt x="125" y="487"/>
                      </a:lnTo>
                      <a:lnTo>
                        <a:pt x="125" y="494"/>
                      </a:lnTo>
                      <a:lnTo>
                        <a:pt x="125" y="501"/>
                      </a:lnTo>
                      <a:lnTo>
                        <a:pt x="125" y="507"/>
                      </a:lnTo>
                      <a:lnTo>
                        <a:pt x="134" y="507"/>
                      </a:lnTo>
                      <a:lnTo>
                        <a:pt x="134" y="515"/>
                      </a:lnTo>
                      <a:lnTo>
                        <a:pt x="144" y="515"/>
                      </a:lnTo>
                      <a:lnTo>
                        <a:pt x="144" y="523"/>
                      </a:lnTo>
                      <a:lnTo>
                        <a:pt x="153" y="523"/>
                      </a:lnTo>
                      <a:lnTo>
                        <a:pt x="160" y="523"/>
                      </a:lnTo>
                      <a:lnTo>
                        <a:pt x="168" y="523"/>
                      </a:lnTo>
                      <a:lnTo>
                        <a:pt x="177" y="523"/>
                      </a:lnTo>
                      <a:lnTo>
                        <a:pt x="186" y="515"/>
                      </a:lnTo>
                      <a:lnTo>
                        <a:pt x="193" y="507"/>
                      </a:lnTo>
                      <a:lnTo>
                        <a:pt x="193" y="501"/>
                      </a:lnTo>
                      <a:lnTo>
                        <a:pt x="193" y="494"/>
                      </a:lnTo>
                      <a:lnTo>
                        <a:pt x="193" y="487"/>
                      </a:lnTo>
                      <a:lnTo>
                        <a:pt x="193" y="370"/>
                      </a:lnTo>
                      <a:lnTo>
                        <a:pt x="193" y="218"/>
                      </a:lnTo>
                      <a:lnTo>
                        <a:pt x="193" y="355"/>
                      </a:lnTo>
                      <a:lnTo>
                        <a:pt x="203" y="350"/>
                      </a:lnTo>
                      <a:lnTo>
                        <a:pt x="210" y="350"/>
                      </a:lnTo>
                      <a:lnTo>
                        <a:pt x="210" y="342"/>
                      </a:lnTo>
                      <a:lnTo>
                        <a:pt x="219" y="334"/>
                      </a:lnTo>
                      <a:lnTo>
                        <a:pt x="227" y="326"/>
                      </a:lnTo>
                      <a:lnTo>
                        <a:pt x="236" y="320"/>
                      </a:lnTo>
                      <a:lnTo>
                        <a:pt x="245" y="313"/>
                      </a:lnTo>
                      <a:lnTo>
                        <a:pt x="245" y="305"/>
                      </a:lnTo>
                      <a:lnTo>
                        <a:pt x="245" y="291"/>
                      </a:lnTo>
                      <a:lnTo>
                        <a:pt x="245" y="197"/>
                      </a:lnTo>
                      <a:lnTo>
                        <a:pt x="245" y="189"/>
                      </a:lnTo>
                      <a:lnTo>
                        <a:pt x="245" y="181"/>
                      </a:lnTo>
                      <a:lnTo>
                        <a:pt x="245" y="173"/>
                      </a:lnTo>
                      <a:lnTo>
                        <a:pt x="245" y="168"/>
                      </a:lnTo>
                      <a:lnTo>
                        <a:pt x="236" y="161"/>
                      </a:lnTo>
                      <a:lnTo>
                        <a:pt x="227" y="161"/>
                      </a:lnTo>
                      <a:lnTo>
                        <a:pt x="219" y="153"/>
                      </a:lnTo>
                      <a:lnTo>
                        <a:pt x="203" y="145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262" name="Freeform 232"/>
                <p:cNvSpPr>
                  <a:spLocks/>
                </p:cNvSpPr>
                <p:nvPr/>
              </p:nvSpPr>
              <p:spPr bwMode="auto">
                <a:xfrm>
                  <a:off x="1822" y="3058"/>
                  <a:ext cx="123" cy="262"/>
                </a:xfrm>
                <a:custGeom>
                  <a:avLst/>
                  <a:gdLst>
                    <a:gd name="T0" fmla="*/ 1 w 245"/>
                    <a:gd name="T1" fmla="*/ 1 h 523"/>
                    <a:gd name="T2" fmla="*/ 1 w 245"/>
                    <a:gd name="T3" fmla="*/ 1 h 523"/>
                    <a:gd name="T4" fmla="*/ 1 w 245"/>
                    <a:gd name="T5" fmla="*/ 1 h 523"/>
                    <a:gd name="T6" fmla="*/ 1 w 245"/>
                    <a:gd name="T7" fmla="*/ 1 h 523"/>
                    <a:gd name="T8" fmla="*/ 1 w 245"/>
                    <a:gd name="T9" fmla="*/ 1 h 523"/>
                    <a:gd name="T10" fmla="*/ 1 w 245"/>
                    <a:gd name="T11" fmla="*/ 1 h 523"/>
                    <a:gd name="T12" fmla="*/ 1 w 245"/>
                    <a:gd name="T13" fmla="*/ 1 h 523"/>
                    <a:gd name="T14" fmla="*/ 1 w 245"/>
                    <a:gd name="T15" fmla="*/ 1 h 523"/>
                    <a:gd name="T16" fmla="*/ 1 w 245"/>
                    <a:gd name="T17" fmla="*/ 1 h 523"/>
                    <a:gd name="T18" fmla="*/ 1 w 245"/>
                    <a:gd name="T19" fmla="*/ 1 h 523"/>
                    <a:gd name="T20" fmla="*/ 1 w 245"/>
                    <a:gd name="T21" fmla="*/ 1 h 523"/>
                    <a:gd name="T22" fmla="*/ 1 w 245"/>
                    <a:gd name="T23" fmla="*/ 1 h 523"/>
                    <a:gd name="T24" fmla="*/ 1 w 245"/>
                    <a:gd name="T25" fmla="*/ 0 h 523"/>
                    <a:gd name="T26" fmla="*/ 1 w 245"/>
                    <a:gd name="T27" fmla="*/ 1 h 523"/>
                    <a:gd name="T28" fmla="*/ 1 w 245"/>
                    <a:gd name="T29" fmla="*/ 1 h 523"/>
                    <a:gd name="T30" fmla="*/ 1 w 245"/>
                    <a:gd name="T31" fmla="*/ 1 h 523"/>
                    <a:gd name="T32" fmla="*/ 1 w 245"/>
                    <a:gd name="T33" fmla="*/ 1 h 523"/>
                    <a:gd name="T34" fmla="*/ 1 w 245"/>
                    <a:gd name="T35" fmla="*/ 1 h 523"/>
                    <a:gd name="T36" fmla="*/ 1 w 245"/>
                    <a:gd name="T37" fmla="*/ 1 h 523"/>
                    <a:gd name="T38" fmla="*/ 1 w 245"/>
                    <a:gd name="T39" fmla="*/ 1 h 523"/>
                    <a:gd name="T40" fmla="*/ 1 w 245"/>
                    <a:gd name="T41" fmla="*/ 1 h 523"/>
                    <a:gd name="T42" fmla="*/ 1 w 245"/>
                    <a:gd name="T43" fmla="*/ 1 h 523"/>
                    <a:gd name="T44" fmla="*/ 1 w 245"/>
                    <a:gd name="T45" fmla="*/ 1 h 523"/>
                    <a:gd name="T46" fmla="*/ 1 w 245"/>
                    <a:gd name="T47" fmla="*/ 1 h 523"/>
                    <a:gd name="T48" fmla="*/ 1 w 245"/>
                    <a:gd name="T49" fmla="*/ 1 h 523"/>
                    <a:gd name="T50" fmla="*/ 1 w 245"/>
                    <a:gd name="T51" fmla="*/ 1 h 523"/>
                    <a:gd name="T52" fmla="*/ 1 w 245"/>
                    <a:gd name="T53" fmla="*/ 1 h 523"/>
                    <a:gd name="T54" fmla="*/ 0 w 245"/>
                    <a:gd name="T55" fmla="*/ 1 h 523"/>
                    <a:gd name="T56" fmla="*/ 0 w 245"/>
                    <a:gd name="T57" fmla="*/ 1 h 523"/>
                    <a:gd name="T58" fmla="*/ 1 w 245"/>
                    <a:gd name="T59" fmla="*/ 1 h 523"/>
                    <a:gd name="T60" fmla="*/ 1 w 245"/>
                    <a:gd name="T61" fmla="*/ 1 h 523"/>
                    <a:gd name="T62" fmla="*/ 1 w 245"/>
                    <a:gd name="T63" fmla="*/ 1 h 523"/>
                    <a:gd name="T64" fmla="*/ 1 w 245"/>
                    <a:gd name="T65" fmla="*/ 1 h 523"/>
                    <a:gd name="T66" fmla="*/ 1 w 245"/>
                    <a:gd name="T67" fmla="*/ 1 h 523"/>
                    <a:gd name="T68" fmla="*/ 1 w 245"/>
                    <a:gd name="T69" fmla="*/ 1 h 523"/>
                    <a:gd name="T70" fmla="*/ 1 w 245"/>
                    <a:gd name="T71" fmla="*/ 1 h 523"/>
                    <a:gd name="T72" fmla="*/ 1 w 245"/>
                    <a:gd name="T73" fmla="*/ 1 h 523"/>
                    <a:gd name="T74" fmla="*/ 1 w 245"/>
                    <a:gd name="T75" fmla="*/ 1 h 523"/>
                    <a:gd name="T76" fmla="*/ 1 w 245"/>
                    <a:gd name="T77" fmla="*/ 1 h 523"/>
                    <a:gd name="T78" fmla="*/ 1 w 245"/>
                    <a:gd name="T79" fmla="*/ 1 h 523"/>
                    <a:gd name="T80" fmla="*/ 1 w 245"/>
                    <a:gd name="T81" fmla="*/ 1 h 523"/>
                    <a:gd name="T82" fmla="*/ 1 w 245"/>
                    <a:gd name="T83" fmla="*/ 1 h 523"/>
                    <a:gd name="T84" fmla="*/ 1 w 245"/>
                    <a:gd name="T85" fmla="*/ 1 h 523"/>
                    <a:gd name="T86" fmla="*/ 1 w 245"/>
                    <a:gd name="T87" fmla="*/ 1 h 523"/>
                    <a:gd name="T88" fmla="*/ 1 w 245"/>
                    <a:gd name="T89" fmla="*/ 1 h 523"/>
                    <a:gd name="T90" fmla="*/ 1 w 245"/>
                    <a:gd name="T91" fmla="*/ 1 h 523"/>
                    <a:gd name="T92" fmla="*/ 1 w 245"/>
                    <a:gd name="T93" fmla="*/ 1 h 523"/>
                    <a:gd name="T94" fmla="*/ 1 w 245"/>
                    <a:gd name="T95" fmla="*/ 1 h 523"/>
                    <a:gd name="T96" fmla="*/ 1 w 245"/>
                    <a:gd name="T97" fmla="*/ 1 h 523"/>
                    <a:gd name="T98" fmla="*/ 1 w 245"/>
                    <a:gd name="T99" fmla="*/ 1 h 523"/>
                    <a:gd name="T100" fmla="*/ 1 w 245"/>
                    <a:gd name="T101" fmla="*/ 1 h 523"/>
                    <a:gd name="T102" fmla="*/ 1 w 245"/>
                    <a:gd name="T103" fmla="*/ 1 h 523"/>
                    <a:gd name="T104" fmla="*/ 1 w 245"/>
                    <a:gd name="T105" fmla="*/ 1 h 523"/>
                    <a:gd name="T106" fmla="*/ 1 w 245"/>
                    <a:gd name="T107" fmla="*/ 1 h 523"/>
                    <a:gd name="T108" fmla="*/ 1 w 245"/>
                    <a:gd name="T109" fmla="*/ 1 h 523"/>
                    <a:gd name="T110" fmla="*/ 1 w 245"/>
                    <a:gd name="T111" fmla="*/ 1 h 523"/>
                    <a:gd name="T112" fmla="*/ 1 w 245"/>
                    <a:gd name="T113" fmla="*/ 1 h 523"/>
                    <a:gd name="T114" fmla="*/ 1 w 245"/>
                    <a:gd name="T115" fmla="*/ 1 h 523"/>
                    <a:gd name="T116" fmla="*/ 1 w 245"/>
                    <a:gd name="T117" fmla="*/ 1 h 523"/>
                    <a:gd name="T118" fmla="*/ 1 w 245"/>
                    <a:gd name="T119" fmla="*/ 1 h 523"/>
                    <a:gd name="T120" fmla="*/ 1 w 245"/>
                    <a:gd name="T121" fmla="*/ 1 h 523"/>
                    <a:gd name="T122" fmla="*/ 1 w 245"/>
                    <a:gd name="T123" fmla="*/ 1 h 52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3">
                      <a:moveTo>
                        <a:pt x="203" y="145"/>
                      </a:moveTo>
                      <a:lnTo>
                        <a:pt x="203" y="145"/>
                      </a:lnTo>
                      <a:lnTo>
                        <a:pt x="193" y="145"/>
                      </a:lnTo>
                      <a:lnTo>
                        <a:pt x="186" y="138"/>
                      </a:lnTo>
                      <a:lnTo>
                        <a:pt x="177" y="138"/>
                      </a:lnTo>
                      <a:lnTo>
                        <a:pt x="168" y="132"/>
                      </a:lnTo>
                      <a:lnTo>
                        <a:pt x="160" y="124"/>
                      </a:lnTo>
                      <a:lnTo>
                        <a:pt x="160" y="116"/>
                      </a:lnTo>
                      <a:lnTo>
                        <a:pt x="160" y="108"/>
                      </a:lnTo>
                      <a:lnTo>
                        <a:pt x="168" y="108"/>
                      </a:lnTo>
                      <a:lnTo>
                        <a:pt x="177" y="102"/>
                      </a:lnTo>
                      <a:lnTo>
                        <a:pt x="177" y="95"/>
                      </a:lnTo>
                      <a:lnTo>
                        <a:pt x="186" y="87"/>
                      </a:lnTo>
                      <a:lnTo>
                        <a:pt x="186" y="79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4"/>
                      </a:lnTo>
                      <a:lnTo>
                        <a:pt x="186" y="37"/>
                      </a:lnTo>
                      <a:lnTo>
                        <a:pt x="177" y="29"/>
                      </a:lnTo>
                      <a:lnTo>
                        <a:pt x="168" y="22"/>
                      </a:lnTo>
                      <a:lnTo>
                        <a:pt x="160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4" y="0"/>
                      </a:lnTo>
                      <a:lnTo>
                        <a:pt x="125" y="0"/>
                      </a:lnTo>
                      <a:lnTo>
                        <a:pt x="120" y="0"/>
                      </a:lnTo>
                      <a:lnTo>
                        <a:pt x="101" y="8"/>
                      </a:lnTo>
                      <a:lnTo>
                        <a:pt x="92" y="8"/>
                      </a:lnTo>
                      <a:lnTo>
                        <a:pt x="85" y="16"/>
                      </a:lnTo>
                      <a:lnTo>
                        <a:pt x="77" y="22"/>
                      </a:lnTo>
                      <a:lnTo>
                        <a:pt x="77" y="29"/>
                      </a:lnTo>
                      <a:lnTo>
                        <a:pt x="68" y="37"/>
                      </a:lnTo>
                      <a:lnTo>
                        <a:pt x="68" y="44"/>
                      </a:lnTo>
                      <a:lnTo>
                        <a:pt x="59" y="51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8" y="79"/>
                      </a:lnTo>
                      <a:lnTo>
                        <a:pt x="68" y="87"/>
                      </a:lnTo>
                      <a:lnTo>
                        <a:pt x="68" y="95"/>
                      </a:lnTo>
                      <a:lnTo>
                        <a:pt x="77" y="102"/>
                      </a:lnTo>
                      <a:lnTo>
                        <a:pt x="85" y="108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7" y="138"/>
                      </a:lnTo>
                      <a:lnTo>
                        <a:pt x="68" y="138"/>
                      </a:lnTo>
                      <a:lnTo>
                        <a:pt x="59" y="145"/>
                      </a:lnTo>
                      <a:lnTo>
                        <a:pt x="52" y="145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7" y="161"/>
                      </a:lnTo>
                      <a:lnTo>
                        <a:pt x="9" y="168"/>
                      </a:lnTo>
                      <a:lnTo>
                        <a:pt x="9" y="173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5"/>
                      </a:lnTo>
                      <a:lnTo>
                        <a:pt x="9" y="313"/>
                      </a:lnTo>
                      <a:lnTo>
                        <a:pt x="17" y="320"/>
                      </a:lnTo>
                      <a:lnTo>
                        <a:pt x="17" y="334"/>
                      </a:lnTo>
                      <a:lnTo>
                        <a:pt x="26" y="334"/>
                      </a:lnTo>
                      <a:lnTo>
                        <a:pt x="35" y="342"/>
                      </a:lnTo>
                      <a:lnTo>
                        <a:pt x="42" y="350"/>
                      </a:lnTo>
                      <a:lnTo>
                        <a:pt x="52" y="350"/>
                      </a:lnTo>
                      <a:lnTo>
                        <a:pt x="52" y="355"/>
                      </a:lnTo>
                      <a:lnTo>
                        <a:pt x="52" y="218"/>
                      </a:lnTo>
                      <a:lnTo>
                        <a:pt x="52" y="370"/>
                      </a:lnTo>
                      <a:lnTo>
                        <a:pt x="52" y="487"/>
                      </a:lnTo>
                      <a:lnTo>
                        <a:pt x="52" y="494"/>
                      </a:lnTo>
                      <a:lnTo>
                        <a:pt x="52" y="501"/>
                      </a:lnTo>
                      <a:lnTo>
                        <a:pt x="59" y="507"/>
                      </a:lnTo>
                      <a:lnTo>
                        <a:pt x="59" y="515"/>
                      </a:lnTo>
                      <a:lnTo>
                        <a:pt x="68" y="515"/>
                      </a:lnTo>
                      <a:lnTo>
                        <a:pt x="68" y="523"/>
                      </a:lnTo>
                      <a:lnTo>
                        <a:pt x="77" y="523"/>
                      </a:lnTo>
                      <a:lnTo>
                        <a:pt x="85" y="523"/>
                      </a:lnTo>
                      <a:lnTo>
                        <a:pt x="92" y="523"/>
                      </a:lnTo>
                      <a:lnTo>
                        <a:pt x="101" y="523"/>
                      </a:lnTo>
                      <a:lnTo>
                        <a:pt x="111" y="515"/>
                      </a:lnTo>
                      <a:lnTo>
                        <a:pt x="120" y="507"/>
                      </a:lnTo>
                      <a:lnTo>
                        <a:pt x="125" y="501"/>
                      </a:lnTo>
                      <a:lnTo>
                        <a:pt x="125" y="494"/>
                      </a:lnTo>
                      <a:lnTo>
                        <a:pt x="125" y="487"/>
                      </a:lnTo>
                      <a:lnTo>
                        <a:pt x="125" y="291"/>
                      </a:lnTo>
                      <a:lnTo>
                        <a:pt x="125" y="487"/>
                      </a:lnTo>
                      <a:lnTo>
                        <a:pt x="125" y="494"/>
                      </a:lnTo>
                      <a:lnTo>
                        <a:pt x="125" y="501"/>
                      </a:lnTo>
                      <a:lnTo>
                        <a:pt x="125" y="507"/>
                      </a:lnTo>
                      <a:lnTo>
                        <a:pt x="134" y="507"/>
                      </a:lnTo>
                      <a:lnTo>
                        <a:pt x="134" y="515"/>
                      </a:lnTo>
                      <a:lnTo>
                        <a:pt x="144" y="515"/>
                      </a:lnTo>
                      <a:lnTo>
                        <a:pt x="144" y="523"/>
                      </a:lnTo>
                      <a:lnTo>
                        <a:pt x="153" y="523"/>
                      </a:lnTo>
                      <a:lnTo>
                        <a:pt x="160" y="523"/>
                      </a:lnTo>
                      <a:lnTo>
                        <a:pt x="168" y="523"/>
                      </a:lnTo>
                      <a:lnTo>
                        <a:pt x="177" y="523"/>
                      </a:lnTo>
                      <a:lnTo>
                        <a:pt x="186" y="515"/>
                      </a:lnTo>
                      <a:lnTo>
                        <a:pt x="193" y="507"/>
                      </a:lnTo>
                      <a:lnTo>
                        <a:pt x="193" y="501"/>
                      </a:lnTo>
                      <a:lnTo>
                        <a:pt x="193" y="494"/>
                      </a:lnTo>
                      <a:lnTo>
                        <a:pt x="193" y="487"/>
                      </a:lnTo>
                      <a:lnTo>
                        <a:pt x="193" y="370"/>
                      </a:lnTo>
                      <a:lnTo>
                        <a:pt x="193" y="218"/>
                      </a:lnTo>
                      <a:lnTo>
                        <a:pt x="193" y="355"/>
                      </a:lnTo>
                      <a:lnTo>
                        <a:pt x="203" y="350"/>
                      </a:lnTo>
                      <a:lnTo>
                        <a:pt x="210" y="350"/>
                      </a:lnTo>
                      <a:lnTo>
                        <a:pt x="210" y="342"/>
                      </a:lnTo>
                      <a:lnTo>
                        <a:pt x="219" y="334"/>
                      </a:lnTo>
                      <a:lnTo>
                        <a:pt x="227" y="326"/>
                      </a:lnTo>
                      <a:lnTo>
                        <a:pt x="236" y="320"/>
                      </a:lnTo>
                      <a:lnTo>
                        <a:pt x="245" y="313"/>
                      </a:lnTo>
                      <a:lnTo>
                        <a:pt x="245" y="305"/>
                      </a:lnTo>
                      <a:lnTo>
                        <a:pt x="245" y="291"/>
                      </a:lnTo>
                      <a:lnTo>
                        <a:pt x="245" y="197"/>
                      </a:lnTo>
                      <a:lnTo>
                        <a:pt x="245" y="189"/>
                      </a:lnTo>
                      <a:lnTo>
                        <a:pt x="245" y="181"/>
                      </a:lnTo>
                      <a:lnTo>
                        <a:pt x="245" y="173"/>
                      </a:lnTo>
                      <a:lnTo>
                        <a:pt x="245" y="168"/>
                      </a:lnTo>
                      <a:lnTo>
                        <a:pt x="236" y="161"/>
                      </a:lnTo>
                      <a:lnTo>
                        <a:pt x="227" y="161"/>
                      </a:lnTo>
                      <a:lnTo>
                        <a:pt x="219" y="153"/>
                      </a:lnTo>
                      <a:lnTo>
                        <a:pt x="203" y="145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  <p:grpSp>
          <p:nvGrpSpPr>
            <p:cNvPr id="60" name="Group 233"/>
            <p:cNvGrpSpPr>
              <a:grpSpLocks/>
            </p:cNvGrpSpPr>
            <p:nvPr/>
          </p:nvGrpSpPr>
          <p:grpSpPr bwMode="auto">
            <a:xfrm>
              <a:off x="1865" y="3467"/>
              <a:ext cx="107" cy="236"/>
              <a:chOff x="2066" y="3002"/>
              <a:chExt cx="123" cy="262"/>
            </a:xfrm>
          </p:grpSpPr>
          <p:sp>
            <p:nvSpPr>
              <p:cNvPr id="255" name="Freeform 234"/>
              <p:cNvSpPr>
                <a:spLocks/>
              </p:cNvSpPr>
              <p:nvPr/>
            </p:nvSpPr>
            <p:spPr bwMode="auto">
              <a:xfrm>
                <a:off x="2066" y="3002"/>
                <a:ext cx="123" cy="262"/>
              </a:xfrm>
              <a:custGeom>
                <a:avLst/>
                <a:gdLst>
                  <a:gd name="T0" fmla="*/ 1 w 245"/>
                  <a:gd name="T1" fmla="*/ 0 h 525"/>
                  <a:gd name="T2" fmla="*/ 1 w 245"/>
                  <a:gd name="T3" fmla="*/ 0 h 525"/>
                  <a:gd name="T4" fmla="*/ 1 w 245"/>
                  <a:gd name="T5" fmla="*/ 0 h 525"/>
                  <a:gd name="T6" fmla="*/ 1 w 245"/>
                  <a:gd name="T7" fmla="*/ 0 h 525"/>
                  <a:gd name="T8" fmla="*/ 1 w 245"/>
                  <a:gd name="T9" fmla="*/ 0 h 525"/>
                  <a:gd name="T10" fmla="*/ 1 w 245"/>
                  <a:gd name="T11" fmla="*/ 0 h 525"/>
                  <a:gd name="T12" fmla="*/ 1 w 245"/>
                  <a:gd name="T13" fmla="*/ 0 h 525"/>
                  <a:gd name="T14" fmla="*/ 1 w 245"/>
                  <a:gd name="T15" fmla="*/ 0 h 525"/>
                  <a:gd name="T16" fmla="*/ 1 w 245"/>
                  <a:gd name="T17" fmla="*/ 0 h 525"/>
                  <a:gd name="T18" fmla="*/ 1 w 245"/>
                  <a:gd name="T19" fmla="*/ 0 h 525"/>
                  <a:gd name="T20" fmla="*/ 1 w 245"/>
                  <a:gd name="T21" fmla="*/ 0 h 525"/>
                  <a:gd name="T22" fmla="*/ 1 w 245"/>
                  <a:gd name="T23" fmla="*/ 0 h 525"/>
                  <a:gd name="T24" fmla="*/ 1 w 245"/>
                  <a:gd name="T25" fmla="*/ 0 h 525"/>
                  <a:gd name="T26" fmla="*/ 1 w 245"/>
                  <a:gd name="T27" fmla="*/ 0 h 525"/>
                  <a:gd name="T28" fmla="*/ 1 w 245"/>
                  <a:gd name="T29" fmla="*/ 0 h 525"/>
                  <a:gd name="T30" fmla="*/ 1 w 245"/>
                  <a:gd name="T31" fmla="*/ 0 h 525"/>
                  <a:gd name="T32" fmla="*/ 1 w 245"/>
                  <a:gd name="T33" fmla="*/ 0 h 525"/>
                  <a:gd name="T34" fmla="*/ 1 w 245"/>
                  <a:gd name="T35" fmla="*/ 0 h 525"/>
                  <a:gd name="T36" fmla="*/ 1 w 245"/>
                  <a:gd name="T37" fmla="*/ 0 h 525"/>
                  <a:gd name="T38" fmla="*/ 1 w 245"/>
                  <a:gd name="T39" fmla="*/ 0 h 525"/>
                  <a:gd name="T40" fmla="*/ 1 w 245"/>
                  <a:gd name="T41" fmla="*/ 0 h 525"/>
                  <a:gd name="T42" fmla="*/ 1 w 245"/>
                  <a:gd name="T43" fmla="*/ 0 h 525"/>
                  <a:gd name="T44" fmla="*/ 1 w 245"/>
                  <a:gd name="T45" fmla="*/ 0 h 525"/>
                  <a:gd name="T46" fmla="*/ 1 w 245"/>
                  <a:gd name="T47" fmla="*/ 0 h 525"/>
                  <a:gd name="T48" fmla="*/ 1 w 245"/>
                  <a:gd name="T49" fmla="*/ 0 h 525"/>
                  <a:gd name="T50" fmla="*/ 1 w 245"/>
                  <a:gd name="T51" fmla="*/ 0 h 525"/>
                  <a:gd name="T52" fmla="*/ 1 w 245"/>
                  <a:gd name="T53" fmla="*/ 0 h 525"/>
                  <a:gd name="T54" fmla="*/ 0 w 245"/>
                  <a:gd name="T55" fmla="*/ 0 h 525"/>
                  <a:gd name="T56" fmla="*/ 0 w 245"/>
                  <a:gd name="T57" fmla="*/ 0 h 525"/>
                  <a:gd name="T58" fmla="*/ 1 w 245"/>
                  <a:gd name="T59" fmla="*/ 0 h 525"/>
                  <a:gd name="T60" fmla="*/ 1 w 245"/>
                  <a:gd name="T61" fmla="*/ 0 h 525"/>
                  <a:gd name="T62" fmla="*/ 1 w 245"/>
                  <a:gd name="T63" fmla="*/ 0 h 525"/>
                  <a:gd name="T64" fmla="*/ 1 w 245"/>
                  <a:gd name="T65" fmla="*/ 0 h 525"/>
                  <a:gd name="T66" fmla="*/ 1 w 245"/>
                  <a:gd name="T67" fmla="*/ 0 h 525"/>
                  <a:gd name="T68" fmla="*/ 1 w 245"/>
                  <a:gd name="T69" fmla="*/ 0 h 525"/>
                  <a:gd name="T70" fmla="*/ 1 w 245"/>
                  <a:gd name="T71" fmla="*/ 0 h 525"/>
                  <a:gd name="T72" fmla="*/ 1 w 245"/>
                  <a:gd name="T73" fmla="*/ 0 h 525"/>
                  <a:gd name="T74" fmla="*/ 1 w 245"/>
                  <a:gd name="T75" fmla="*/ 0 h 525"/>
                  <a:gd name="T76" fmla="*/ 1 w 245"/>
                  <a:gd name="T77" fmla="*/ 0 h 525"/>
                  <a:gd name="T78" fmla="*/ 1 w 245"/>
                  <a:gd name="T79" fmla="*/ 0 h 525"/>
                  <a:gd name="T80" fmla="*/ 1 w 245"/>
                  <a:gd name="T81" fmla="*/ 0 h 525"/>
                  <a:gd name="T82" fmla="*/ 1 w 245"/>
                  <a:gd name="T83" fmla="*/ 0 h 525"/>
                  <a:gd name="T84" fmla="*/ 1 w 245"/>
                  <a:gd name="T85" fmla="*/ 0 h 525"/>
                  <a:gd name="T86" fmla="*/ 1 w 245"/>
                  <a:gd name="T87" fmla="*/ 0 h 525"/>
                  <a:gd name="T88" fmla="*/ 1 w 245"/>
                  <a:gd name="T89" fmla="*/ 0 h 525"/>
                  <a:gd name="T90" fmla="*/ 1 w 245"/>
                  <a:gd name="T91" fmla="*/ 0 h 525"/>
                  <a:gd name="T92" fmla="*/ 1 w 245"/>
                  <a:gd name="T93" fmla="*/ 0 h 525"/>
                  <a:gd name="T94" fmla="*/ 1 w 245"/>
                  <a:gd name="T95" fmla="*/ 0 h 525"/>
                  <a:gd name="T96" fmla="*/ 1 w 245"/>
                  <a:gd name="T97" fmla="*/ 0 h 525"/>
                  <a:gd name="T98" fmla="*/ 1 w 245"/>
                  <a:gd name="T99" fmla="*/ 0 h 525"/>
                  <a:gd name="T100" fmla="*/ 1 w 245"/>
                  <a:gd name="T101" fmla="*/ 0 h 525"/>
                  <a:gd name="T102" fmla="*/ 1 w 245"/>
                  <a:gd name="T103" fmla="*/ 0 h 525"/>
                  <a:gd name="T104" fmla="*/ 1 w 245"/>
                  <a:gd name="T105" fmla="*/ 0 h 525"/>
                  <a:gd name="T106" fmla="*/ 1 w 245"/>
                  <a:gd name="T107" fmla="*/ 0 h 525"/>
                  <a:gd name="T108" fmla="*/ 1 w 245"/>
                  <a:gd name="T109" fmla="*/ 0 h 525"/>
                  <a:gd name="T110" fmla="*/ 1 w 245"/>
                  <a:gd name="T111" fmla="*/ 0 h 525"/>
                  <a:gd name="T112" fmla="*/ 1 w 245"/>
                  <a:gd name="T113" fmla="*/ 0 h 525"/>
                  <a:gd name="T114" fmla="*/ 1 w 245"/>
                  <a:gd name="T115" fmla="*/ 0 h 525"/>
                  <a:gd name="T116" fmla="*/ 1 w 245"/>
                  <a:gd name="T117" fmla="*/ 0 h 525"/>
                  <a:gd name="T118" fmla="*/ 1 w 245"/>
                  <a:gd name="T119" fmla="*/ 0 h 525"/>
                  <a:gd name="T120" fmla="*/ 1 w 245"/>
                  <a:gd name="T121" fmla="*/ 0 h 525"/>
                  <a:gd name="T122" fmla="*/ 1 w 245"/>
                  <a:gd name="T123" fmla="*/ 0 h 52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5" h="525">
                    <a:moveTo>
                      <a:pt x="203" y="146"/>
                    </a:moveTo>
                    <a:lnTo>
                      <a:pt x="203" y="146"/>
                    </a:lnTo>
                    <a:lnTo>
                      <a:pt x="194" y="146"/>
                    </a:lnTo>
                    <a:lnTo>
                      <a:pt x="186" y="138"/>
                    </a:lnTo>
                    <a:lnTo>
                      <a:pt x="177" y="138"/>
                    </a:lnTo>
                    <a:lnTo>
                      <a:pt x="168" y="132"/>
                    </a:lnTo>
                    <a:lnTo>
                      <a:pt x="161" y="124"/>
                    </a:lnTo>
                    <a:lnTo>
                      <a:pt x="161" y="116"/>
                    </a:lnTo>
                    <a:lnTo>
                      <a:pt x="161" y="110"/>
                    </a:lnTo>
                    <a:lnTo>
                      <a:pt x="168" y="110"/>
                    </a:lnTo>
                    <a:lnTo>
                      <a:pt x="177" y="102"/>
                    </a:lnTo>
                    <a:lnTo>
                      <a:pt x="177" y="95"/>
                    </a:lnTo>
                    <a:lnTo>
                      <a:pt x="186" y="87"/>
                    </a:lnTo>
                    <a:lnTo>
                      <a:pt x="186" y="81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1"/>
                    </a:lnTo>
                    <a:lnTo>
                      <a:pt x="186" y="45"/>
                    </a:lnTo>
                    <a:lnTo>
                      <a:pt x="186" y="37"/>
                    </a:lnTo>
                    <a:lnTo>
                      <a:pt x="177" y="29"/>
                    </a:lnTo>
                    <a:lnTo>
                      <a:pt x="168" y="22"/>
                    </a:lnTo>
                    <a:lnTo>
                      <a:pt x="161" y="16"/>
                    </a:lnTo>
                    <a:lnTo>
                      <a:pt x="153" y="8"/>
                    </a:lnTo>
                    <a:lnTo>
                      <a:pt x="144" y="8"/>
                    </a:lnTo>
                    <a:lnTo>
                      <a:pt x="135" y="0"/>
                    </a:lnTo>
                    <a:lnTo>
                      <a:pt x="126" y="0"/>
                    </a:lnTo>
                    <a:lnTo>
                      <a:pt x="120" y="0"/>
                    </a:lnTo>
                    <a:lnTo>
                      <a:pt x="102" y="8"/>
                    </a:lnTo>
                    <a:lnTo>
                      <a:pt x="92" y="8"/>
                    </a:lnTo>
                    <a:lnTo>
                      <a:pt x="85" y="16"/>
                    </a:lnTo>
                    <a:lnTo>
                      <a:pt x="78" y="22"/>
                    </a:lnTo>
                    <a:lnTo>
                      <a:pt x="78" y="29"/>
                    </a:lnTo>
                    <a:lnTo>
                      <a:pt x="69" y="37"/>
                    </a:lnTo>
                    <a:lnTo>
                      <a:pt x="69" y="45"/>
                    </a:lnTo>
                    <a:lnTo>
                      <a:pt x="59" y="51"/>
                    </a:lnTo>
                    <a:lnTo>
                      <a:pt x="59" y="65"/>
                    </a:lnTo>
                    <a:lnTo>
                      <a:pt x="59" y="73"/>
                    </a:lnTo>
                    <a:lnTo>
                      <a:pt x="69" y="81"/>
                    </a:lnTo>
                    <a:lnTo>
                      <a:pt x="69" y="87"/>
                    </a:lnTo>
                    <a:lnTo>
                      <a:pt x="69" y="95"/>
                    </a:lnTo>
                    <a:lnTo>
                      <a:pt x="78" y="102"/>
                    </a:lnTo>
                    <a:lnTo>
                      <a:pt x="85" y="110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8" y="138"/>
                    </a:lnTo>
                    <a:lnTo>
                      <a:pt x="69" y="138"/>
                    </a:lnTo>
                    <a:lnTo>
                      <a:pt x="59" y="146"/>
                    </a:lnTo>
                    <a:lnTo>
                      <a:pt x="52" y="146"/>
                    </a:lnTo>
                    <a:lnTo>
                      <a:pt x="35" y="153"/>
                    </a:lnTo>
                    <a:lnTo>
                      <a:pt x="26" y="161"/>
                    </a:lnTo>
                    <a:lnTo>
                      <a:pt x="17" y="161"/>
                    </a:lnTo>
                    <a:lnTo>
                      <a:pt x="10" y="169"/>
                    </a:lnTo>
                    <a:lnTo>
                      <a:pt x="10" y="175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10" y="307"/>
                    </a:lnTo>
                    <a:lnTo>
                      <a:pt x="10" y="313"/>
                    </a:lnTo>
                    <a:lnTo>
                      <a:pt x="17" y="320"/>
                    </a:lnTo>
                    <a:lnTo>
                      <a:pt x="17" y="336"/>
                    </a:lnTo>
                    <a:lnTo>
                      <a:pt x="26" y="336"/>
                    </a:lnTo>
                    <a:lnTo>
                      <a:pt x="35" y="344"/>
                    </a:lnTo>
                    <a:lnTo>
                      <a:pt x="43" y="350"/>
                    </a:lnTo>
                    <a:lnTo>
                      <a:pt x="52" y="350"/>
                    </a:lnTo>
                    <a:lnTo>
                      <a:pt x="52" y="356"/>
                    </a:lnTo>
                    <a:lnTo>
                      <a:pt x="52" y="218"/>
                    </a:lnTo>
                    <a:lnTo>
                      <a:pt x="52" y="372"/>
                    </a:lnTo>
                    <a:lnTo>
                      <a:pt x="52" y="488"/>
                    </a:lnTo>
                    <a:lnTo>
                      <a:pt x="52" y="496"/>
                    </a:lnTo>
                    <a:lnTo>
                      <a:pt x="52" y="503"/>
                    </a:lnTo>
                    <a:lnTo>
                      <a:pt x="59" y="509"/>
                    </a:lnTo>
                    <a:lnTo>
                      <a:pt x="59" y="517"/>
                    </a:lnTo>
                    <a:lnTo>
                      <a:pt x="69" y="517"/>
                    </a:lnTo>
                    <a:lnTo>
                      <a:pt x="69" y="525"/>
                    </a:lnTo>
                    <a:lnTo>
                      <a:pt x="78" y="525"/>
                    </a:lnTo>
                    <a:lnTo>
                      <a:pt x="85" y="525"/>
                    </a:lnTo>
                    <a:lnTo>
                      <a:pt x="92" y="525"/>
                    </a:lnTo>
                    <a:lnTo>
                      <a:pt x="102" y="525"/>
                    </a:lnTo>
                    <a:lnTo>
                      <a:pt x="111" y="517"/>
                    </a:lnTo>
                    <a:lnTo>
                      <a:pt x="120" y="509"/>
                    </a:lnTo>
                    <a:lnTo>
                      <a:pt x="126" y="503"/>
                    </a:lnTo>
                    <a:lnTo>
                      <a:pt x="126" y="496"/>
                    </a:lnTo>
                    <a:lnTo>
                      <a:pt x="126" y="488"/>
                    </a:lnTo>
                    <a:lnTo>
                      <a:pt x="126" y="291"/>
                    </a:lnTo>
                    <a:lnTo>
                      <a:pt x="126" y="488"/>
                    </a:lnTo>
                    <a:lnTo>
                      <a:pt x="126" y="496"/>
                    </a:lnTo>
                    <a:lnTo>
                      <a:pt x="126" y="503"/>
                    </a:lnTo>
                    <a:lnTo>
                      <a:pt x="126" y="509"/>
                    </a:lnTo>
                    <a:lnTo>
                      <a:pt x="135" y="509"/>
                    </a:lnTo>
                    <a:lnTo>
                      <a:pt x="135" y="517"/>
                    </a:lnTo>
                    <a:lnTo>
                      <a:pt x="144" y="517"/>
                    </a:lnTo>
                    <a:lnTo>
                      <a:pt x="144" y="525"/>
                    </a:lnTo>
                    <a:lnTo>
                      <a:pt x="153" y="525"/>
                    </a:lnTo>
                    <a:lnTo>
                      <a:pt x="161" y="525"/>
                    </a:lnTo>
                    <a:lnTo>
                      <a:pt x="168" y="525"/>
                    </a:lnTo>
                    <a:lnTo>
                      <a:pt x="177" y="525"/>
                    </a:lnTo>
                    <a:lnTo>
                      <a:pt x="186" y="517"/>
                    </a:lnTo>
                    <a:lnTo>
                      <a:pt x="194" y="509"/>
                    </a:lnTo>
                    <a:lnTo>
                      <a:pt x="194" y="503"/>
                    </a:lnTo>
                    <a:lnTo>
                      <a:pt x="194" y="496"/>
                    </a:lnTo>
                    <a:lnTo>
                      <a:pt x="194" y="488"/>
                    </a:lnTo>
                    <a:lnTo>
                      <a:pt x="194" y="372"/>
                    </a:lnTo>
                    <a:lnTo>
                      <a:pt x="194" y="218"/>
                    </a:lnTo>
                    <a:lnTo>
                      <a:pt x="194" y="356"/>
                    </a:lnTo>
                    <a:lnTo>
                      <a:pt x="203" y="350"/>
                    </a:lnTo>
                    <a:lnTo>
                      <a:pt x="210" y="350"/>
                    </a:lnTo>
                    <a:lnTo>
                      <a:pt x="210" y="344"/>
                    </a:lnTo>
                    <a:lnTo>
                      <a:pt x="220" y="336"/>
                    </a:lnTo>
                    <a:lnTo>
                      <a:pt x="227" y="328"/>
                    </a:lnTo>
                    <a:lnTo>
                      <a:pt x="236" y="320"/>
                    </a:lnTo>
                    <a:lnTo>
                      <a:pt x="245" y="313"/>
                    </a:lnTo>
                    <a:lnTo>
                      <a:pt x="245" y="307"/>
                    </a:lnTo>
                    <a:lnTo>
                      <a:pt x="245" y="291"/>
                    </a:lnTo>
                    <a:lnTo>
                      <a:pt x="245" y="197"/>
                    </a:lnTo>
                    <a:lnTo>
                      <a:pt x="245" y="189"/>
                    </a:lnTo>
                    <a:lnTo>
                      <a:pt x="245" y="181"/>
                    </a:lnTo>
                    <a:lnTo>
                      <a:pt x="245" y="175"/>
                    </a:lnTo>
                    <a:lnTo>
                      <a:pt x="245" y="169"/>
                    </a:lnTo>
                    <a:lnTo>
                      <a:pt x="236" y="161"/>
                    </a:lnTo>
                    <a:lnTo>
                      <a:pt x="227" y="161"/>
                    </a:lnTo>
                    <a:lnTo>
                      <a:pt x="220" y="153"/>
                    </a:lnTo>
                    <a:lnTo>
                      <a:pt x="203" y="146"/>
                    </a:lnTo>
                    <a:close/>
                  </a:path>
                </a:pathLst>
              </a:custGeom>
              <a:solidFill>
                <a:srgbClr val="00CC99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256" name="Group 235"/>
              <p:cNvGrpSpPr>
                <a:grpSpLocks/>
              </p:cNvGrpSpPr>
              <p:nvPr/>
            </p:nvGrpSpPr>
            <p:grpSpPr bwMode="auto">
              <a:xfrm>
                <a:off x="2066" y="3002"/>
                <a:ext cx="123" cy="262"/>
                <a:chOff x="2066" y="3002"/>
                <a:chExt cx="123" cy="262"/>
              </a:xfrm>
            </p:grpSpPr>
            <p:sp>
              <p:nvSpPr>
                <p:cNvPr id="257" name="Freeform 236"/>
                <p:cNvSpPr>
                  <a:spLocks/>
                </p:cNvSpPr>
                <p:nvPr/>
              </p:nvSpPr>
              <p:spPr bwMode="auto">
                <a:xfrm>
                  <a:off x="2066" y="3002"/>
                  <a:ext cx="123" cy="262"/>
                </a:xfrm>
                <a:custGeom>
                  <a:avLst/>
                  <a:gdLst>
                    <a:gd name="T0" fmla="*/ 1 w 245"/>
                    <a:gd name="T1" fmla="*/ 0 h 525"/>
                    <a:gd name="T2" fmla="*/ 1 w 245"/>
                    <a:gd name="T3" fmla="*/ 0 h 525"/>
                    <a:gd name="T4" fmla="*/ 1 w 245"/>
                    <a:gd name="T5" fmla="*/ 0 h 525"/>
                    <a:gd name="T6" fmla="*/ 1 w 245"/>
                    <a:gd name="T7" fmla="*/ 0 h 525"/>
                    <a:gd name="T8" fmla="*/ 1 w 245"/>
                    <a:gd name="T9" fmla="*/ 0 h 525"/>
                    <a:gd name="T10" fmla="*/ 1 w 245"/>
                    <a:gd name="T11" fmla="*/ 0 h 525"/>
                    <a:gd name="T12" fmla="*/ 1 w 245"/>
                    <a:gd name="T13" fmla="*/ 0 h 525"/>
                    <a:gd name="T14" fmla="*/ 1 w 245"/>
                    <a:gd name="T15" fmla="*/ 0 h 525"/>
                    <a:gd name="T16" fmla="*/ 1 w 245"/>
                    <a:gd name="T17" fmla="*/ 0 h 525"/>
                    <a:gd name="T18" fmla="*/ 1 w 245"/>
                    <a:gd name="T19" fmla="*/ 0 h 525"/>
                    <a:gd name="T20" fmla="*/ 1 w 245"/>
                    <a:gd name="T21" fmla="*/ 0 h 525"/>
                    <a:gd name="T22" fmla="*/ 1 w 245"/>
                    <a:gd name="T23" fmla="*/ 0 h 525"/>
                    <a:gd name="T24" fmla="*/ 1 w 245"/>
                    <a:gd name="T25" fmla="*/ 0 h 525"/>
                    <a:gd name="T26" fmla="*/ 1 w 245"/>
                    <a:gd name="T27" fmla="*/ 0 h 525"/>
                    <a:gd name="T28" fmla="*/ 1 w 245"/>
                    <a:gd name="T29" fmla="*/ 0 h 525"/>
                    <a:gd name="T30" fmla="*/ 1 w 245"/>
                    <a:gd name="T31" fmla="*/ 0 h 525"/>
                    <a:gd name="T32" fmla="*/ 1 w 245"/>
                    <a:gd name="T33" fmla="*/ 0 h 525"/>
                    <a:gd name="T34" fmla="*/ 1 w 245"/>
                    <a:gd name="T35" fmla="*/ 0 h 525"/>
                    <a:gd name="T36" fmla="*/ 1 w 245"/>
                    <a:gd name="T37" fmla="*/ 0 h 525"/>
                    <a:gd name="T38" fmla="*/ 1 w 245"/>
                    <a:gd name="T39" fmla="*/ 0 h 525"/>
                    <a:gd name="T40" fmla="*/ 1 w 245"/>
                    <a:gd name="T41" fmla="*/ 0 h 525"/>
                    <a:gd name="T42" fmla="*/ 1 w 245"/>
                    <a:gd name="T43" fmla="*/ 0 h 525"/>
                    <a:gd name="T44" fmla="*/ 1 w 245"/>
                    <a:gd name="T45" fmla="*/ 0 h 525"/>
                    <a:gd name="T46" fmla="*/ 1 w 245"/>
                    <a:gd name="T47" fmla="*/ 0 h 525"/>
                    <a:gd name="T48" fmla="*/ 1 w 245"/>
                    <a:gd name="T49" fmla="*/ 0 h 525"/>
                    <a:gd name="T50" fmla="*/ 1 w 245"/>
                    <a:gd name="T51" fmla="*/ 0 h 525"/>
                    <a:gd name="T52" fmla="*/ 1 w 245"/>
                    <a:gd name="T53" fmla="*/ 0 h 525"/>
                    <a:gd name="T54" fmla="*/ 0 w 245"/>
                    <a:gd name="T55" fmla="*/ 0 h 525"/>
                    <a:gd name="T56" fmla="*/ 0 w 245"/>
                    <a:gd name="T57" fmla="*/ 0 h 525"/>
                    <a:gd name="T58" fmla="*/ 1 w 245"/>
                    <a:gd name="T59" fmla="*/ 0 h 525"/>
                    <a:gd name="T60" fmla="*/ 1 w 245"/>
                    <a:gd name="T61" fmla="*/ 0 h 525"/>
                    <a:gd name="T62" fmla="*/ 1 w 245"/>
                    <a:gd name="T63" fmla="*/ 0 h 525"/>
                    <a:gd name="T64" fmla="*/ 1 w 245"/>
                    <a:gd name="T65" fmla="*/ 0 h 525"/>
                    <a:gd name="T66" fmla="*/ 1 w 245"/>
                    <a:gd name="T67" fmla="*/ 0 h 525"/>
                    <a:gd name="T68" fmla="*/ 1 w 245"/>
                    <a:gd name="T69" fmla="*/ 0 h 525"/>
                    <a:gd name="T70" fmla="*/ 1 w 245"/>
                    <a:gd name="T71" fmla="*/ 0 h 525"/>
                    <a:gd name="T72" fmla="*/ 1 w 245"/>
                    <a:gd name="T73" fmla="*/ 0 h 525"/>
                    <a:gd name="T74" fmla="*/ 1 w 245"/>
                    <a:gd name="T75" fmla="*/ 0 h 525"/>
                    <a:gd name="T76" fmla="*/ 1 w 245"/>
                    <a:gd name="T77" fmla="*/ 0 h 525"/>
                    <a:gd name="T78" fmla="*/ 1 w 245"/>
                    <a:gd name="T79" fmla="*/ 0 h 525"/>
                    <a:gd name="T80" fmla="*/ 1 w 245"/>
                    <a:gd name="T81" fmla="*/ 0 h 525"/>
                    <a:gd name="T82" fmla="*/ 1 w 245"/>
                    <a:gd name="T83" fmla="*/ 0 h 525"/>
                    <a:gd name="T84" fmla="*/ 1 w 245"/>
                    <a:gd name="T85" fmla="*/ 0 h 525"/>
                    <a:gd name="T86" fmla="*/ 1 w 245"/>
                    <a:gd name="T87" fmla="*/ 0 h 525"/>
                    <a:gd name="T88" fmla="*/ 1 w 245"/>
                    <a:gd name="T89" fmla="*/ 0 h 525"/>
                    <a:gd name="T90" fmla="*/ 1 w 245"/>
                    <a:gd name="T91" fmla="*/ 0 h 525"/>
                    <a:gd name="T92" fmla="*/ 1 w 245"/>
                    <a:gd name="T93" fmla="*/ 0 h 525"/>
                    <a:gd name="T94" fmla="*/ 1 w 245"/>
                    <a:gd name="T95" fmla="*/ 0 h 525"/>
                    <a:gd name="T96" fmla="*/ 1 w 245"/>
                    <a:gd name="T97" fmla="*/ 0 h 525"/>
                    <a:gd name="T98" fmla="*/ 1 w 245"/>
                    <a:gd name="T99" fmla="*/ 0 h 525"/>
                    <a:gd name="T100" fmla="*/ 1 w 245"/>
                    <a:gd name="T101" fmla="*/ 0 h 525"/>
                    <a:gd name="T102" fmla="*/ 1 w 245"/>
                    <a:gd name="T103" fmla="*/ 0 h 525"/>
                    <a:gd name="T104" fmla="*/ 1 w 245"/>
                    <a:gd name="T105" fmla="*/ 0 h 525"/>
                    <a:gd name="T106" fmla="*/ 1 w 245"/>
                    <a:gd name="T107" fmla="*/ 0 h 525"/>
                    <a:gd name="T108" fmla="*/ 1 w 245"/>
                    <a:gd name="T109" fmla="*/ 0 h 525"/>
                    <a:gd name="T110" fmla="*/ 1 w 245"/>
                    <a:gd name="T111" fmla="*/ 0 h 525"/>
                    <a:gd name="T112" fmla="*/ 1 w 245"/>
                    <a:gd name="T113" fmla="*/ 0 h 525"/>
                    <a:gd name="T114" fmla="*/ 1 w 245"/>
                    <a:gd name="T115" fmla="*/ 0 h 525"/>
                    <a:gd name="T116" fmla="*/ 1 w 245"/>
                    <a:gd name="T117" fmla="*/ 0 h 525"/>
                    <a:gd name="T118" fmla="*/ 1 w 245"/>
                    <a:gd name="T119" fmla="*/ 0 h 525"/>
                    <a:gd name="T120" fmla="*/ 1 w 245"/>
                    <a:gd name="T121" fmla="*/ 0 h 525"/>
                    <a:gd name="T122" fmla="*/ 1 w 245"/>
                    <a:gd name="T123" fmla="*/ 0 h 525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5">
                      <a:moveTo>
                        <a:pt x="203" y="146"/>
                      </a:moveTo>
                      <a:lnTo>
                        <a:pt x="203" y="146"/>
                      </a:lnTo>
                      <a:lnTo>
                        <a:pt x="194" y="146"/>
                      </a:lnTo>
                      <a:lnTo>
                        <a:pt x="186" y="138"/>
                      </a:lnTo>
                      <a:lnTo>
                        <a:pt x="177" y="138"/>
                      </a:lnTo>
                      <a:lnTo>
                        <a:pt x="168" y="132"/>
                      </a:lnTo>
                      <a:lnTo>
                        <a:pt x="161" y="124"/>
                      </a:lnTo>
                      <a:lnTo>
                        <a:pt x="161" y="116"/>
                      </a:lnTo>
                      <a:lnTo>
                        <a:pt x="161" y="110"/>
                      </a:lnTo>
                      <a:lnTo>
                        <a:pt x="168" y="110"/>
                      </a:lnTo>
                      <a:lnTo>
                        <a:pt x="177" y="102"/>
                      </a:lnTo>
                      <a:lnTo>
                        <a:pt x="177" y="95"/>
                      </a:lnTo>
                      <a:lnTo>
                        <a:pt x="186" y="87"/>
                      </a:lnTo>
                      <a:lnTo>
                        <a:pt x="186" y="81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5"/>
                      </a:lnTo>
                      <a:lnTo>
                        <a:pt x="186" y="37"/>
                      </a:lnTo>
                      <a:lnTo>
                        <a:pt x="177" y="29"/>
                      </a:lnTo>
                      <a:lnTo>
                        <a:pt x="168" y="22"/>
                      </a:lnTo>
                      <a:lnTo>
                        <a:pt x="161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5" y="0"/>
                      </a:lnTo>
                      <a:lnTo>
                        <a:pt x="126" y="0"/>
                      </a:lnTo>
                      <a:lnTo>
                        <a:pt x="120" y="0"/>
                      </a:lnTo>
                      <a:lnTo>
                        <a:pt x="102" y="8"/>
                      </a:lnTo>
                      <a:lnTo>
                        <a:pt x="92" y="8"/>
                      </a:lnTo>
                      <a:lnTo>
                        <a:pt x="85" y="16"/>
                      </a:lnTo>
                      <a:lnTo>
                        <a:pt x="78" y="22"/>
                      </a:lnTo>
                      <a:lnTo>
                        <a:pt x="78" y="29"/>
                      </a:lnTo>
                      <a:lnTo>
                        <a:pt x="69" y="37"/>
                      </a:lnTo>
                      <a:lnTo>
                        <a:pt x="69" y="45"/>
                      </a:lnTo>
                      <a:lnTo>
                        <a:pt x="59" y="51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9" y="81"/>
                      </a:lnTo>
                      <a:lnTo>
                        <a:pt x="69" y="87"/>
                      </a:lnTo>
                      <a:lnTo>
                        <a:pt x="69" y="95"/>
                      </a:lnTo>
                      <a:lnTo>
                        <a:pt x="78" y="102"/>
                      </a:lnTo>
                      <a:lnTo>
                        <a:pt x="85" y="110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8" y="138"/>
                      </a:lnTo>
                      <a:lnTo>
                        <a:pt x="69" y="138"/>
                      </a:lnTo>
                      <a:lnTo>
                        <a:pt x="59" y="146"/>
                      </a:lnTo>
                      <a:lnTo>
                        <a:pt x="52" y="146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7" y="161"/>
                      </a:lnTo>
                      <a:lnTo>
                        <a:pt x="10" y="169"/>
                      </a:lnTo>
                      <a:lnTo>
                        <a:pt x="10" y="175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10" y="307"/>
                      </a:lnTo>
                      <a:lnTo>
                        <a:pt x="10" y="313"/>
                      </a:lnTo>
                      <a:lnTo>
                        <a:pt x="17" y="320"/>
                      </a:lnTo>
                      <a:lnTo>
                        <a:pt x="17" y="336"/>
                      </a:lnTo>
                      <a:lnTo>
                        <a:pt x="26" y="336"/>
                      </a:lnTo>
                      <a:lnTo>
                        <a:pt x="35" y="344"/>
                      </a:lnTo>
                      <a:lnTo>
                        <a:pt x="43" y="350"/>
                      </a:lnTo>
                      <a:lnTo>
                        <a:pt x="52" y="350"/>
                      </a:lnTo>
                      <a:lnTo>
                        <a:pt x="52" y="356"/>
                      </a:lnTo>
                      <a:lnTo>
                        <a:pt x="52" y="218"/>
                      </a:lnTo>
                      <a:lnTo>
                        <a:pt x="52" y="372"/>
                      </a:lnTo>
                      <a:lnTo>
                        <a:pt x="52" y="488"/>
                      </a:lnTo>
                      <a:lnTo>
                        <a:pt x="52" y="496"/>
                      </a:lnTo>
                      <a:lnTo>
                        <a:pt x="52" y="503"/>
                      </a:lnTo>
                      <a:lnTo>
                        <a:pt x="59" y="509"/>
                      </a:lnTo>
                      <a:lnTo>
                        <a:pt x="59" y="517"/>
                      </a:lnTo>
                      <a:lnTo>
                        <a:pt x="69" y="517"/>
                      </a:lnTo>
                      <a:lnTo>
                        <a:pt x="69" y="525"/>
                      </a:lnTo>
                      <a:lnTo>
                        <a:pt x="78" y="525"/>
                      </a:lnTo>
                      <a:lnTo>
                        <a:pt x="85" y="525"/>
                      </a:lnTo>
                      <a:lnTo>
                        <a:pt x="92" y="525"/>
                      </a:lnTo>
                      <a:lnTo>
                        <a:pt x="102" y="525"/>
                      </a:lnTo>
                      <a:lnTo>
                        <a:pt x="111" y="517"/>
                      </a:lnTo>
                      <a:lnTo>
                        <a:pt x="120" y="509"/>
                      </a:lnTo>
                      <a:lnTo>
                        <a:pt x="126" y="503"/>
                      </a:lnTo>
                      <a:lnTo>
                        <a:pt x="126" y="496"/>
                      </a:lnTo>
                      <a:lnTo>
                        <a:pt x="126" y="488"/>
                      </a:lnTo>
                      <a:lnTo>
                        <a:pt x="126" y="291"/>
                      </a:lnTo>
                      <a:lnTo>
                        <a:pt x="126" y="488"/>
                      </a:lnTo>
                      <a:lnTo>
                        <a:pt x="126" y="496"/>
                      </a:lnTo>
                      <a:lnTo>
                        <a:pt x="126" y="503"/>
                      </a:lnTo>
                      <a:lnTo>
                        <a:pt x="126" y="509"/>
                      </a:lnTo>
                      <a:lnTo>
                        <a:pt x="135" y="509"/>
                      </a:lnTo>
                      <a:lnTo>
                        <a:pt x="135" y="517"/>
                      </a:lnTo>
                      <a:lnTo>
                        <a:pt x="144" y="517"/>
                      </a:lnTo>
                      <a:lnTo>
                        <a:pt x="144" y="525"/>
                      </a:lnTo>
                      <a:lnTo>
                        <a:pt x="153" y="525"/>
                      </a:lnTo>
                      <a:lnTo>
                        <a:pt x="161" y="525"/>
                      </a:lnTo>
                      <a:lnTo>
                        <a:pt x="168" y="525"/>
                      </a:lnTo>
                      <a:lnTo>
                        <a:pt x="177" y="525"/>
                      </a:lnTo>
                      <a:lnTo>
                        <a:pt x="186" y="517"/>
                      </a:lnTo>
                      <a:lnTo>
                        <a:pt x="194" y="509"/>
                      </a:lnTo>
                      <a:lnTo>
                        <a:pt x="194" y="503"/>
                      </a:lnTo>
                      <a:lnTo>
                        <a:pt x="194" y="496"/>
                      </a:lnTo>
                      <a:lnTo>
                        <a:pt x="194" y="488"/>
                      </a:lnTo>
                      <a:lnTo>
                        <a:pt x="194" y="372"/>
                      </a:lnTo>
                      <a:lnTo>
                        <a:pt x="194" y="218"/>
                      </a:lnTo>
                      <a:lnTo>
                        <a:pt x="194" y="356"/>
                      </a:lnTo>
                      <a:lnTo>
                        <a:pt x="203" y="350"/>
                      </a:lnTo>
                      <a:lnTo>
                        <a:pt x="210" y="350"/>
                      </a:lnTo>
                      <a:lnTo>
                        <a:pt x="210" y="344"/>
                      </a:lnTo>
                      <a:lnTo>
                        <a:pt x="220" y="336"/>
                      </a:lnTo>
                      <a:lnTo>
                        <a:pt x="227" y="328"/>
                      </a:lnTo>
                      <a:lnTo>
                        <a:pt x="236" y="320"/>
                      </a:lnTo>
                      <a:lnTo>
                        <a:pt x="245" y="313"/>
                      </a:lnTo>
                      <a:lnTo>
                        <a:pt x="245" y="307"/>
                      </a:lnTo>
                      <a:lnTo>
                        <a:pt x="245" y="291"/>
                      </a:lnTo>
                      <a:lnTo>
                        <a:pt x="245" y="197"/>
                      </a:lnTo>
                      <a:lnTo>
                        <a:pt x="245" y="189"/>
                      </a:lnTo>
                      <a:lnTo>
                        <a:pt x="245" y="181"/>
                      </a:lnTo>
                      <a:lnTo>
                        <a:pt x="245" y="175"/>
                      </a:lnTo>
                      <a:lnTo>
                        <a:pt x="245" y="169"/>
                      </a:lnTo>
                      <a:lnTo>
                        <a:pt x="236" y="161"/>
                      </a:lnTo>
                      <a:lnTo>
                        <a:pt x="227" y="161"/>
                      </a:lnTo>
                      <a:lnTo>
                        <a:pt x="220" y="153"/>
                      </a:lnTo>
                      <a:lnTo>
                        <a:pt x="203" y="146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258" name="Freeform 237"/>
                <p:cNvSpPr>
                  <a:spLocks/>
                </p:cNvSpPr>
                <p:nvPr/>
              </p:nvSpPr>
              <p:spPr bwMode="auto">
                <a:xfrm>
                  <a:off x="2066" y="3002"/>
                  <a:ext cx="123" cy="262"/>
                </a:xfrm>
                <a:custGeom>
                  <a:avLst/>
                  <a:gdLst>
                    <a:gd name="T0" fmla="*/ 1 w 245"/>
                    <a:gd name="T1" fmla="*/ 0 h 525"/>
                    <a:gd name="T2" fmla="*/ 1 w 245"/>
                    <a:gd name="T3" fmla="*/ 0 h 525"/>
                    <a:gd name="T4" fmla="*/ 1 w 245"/>
                    <a:gd name="T5" fmla="*/ 0 h 525"/>
                    <a:gd name="T6" fmla="*/ 1 w 245"/>
                    <a:gd name="T7" fmla="*/ 0 h 525"/>
                    <a:gd name="T8" fmla="*/ 1 w 245"/>
                    <a:gd name="T9" fmla="*/ 0 h 525"/>
                    <a:gd name="T10" fmla="*/ 1 w 245"/>
                    <a:gd name="T11" fmla="*/ 0 h 525"/>
                    <a:gd name="T12" fmla="*/ 1 w 245"/>
                    <a:gd name="T13" fmla="*/ 0 h 525"/>
                    <a:gd name="T14" fmla="*/ 1 w 245"/>
                    <a:gd name="T15" fmla="*/ 0 h 525"/>
                    <a:gd name="T16" fmla="*/ 1 w 245"/>
                    <a:gd name="T17" fmla="*/ 0 h 525"/>
                    <a:gd name="T18" fmla="*/ 1 w 245"/>
                    <a:gd name="T19" fmla="*/ 0 h 525"/>
                    <a:gd name="T20" fmla="*/ 1 w 245"/>
                    <a:gd name="T21" fmla="*/ 0 h 525"/>
                    <a:gd name="T22" fmla="*/ 1 w 245"/>
                    <a:gd name="T23" fmla="*/ 0 h 525"/>
                    <a:gd name="T24" fmla="*/ 1 w 245"/>
                    <a:gd name="T25" fmla="*/ 0 h 525"/>
                    <a:gd name="T26" fmla="*/ 1 w 245"/>
                    <a:gd name="T27" fmla="*/ 0 h 525"/>
                    <a:gd name="T28" fmla="*/ 1 w 245"/>
                    <a:gd name="T29" fmla="*/ 0 h 525"/>
                    <a:gd name="T30" fmla="*/ 1 w 245"/>
                    <a:gd name="T31" fmla="*/ 0 h 525"/>
                    <a:gd name="T32" fmla="*/ 1 w 245"/>
                    <a:gd name="T33" fmla="*/ 0 h 525"/>
                    <a:gd name="T34" fmla="*/ 1 w 245"/>
                    <a:gd name="T35" fmla="*/ 0 h 525"/>
                    <a:gd name="T36" fmla="*/ 1 w 245"/>
                    <a:gd name="T37" fmla="*/ 0 h 525"/>
                    <a:gd name="T38" fmla="*/ 1 w 245"/>
                    <a:gd name="T39" fmla="*/ 0 h 525"/>
                    <a:gd name="T40" fmla="*/ 1 w 245"/>
                    <a:gd name="T41" fmla="*/ 0 h 525"/>
                    <a:gd name="T42" fmla="*/ 1 w 245"/>
                    <a:gd name="T43" fmla="*/ 0 h 525"/>
                    <a:gd name="T44" fmla="*/ 1 w 245"/>
                    <a:gd name="T45" fmla="*/ 0 h 525"/>
                    <a:gd name="T46" fmla="*/ 1 w 245"/>
                    <a:gd name="T47" fmla="*/ 0 h 525"/>
                    <a:gd name="T48" fmla="*/ 1 w 245"/>
                    <a:gd name="T49" fmla="*/ 0 h 525"/>
                    <a:gd name="T50" fmla="*/ 1 w 245"/>
                    <a:gd name="T51" fmla="*/ 0 h 525"/>
                    <a:gd name="T52" fmla="*/ 1 w 245"/>
                    <a:gd name="T53" fmla="*/ 0 h 525"/>
                    <a:gd name="T54" fmla="*/ 0 w 245"/>
                    <a:gd name="T55" fmla="*/ 0 h 525"/>
                    <a:gd name="T56" fmla="*/ 0 w 245"/>
                    <a:gd name="T57" fmla="*/ 0 h 525"/>
                    <a:gd name="T58" fmla="*/ 1 w 245"/>
                    <a:gd name="T59" fmla="*/ 0 h 525"/>
                    <a:gd name="T60" fmla="*/ 1 w 245"/>
                    <a:gd name="T61" fmla="*/ 0 h 525"/>
                    <a:gd name="T62" fmla="*/ 1 w 245"/>
                    <a:gd name="T63" fmla="*/ 0 h 525"/>
                    <a:gd name="T64" fmla="*/ 1 w 245"/>
                    <a:gd name="T65" fmla="*/ 0 h 525"/>
                    <a:gd name="T66" fmla="*/ 1 w 245"/>
                    <a:gd name="T67" fmla="*/ 0 h 525"/>
                    <a:gd name="T68" fmla="*/ 1 w 245"/>
                    <a:gd name="T69" fmla="*/ 0 h 525"/>
                    <a:gd name="T70" fmla="*/ 1 w 245"/>
                    <a:gd name="T71" fmla="*/ 0 h 525"/>
                    <a:gd name="T72" fmla="*/ 1 w 245"/>
                    <a:gd name="T73" fmla="*/ 0 h 525"/>
                    <a:gd name="T74" fmla="*/ 1 w 245"/>
                    <a:gd name="T75" fmla="*/ 0 h 525"/>
                    <a:gd name="T76" fmla="*/ 1 w 245"/>
                    <a:gd name="T77" fmla="*/ 0 h 525"/>
                    <a:gd name="T78" fmla="*/ 1 w 245"/>
                    <a:gd name="T79" fmla="*/ 0 h 525"/>
                    <a:gd name="T80" fmla="*/ 1 w 245"/>
                    <a:gd name="T81" fmla="*/ 0 h 525"/>
                    <a:gd name="T82" fmla="*/ 1 w 245"/>
                    <a:gd name="T83" fmla="*/ 0 h 525"/>
                    <a:gd name="T84" fmla="*/ 1 w 245"/>
                    <a:gd name="T85" fmla="*/ 0 h 525"/>
                    <a:gd name="T86" fmla="*/ 1 w 245"/>
                    <a:gd name="T87" fmla="*/ 0 h 525"/>
                    <a:gd name="T88" fmla="*/ 1 w 245"/>
                    <a:gd name="T89" fmla="*/ 0 h 525"/>
                    <a:gd name="T90" fmla="*/ 1 w 245"/>
                    <a:gd name="T91" fmla="*/ 0 h 525"/>
                    <a:gd name="T92" fmla="*/ 1 w 245"/>
                    <a:gd name="T93" fmla="*/ 0 h 525"/>
                    <a:gd name="T94" fmla="*/ 1 w 245"/>
                    <a:gd name="T95" fmla="*/ 0 h 525"/>
                    <a:gd name="T96" fmla="*/ 1 w 245"/>
                    <a:gd name="T97" fmla="*/ 0 h 525"/>
                    <a:gd name="T98" fmla="*/ 1 w 245"/>
                    <a:gd name="T99" fmla="*/ 0 h 525"/>
                    <a:gd name="T100" fmla="*/ 1 w 245"/>
                    <a:gd name="T101" fmla="*/ 0 h 525"/>
                    <a:gd name="T102" fmla="*/ 1 w 245"/>
                    <a:gd name="T103" fmla="*/ 0 h 525"/>
                    <a:gd name="T104" fmla="*/ 1 w 245"/>
                    <a:gd name="T105" fmla="*/ 0 h 525"/>
                    <a:gd name="T106" fmla="*/ 1 w 245"/>
                    <a:gd name="T107" fmla="*/ 0 h 525"/>
                    <a:gd name="T108" fmla="*/ 1 w 245"/>
                    <a:gd name="T109" fmla="*/ 0 h 525"/>
                    <a:gd name="T110" fmla="*/ 1 w 245"/>
                    <a:gd name="T111" fmla="*/ 0 h 525"/>
                    <a:gd name="T112" fmla="*/ 1 w 245"/>
                    <a:gd name="T113" fmla="*/ 0 h 525"/>
                    <a:gd name="T114" fmla="*/ 1 w 245"/>
                    <a:gd name="T115" fmla="*/ 0 h 525"/>
                    <a:gd name="T116" fmla="*/ 1 w 245"/>
                    <a:gd name="T117" fmla="*/ 0 h 525"/>
                    <a:gd name="T118" fmla="*/ 1 w 245"/>
                    <a:gd name="T119" fmla="*/ 0 h 525"/>
                    <a:gd name="T120" fmla="*/ 1 w 245"/>
                    <a:gd name="T121" fmla="*/ 0 h 525"/>
                    <a:gd name="T122" fmla="*/ 1 w 245"/>
                    <a:gd name="T123" fmla="*/ 0 h 525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5">
                      <a:moveTo>
                        <a:pt x="203" y="146"/>
                      </a:moveTo>
                      <a:lnTo>
                        <a:pt x="203" y="146"/>
                      </a:lnTo>
                      <a:lnTo>
                        <a:pt x="194" y="146"/>
                      </a:lnTo>
                      <a:lnTo>
                        <a:pt x="186" y="138"/>
                      </a:lnTo>
                      <a:lnTo>
                        <a:pt x="177" y="138"/>
                      </a:lnTo>
                      <a:lnTo>
                        <a:pt x="168" y="132"/>
                      </a:lnTo>
                      <a:lnTo>
                        <a:pt x="161" y="124"/>
                      </a:lnTo>
                      <a:lnTo>
                        <a:pt x="161" y="116"/>
                      </a:lnTo>
                      <a:lnTo>
                        <a:pt x="161" y="110"/>
                      </a:lnTo>
                      <a:lnTo>
                        <a:pt x="168" y="110"/>
                      </a:lnTo>
                      <a:lnTo>
                        <a:pt x="177" y="102"/>
                      </a:lnTo>
                      <a:lnTo>
                        <a:pt x="177" y="95"/>
                      </a:lnTo>
                      <a:lnTo>
                        <a:pt x="186" y="87"/>
                      </a:lnTo>
                      <a:lnTo>
                        <a:pt x="186" y="81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5"/>
                      </a:lnTo>
                      <a:lnTo>
                        <a:pt x="186" y="37"/>
                      </a:lnTo>
                      <a:lnTo>
                        <a:pt x="177" y="29"/>
                      </a:lnTo>
                      <a:lnTo>
                        <a:pt x="168" y="22"/>
                      </a:lnTo>
                      <a:lnTo>
                        <a:pt x="161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5" y="0"/>
                      </a:lnTo>
                      <a:lnTo>
                        <a:pt x="126" y="0"/>
                      </a:lnTo>
                      <a:lnTo>
                        <a:pt x="120" y="0"/>
                      </a:lnTo>
                      <a:lnTo>
                        <a:pt x="102" y="8"/>
                      </a:lnTo>
                      <a:lnTo>
                        <a:pt x="92" y="8"/>
                      </a:lnTo>
                      <a:lnTo>
                        <a:pt x="85" y="16"/>
                      </a:lnTo>
                      <a:lnTo>
                        <a:pt x="78" y="22"/>
                      </a:lnTo>
                      <a:lnTo>
                        <a:pt x="78" y="29"/>
                      </a:lnTo>
                      <a:lnTo>
                        <a:pt x="69" y="37"/>
                      </a:lnTo>
                      <a:lnTo>
                        <a:pt x="69" y="45"/>
                      </a:lnTo>
                      <a:lnTo>
                        <a:pt x="59" y="51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9" y="81"/>
                      </a:lnTo>
                      <a:lnTo>
                        <a:pt x="69" y="87"/>
                      </a:lnTo>
                      <a:lnTo>
                        <a:pt x="69" y="95"/>
                      </a:lnTo>
                      <a:lnTo>
                        <a:pt x="78" y="102"/>
                      </a:lnTo>
                      <a:lnTo>
                        <a:pt x="85" y="110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8" y="138"/>
                      </a:lnTo>
                      <a:lnTo>
                        <a:pt x="69" y="138"/>
                      </a:lnTo>
                      <a:lnTo>
                        <a:pt x="59" y="146"/>
                      </a:lnTo>
                      <a:lnTo>
                        <a:pt x="52" y="146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7" y="161"/>
                      </a:lnTo>
                      <a:lnTo>
                        <a:pt x="10" y="169"/>
                      </a:lnTo>
                      <a:lnTo>
                        <a:pt x="10" y="175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10" y="307"/>
                      </a:lnTo>
                      <a:lnTo>
                        <a:pt x="10" y="313"/>
                      </a:lnTo>
                      <a:lnTo>
                        <a:pt x="17" y="320"/>
                      </a:lnTo>
                      <a:lnTo>
                        <a:pt x="17" y="336"/>
                      </a:lnTo>
                      <a:lnTo>
                        <a:pt x="26" y="336"/>
                      </a:lnTo>
                      <a:lnTo>
                        <a:pt x="35" y="344"/>
                      </a:lnTo>
                      <a:lnTo>
                        <a:pt x="43" y="350"/>
                      </a:lnTo>
                      <a:lnTo>
                        <a:pt x="52" y="350"/>
                      </a:lnTo>
                      <a:lnTo>
                        <a:pt x="52" y="356"/>
                      </a:lnTo>
                      <a:lnTo>
                        <a:pt x="52" y="218"/>
                      </a:lnTo>
                      <a:lnTo>
                        <a:pt x="52" y="372"/>
                      </a:lnTo>
                      <a:lnTo>
                        <a:pt x="52" y="488"/>
                      </a:lnTo>
                      <a:lnTo>
                        <a:pt x="52" y="496"/>
                      </a:lnTo>
                      <a:lnTo>
                        <a:pt x="52" y="503"/>
                      </a:lnTo>
                      <a:lnTo>
                        <a:pt x="59" y="509"/>
                      </a:lnTo>
                      <a:lnTo>
                        <a:pt x="59" y="517"/>
                      </a:lnTo>
                      <a:lnTo>
                        <a:pt x="69" y="517"/>
                      </a:lnTo>
                      <a:lnTo>
                        <a:pt x="69" y="525"/>
                      </a:lnTo>
                      <a:lnTo>
                        <a:pt x="78" y="525"/>
                      </a:lnTo>
                      <a:lnTo>
                        <a:pt x="85" y="525"/>
                      </a:lnTo>
                      <a:lnTo>
                        <a:pt x="92" y="525"/>
                      </a:lnTo>
                      <a:lnTo>
                        <a:pt x="102" y="525"/>
                      </a:lnTo>
                      <a:lnTo>
                        <a:pt x="111" y="517"/>
                      </a:lnTo>
                      <a:lnTo>
                        <a:pt x="120" y="509"/>
                      </a:lnTo>
                      <a:lnTo>
                        <a:pt x="126" y="503"/>
                      </a:lnTo>
                      <a:lnTo>
                        <a:pt x="126" y="496"/>
                      </a:lnTo>
                      <a:lnTo>
                        <a:pt x="126" y="488"/>
                      </a:lnTo>
                      <a:lnTo>
                        <a:pt x="126" y="291"/>
                      </a:lnTo>
                      <a:lnTo>
                        <a:pt x="126" y="488"/>
                      </a:lnTo>
                      <a:lnTo>
                        <a:pt x="126" y="496"/>
                      </a:lnTo>
                      <a:lnTo>
                        <a:pt x="126" y="503"/>
                      </a:lnTo>
                      <a:lnTo>
                        <a:pt x="126" y="509"/>
                      </a:lnTo>
                      <a:lnTo>
                        <a:pt x="135" y="509"/>
                      </a:lnTo>
                      <a:lnTo>
                        <a:pt x="135" y="517"/>
                      </a:lnTo>
                      <a:lnTo>
                        <a:pt x="144" y="517"/>
                      </a:lnTo>
                      <a:lnTo>
                        <a:pt x="144" y="525"/>
                      </a:lnTo>
                      <a:lnTo>
                        <a:pt x="153" y="525"/>
                      </a:lnTo>
                      <a:lnTo>
                        <a:pt x="161" y="525"/>
                      </a:lnTo>
                      <a:lnTo>
                        <a:pt x="168" y="525"/>
                      </a:lnTo>
                      <a:lnTo>
                        <a:pt x="177" y="525"/>
                      </a:lnTo>
                      <a:lnTo>
                        <a:pt x="186" y="517"/>
                      </a:lnTo>
                      <a:lnTo>
                        <a:pt x="194" y="509"/>
                      </a:lnTo>
                      <a:lnTo>
                        <a:pt x="194" y="503"/>
                      </a:lnTo>
                      <a:lnTo>
                        <a:pt x="194" y="496"/>
                      </a:lnTo>
                      <a:lnTo>
                        <a:pt x="194" y="488"/>
                      </a:lnTo>
                      <a:lnTo>
                        <a:pt x="194" y="372"/>
                      </a:lnTo>
                      <a:lnTo>
                        <a:pt x="194" y="218"/>
                      </a:lnTo>
                      <a:lnTo>
                        <a:pt x="194" y="356"/>
                      </a:lnTo>
                      <a:lnTo>
                        <a:pt x="203" y="350"/>
                      </a:lnTo>
                      <a:lnTo>
                        <a:pt x="210" y="350"/>
                      </a:lnTo>
                      <a:lnTo>
                        <a:pt x="210" y="344"/>
                      </a:lnTo>
                      <a:lnTo>
                        <a:pt x="220" y="336"/>
                      </a:lnTo>
                      <a:lnTo>
                        <a:pt x="227" y="328"/>
                      </a:lnTo>
                      <a:lnTo>
                        <a:pt x="236" y="320"/>
                      </a:lnTo>
                      <a:lnTo>
                        <a:pt x="245" y="313"/>
                      </a:lnTo>
                      <a:lnTo>
                        <a:pt x="245" y="307"/>
                      </a:lnTo>
                      <a:lnTo>
                        <a:pt x="245" y="291"/>
                      </a:lnTo>
                      <a:lnTo>
                        <a:pt x="245" y="197"/>
                      </a:lnTo>
                      <a:lnTo>
                        <a:pt x="245" y="189"/>
                      </a:lnTo>
                      <a:lnTo>
                        <a:pt x="245" y="181"/>
                      </a:lnTo>
                      <a:lnTo>
                        <a:pt x="245" y="175"/>
                      </a:lnTo>
                      <a:lnTo>
                        <a:pt x="245" y="169"/>
                      </a:lnTo>
                      <a:lnTo>
                        <a:pt x="236" y="161"/>
                      </a:lnTo>
                      <a:lnTo>
                        <a:pt x="227" y="161"/>
                      </a:lnTo>
                      <a:lnTo>
                        <a:pt x="220" y="153"/>
                      </a:lnTo>
                      <a:lnTo>
                        <a:pt x="203" y="146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  <p:grpSp>
          <p:nvGrpSpPr>
            <p:cNvPr id="61" name="Group 238"/>
            <p:cNvGrpSpPr>
              <a:grpSpLocks/>
            </p:cNvGrpSpPr>
            <p:nvPr/>
          </p:nvGrpSpPr>
          <p:grpSpPr bwMode="auto">
            <a:xfrm>
              <a:off x="1429" y="3613"/>
              <a:ext cx="106" cy="235"/>
              <a:chOff x="1576" y="3148"/>
              <a:chExt cx="122" cy="261"/>
            </a:xfrm>
          </p:grpSpPr>
          <p:sp>
            <p:nvSpPr>
              <p:cNvPr id="251" name="Freeform 239"/>
              <p:cNvSpPr>
                <a:spLocks/>
              </p:cNvSpPr>
              <p:nvPr/>
            </p:nvSpPr>
            <p:spPr bwMode="auto">
              <a:xfrm>
                <a:off x="1576" y="3148"/>
                <a:ext cx="122" cy="261"/>
              </a:xfrm>
              <a:custGeom>
                <a:avLst/>
                <a:gdLst>
                  <a:gd name="T0" fmla="*/ 0 w 245"/>
                  <a:gd name="T1" fmla="*/ 0 h 523"/>
                  <a:gd name="T2" fmla="*/ 0 w 245"/>
                  <a:gd name="T3" fmla="*/ 0 h 523"/>
                  <a:gd name="T4" fmla="*/ 0 w 245"/>
                  <a:gd name="T5" fmla="*/ 0 h 523"/>
                  <a:gd name="T6" fmla="*/ 0 w 245"/>
                  <a:gd name="T7" fmla="*/ 0 h 523"/>
                  <a:gd name="T8" fmla="*/ 0 w 245"/>
                  <a:gd name="T9" fmla="*/ 0 h 523"/>
                  <a:gd name="T10" fmla="*/ 0 w 245"/>
                  <a:gd name="T11" fmla="*/ 0 h 523"/>
                  <a:gd name="T12" fmla="*/ 0 w 245"/>
                  <a:gd name="T13" fmla="*/ 0 h 523"/>
                  <a:gd name="T14" fmla="*/ 0 w 245"/>
                  <a:gd name="T15" fmla="*/ 0 h 523"/>
                  <a:gd name="T16" fmla="*/ 0 w 245"/>
                  <a:gd name="T17" fmla="*/ 0 h 523"/>
                  <a:gd name="T18" fmla="*/ 0 w 245"/>
                  <a:gd name="T19" fmla="*/ 0 h 523"/>
                  <a:gd name="T20" fmla="*/ 0 w 245"/>
                  <a:gd name="T21" fmla="*/ 0 h 523"/>
                  <a:gd name="T22" fmla="*/ 0 w 245"/>
                  <a:gd name="T23" fmla="*/ 0 h 523"/>
                  <a:gd name="T24" fmla="*/ 0 w 245"/>
                  <a:gd name="T25" fmla="*/ 0 h 523"/>
                  <a:gd name="T26" fmla="*/ 0 w 245"/>
                  <a:gd name="T27" fmla="*/ 0 h 523"/>
                  <a:gd name="T28" fmla="*/ 0 w 245"/>
                  <a:gd name="T29" fmla="*/ 0 h 523"/>
                  <a:gd name="T30" fmla="*/ 0 w 245"/>
                  <a:gd name="T31" fmla="*/ 0 h 523"/>
                  <a:gd name="T32" fmla="*/ 0 w 245"/>
                  <a:gd name="T33" fmla="*/ 0 h 523"/>
                  <a:gd name="T34" fmla="*/ 0 w 245"/>
                  <a:gd name="T35" fmla="*/ 0 h 523"/>
                  <a:gd name="T36" fmla="*/ 0 w 245"/>
                  <a:gd name="T37" fmla="*/ 0 h 523"/>
                  <a:gd name="T38" fmla="*/ 0 w 245"/>
                  <a:gd name="T39" fmla="*/ 0 h 523"/>
                  <a:gd name="T40" fmla="*/ 0 w 245"/>
                  <a:gd name="T41" fmla="*/ 0 h 523"/>
                  <a:gd name="T42" fmla="*/ 0 w 245"/>
                  <a:gd name="T43" fmla="*/ 0 h 523"/>
                  <a:gd name="T44" fmla="*/ 0 w 245"/>
                  <a:gd name="T45" fmla="*/ 0 h 523"/>
                  <a:gd name="T46" fmla="*/ 0 w 245"/>
                  <a:gd name="T47" fmla="*/ 0 h 523"/>
                  <a:gd name="T48" fmla="*/ 0 w 245"/>
                  <a:gd name="T49" fmla="*/ 0 h 523"/>
                  <a:gd name="T50" fmla="*/ 0 w 245"/>
                  <a:gd name="T51" fmla="*/ 0 h 523"/>
                  <a:gd name="T52" fmla="*/ 0 w 245"/>
                  <a:gd name="T53" fmla="*/ 0 h 523"/>
                  <a:gd name="T54" fmla="*/ 0 w 245"/>
                  <a:gd name="T55" fmla="*/ 0 h 523"/>
                  <a:gd name="T56" fmla="*/ 0 w 245"/>
                  <a:gd name="T57" fmla="*/ 0 h 523"/>
                  <a:gd name="T58" fmla="*/ 0 w 245"/>
                  <a:gd name="T59" fmla="*/ 0 h 523"/>
                  <a:gd name="T60" fmla="*/ 0 w 245"/>
                  <a:gd name="T61" fmla="*/ 0 h 523"/>
                  <a:gd name="T62" fmla="*/ 0 w 245"/>
                  <a:gd name="T63" fmla="*/ 0 h 523"/>
                  <a:gd name="T64" fmla="*/ 0 w 245"/>
                  <a:gd name="T65" fmla="*/ 0 h 523"/>
                  <a:gd name="T66" fmla="*/ 0 w 245"/>
                  <a:gd name="T67" fmla="*/ 0 h 523"/>
                  <a:gd name="T68" fmla="*/ 0 w 245"/>
                  <a:gd name="T69" fmla="*/ 0 h 523"/>
                  <a:gd name="T70" fmla="*/ 0 w 245"/>
                  <a:gd name="T71" fmla="*/ 0 h 523"/>
                  <a:gd name="T72" fmla="*/ 0 w 245"/>
                  <a:gd name="T73" fmla="*/ 0 h 523"/>
                  <a:gd name="T74" fmla="*/ 0 w 245"/>
                  <a:gd name="T75" fmla="*/ 0 h 523"/>
                  <a:gd name="T76" fmla="*/ 0 w 245"/>
                  <a:gd name="T77" fmla="*/ 0 h 523"/>
                  <a:gd name="T78" fmla="*/ 0 w 245"/>
                  <a:gd name="T79" fmla="*/ 0 h 523"/>
                  <a:gd name="T80" fmla="*/ 0 w 245"/>
                  <a:gd name="T81" fmla="*/ 0 h 523"/>
                  <a:gd name="T82" fmla="*/ 0 w 245"/>
                  <a:gd name="T83" fmla="*/ 0 h 523"/>
                  <a:gd name="T84" fmla="*/ 0 w 245"/>
                  <a:gd name="T85" fmla="*/ 0 h 523"/>
                  <a:gd name="T86" fmla="*/ 0 w 245"/>
                  <a:gd name="T87" fmla="*/ 0 h 523"/>
                  <a:gd name="T88" fmla="*/ 0 w 245"/>
                  <a:gd name="T89" fmla="*/ 0 h 523"/>
                  <a:gd name="T90" fmla="*/ 0 w 245"/>
                  <a:gd name="T91" fmla="*/ 0 h 523"/>
                  <a:gd name="T92" fmla="*/ 0 w 245"/>
                  <a:gd name="T93" fmla="*/ 0 h 523"/>
                  <a:gd name="T94" fmla="*/ 0 w 245"/>
                  <a:gd name="T95" fmla="*/ 0 h 523"/>
                  <a:gd name="T96" fmla="*/ 0 w 245"/>
                  <a:gd name="T97" fmla="*/ 0 h 523"/>
                  <a:gd name="T98" fmla="*/ 0 w 245"/>
                  <a:gd name="T99" fmla="*/ 0 h 523"/>
                  <a:gd name="T100" fmla="*/ 0 w 245"/>
                  <a:gd name="T101" fmla="*/ 0 h 523"/>
                  <a:gd name="T102" fmla="*/ 0 w 245"/>
                  <a:gd name="T103" fmla="*/ 0 h 523"/>
                  <a:gd name="T104" fmla="*/ 0 w 245"/>
                  <a:gd name="T105" fmla="*/ 0 h 523"/>
                  <a:gd name="T106" fmla="*/ 0 w 245"/>
                  <a:gd name="T107" fmla="*/ 0 h 523"/>
                  <a:gd name="T108" fmla="*/ 0 w 245"/>
                  <a:gd name="T109" fmla="*/ 0 h 523"/>
                  <a:gd name="T110" fmla="*/ 0 w 245"/>
                  <a:gd name="T111" fmla="*/ 0 h 523"/>
                  <a:gd name="T112" fmla="*/ 0 w 245"/>
                  <a:gd name="T113" fmla="*/ 0 h 523"/>
                  <a:gd name="T114" fmla="*/ 0 w 245"/>
                  <a:gd name="T115" fmla="*/ 0 h 523"/>
                  <a:gd name="T116" fmla="*/ 0 w 245"/>
                  <a:gd name="T117" fmla="*/ 0 h 523"/>
                  <a:gd name="T118" fmla="*/ 0 w 245"/>
                  <a:gd name="T119" fmla="*/ 0 h 523"/>
                  <a:gd name="T120" fmla="*/ 0 w 245"/>
                  <a:gd name="T121" fmla="*/ 0 h 523"/>
                  <a:gd name="T122" fmla="*/ 0 w 245"/>
                  <a:gd name="T123" fmla="*/ 0 h 52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5" h="523">
                    <a:moveTo>
                      <a:pt x="203" y="145"/>
                    </a:moveTo>
                    <a:lnTo>
                      <a:pt x="203" y="145"/>
                    </a:lnTo>
                    <a:lnTo>
                      <a:pt x="193" y="145"/>
                    </a:lnTo>
                    <a:lnTo>
                      <a:pt x="186" y="138"/>
                    </a:lnTo>
                    <a:lnTo>
                      <a:pt x="177" y="138"/>
                    </a:lnTo>
                    <a:lnTo>
                      <a:pt x="168" y="132"/>
                    </a:lnTo>
                    <a:lnTo>
                      <a:pt x="160" y="124"/>
                    </a:lnTo>
                    <a:lnTo>
                      <a:pt x="160" y="116"/>
                    </a:lnTo>
                    <a:lnTo>
                      <a:pt x="160" y="108"/>
                    </a:lnTo>
                    <a:lnTo>
                      <a:pt x="168" y="108"/>
                    </a:lnTo>
                    <a:lnTo>
                      <a:pt x="177" y="102"/>
                    </a:lnTo>
                    <a:lnTo>
                      <a:pt x="177" y="95"/>
                    </a:lnTo>
                    <a:lnTo>
                      <a:pt x="186" y="87"/>
                    </a:lnTo>
                    <a:lnTo>
                      <a:pt x="186" y="80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1"/>
                    </a:lnTo>
                    <a:lnTo>
                      <a:pt x="186" y="45"/>
                    </a:lnTo>
                    <a:lnTo>
                      <a:pt x="186" y="37"/>
                    </a:lnTo>
                    <a:lnTo>
                      <a:pt x="177" y="29"/>
                    </a:lnTo>
                    <a:lnTo>
                      <a:pt x="168" y="22"/>
                    </a:lnTo>
                    <a:lnTo>
                      <a:pt x="160" y="16"/>
                    </a:lnTo>
                    <a:lnTo>
                      <a:pt x="153" y="8"/>
                    </a:lnTo>
                    <a:lnTo>
                      <a:pt x="144" y="8"/>
                    </a:lnTo>
                    <a:lnTo>
                      <a:pt x="134" y="0"/>
                    </a:lnTo>
                    <a:lnTo>
                      <a:pt x="125" y="0"/>
                    </a:lnTo>
                    <a:lnTo>
                      <a:pt x="120" y="0"/>
                    </a:lnTo>
                    <a:lnTo>
                      <a:pt x="101" y="8"/>
                    </a:lnTo>
                    <a:lnTo>
                      <a:pt x="92" y="8"/>
                    </a:lnTo>
                    <a:lnTo>
                      <a:pt x="85" y="16"/>
                    </a:lnTo>
                    <a:lnTo>
                      <a:pt x="77" y="22"/>
                    </a:lnTo>
                    <a:lnTo>
                      <a:pt x="77" y="29"/>
                    </a:lnTo>
                    <a:lnTo>
                      <a:pt x="68" y="37"/>
                    </a:lnTo>
                    <a:lnTo>
                      <a:pt x="68" y="45"/>
                    </a:lnTo>
                    <a:lnTo>
                      <a:pt x="59" y="51"/>
                    </a:lnTo>
                    <a:lnTo>
                      <a:pt x="59" y="65"/>
                    </a:lnTo>
                    <a:lnTo>
                      <a:pt x="59" y="73"/>
                    </a:lnTo>
                    <a:lnTo>
                      <a:pt x="68" y="80"/>
                    </a:lnTo>
                    <a:lnTo>
                      <a:pt x="68" y="87"/>
                    </a:lnTo>
                    <a:lnTo>
                      <a:pt x="68" y="95"/>
                    </a:lnTo>
                    <a:lnTo>
                      <a:pt x="77" y="102"/>
                    </a:lnTo>
                    <a:lnTo>
                      <a:pt x="85" y="108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7" y="138"/>
                    </a:lnTo>
                    <a:lnTo>
                      <a:pt x="68" y="138"/>
                    </a:lnTo>
                    <a:lnTo>
                      <a:pt x="59" y="145"/>
                    </a:lnTo>
                    <a:lnTo>
                      <a:pt x="51" y="145"/>
                    </a:lnTo>
                    <a:lnTo>
                      <a:pt x="35" y="153"/>
                    </a:lnTo>
                    <a:lnTo>
                      <a:pt x="26" y="161"/>
                    </a:lnTo>
                    <a:lnTo>
                      <a:pt x="16" y="161"/>
                    </a:lnTo>
                    <a:lnTo>
                      <a:pt x="9" y="169"/>
                    </a:lnTo>
                    <a:lnTo>
                      <a:pt x="9" y="173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9" y="305"/>
                    </a:lnTo>
                    <a:lnTo>
                      <a:pt x="9" y="313"/>
                    </a:lnTo>
                    <a:lnTo>
                      <a:pt x="16" y="320"/>
                    </a:lnTo>
                    <a:lnTo>
                      <a:pt x="16" y="334"/>
                    </a:lnTo>
                    <a:lnTo>
                      <a:pt x="26" y="334"/>
                    </a:lnTo>
                    <a:lnTo>
                      <a:pt x="35" y="342"/>
                    </a:lnTo>
                    <a:lnTo>
                      <a:pt x="42" y="350"/>
                    </a:lnTo>
                    <a:lnTo>
                      <a:pt x="51" y="350"/>
                    </a:lnTo>
                    <a:lnTo>
                      <a:pt x="51" y="355"/>
                    </a:lnTo>
                    <a:lnTo>
                      <a:pt x="51" y="218"/>
                    </a:lnTo>
                    <a:lnTo>
                      <a:pt x="51" y="371"/>
                    </a:lnTo>
                    <a:lnTo>
                      <a:pt x="51" y="487"/>
                    </a:lnTo>
                    <a:lnTo>
                      <a:pt x="51" y="495"/>
                    </a:lnTo>
                    <a:lnTo>
                      <a:pt x="51" y="501"/>
                    </a:lnTo>
                    <a:lnTo>
                      <a:pt x="59" y="507"/>
                    </a:lnTo>
                    <a:lnTo>
                      <a:pt x="59" y="515"/>
                    </a:lnTo>
                    <a:lnTo>
                      <a:pt x="68" y="515"/>
                    </a:lnTo>
                    <a:lnTo>
                      <a:pt x="68" y="523"/>
                    </a:lnTo>
                    <a:lnTo>
                      <a:pt x="77" y="523"/>
                    </a:lnTo>
                    <a:lnTo>
                      <a:pt x="85" y="523"/>
                    </a:lnTo>
                    <a:lnTo>
                      <a:pt x="92" y="523"/>
                    </a:lnTo>
                    <a:lnTo>
                      <a:pt x="101" y="523"/>
                    </a:lnTo>
                    <a:lnTo>
                      <a:pt x="110" y="515"/>
                    </a:lnTo>
                    <a:lnTo>
                      <a:pt x="120" y="507"/>
                    </a:lnTo>
                    <a:lnTo>
                      <a:pt x="125" y="501"/>
                    </a:lnTo>
                    <a:lnTo>
                      <a:pt x="125" y="495"/>
                    </a:lnTo>
                    <a:lnTo>
                      <a:pt x="125" y="487"/>
                    </a:lnTo>
                    <a:lnTo>
                      <a:pt x="125" y="291"/>
                    </a:lnTo>
                    <a:lnTo>
                      <a:pt x="125" y="487"/>
                    </a:lnTo>
                    <a:lnTo>
                      <a:pt x="125" y="495"/>
                    </a:lnTo>
                    <a:lnTo>
                      <a:pt x="125" y="501"/>
                    </a:lnTo>
                    <a:lnTo>
                      <a:pt x="125" y="507"/>
                    </a:lnTo>
                    <a:lnTo>
                      <a:pt x="134" y="507"/>
                    </a:lnTo>
                    <a:lnTo>
                      <a:pt x="134" y="515"/>
                    </a:lnTo>
                    <a:lnTo>
                      <a:pt x="144" y="515"/>
                    </a:lnTo>
                    <a:lnTo>
                      <a:pt x="144" y="523"/>
                    </a:lnTo>
                    <a:lnTo>
                      <a:pt x="153" y="523"/>
                    </a:lnTo>
                    <a:lnTo>
                      <a:pt x="160" y="523"/>
                    </a:lnTo>
                    <a:lnTo>
                      <a:pt x="168" y="523"/>
                    </a:lnTo>
                    <a:lnTo>
                      <a:pt x="177" y="523"/>
                    </a:lnTo>
                    <a:lnTo>
                      <a:pt x="186" y="515"/>
                    </a:lnTo>
                    <a:lnTo>
                      <a:pt x="193" y="507"/>
                    </a:lnTo>
                    <a:lnTo>
                      <a:pt x="193" y="501"/>
                    </a:lnTo>
                    <a:lnTo>
                      <a:pt x="193" y="495"/>
                    </a:lnTo>
                    <a:lnTo>
                      <a:pt x="193" y="487"/>
                    </a:lnTo>
                    <a:lnTo>
                      <a:pt x="193" y="371"/>
                    </a:lnTo>
                    <a:lnTo>
                      <a:pt x="193" y="218"/>
                    </a:lnTo>
                    <a:lnTo>
                      <a:pt x="193" y="355"/>
                    </a:lnTo>
                    <a:lnTo>
                      <a:pt x="203" y="350"/>
                    </a:lnTo>
                    <a:lnTo>
                      <a:pt x="210" y="350"/>
                    </a:lnTo>
                    <a:lnTo>
                      <a:pt x="210" y="342"/>
                    </a:lnTo>
                    <a:lnTo>
                      <a:pt x="219" y="334"/>
                    </a:lnTo>
                    <a:lnTo>
                      <a:pt x="227" y="326"/>
                    </a:lnTo>
                    <a:lnTo>
                      <a:pt x="236" y="320"/>
                    </a:lnTo>
                    <a:lnTo>
                      <a:pt x="245" y="313"/>
                    </a:lnTo>
                    <a:lnTo>
                      <a:pt x="245" y="305"/>
                    </a:lnTo>
                    <a:lnTo>
                      <a:pt x="245" y="291"/>
                    </a:lnTo>
                    <a:lnTo>
                      <a:pt x="245" y="197"/>
                    </a:lnTo>
                    <a:lnTo>
                      <a:pt x="245" y="189"/>
                    </a:lnTo>
                    <a:lnTo>
                      <a:pt x="245" y="181"/>
                    </a:lnTo>
                    <a:lnTo>
                      <a:pt x="245" y="173"/>
                    </a:lnTo>
                    <a:lnTo>
                      <a:pt x="245" y="169"/>
                    </a:lnTo>
                    <a:lnTo>
                      <a:pt x="236" y="161"/>
                    </a:lnTo>
                    <a:lnTo>
                      <a:pt x="227" y="161"/>
                    </a:lnTo>
                    <a:lnTo>
                      <a:pt x="219" y="153"/>
                    </a:lnTo>
                    <a:lnTo>
                      <a:pt x="203" y="145"/>
                    </a:lnTo>
                    <a:close/>
                  </a:path>
                </a:pathLst>
              </a:custGeom>
              <a:solidFill>
                <a:srgbClr val="00CC99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252" name="Group 240"/>
              <p:cNvGrpSpPr>
                <a:grpSpLocks/>
              </p:cNvGrpSpPr>
              <p:nvPr/>
            </p:nvGrpSpPr>
            <p:grpSpPr bwMode="auto">
              <a:xfrm>
                <a:off x="1576" y="3148"/>
                <a:ext cx="122" cy="261"/>
                <a:chOff x="1576" y="3148"/>
                <a:chExt cx="122" cy="261"/>
              </a:xfrm>
            </p:grpSpPr>
            <p:sp>
              <p:nvSpPr>
                <p:cNvPr id="253" name="Freeform 241"/>
                <p:cNvSpPr>
                  <a:spLocks/>
                </p:cNvSpPr>
                <p:nvPr/>
              </p:nvSpPr>
              <p:spPr bwMode="auto">
                <a:xfrm>
                  <a:off x="1576" y="3148"/>
                  <a:ext cx="122" cy="261"/>
                </a:xfrm>
                <a:custGeom>
                  <a:avLst/>
                  <a:gdLst>
                    <a:gd name="T0" fmla="*/ 0 w 245"/>
                    <a:gd name="T1" fmla="*/ 0 h 523"/>
                    <a:gd name="T2" fmla="*/ 0 w 245"/>
                    <a:gd name="T3" fmla="*/ 0 h 523"/>
                    <a:gd name="T4" fmla="*/ 0 w 245"/>
                    <a:gd name="T5" fmla="*/ 0 h 523"/>
                    <a:gd name="T6" fmla="*/ 0 w 245"/>
                    <a:gd name="T7" fmla="*/ 0 h 523"/>
                    <a:gd name="T8" fmla="*/ 0 w 245"/>
                    <a:gd name="T9" fmla="*/ 0 h 523"/>
                    <a:gd name="T10" fmla="*/ 0 w 245"/>
                    <a:gd name="T11" fmla="*/ 0 h 523"/>
                    <a:gd name="T12" fmla="*/ 0 w 245"/>
                    <a:gd name="T13" fmla="*/ 0 h 523"/>
                    <a:gd name="T14" fmla="*/ 0 w 245"/>
                    <a:gd name="T15" fmla="*/ 0 h 523"/>
                    <a:gd name="T16" fmla="*/ 0 w 245"/>
                    <a:gd name="T17" fmla="*/ 0 h 523"/>
                    <a:gd name="T18" fmla="*/ 0 w 245"/>
                    <a:gd name="T19" fmla="*/ 0 h 523"/>
                    <a:gd name="T20" fmla="*/ 0 w 245"/>
                    <a:gd name="T21" fmla="*/ 0 h 523"/>
                    <a:gd name="T22" fmla="*/ 0 w 245"/>
                    <a:gd name="T23" fmla="*/ 0 h 523"/>
                    <a:gd name="T24" fmla="*/ 0 w 245"/>
                    <a:gd name="T25" fmla="*/ 0 h 523"/>
                    <a:gd name="T26" fmla="*/ 0 w 245"/>
                    <a:gd name="T27" fmla="*/ 0 h 523"/>
                    <a:gd name="T28" fmla="*/ 0 w 245"/>
                    <a:gd name="T29" fmla="*/ 0 h 523"/>
                    <a:gd name="T30" fmla="*/ 0 w 245"/>
                    <a:gd name="T31" fmla="*/ 0 h 523"/>
                    <a:gd name="T32" fmla="*/ 0 w 245"/>
                    <a:gd name="T33" fmla="*/ 0 h 523"/>
                    <a:gd name="T34" fmla="*/ 0 w 245"/>
                    <a:gd name="T35" fmla="*/ 0 h 523"/>
                    <a:gd name="T36" fmla="*/ 0 w 245"/>
                    <a:gd name="T37" fmla="*/ 0 h 523"/>
                    <a:gd name="T38" fmla="*/ 0 w 245"/>
                    <a:gd name="T39" fmla="*/ 0 h 523"/>
                    <a:gd name="T40" fmla="*/ 0 w 245"/>
                    <a:gd name="T41" fmla="*/ 0 h 523"/>
                    <a:gd name="T42" fmla="*/ 0 w 245"/>
                    <a:gd name="T43" fmla="*/ 0 h 523"/>
                    <a:gd name="T44" fmla="*/ 0 w 245"/>
                    <a:gd name="T45" fmla="*/ 0 h 523"/>
                    <a:gd name="T46" fmla="*/ 0 w 245"/>
                    <a:gd name="T47" fmla="*/ 0 h 523"/>
                    <a:gd name="T48" fmla="*/ 0 w 245"/>
                    <a:gd name="T49" fmla="*/ 0 h 523"/>
                    <a:gd name="T50" fmla="*/ 0 w 245"/>
                    <a:gd name="T51" fmla="*/ 0 h 523"/>
                    <a:gd name="T52" fmla="*/ 0 w 245"/>
                    <a:gd name="T53" fmla="*/ 0 h 523"/>
                    <a:gd name="T54" fmla="*/ 0 w 245"/>
                    <a:gd name="T55" fmla="*/ 0 h 523"/>
                    <a:gd name="T56" fmla="*/ 0 w 245"/>
                    <a:gd name="T57" fmla="*/ 0 h 523"/>
                    <a:gd name="T58" fmla="*/ 0 w 245"/>
                    <a:gd name="T59" fmla="*/ 0 h 523"/>
                    <a:gd name="T60" fmla="*/ 0 w 245"/>
                    <a:gd name="T61" fmla="*/ 0 h 523"/>
                    <a:gd name="T62" fmla="*/ 0 w 245"/>
                    <a:gd name="T63" fmla="*/ 0 h 523"/>
                    <a:gd name="T64" fmla="*/ 0 w 245"/>
                    <a:gd name="T65" fmla="*/ 0 h 523"/>
                    <a:gd name="T66" fmla="*/ 0 w 245"/>
                    <a:gd name="T67" fmla="*/ 0 h 523"/>
                    <a:gd name="T68" fmla="*/ 0 w 245"/>
                    <a:gd name="T69" fmla="*/ 0 h 523"/>
                    <a:gd name="T70" fmla="*/ 0 w 245"/>
                    <a:gd name="T71" fmla="*/ 0 h 523"/>
                    <a:gd name="T72" fmla="*/ 0 w 245"/>
                    <a:gd name="T73" fmla="*/ 0 h 523"/>
                    <a:gd name="T74" fmla="*/ 0 w 245"/>
                    <a:gd name="T75" fmla="*/ 0 h 523"/>
                    <a:gd name="T76" fmla="*/ 0 w 245"/>
                    <a:gd name="T77" fmla="*/ 0 h 523"/>
                    <a:gd name="T78" fmla="*/ 0 w 245"/>
                    <a:gd name="T79" fmla="*/ 0 h 523"/>
                    <a:gd name="T80" fmla="*/ 0 w 245"/>
                    <a:gd name="T81" fmla="*/ 0 h 523"/>
                    <a:gd name="T82" fmla="*/ 0 w 245"/>
                    <a:gd name="T83" fmla="*/ 0 h 523"/>
                    <a:gd name="T84" fmla="*/ 0 w 245"/>
                    <a:gd name="T85" fmla="*/ 0 h 523"/>
                    <a:gd name="T86" fmla="*/ 0 w 245"/>
                    <a:gd name="T87" fmla="*/ 0 h 523"/>
                    <a:gd name="T88" fmla="*/ 0 w 245"/>
                    <a:gd name="T89" fmla="*/ 0 h 523"/>
                    <a:gd name="T90" fmla="*/ 0 w 245"/>
                    <a:gd name="T91" fmla="*/ 0 h 523"/>
                    <a:gd name="T92" fmla="*/ 0 w 245"/>
                    <a:gd name="T93" fmla="*/ 0 h 523"/>
                    <a:gd name="T94" fmla="*/ 0 w 245"/>
                    <a:gd name="T95" fmla="*/ 0 h 523"/>
                    <a:gd name="T96" fmla="*/ 0 w 245"/>
                    <a:gd name="T97" fmla="*/ 0 h 523"/>
                    <a:gd name="T98" fmla="*/ 0 w 245"/>
                    <a:gd name="T99" fmla="*/ 0 h 523"/>
                    <a:gd name="T100" fmla="*/ 0 w 245"/>
                    <a:gd name="T101" fmla="*/ 0 h 523"/>
                    <a:gd name="T102" fmla="*/ 0 w 245"/>
                    <a:gd name="T103" fmla="*/ 0 h 523"/>
                    <a:gd name="T104" fmla="*/ 0 w 245"/>
                    <a:gd name="T105" fmla="*/ 0 h 523"/>
                    <a:gd name="T106" fmla="*/ 0 w 245"/>
                    <a:gd name="T107" fmla="*/ 0 h 523"/>
                    <a:gd name="T108" fmla="*/ 0 w 245"/>
                    <a:gd name="T109" fmla="*/ 0 h 523"/>
                    <a:gd name="T110" fmla="*/ 0 w 245"/>
                    <a:gd name="T111" fmla="*/ 0 h 523"/>
                    <a:gd name="T112" fmla="*/ 0 w 245"/>
                    <a:gd name="T113" fmla="*/ 0 h 523"/>
                    <a:gd name="T114" fmla="*/ 0 w 245"/>
                    <a:gd name="T115" fmla="*/ 0 h 523"/>
                    <a:gd name="T116" fmla="*/ 0 w 245"/>
                    <a:gd name="T117" fmla="*/ 0 h 523"/>
                    <a:gd name="T118" fmla="*/ 0 w 245"/>
                    <a:gd name="T119" fmla="*/ 0 h 523"/>
                    <a:gd name="T120" fmla="*/ 0 w 245"/>
                    <a:gd name="T121" fmla="*/ 0 h 523"/>
                    <a:gd name="T122" fmla="*/ 0 w 245"/>
                    <a:gd name="T123" fmla="*/ 0 h 52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3">
                      <a:moveTo>
                        <a:pt x="203" y="145"/>
                      </a:moveTo>
                      <a:lnTo>
                        <a:pt x="203" y="145"/>
                      </a:lnTo>
                      <a:lnTo>
                        <a:pt x="193" y="145"/>
                      </a:lnTo>
                      <a:lnTo>
                        <a:pt x="186" y="138"/>
                      </a:lnTo>
                      <a:lnTo>
                        <a:pt x="177" y="138"/>
                      </a:lnTo>
                      <a:lnTo>
                        <a:pt x="168" y="132"/>
                      </a:lnTo>
                      <a:lnTo>
                        <a:pt x="160" y="124"/>
                      </a:lnTo>
                      <a:lnTo>
                        <a:pt x="160" y="116"/>
                      </a:lnTo>
                      <a:lnTo>
                        <a:pt x="160" y="108"/>
                      </a:lnTo>
                      <a:lnTo>
                        <a:pt x="168" y="108"/>
                      </a:lnTo>
                      <a:lnTo>
                        <a:pt x="177" y="102"/>
                      </a:lnTo>
                      <a:lnTo>
                        <a:pt x="177" y="95"/>
                      </a:lnTo>
                      <a:lnTo>
                        <a:pt x="186" y="87"/>
                      </a:lnTo>
                      <a:lnTo>
                        <a:pt x="186" y="80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5"/>
                      </a:lnTo>
                      <a:lnTo>
                        <a:pt x="186" y="37"/>
                      </a:lnTo>
                      <a:lnTo>
                        <a:pt x="177" y="29"/>
                      </a:lnTo>
                      <a:lnTo>
                        <a:pt x="168" y="22"/>
                      </a:lnTo>
                      <a:lnTo>
                        <a:pt x="160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4" y="0"/>
                      </a:lnTo>
                      <a:lnTo>
                        <a:pt x="125" y="0"/>
                      </a:lnTo>
                      <a:lnTo>
                        <a:pt x="120" y="0"/>
                      </a:lnTo>
                      <a:lnTo>
                        <a:pt x="101" y="8"/>
                      </a:lnTo>
                      <a:lnTo>
                        <a:pt x="92" y="8"/>
                      </a:lnTo>
                      <a:lnTo>
                        <a:pt x="85" y="16"/>
                      </a:lnTo>
                      <a:lnTo>
                        <a:pt x="77" y="22"/>
                      </a:lnTo>
                      <a:lnTo>
                        <a:pt x="77" y="29"/>
                      </a:lnTo>
                      <a:lnTo>
                        <a:pt x="68" y="37"/>
                      </a:lnTo>
                      <a:lnTo>
                        <a:pt x="68" y="45"/>
                      </a:lnTo>
                      <a:lnTo>
                        <a:pt x="59" y="51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8" y="80"/>
                      </a:lnTo>
                      <a:lnTo>
                        <a:pt x="68" y="87"/>
                      </a:lnTo>
                      <a:lnTo>
                        <a:pt x="68" y="95"/>
                      </a:lnTo>
                      <a:lnTo>
                        <a:pt x="77" y="102"/>
                      </a:lnTo>
                      <a:lnTo>
                        <a:pt x="85" y="108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7" y="138"/>
                      </a:lnTo>
                      <a:lnTo>
                        <a:pt x="68" y="138"/>
                      </a:lnTo>
                      <a:lnTo>
                        <a:pt x="59" y="145"/>
                      </a:lnTo>
                      <a:lnTo>
                        <a:pt x="51" y="145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6" y="161"/>
                      </a:lnTo>
                      <a:lnTo>
                        <a:pt x="9" y="169"/>
                      </a:lnTo>
                      <a:lnTo>
                        <a:pt x="9" y="173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5"/>
                      </a:lnTo>
                      <a:lnTo>
                        <a:pt x="9" y="313"/>
                      </a:lnTo>
                      <a:lnTo>
                        <a:pt x="16" y="320"/>
                      </a:lnTo>
                      <a:lnTo>
                        <a:pt x="16" y="334"/>
                      </a:lnTo>
                      <a:lnTo>
                        <a:pt x="26" y="334"/>
                      </a:lnTo>
                      <a:lnTo>
                        <a:pt x="35" y="342"/>
                      </a:lnTo>
                      <a:lnTo>
                        <a:pt x="42" y="350"/>
                      </a:lnTo>
                      <a:lnTo>
                        <a:pt x="51" y="350"/>
                      </a:lnTo>
                      <a:lnTo>
                        <a:pt x="51" y="355"/>
                      </a:lnTo>
                      <a:lnTo>
                        <a:pt x="51" y="218"/>
                      </a:lnTo>
                      <a:lnTo>
                        <a:pt x="51" y="371"/>
                      </a:lnTo>
                      <a:lnTo>
                        <a:pt x="51" y="487"/>
                      </a:lnTo>
                      <a:lnTo>
                        <a:pt x="51" y="495"/>
                      </a:lnTo>
                      <a:lnTo>
                        <a:pt x="51" y="501"/>
                      </a:lnTo>
                      <a:lnTo>
                        <a:pt x="59" y="507"/>
                      </a:lnTo>
                      <a:lnTo>
                        <a:pt x="59" y="515"/>
                      </a:lnTo>
                      <a:lnTo>
                        <a:pt x="68" y="515"/>
                      </a:lnTo>
                      <a:lnTo>
                        <a:pt x="68" y="523"/>
                      </a:lnTo>
                      <a:lnTo>
                        <a:pt x="77" y="523"/>
                      </a:lnTo>
                      <a:lnTo>
                        <a:pt x="85" y="523"/>
                      </a:lnTo>
                      <a:lnTo>
                        <a:pt x="92" y="523"/>
                      </a:lnTo>
                      <a:lnTo>
                        <a:pt x="101" y="523"/>
                      </a:lnTo>
                      <a:lnTo>
                        <a:pt x="110" y="515"/>
                      </a:lnTo>
                      <a:lnTo>
                        <a:pt x="120" y="507"/>
                      </a:lnTo>
                      <a:lnTo>
                        <a:pt x="125" y="501"/>
                      </a:lnTo>
                      <a:lnTo>
                        <a:pt x="125" y="495"/>
                      </a:lnTo>
                      <a:lnTo>
                        <a:pt x="125" y="487"/>
                      </a:lnTo>
                      <a:lnTo>
                        <a:pt x="125" y="291"/>
                      </a:lnTo>
                      <a:lnTo>
                        <a:pt x="125" y="487"/>
                      </a:lnTo>
                      <a:lnTo>
                        <a:pt x="125" y="495"/>
                      </a:lnTo>
                      <a:lnTo>
                        <a:pt x="125" y="501"/>
                      </a:lnTo>
                      <a:lnTo>
                        <a:pt x="125" y="507"/>
                      </a:lnTo>
                      <a:lnTo>
                        <a:pt x="134" y="507"/>
                      </a:lnTo>
                      <a:lnTo>
                        <a:pt x="134" y="515"/>
                      </a:lnTo>
                      <a:lnTo>
                        <a:pt x="144" y="515"/>
                      </a:lnTo>
                      <a:lnTo>
                        <a:pt x="144" y="523"/>
                      </a:lnTo>
                      <a:lnTo>
                        <a:pt x="153" y="523"/>
                      </a:lnTo>
                      <a:lnTo>
                        <a:pt x="160" y="523"/>
                      </a:lnTo>
                      <a:lnTo>
                        <a:pt x="168" y="523"/>
                      </a:lnTo>
                      <a:lnTo>
                        <a:pt x="177" y="523"/>
                      </a:lnTo>
                      <a:lnTo>
                        <a:pt x="186" y="515"/>
                      </a:lnTo>
                      <a:lnTo>
                        <a:pt x="193" y="507"/>
                      </a:lnTo>
                      <a:lnTo>
                        <a:pt x="193" y="501"/>
                      </a:lnTo>
                      <a:lnTo>
                        <a:pt x="193" y="495"/>
                      </a:lnTo>
                      <a:lnTo>
                        <a:pt x="193" y="487"/>
                      </a:lnTo>
                      <a:lnTo>
                        <a:pt x="193" y="371"/>
                      </a:lnTo>
                      <a:lnTo>
                        <a:pt x="193" y="218"/>
                      </a:lnTo>
                      <a:lnTo>
                        <a:pt x="193" y="355"/>
                      </a:lnTo>
                      <a:lnTo>
                        <a:pt x="203" y="350"/>
                      </a:lnTo>
                      <a:lnTo>
                        <a:pt x="210" y="350"/>
                      </a:lnTo>
                      <a:lnTo>
                        <a:pt x="210" y="342"/>
                      </a:lnTo>
                      <a:lnTo>
                        <a:pt x="219" y="334"/>
                      </a:lnTo>
                      <a:lnTo>
                        <a:pt x="227" y="326"/>
                      </a:lnTo>
                      <a:lnTo>
                        <a:pt x="236" y="320"/>
                      </a:lnTo>
                      <a:lnTo>
                        <a:pt x="245" y="313"/>
                      </a:lnTo>
                      <a:lnTo>
                        <a:pt x="245" y="305"/>
                      </a:lnTo>
                      <a:lnTo>
                        <a:pt x="245" y="291"/>
                      </a:lnTo>
                      <a:lnTo>
                        <a:pt x="245" y="197"/>
                      </a:lnTo>
                      <a:lnTo>
                        <a:pt x="245" y="189"/>
                      </a:lnTo>
                      <a:lnTo>
                        <a:pt x="245" y="181"/>
                      </a:lnTo>
                      <a:lnTo>
                        <a:pt x="245" y="173"/>
                      </a:lnTo>
                      <a:lnTo>
                        <a:pt x="245" y="169"/>
                      </a:lnTo>
                      <a:lnTo>
                        <a:pt x="236" y="161"/>
                      </a:lnTo>
                      <a:lnTo>
                        <a:pt x="227" y="161"/>
                      </a:lnTo>
                      <a:lnTo>
                        <a:pt x="219" y="153"/>
                      </a:lnTo>
                      <a:lnTo>
                        <a:pt x="203" y="145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254" name="Freeform 242"/>
                <p:cNvSpPr>
                  <a:spLocks/>
                </p:cNvSpPr>
                <p:nvPr/>
              </p:nvSpPr>
              <p:spPr bwMode="auto">
                <a:xfrm>
                  <a:off x="1576" y="3148"/>
                  <a:ext cx="122" cy="261"/>
                </a:xfrm>
                <a:custGeom>
                  <a:avLst/>
                  <a:gdLst>
                    <a:gd name="T0" fmla="*/ 0 w 245"/>
                    <a:gd name="T1" fmla="*/ 0 h 523"/>
                    <a:gd name="T2" fmla="*/ 0 w 245"/>
                    <a:gd name="T3" fmla="*/ 0 h 523"/>
                    <a:gd name="T4" fmla="*/ 0 w 245"/>
                    <a:gd name="T5" fmla="*/ 0 h 523"/>
                    <a:gd name="T6" fmla="*/ 0 w 245"/>
                    <a:gd name="T7" fmla="*/ 0 h 523"/>
                    <a:gd name="T8" fmla="*/ 0 w 245"/>
                    <a:gd name="T9" fmla="*/ 0 h 523"/>
                    <a:gd name="T10" fmla="*/ 0 w 245"/>
                    <a:gd name="T11" fmla="*/ 0 h 523"/>
                    <a:gd name="T12" fmla="*/ 0 w 245"/>
                    <a:gd name="T13" fmla="*/ 0 h 523"/>
                    <a:gd name="T14" fmla="*/ 0 w 245"/>
                    <a:gd name="T15" fmla="*/ 0 h 523"/>
                    <a:gd name="T16" fmla="*/ 0 w 245"/>
                    <a:gd name="T17" fmla="*/ 0 h 523"/>
                    <a:gd name="T18" fmla="*/ 0 w 245"/>
                    <a:gd name="T19" fmla="*/ 0 h 523"/>
                    <a:gd name="T20" fmla="*/ 0 w 245"/>
                    <a:gd name="T21" fmla="*/ 0 h 523"/>
                    <a:gd name="T22" fmla="*/ 0 w 245"/>
                    <a:gd name="T23" fmla="*/ 0 h 523"/>
                    <a:gd name="T24" fmla="*/ 0 w 245"/>
                    <a:gd name="T25" fmla="*/ 0 h 523"/>
                    <a:gd name="T26" fmla="*/ 0 w 245"/>
                    <a:gd name="T27" fmla="*/ 0 h 523"/>
                    <a:gd name="T28" fmla="*/ 0 w 245"/>
                    <a:gd name="T29" fmla="*/ 0 h 523"/>
                    <a:gd name="T30" fmla="*/ 0 w 245"/>
                    <a:gd name="T31" fmla="*/ 0 h 523"/>
                    <a:gd name="T32" fmla="*/ 0 w 245"/>
                    <a:gd name="T33" fmla="*/ 0 h 523"/>
                    <a:gd name="T34" fmla="*/ 0 w 245"/>
                    <a:gd name="T35" fmla="*/ 0 h 523"/>
                    <a:gd name="T36" fmla="*/ 0 w 245"/>
                    <a:gd name="T37" fmla="*/ 0 h 523"/>
                    <a:gd name="T38" fmla="*/ 0 w 245"/>
                    <a:gd name="T39" fmla="*/ 0 h 523"/>
                    <a:gd name="T40" fmla="*/ 0 w 245"/>
                    <a:gd name="T41" fmla="*/ 0 h 523"/>
                    <a:gd name="T42" fmla="*/ 0 w 245"/>
                    <a:gd name="T43" fmla="*/ 0 h 523"/>
                    <a:gd name="T44" fmla="*/ 0 w 245"/>
                    <a:gd name="T45" fmla="*/ 0 h 523"/>
                    <a:gd name="T46" fmla="*/ 0 w 245"/>
                    <a:gd name="T47" fmla="*/ 0 h 523"/>
                    <a:gd name="T48" fmla="*/ 0 w 245"/>
                    <a:gd name="T49" fmla="*/ 0 h 523"/>
                    <a:gd name="T50" fmla="*/ 0 w 245"/>
                    <a:gd name="T51" fmla="*/ 0 h 523"/>
                    <a:gd name="T52" fmla="*/ 0 w 245"/>
                    <a:gd name="T53" fmla="*/ 0 h 523"/>
                    <a:gd name="T54" fmla="*/ 0 w 245"/>
                    <a:gd name="T55" fmla="*/ 0 h 523"/>
                    <a:gd name="T56" fmla="*/ 0 w 245"/>
                    <a:gd name="T57" fmla="*/ 0 h 523"/>
                    <a:gd name="T58" fmla="*/ 0 w 245"/>
                    <a:gd name="T59" fmla="*/ 0 h 523"/>
                    <a:gd name="T60" fmla="*/ 0 w 245"/>
                    <a:gd name="T61" fmla="*/ 0 h 523"/>
                    <a:gd name="T62" fmla="*/ 0 w 245"/>
                    <a:gd name="T63" fmla="*/ 0 h 523"/>
                    <a:gd name="T64" fmla="*/ 0 w 245"/>
                    <a:gd name="T65" fmla="*/ 0 h 523"/>
                    <a:gd name="T66" fmla="*/ 0 w 245"/>
                    <a:gd name="T67" fmla="*/ 0 h 523"/>
                    <a:gd name="T68" fmla="*/ 0 w 245"/>
                    <a:gd name="T69" fmla="*/ 0 h 523"/>
                    <a:gd name="T70" fmla="*/ 0 w 245"/>
                    <a:gd name="T71" fmla="*/ 0 h 523"/>
                    <a:gd name="T72" fmla="*/ 0 w 245"/>
                    <a:gd name="T73" fmla="*/ 0 h 523"/>
                    <a:gd name="T74" fmla="*/ 0 w 245"/>
                    <a:gd name="T75" fmla="*/ 0 h 523"/>
                    <a:gd name="T76" fmla="*/ 0 w 245"/>
                    <a:gd name="T77" fmla="*/ 0 h 523"/>
                    <a:gd name="T78" fmla="*/ 0 w 245"/>
                    <a:gd name="T79" fmla="*/ 0 h 523"/>
                    <a:gd name="T80" fmla="*/ 0 w 245"/>
                    <a:gd name="T81" fmla="*/ 0 h 523"/>
                    <a:gd name="T82" fmla="*/ 0 w 245"/>
                    <a:gd name="T83" fmla="*/ 0 h 523"/>
                    <a:gd name="T84" fmla="*/ 0 w 245"/>
                    <a:gd name="T85" fmla="*/ 0 h 523"/>
                    <a:gd name="T86" fmla="*/ 0 w 245"/>
                    <a:gd name="T87" fmla="*/ 0 h 523"/>
                    <a:gd name="T88" fmla="*/ 0 w 245"/>
                    <a:gd name="T89" fmla="*/ 0 h 523"/>
                    <a:gd name="T90" fmla="*/ 0 w 245"/>
                    <a:gd name="T91" fmla="*/ 0 h 523"/>
                    <a:gd name="T92" fmla="*/ 0 w 245"/>
                    <a:gd name="T93" fmla="*/ 0 h 523"/>
                    <a:gd name="T94" fmla="*/ 0 w 245"/>
                    <a:gd name="T95" fmla="*/ 0 h 523"/>
                    <a:gd name="T96" fmla="*/ 0 w 245"/>
                    <a:gd name="T97" fmla="*/ 0 h 523"/>
                    <a:gd name="T98" fmla="*/ 0 w 245"/>
                    <a:gd name="T99" fmla="*/ 0 h 523"/>
                    <a:gd name="T100" fmla="*/ 0 w 245"/>
                    <a:gd name="T101" fmla="*/ 0 h 523"/>
                    <a:gd name="T102" fmla="*/ 0 w 245"/>
                    <a:gd name="T103" fmla="*/ 0 h 523"/>
                    <a:gd name="T104" fmla="*/ 0 w 245"/>
                    <a:gd name="T105" fmla="*/ 0 h 523"/>
                    <a:gd name="T106" fmla="*/ 0 w 245"/>
                    <a:gd name="T107" fmla="*/ 0 h 523"/>
                    <a:gd name="T108" fmla="*/ 0 w 245"/>
                    <a:gd name="T109" fmla="*/ 0 h 523"/>
                    <a:gd name="T110" fmla="*/ 0 w 245"/>
                    <a:gd name="T111" fmla="*/ 0 h 523"/>
                    <a:gd name="T112" fmla="*/ 0 w 245"/>
                    <a:gd name="T113" fmla="*/ 0 h 523"/>
                    <a:gd name="T114" fmla="*/ 0 w 245"/>
                    <a:gd name="T115" fmla="*/ 0 h 523"/>
                    <a:gd name="T116" fmla="*/ 0 w 245"/>
                    <a:gd name="T117" fmla="*/ 0 h 523"/>
                    <a:gd name="T118" fmla="*/ 0 w 245"/>
                    <a:gd name="T119" fmla="*/ 0 h 523"/>
                    <a:gd name="T120" fmla="*/ 0 w 245"/>
                    <a:gd name="T121" fmla="*/ 0 h 523"/>
                    <a:gd name="T122" fmla="*/ 0 w 245"/>
                    <a:gd name="T123" fmla="*/ 0 h 52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3">
                      <a:moveTo>
                        <a:pt x="203" y="145"/>
                      </a:moveTo>
                      <a:lnTo>
                        <a:pt x="203" y="145"/>
                      </a:lnTo>
                      <a:lnTo>
                        <a:pt x="193" y="145"/>
                      </a:lnTo>
                      <a:lnTo>
                        <a:pt x="186" y="138"/>
                      </a:lnTo>
                      <a:lnTo>
                        <a:pt x="177" y="138"/>
                      </a:lnTo>
                      <a:lnTo>
                        <a:pt x="168" y="132"/>
                      </a:lnTo>
                      <a:lnTo>
                        <a:pt x="160" y="124"/>
                      </a:lnTo>
                      <a:lnTo>
                        <a:pt x="160" y="116"/>
                      </a:lnTo>
                      <a:lnTo>
                        <a:pt x="160" y="108"/>
                      </a:lnTo>
                      <a:lnTo>
                        <a:pt x="168" y="108"/>
                      </a:lnTo>
                      <a:lnTo>
                        <a:pt x="177" y="102"/>
                      </a:lnTo>
                      <a:lnTo>
                        <a:pt x="177" y="95"/>
                      </a:lnTo>
                      <a:lnTo>
                        <a:pt x="186" y="87"/>
                      </a:lnTo>
                      <a:lnTo>
                        <a:pt x="186" y="80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5"/>
                      </a:lnTo>
                      <a:lnTo>
                        <a:pt x="186" y="37"/>
                      </a:lnTo>
                      <a:lnTo>
                        <a:pt x="177" y="29"/>
                      </a:lnTo>
                      <a:lnTo>
                        <a:pt x="168" y="22"/>
                      </a:lnTo>
                      <a:lnTo>
                        <a:pt x="160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4" y="0"/>
                      </a:lnTo>
                      <a:lnTo>
                        <a:pt x="125" y="0"/>
                      </a:lnTo>
                      <a:lnTo>
                        <a:pt x="120" y="0"/>
                      </a:lnTo>
                      <a:lnTo>
                        <a:pt x="101" y="8"/>
                      </a:lnTo>
                      <a:lnTo>
                        <a:pt x="92" y="8"/>
                      </a:lnTo>
                      <a:lnTo>
                        <a:pt x="85" y="16"/>
                      </a:lnTo>
                      <a:lnTo>
                        <a:pt x="77" y="22"/>
                      </a:lnTo>
                      <a:lnTo>
                        <a:pt x="77" y="29"/>
                      </a:lnTo>
                      <a:lnTo>
                        <a:pt x="68" y="37"/>
                      </a:lnTo>
                      <a:lnTo>
                        <a:pt x="68" y="45"/>
                      </a:lnTo>
                      <a:lnTo>
                        <a:pt x="59" y="51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8" y="80"/>
                      </a:lnTo>
                      <a:lnTo>
                        <a:pt x="68" y="87"/>
                      </a:lnTo>
                      <a:lnTo>
                        <a:pt x="68" y="95"/>
                      </a:lnTo>
                      <a:lnTo>
                        <a:pt x="77" y="102"/>
                      </a:lnTo>
                      <a:lnTo>
                        <a:pt x="85" y="108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7" y="138"/>
                      </a:lnTo>
                      <a:lnTo>
                        <a:pt x="68" y="138"/>
                      </a:lnTo>
                      <a:lnTo>
                        <a:pt x="59" y="145"/>
                      </a:lnTo>
                      <a:lnTo>
                        <a:pt x="51" y="145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6" y="161"/>
                      </a:lnTo>
                      <a:lnTo>
                        <a:pt x="9" y="169"/>
                      </a:lnTo>
                      <a:lnTo>
                        <a:pt x="9" y="173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5"/>
                      </a:lnTo>
                      <a:lnTo>
                        <a:pt x="9" y="313"/>
                      </a:lnTo>
                      <a:lnTo>
                        <a:pt x="16" y="320"/>
                      </a:lnTo>
                      <a:lnTo>
                        <a:pt x="16" y="334"/>
                      </a:lnTo>
                      <a:lnTo>
                        <a:pt x="26" y="334"/>
                      </a:lnTo>
                      <a:lnTo>
                        <a:pt x="35" y="342"/>
                      </a:lnTo>
                      <a:lnTo>
                        <a:pt x="42" y="350"/>
                      </a:lnTo>
                      <a:lnTo>
                        <a:pt x="51" y="350"/>
                      </a:lnTo>
                      <a:lnTo>
                        <a:pt x="51" y="355"/>
                      </a:lnTo>
                      <a:lnTo>
                        <a:pt x="51" y="218"/>
                      </a:lnTo>
                      <a:lnTo>
                        <a:pt x="51" y="371"/>
                      </a:lnTo>
                      <a:lnTo>
                        <a:pt x="51" y="487"/>
                      </a:lnTo>
                      <a:lnTo>
                        <a:pt x="51" y="495"/>
                      </a:lnTo>
                      <a:lnTo>
                        <a:pt x="51" y="501"/>
                      </a:lnTo>
                      <a:lnTo>
                        <a:pt x="59" y="507"/>
                      </a:lnTo>
                      <a:lnTo>
                        <a:pt x="59" y="515"/>
                      </a:lnTo>
                      <a:lnTo>
                        <a:pt x="68" y="515"/>
                      </a:lnTo>
                      <a:lnTo>
                        <a:pt x="68" y="523"/>
                      </a:lnTo>
                      <a:lnTo>
                        <a:pt x="77" y="523"/>
                      </a:lnTo>
                      <a:lnTo>
                        <a:pt x="85" y="523"/>
                      </a:lnTo>
                      <a:lnTo>
                        <a:pt x="92" y="523"/>
                      </a:lnTo>
                      <a:lnTo>
                        <a:pt x="101" y="523"/>
                      </a:lnTo>
                      <a:lnTo>
                        <a:pt x="110" y="515"/>
                      </a:lnTo>
                      <a:lnTo>
                        <a:pt x="120" y="507"/>
                      </a:lnTo>
                      <a:lnTo>
                        <a:pt x="125" y="501"/>
                      </a:lnTo>
                      <a:lnTo>
                        <a:pt x="125" y="495"/>
                      </a:lnTo>
                      <a:lnTo>
                        <a:pt x="125" y="487"/>
                      </a:lnTo>
                      <a:lnTo>
                        <a:pt x="125" y="291"/>
                      </a:lnTo>
                      <a:lnTo>
                        <a:pt x="125" y="487"/>
                      </a:lnTo>
                      <a:lnTo>
                        <a:pt x="125" y="495"/>
                      </a:lnTo>
                      <a:lnTo>
                        <a:pt x="125" y="501"/>
                      </a:lnTo>
                      <a:lnTo>
                        <a:pt x="125" y="507"/>
                      </a:lnTo>
                      <a:lnTo>
                        <a:pt x="134" y="507"/>
                      </a:lnTo>
                      <a:lnTo>
                        <a:pt x="134" y="515"/>
                      </a:lnTo>
                      <a:lnTo>
                        <a:pt x="144" y="515"/>
                      </a:lnTo>
                      <a:lnTo>
                        <a:pt x="144" y="523"/>
                      </a:lnTo>
                      <a:lnTo>
                        <a:pt x="153" y="523"/>
                      </a:lnTo>
                      <a:lnTo>
                        <a:pt x="160" y="523"/>
                      </a:lnTo>
                      <a:lnTo>
                        <a:pt x="168" y="523"/>
                      </a:lnTo>
                      <a:lnTo>
                        <a:pt x="177" y="523"/>
                      </a:lnTo>
                      <a:lnTo>
                        <a:pt x="186" y="515"/>
                      </a:lnTo>
                      <a:lnTo>
                        <a:pt x="193" y="507"/>
                      </a:lnTo>
                      <a:lnTo>
                        <a:pt x="193" y="501"/>
                      </a:lnTo>
                      <a:lnTo>
                        <a:pt x="193" y="495"/>
                      </a:lnTo>
                      <a:lnTo>
                        <a:pt x="193" y="487"/>
                      </a:lnTo>
                      <a:lnTo>
                        <a:pt x="193" y="371"/>
                      </a:lnTo>
                      <a:lnTo>
                        <a:pt x="193" y="218"/>
                      </a:lnTo>
                      <a:lnTo>
                        <a:pt x="193" y="355"/>
                      </a:lnTo>
                      <a:lnTo>
                        <a:pt x="203" y="350"/>
                      </a:lnTo>
                      <a:lnTo>
                        <a:pt x="210" y="350"/>
                      </a:lnTo>
                      <a:lnTo>
                        <a:pt x="210" y="342"/>
                      </a:lnTo>
                      <a:lnTo>
                        <a:pt x="219" y="334"/>
                      </a:lnTo>
                      <a:lnTo>
                        <a:pt x="227" y="326"/>
                      </a:lnTo>
                      <a:lnTo>
                        <a:pt x="236" y="320"/>
                      </a:lnTo>
                      <a:lnTo>
                        <a:pt x="245" y="313"/>
                      </a:lnTo>
                      <a:lnTo>
                        <a:pt x="245" y="305"/>
                      </a:lnTo>
                      <a:lnTo>
                        <a:pt x="245" y="291"/>
                      </a:lnTo>
                      <a:lnTo>
                        <a:pt x="245" y="197"/>
                      </a:lnTo>
                      <a:lnTo>
                        <a:pt x="245" y="189"/>
                      </a:lnTo>
                      <a:lnTo>
                        <a:pt x="245" y="181"/>
                      </a:lnTo>
                      <a:lnTo>
                        <a:pt x="245" y="173"/>
                      </a:lnTo>
                      <a:lnTo>
                        <a:pt x="245" y="169"/>
                      </a:lnTo>
                      <a:lnTo>
                        <a:pt x="236" y="161"/>
                      </a:lnTo>
                      <a:lnTo>
                        <a:pt x="227" y="161"/>
                      </a:lnTo>
                      <a:lnTo>
                        <a:pt x="219" y="153"/>
                      </a:lnTo>
                      <a:lnTo>
                        <a:pt x="203" y="145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  <p:grpSp>
          <p:nvGrpSpPr>
            <p:cNvPr id="62" name="Group 243"/>
            <p:cNvGrpSpPr>
              <a:grpSpLocks/>
            </p:cNvGrpSpPr>
            <p:nvPr/>
          </p:nvGrpSpPr>
          <p:grpSpPr bwMode="auto">
            <a:xfrm>
              <a:off x="2083" y="3169"/>
              <a:ext cx="107" cy="235"/>
              <a:chOff x="2311" y="2704"/>
              <a:chExt cx="124" cy="261"/>
            </a:xfrm>
          </p:grpSpPr>
          <p:sp>
            <p:nvSpPr>
              <p:cNvPr id="247" name="Freeform 244"/>
              <p:cNvSpPr>
                <a:spLocks/>
              </p:cNvSpPr>
              <p:nvPr/>
            </p:nvSpPr>
            <p:spPr bwMode="auto">
              <a:xfrm>
                <a:off x="2311" y="2704"/>
                <a:ext cx="124" cy="261"/>
              </a:xfrm>
              <a:custGeom>
                <a:avLst/>
                <a:gdLst>
                  <a:gd name="T0" fmla="*/ 1 w 247"/>
                  <a:gd name="T1" fmla="*/ 0 h 523"/>
                  <a:gd name="T2" fmla="*/ 1 w 247"/>
                  <a:gd name="T3" fmla="*/ 0 h 523"/>
                  <a:gd name="T4" fmla="*/ 1 w 247"/>
                  <a:gd name="T5" fmla="*/ 0 h 523"/>
                  <a:gd name="T6" fmla="*/ 1 w 247"/>
                  <a:gd name="T7" fmla="*/ 0 h 523"/>
                  <a:gd name="T8" fmla="*/ 1 w 247"/>
                  <a:gd name="T9" fmla="*/ 0 h 523"/>
                  <a:gd name="T10" fmla="*/ 1 w 247"/>
                  <a:gd name="T11" fmla="*/ 0 h 523"/>
                  <a:gd name="T12" fmla="*/ 1 w 247"/>
                  <a:gd name="T13" fmla="*/ 0 h 523"/>
                  <a:gd name="T14" fmla="*/ 1 w 247"/>
                  <a:gd name="T15" fmla="*/ 0 h 523"/>
                  <a:gd name="T16" fmla="*/ 1 w 247"/>
                  <a:gd name="T17" fmla="*/ 0 h 523"/>
                  <a:gd name="T18" fmla="*/ 1 w 247"/>
                  <a:gd name="T19" fmla="*/ 0 h 523"/>
                  <a:gd name="T20" fmla="*/ 1 w 247"/>
                  <a:gd name="T21" fmla="*/ 0 h 523"/>
                  <a:gd name="T22" fmla="*/ 1 w 247"/>
                  <a:gd name="T23" fmla="*/ 0 h 523"/>
                  <a:gd name="T24" fmla="*/ 1 w 247"/>
                  <a:gd name="T25" fmla="*/ 0 h 523"/>
                  <a:gd name="T26" fmla="*/ 1 w 247"/>
                  <a:gd name="T27" fmla="*/ 0 h 523"/>
                  <a:gd name="T28" fmla="*/ 1 w 247"/>
                  <a:gd name="T29" fmla="*/ 0 h 523"/>
                  <a:gd name="T30" fmla="*/ 1 w 247"/>
                  <a:gd name="T31" fmla="*/ 0 h 523"/>
                  <a:gd name="T32" fmla="*/ 1 w 247"/>
                  <a:gd name="T33" fmla="*/ 0 h 523"/>
                  <a:gd name="T34" fmla="*/ 1 w 247"/>
                  <a:gd name="T35" fmla="*/ 0 h 523"/>
                  <a:gd name="T36" fmla="*/ 1 w 247"/>
                  <a:gd name="T37" fmla="*/ 0 h 523"/>
                  <a:gd name="T38" fmla="*/ 1 w 247"/>
                  <a:gd name="T39" fmla="*/ 0 h 523"/>
                  <a:gd name="T40" fmla="*/ 1 w 247"/>
                  <a:gd name="T41" fmla="*/ 0 h 523"/>
                  <a:gd name="T42" fmla="*/ 1 w 247"/>
                  <a:gd name="T43" fmla="*/ 0 h 523"/>
                  <a:gd name="T44" fmla="*/ 1 w 247"/>
                  <a:gd name="T45" fmla="*/ 0 h 523"/>
                  <a:gd name="T46" fmla="*/ 1 w 247"/>
                  <a:gd name="T47" fmla="*/ 0 h 523"/>
                  <a:gd name="T48" fmla="*/ 1 w 247"/>
                  <a:gd name="T49" fmla="*/ 0 h 523"/>
                  <a:gd name="T50" fmla="*/ 1 w 247"/>
                  <a:gd name="T51" fmla="*/ 0 h 523"/>
                  <a:gd name="T52" fmla="*/ 1 w 247"/>
                  <a:gd name="T53" fmla="*/ 0 h 523"/>
                  <a:gd name="T54" fmla="*/ 0 w 247"/>
                  <a:gd name="T55" fmla="*/ 0 h 523"/>
                  <a:gd name="T56" fmla="*/ 0 w 247"/>
                  <a:gd name="T57" fmla="*/ 0 h 523"/>
                  <a:gd name="T58" fmla="*/ 1 w 247"/>
                  <a:gd name="T59" fmla="*/ 0 h 523"/>
                  <a:gd name="T60" fmla="*/ 1 w 247"/>
                  <a:gd name="T61" fmla="*/ 0 h 523"/>
                  <a:gd name="T62" fmla="*/ 1 w 247"/>
                  <a:gd name="T63" fmla="*/ 0 h 523"/>
                  <a:gd name="T64" fmla="*/ 1 w 247"/>
                  <a:gd name="T65" fmla="*/ 0 h 523"/>
                  <a:gd name="T66" fmla="*/ 1 w 247"/>
                  <a:gd name="T67" fmla="*/ 0 h 523"/>
                  <a:gd name="T68" fmla="*/ 1 w 247"/>
                  <a:gd name="T69" fmla="*/ 0 h 523"/>
                  <a:gd name="T70" fmla="*/ 1 w 247"/>
                  <a:gd name="T71" fmla="*/ 0 h 523"/>
                  <a:gd name="T72" fmla="*/ 1 w 247"/>
                  <a:gd name="T73" fmla="*/ 0 h 523"/>
                  <a:gd name="T74" fmla="*/ 1 w 247"/>
                  <a:gd name="T75" fmla="*/ 0 h 523"/>
                  <a:gd name="T76" fmla="*/ 1 w 247"/>
                  <a:gd name="T77" fmla="*/ 0 h 523"/>
                  <a:gd name="T78" fmla="*/ 1 w 247"/>
                  <a:gd name="T79" fmla="*/ 0 h 523"/>
                  <a:gd name="T80" fmla="*/ 1 w 247"/>
                  <a:gd name="T81" fmla="*/ 0 h 523"/>
                  <a:gd name="T82" fmla="*/ 1 w 247"/>
                  <a:gd name="T83" fmla="*/ 0 h 523"/>
                  <a:gd name="T84" fmla="*/ 1 w 247"/>
                  <a:gd name="T85" fmla="*/ 0 h 523"/>
                  <a:gd name="T86" fmla="*/ 1 w 247"/>
                  <a:gd name="T87" fmla="*/ 0 h 523"/>
                  <a:gd name="T88" fmla="*/ 1 w 247"/>
                  <a:gd name="T89" fmla="*/ 0 h 523"/>
                  <a:gd name="T90" fmla="*/ 1 w 247"/>
                  <a:gd name="T91" fmla="*/ 0 h 523"/>
                  <a:gd name="T92" fmla="*/ 1 w 247"/>
                  <a:gd name="T93" fmla="*/ 0 h 523"/>
                  <a:gd name="T94" fmla="*/ 1 w 247"/>
                  <a:gd name="T95" fmla="*/ 0 h 523"/>
                  <a:gd name="T96" fmla="*/ 1 w 247"/>
                  <a:gd name="T97" fmla="*/ 0 h 523"/>
                  <a:gd name="T98" fmla="*/ 1 w 247"/>
                  <a:gd name="T99" fmla="*/ 0 h 523"/>
                  <a:gd name="T100" fmla="*/ 1 w 247"/>
                  <a:gd name="T101" fmla="*/ 0 h 523"/>
                  <a:gd name="T102" fmla="*/ 1 w 247"/>
                  <a:gd name="T103" fmla="*/ 0 h 523"/>
                  <a:gd name="T104" fmla="*/ 1 w 247"/>
                  <a:gd name="T105" fmla="*/ 0 h 523"/>
                  <a:gd name="T106" fmla="*/ 1 w 247"/>
                  <a:gd name="T107" fmla="*/ 0 h 523"/>
                  <a:gd name="T108" fmla="*/ 1 w 247"/>
                  <a:gd name="T109" fmla="*/ 0 h 523"/>
                  <a:gd name="T110" fmla="*/ 1 w 247"/>
                  <a:gd name="T111" fmla="*/ 0 h 523"/>
                  <a:gd name="T112" fmla="*/ 1 w 247"/>
                  <a:gd name="T113" fmla="*/ 0 h 523"/>
                  <a:gd name="T114" fmla="*/ 1 w 247"/>
                  <a:gd name="T115" fmla="*/ 0 h 523"/>
                  <a:gd name="T116" fmla="*/ 1 w 247"/>
                  <a:gd name="T117" fmla="*/ 0 h 523"/>
                  <a:gd name="T118" fmla="*/ 1 w 247"/>
                  <a:gd name="T119" fmla="*/ 0 h 523"/>
                  <a:gd name="T120" fmla="*/ 1 w 247"/>
                  <a:gd name="T121" fmla="*/ 0 h 523"/>
                  <a:gd name="T122" fmla="*/ 1 w 247"/>
                  <a:gd name="T123" fmla="*/ 0 h 52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7" h="523">
                    <a:moveTo>
                      <a:pt x="204" y="144"/>
                    </a:moveTo>
                    <a:lnTo>
                      <a:pt x="204" y="144"/>
                    </a:lnTo>
                    <a:lnTo>
                      <a:pt x="195" y="144"/>
                    </a:lnTo>
                    <a:lnTo>
                      <a:pt x="186" y="138"/>
                    </a:lnTo>
                    <a:lnTo>
                      <a:pt x="178" y="138"/>
                    </a:lnTo>
                    <a:lnTo>
                      <a:pt x="169" y="132"/>
                    </a:lnTo>
                    <a:lnTo>
                      <a:pt x="162" y="124"/>
                    </a:lnTo>
                    <a:lnTo>
                      <a:pt x="162" y="116"/>
                    </a:lnTo>
                    <a:lnTo>
                      <a:pt x="162" y="108"/>
                    </a:lnTo>
                    <a:lnTo>
                      <a:pt x="169" y="108"/>
                    </a:lnTo>
                    <a:lnTo>
                      <a:pt x="178" y="101"/>
                    </a:lnTo>
                    <a:lnTo>
                      <a:pt x="178" y="95"/>
                    </a:lnTo>
                    <a:lnTo>
                      <a:pt x="186" y="87"/>
                    </a:lnTo>
                    <a:lnTo>
                      <a:pt x="186" y="79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1"/>
                    </a:lnTo>
                    <a:lnTo>
                      <a:pt x="186" y="44"/>
                    </a:lnTo>
                    <a:lnTo>
                      <a:pt x="186" y="36"/>
                    </a:lnTo>
                    <a:lnTo>
                      <a:pt x="178" y="28"/>
                    </a:lnTo>
                    <a:lnTo>
                      <a:pt x="169" y="22"/>
                    </a:lnTo>
                    <a:lnTo>
                      <a:pt x="162" y="16"/>
                    </a:lnTo>
                    <a:lnTo>
                      <a:pt x="153" y="8"/>
                    </a:lnTo>
                    <a:lnTo>
                      <a:pt x="143" y="8"/>
                    </a:lnTo>
                    <a:lnTo>
                      <a:pt x="136" y="0"/>
                    </a:lnTo>
                    <a:lnTo>
                      <a:pt x="127" y="0"/>
                    </a:lnTo>
                    <a:lnTo>
                      <a:pt x="119" y="0"/>
                    </a:lnTo>
                    <a:lnTo>
                      <a:pt x="103" y="8"/>
                    </a:lnTo>
                    <a:lnTo>
                      <a:pt x="94" y="8"/>
                    </a:lnTo>
                    <a:lnTo>
                      <a:pt x="84" y="16"/>
                    </a:lnTo>
                    <a:lnTo>
                      <a:pt x="77" y="22"/>
                    </a:lnTo>
                    <a:lnTo>
                      <a:pt x="77" y="28"/>
                    </a:lnTo>
                    <a:lnTo>
                      <a:pt x="68" y="36"/>
                    </a:lnTo>
                    <a:lnTo>
                      <a:pt x="68" y="44"/>
                    </a:lnTo>
                    <a:lnTo>
                      <a:pt x="60" y="51"/>
                    </a:lnTo>
                    <a:lnTo>
                      <a:pt x="60" y="65"/>
                    </a:lnTo>
                    <a:lnTo>
                      <a:pt x="60" y="73"/>
                    </a:lnTo>
                    <a:lnTo>
                      <a:pt x="68" y="79"/>
                    </a:lnTo>
                    <a:lnTo>
                      <a:pt x="68" y="87"/>
                    </a:lnTo>
                    <a:lnTo>
                      <a:pt x="68" y="95"/>
                    </a:lnTo>
                    <a:lnTo>
                      <a:pt x="77" y="101"/>
                    </a:lnTo>
                    <a:lnTo>
                      <a:pt x="84" y="108"/>
                    </a:lnTo>
                    <a:lnTo>
                      <a:pt x="84" y="116"/>
                    </a:lnTo>
                    <a:lnTo>
                      <a:pt x="84" y="124"/>
                    </a:lnTo>
                    <a:lnTo>
                      <a:pt x="84" y="132"/>
                    </a:lnTo>
                    <a:lnTo>
                      <a:pt x="77" y="138"/>
                    </a:lnTo>
                    <a:lnTo>
                      <a:pt x="68" y="138"/>
                    </a:lnTo>
                    <a:lnTo>
                      <a:pt x="60" y="144"/>
                    </a:lnTo>
                    <a:lnTo>
                      <a:pt x="51" y="144"/>
                    </a:lnTo>
                    <a:lnTo>
                      <a:pt x="35" y="152"/>
                    </a:lnTo>
                    <a:lnTo>
                      <a:pt x="25" y="160"/>
                    </a:lnTo>
                    <a:lnTo>
                      <a:pt x="18" y="160"/>
                    </a:lnTo>
                    <a:lnTo>
                      <a:pt x="9" y="168"/>
                    </a:lnTo>
                    <a:lnTo>
                      <a:pt x="9" y="173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9" y="305"/>
                    </a:lnTo>
                    <a:lnTo>
                      <a:pt x="9" y="313"/>
                    </a:lnTo>
                    <a:lnTo>
                      <a:pt x="18" y="319"/>
                    </a:lnTo>
                    <a:lnTo>
                      <a:pt x="18" y="334"/>
                    </a:lnTo>
                    <a:lnTo>
                      <a:pt x="25" y="334"/>
                    </a:lnTo>
                    <a:lnTo>
                      <a:pt x="35" y="342"/>
                    </a:lnTo>
                    <a:lnTo>
                      <a:pt x="42" y="350"/>
                    </a:lnTo>
                    <a:lnTo>
                      <a:pt x="51" y="350"/>
                    </a:lnTo>
                    <a:lnTo>
                      <a:pt x="51" y="354"/>
                    </a:lnTo>
                    <a:lnTo>
                      <a:pt x="51" y="218"/>
                    </a:lnTo>
                    <a:lnTo>
                      <a:pt x="51" y="370"/>
                    </a:lnTo>
                    <a:lnTo>
                      <a:pt x="51" y="486"/>
                    </a:lnTo>
                    <a:lnTo>
                      <a:pt x="51" y="494"/>
                    </a:lnTo>
                    <a:lnTo>
                      <a:pt x="51" y="501"/>
                    </a:lnTo>
                    <a:lnTo>
                      <a:pt x="60" y="507"/>
                    </a:lnTo>
                    <a:lnTo>
                      <a:pt x="60" y="515"/>
                    </a:lnTo>
                    <a:lnTo>
                      <a:pt x="68" y="515"/>
                    </a:lnTo>
                    <a:lnTo>
                      <a:pt x="68" y="523"/>
                    </a:lnTo>
                    <a:lnTo>
                      <a:pt x="77" y="523"/>
                    </a:lnTo>
                    <a:lnTo>
                      <a:pt x="84" y="523"/>
                    </a:lnTo>
                    <a:lnTo>
                      <a:pt x="94" y="523"/>
                    </a:lnTo>
                    <a:lnTo>
                      <a:pt x="103" y="523"/>
                    </a:lnTo>
                    <a:lnTo>
                      <a:pt x="110" y="515"/>
                    </a:lnTo>
                    <a:lnTo>
                      <a:pt x="119" y="507"/>
                    </a:lnTo>
                    <a:lnTo>
                      <a:pt x="127" y="501"/>
                    </a:lnTo>
                    <a:lnTo>
                      <a:pt x="127" y="494"/>
                    </a:lnTo>
                    <a:lnTo>
                      <a:pt x="127" y="486"/>
                    </a:lnTo>
                    <a:lnTo>
                      <a:pt x="127" y="291"/>
                    </a:lnTo>
                    <a:lnTo>
                      <a:pt x="127" y="486"/>
                    </a:lnTo>
                    <a:lnTo>
                      <a:pt x="127" y="494"/>
                    </a:lnTo>
                    <a:lnTo>
                      <a:pt x="127" y="501"/>
                    </a:lnTo>
                    <a:lnTo>
                      <a:pt x="127" y="507"/>
                    </a:lnTo>
                    <a:lnTo>
                      <a:pt x="136" y="507"/>
                    </a:lnTo>
                    <a:lnTo>
                      <a:pt x="136" y="515"/>
                    </a:lnTo>
                    <a:lnTo>
                      <a:pt x="143" y="515"/>
                    </a:lnTo>
                    <a:lnTo>
                      <a:pt x="143" y="523"/>
                    </a:lnTo>
                    <a:lnTo>
                      <a:pt x="153" y="523"/>
                    </a:lnTo>
                    <a:lnTo>
                      <a:pt x="162" y="523"/>
                    </a:lnTo>
                    <a:lnTo>
                      <a:pt x="169" y="523"/>
                    </a:lnTo>
                    <a:lnTo>
                      <a:pt x="178" y="523"/>
                    </a:lnTo>
                    <a:lnTo>
                      <a:pt x="186" y="515"/>
                    </a:lnTo>
                    <a:lnTo>
                      <a:pt x="195" y="507"/>
                    </a:lnTo>
                    <a:lnTo>
                      <a:pt x="195" y="501"/>
                    </a:lnTo>
                    <a:lnTo>
                      <a:pt x="195" y="494"/>
                    </a:lnTo>
                    <a:lnTo>
                      <a:pt x="195" y="486"/>
                    </a:lnTo>
                    <a:lnTo>
                      <a:pt x="195" y="370"/>
                    </a:lnTo>
                    <a:lnTo>
                      <a:pt x="195" y="218"/>
                    </a:lnTo>
                    <a:lnTo>
                      <a:pt x="195" y="354"/>
                    </a:lnTo>
                    <a:lnTo>
                      <a:pt x="204" y="350"/>
                    </a:lnTo>
                    <a:lnTo>
                      <a:pt x="212" y="350"/>
                    </a:lnTo>
                    <a:lnTo>
                      <a:pt x="212" y="342"/>
                    </a:lnTo>
                    <a:lnTo>
                      <a:pt x="221" y="334"/>
                    </a:lnTo>
                    <a:lnTo>
                      <a:pt x="228" y="326"/>
                    </a:lnTo>
                    <a:lnTo>
                      <a:pt x="237" y="319"/>
                    </a:lnTo>
                    <a:lnTo>
                      <a:pt x="247" y="313"/>
                    </a:lnTo>
                    <a:lnTo>
                      <a:pt x="247" y="305"/>
                    </a:lnTo>
                    <a:lnTo>
                      <a:pt x="247" y="291"/>
                    </a:lnTo>
                    <a:lnTo>
                      <a:pt x="247" y="197"/>
                    </a:lnTo>
                    <a:lnTo>
                      <a:pt x="247" y="189"/>
                    </a:lnTo>
                    <a:lnTo>
                      <a:pt x="247" y="181"/>
                    </a:lnTo>
                    <a:lnTo>
                      <a:pt x="247" y="173"/>
                    </a:lnTo>
                    <a:lnTo>
                      <a:pt x="247" y="168"/>
                    </a:lnTo>
                    <a:lnTo>
                      <a:pt x="237" y="160"/>
                    </a:lnTo>
                    <a:lnTo>
                      <a:pt x="228" y="160"/>
                    </a:lnTo>
                    <a:lnTo>
                      <a:pt x="221" y="152"/>
                    </a:lnTo>
                    <a:lnTo>
                      <a:pt x="204" y="144"/>
                    </a:lnTo>
                    <a:close/>
                  </a:path>
                </a:pathLst>
              </a:custGeom>
              <a:solidFill>
                <a:srgbClr val="00CC99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248" name="Group 245"/>
              <p:cNvGrpSpPr>
                <a:grpSpLocks/>
              </p:cNvGrpSpPr>
              <p:nvPr/>
            </p:nvGrpSpPr>
            <p:grpSpPr bwMode="auto">
              <a:xfrm>
                <a:off x="2311" y="2704"/>
                <a:ext cx="124" cy="261"/>
                <a:chOff x="2311" y="2704"/>
                <a:chExt cx="124" cy="261"/>
              </a:xfrm>
            </p:grpSpPr>
            <p:sp>
              <p:nvSpPr>
                <p:cNvPr id="249" name="Freeform 246"/>
                <p:cNvSpPr>
                  <a:spLocks/>
                </p:cNvSpPr>
                <p:nvPr/>
              </p:nvSpPr>
              <p:spPr bwMode="auto">
                <a:xfrm>
                  <a:off x="2311" y="2704"/>
                  <a:ext cx="124" cy="261"/>
                </a:xfrm>
                <a:custGeom>
                  <a:avLst/>
                  <a:gdLst>
                    <a:gd name="T0" fmla="*/ 1 w 247"/>
                    <a:gd name="T1" fmla="*/ 0 h 523"/>
                    <a:gd name="T2" fmla="*/ 1 w 247"/>
                    <a:gd name="T3" fmla="*/ 0 h 523"/>
                    <a:gd name="T4" fmla="*/ 1 w 247"/>
                    <a:gd name="T5" fmla="*/ 0 h 523"/>
                    <a:gd name="T6" fmla="*/ 1 w 247"/>
                    <a:gd name="T7" fmla="*/ 0 h 523"/>
                    <a:gd name="T8" fmla="*/ 1 w 247"/>
                    <a:gd name="T9" fmla="*/ 0 h 523"/>
                    <a:gd name="T10" fmla="*/ 1 w 247"/>
                    <a:gd name="T11" fmla="*/ 0 h 523"/>
                    <a:gd name="T12" fmla="*/ 1 w 247"/>
                    <a:gd name="T13" fmla="*/ 0 h 523"/>
                    <a:gd name="T14" fmla="*/ 1 w 247"/>
                    <a:gd name="T15" fmla="*/ 0 h 523"/>
                    <a:gd name="T16" fmla="*/ 1 w 247"/>
                    <a:gd name="T17" fmla="*/ 0 h 523"/>
                    <a:gd name="T18" fmla="*/ 1 w 247"/>
                    <a:gd name="T19" fmla="*/ 0 h 523"/>
                    <a:gd name="T20" fmla="*/ 1 w 247"/>
                    <a:gd name="T21" fmla="*/ 0 h 523"/>
                    <a:gd name="T22" fmla="*/ 1 w 247"/>
                    <a:gd name="T23" fmla="*/ 0 h 523"/>
                    <a:gd name="T24" fmla="*/ 1 w 247"/>
                    <a:gd name="T25" fmla="*/ 0 h 523"/>
                    <a:gd name="T26" fmla="*/ 1 w 247"/>
                    <a:gd name="T27" fmla="*/ 0 h 523"/>
                    <a:gd name="T28" fmla="*/ 1 w 247"/>
                    <a:gd name="T29" fmla="*/ 0 h 523"/>
                    <a:gd name="T30" fmla="*/ 1 w 247"/>
                    <a:gd name="T31" fmla="*/ 0 h 523"/>
                    <a:gd name="T32" fmla="*/ 1 w 247"/>
                    <a:gd name="T33" fmla="*/ 0 h 523"/>
                    <a:gd name="T34" fmla="*/ 1 w 247"/>
                    <a:gd name="T35" fmla="*/ 0 h 523"/>
                    <a:gd name="T36" fmla="*/ 1 w 247"/>
                    <a:gd name="T37" fmla="*/ 0 h 523"/>
                    <a:gd name="T38" fmla="*/ 1 w 247"/>
                    <a:gd name="T39" fmla="*/ 0 h 523"/>
                    <a:gd name="T40" fmla="*/ 1 w 247"/>
                    <a:gd name="T41" fmla="*/ 0 h 523"/>
                    <a:gd name="T42" fmla="*/ 1 w 247"/>
                    <a:gd name="T43" fmla="*/ 0 h 523"/>
                    <a:gd name="T44" fmla="*/ 1 w 247"/>
                    <a:gd name="T45" fmla="*/ 0 h 523"/>
                    <a:gd name="T46" fmla="*/ 1 w 247"/>
                    <a:gd name="T47" fmla="*/ 0 h 523"/>
                    <a:gd name="T48" fmla="*/ 1 w 247"/>
                    <a:gd name="T49" fmla="*/ 0 h 523"/>
                    <a:gd name="T50" fmla="*/ 1 w 247"/>
                    <a:gd name="T51" fmla="*/ 0 h 523"/>
                    <a:gd name="T52" fmla="*/ 1 w 247"/>
                    <a:gd name="T53" fmla="*/ 0 h 523"/>
                    <a:gd name="T54" fmla="*/ 0 w 247"/>
                    <a:gd name="T55" fmla="*/ 0 h 523"/>
                    <a:gd name="T56" fmla="*/ 0 w 247"/>
                    <a:gd name="T57" fmla="*/ 0 h 523"/>
                    <a:gd name="T58" fmla="*/ 1 w 247"/>
                    <a:gd name="T59" fmla="*/ 0 h 523"/>
                    <a:gd name="T60" fmla="*/ 1 w 247"/>
                    <a:gd name="T61" fmla="*/ 0 h 523"/>
                    <a:gd name="T62" fmla="*/ 1 w 247"/>
                    <a:gd name="T63" fmla="*/ 0 h 523"/>
                    <a:gd name="T64" fmla="*/ 1 w 247"/>
                    <a:gd name="T65" fmla="*/ 0 h 523"/>
                    <a:gd name="T66" fmla="*/ 1 w 247"/>
                    <a:gd name="T67" fmla="*/ 0 h 523"/>
                    <a:gd name="T68" fmla="*/ 1 w 247"/>
                    <a:gd name="T69" fmla="*/ 0 h 523"/>
                    <a:gd name="T70" fmla="*/ 1 w 247"/>
                    <a:gd name="T71" fmla="*/ 0 h 523"/>
                    <a:gd name="T72" fmla="*/ 1 w 247"/>
                    <a:gd name="T73" fmla="*/ 0 h 523"/>
                    <a:gd name="T74" fmla="*/ 1 w 247"/>
                    <a:gd name="T75" fmla="*/ 0 h 523"/>
                    <a:gd name="T76" fmla="*/ 1 w 247"/>
                    <a:gd name="T77" fmla="*/ 0 h 523"/>
                    <a:gd name="T78" fmla="*/ 1 w 247"/>
                    <a:gd name="T79" fmla="*/ 0 h 523"/>
                    <a:gd name="T80" fmla="*/ 1 w 247"/>
                    <a:gd name="T81" fmla="*/ 0 h 523"/>
                    <a:gd name="T82" fmla="*/ 1 w 247"/>
                    <a:gd name="T83" fmla="*/ 0 h 523"/>
                    <a:gd name="T84" fmla="*/ 1 w 247"/>
                    <a:gd name="T85" fmla="*/ 0 h 523"/>
                    <a:gd name="T86" fmla="*/ 1 w 247"/>
                    <a:gd name="T87" fmla="*/ 0 h 523"/>
                    <a:gd name="T88" fmla="*/ 1 w 247"/>
                    <a:gd name="T89" fmla="*/ 0 h 523"/>
                    <a:gd name="T90" fmla="*/ 1 w 247"/>
                    <a:gd name="T91" fmla="*/ 0 h 523"/>
                    <a:gd name="T92" fmla="*/ 1 w 247"/>
                    <a:gd name="T93" fmla="*/ 0 h 523"/>
                    <a:gd name="T94" fmla="*/ 1 w 247"/>
                    <a:gd name="T95" fmla="*/ 0 h 523"/>
                    <a:gd name="T96" fmla="*/ 1 w 247"/>
                    <a:gd name="T97" fmla="*/ 0 h 523"/>
                    <a:gd name="T98" fmla="*/ 1 w 247"/>
                    <a:gd name="T99" fmla="*/ 0 h 523"/>
                    <a:gd name="T100" fmla="*/ 1 w 247"/>
                    <a:gd name="T101" fmla="*/ 0 h 523"/>
                    <a:gd name="T102" fmla="*/ 1 w 247"/>
                    <a:gd name="T103" fmla="*/ 0 h 523"/>
                    <a:gd name="T104" fmla="*/ 1 w 247"/>
                    <a:gd name="T105" fmla="*/ 0 h 523"/>
                    <a:gd name="T106" fmla="*/ 1 w 247"/>
                    <a:gd name="T107" fmla="*/ 0 h 523"/>
                    <a:gd name="T108" fmla="*/ 1 w 247"/>
                    <a:gd name="T109" fmla="*/ 0 h 523"/>
                    <a:gd name="T110" fmla="*/ 1 w 247"/>
                    <a:gd name="T111" fmla="*/ 0 h 523"/>
                    <a:gd name="T112" fmla="*/ 1 w 247"/>
                    <a:gd name="T113" fmla="*/ 0 h 523"/>
                    <a:gd name="T114" fmla="*/ 1 w 247"/>
                    <a:gd name="T115" fmla="*/ 0 h 523"/>
                    <a:gd name="T116" fmla="*/ 1 w 247"/>
                    <a:gd name="T117" fmla="*/ 0 h 523"/>
                    <a:gd name="T118" fmla="*/ 1 w 247"/>
                    <a:gd name="T119" fmla="*/ 0 h 523"/>
                    <a:gd name="T120" fmla="*/ 1 w 247"/>
                    <a:gd name="T121" fmla="*/ 0 h 523"/>
                    <a:gd name="T122" fmla="*/ 1 w 247"/>
                    <a:gd name="T123" fmla="*/ 0 h 52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7" h="523">
                      <a:moveTo>
                        <a:pt x="204" y="144"/>
                      </a:moveTo>
                      <a:lnTo>
                        <a:pt x="204" y="144"/>
                      </a:lnTo>
                      <a:lnTo>
                        <a:pt x="195" y="144"/>
                      </a:lnTo>
                      <a:lnTo>
                        <a:pt x="186" y="138"/>
                      </a:lnTo>
                      <a:lnTo>
                        <a:pt x="178" y="138"/>
                      </a:lnTo>
                      <a:lnTo>
                        <a:pt x="169" y="132"/>
                      </a:lnTo>
                      <a:lnTo>
                        <a:pt x="162" y="124"/>
                      </a:lnTo>
                      <a:lnTo>
                        <a:pt x="162" y="116"/>
                      </a:lnTo>
                      <a:lnTo>
                        <a:pt x="162" y="108"/>
                      </a:lnTo>
                      <a:lnTo>
                        <a:pt x="169" y="108"/>
                      </a:lnTo>
                      <a:lnTo>
                        <a:pt x="178" y="101"/>
                      </a:lnTo>
                      <a:lnTo>
                        <a:pt x="178" y="95"/>
                      </a:lnTo>
                      <a:lnTo>
                        <a:pt x="186" y="87"/>
                      </a:lnTo>
                      <a:lnTo>
                        <a:pt x="186" y="79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4"/>
                      </a:lnTo>
                      <a:lnTo>
                        <a:pt x="186" y="36"/>
                      </a:lnTo>
                      <a:lnTo>
                        <a:pt x="178" y="28"/>
                      </a:lnTo>
                      <a:lnTo>
                        <a:pt x="169" y="22"/>
                      </a:lnTo>
                      <a:lnTo>
                        <a:pt x="162" y="16"/>
                      </a:lnTo>
                      <a:lnTo>
                        <a:pt x="153" y="8"/>
                      </a:lnTo>
                      <a:lnTo>
                        <a:pt x="143" y="8"/>
                      </a:lnTo>
                      <a:lnTo>
                        <a:pt x="136" y="0"/>
                      </a:lnTo>
                      <a:lnTo>
                        <a:pt x="127" y="0"/>
                      </a:lnTo>
                      <a:lnTo>
                        <a:pt x="119" y="0"/>
                      </a:lnTo>
                      <a:lnTo>
                        <a:pt x="103" y="8"/>
                      </a:lnTo>
                      <a:lnTo>
                        <a:pt x="94" y="8"/>
                      </a:lnTo>
                      <a:lnTo>
                        <a:pt x="84" y="16"/>
                      </a:lnTo>
                      <a:lnTo>
                        <a:pt x="77" y="22"/>
                      </a:lnTo>
                      <a:lnTo>
                        <a:pt x="77" y="28"/>
                      </a:lnTo>
                      <a:lnTo>
                        <a:pt x="68" y="36"/>
                      </a:lnTo>
                      <a:lnTo>
                        <a:pt x="68" y="44"/>
                      </a:lnTo>
                      <a:lnTo>
                        <a:pt x="60" y="51"/>
                      </a:lnTo>
                      <a:lnTo>
                        <a:pt x="60" y="65"/>
                      </a:lnTo>
                      <a:lnTo>
                        <a:pt x="60" y="73"/>
                      </a:lnTo>
                      <a:lnTo>
                        <a:pt x="68" y="79"/>
                      </a:lnTo>
                      <a:lnTo>
                        <a:pt x="68" y="87"/>
                      </a:lnTo>
                      <a:lnTo>
                        <a:pt x="68" y="95"/>
                      </a:lnTo>
                      <a:lnTo>
                        <a:pt x="77" y="101"/>
                      </a:lnTo>
                      <a:lnTo>
                        <a:pt x="84" y="108"/>
                      </a:lnTo>
                      <a:lnTo>
                        <a:pt x="84" y="116"/>
                      </a:lnTo>
                      <a:lnTo>
                        <a:pt x="84" y="124"/>
                      </a:lnTo>
                      <a:lnTo>
                        <a:pt x="84" y="132"/>
                      </a:lnTo>
                      <a:lnTo>
                        <a:pt x="77" y="138"/>
                      </a:lnTo>
                      <a:lnTo>
                        <a:pt x="68" y="138"/>
                      </a:lnTo>
                      <a:lnTo>
                        <a:pt x="60" y="144"/>
                      </a:lnTo>
                      <a:lnTo>
                        <a:pt x="51" y="144"/>
                      </a:lnTo>
                      <a:lnTo>
                        <a:pt x="35" y="152"/>
                      </a:lnTo>
                      <a:lnTo>
                        <a:pt x="25" y="160"/>
                      </a:lnTo>
                      <a:lnTo>
                        <a:pt x="18" y="160"/>
                      </a:lnTo>
                      <a:lnTo>
                        <a:pt x="9" y="168"/>
                      </a:lnTo>
                      <a:lnTo>
                        <a:pt x="9" y="173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5"/>
                      </a:lnTo>
                      <a:lnTo>
                        <a:pt x="9" y="313"/>
                      </a:lnTo>
                      <a:lnTo>
                        <a:pt x="18" y="319"/>
                      </a:lnTo>
                      <a:lnTo>
                        <a:pt x="18" y="334"/>
                      </a:lnTo>
                      <a:lnTo>
                        <a:pt x="25" y="334"/>
                      </a:lnTo>
                      <a:lnTo>
                        <a:pt x="35" y="342"/>
                      </a:lnTo>
                      <a:lnTo>
                        <a:pt x="42" y="350"/>
                      </a:lnTo>
                      <a:lnTo>
                        <a:pt x="51" y="350"/>
                      </a:lnTo>
                      <a:lnTo>
                        <a:pt x="51" y="354"/>
                      </a:lnTo>
                      <a:lnTo>
                        <a:pt x="51" y="218"/>
                      </a:lnTo>
                      <a:lnTo>
                        <a:pt x="51" y="370"/>
                      </a:lnTo>
                      <a:lnTo>
                        <a:pt x="51" y="486"/>
                      </a:lnTo>
                      <a:lnTo>
                        <a:pt x="51" y="494"/>
                      </a:lnTo>
                      <a:lnTo>
                        <a:pt x="51" y="501"/>
                      </a:lnTo>
                      <a:lnTo>
                        <a:pt x="60" y="507"/>
                      </a:lnTo>
                      <a:lnTo>
                        <a:pt x="60" y="515"/>
                      </a:lnTo>
                      <a:lnTo>
                        <a:pt x="68" y="515"/>
                      </a:lnTo>
                      <a:lnTo>
                        <a:pt x="68" y="523"/>
                      </a:lnTo>
                      <a:lnTo>
                        <a:pt x="77" y="523"/>
                      </a:lnTo>
                      <a:lnTo>
                        <a:pt x="84" y="523"/>
                      </a:lnTo>
                      <a:lnTo>
                        <a:pt x="94" y="523"/>
                      </a:lnTo>
                      <a:lnTo>
                        <a:pt x="103" y="523"/>
                      </a:lnTo>
                      <a:lnTo>
                        <a:pt x="110" y="515"/>
                      </a:lnTo>
                      <a:lnTo>
                        <a:pt x="119" y="507"/>
                      </a:lnTo>
                      <a:lnTo>
                        <a:pt x="127" y="501"/>
                      </a:lnTo>
                      <a:lnTo>
                        <a:pt x="127" y="494"/>
                      </a:lnTo>
                      <a:lnTo>
                        <a:pt x="127" y="486"/>
                      </a:lnTo>
                      <a:lnTo>
                        <a:pt x="127" y="291"/>
                      </a:lnTo>
                      <a:lnTo>
                        <a:pt x="127" y="486"/>
                      </a:lnTo>
                      <a:lnTo>
                        <a:pt x="127" y="494"/>
                      </a:lnTo>
                      <a:lnTo>
                        <a:pt x="127" y="501"/>
                      </a:lnTo>
                      <a:lnTo>
                        <a:pt x="127" y="507"/>
                      </a:lnTo>
                      <a:lnTo>
                        <a:pt x="136" y="507"/>
                      </a:lnTo>
                      <a:lnTo>
                        <a:pt x="136" y="515"/>
                      </a:lnTo>
                      <a:lnTo>
                        <a:pt x="143" y="515"/>
                      </a:lnTo>
                      <a:lnTo>
                        <a:pt x="143" y="523"/>
                      </a:lnTo>
                      <a:lnTo>
                        <a:pt x="153" y="523"/>
                      </a:lnTo>
                      <a:lnTo>
                        <a:pt x="162" y="523"/>
                      </a:lnTo>
                      <a:lnTo>
                        <a:pt x="169" y="523"/>
                      </a:lnTo>
                      <a:lnTo>
                        <a:pt x="178" y="523"/>
                      </a:lnTo>
                      <a:lnTo>
                        <a:pt x="186" y="515"/>
                      </a:lnTo>
                      <a:lnTo>
                        <a:pt x="195" y="507"/>
                      </a:lnTo>
                      <a:lnTo>
                        <a:pt x="195" y="501"/>
                      </a:lnTo>
                      <a:lnTo>
                        <a:pt x="195" y="494"/>
                      </a:lnTo>
                      <a:lnTo>
                        <a:pt x="195" y="486"/>
                      </a:lnTo>
                      <a:lnTo>
                        <a:pt x="195" y="370"/>
                      </a:lnTo>
                      <a:lnTo>
                        <a:pt x="195" y="218"/>
                      </a:lnTo>
                      <a:lnTo>
                        <a:pt x="195" y="354"/>
                      </a:lnTo>
                      <a:lnTo>
                        <a:pt x="204" y="350"/>
                      </a:lnTo>
                      <a:lnTo>
                        <a:pt x="212" y="350"/>
                      </a:lnTo>
                      <a:lnTo>
                        <a:pt x="212" y="342"/>
                      </a:lnTo>
                      <a:lnTo>
                        <a:pt x="221" y="334"/>
                      </a:lnTo>
                      <a:lnTo>
                        <a:pt x="228" y="326"/>
                      </a:lnTo>
                      <a:lnTo>
                        <a:pt x="237" y="319"/>
                      </a:lnTo>
                      <a:lnTo>
                        <a:pt x="247" y="313"/>
                      </a:lnTo>
                      <a:lnTo>
                        <a:pt x="247" y="305"/>
                      </a:lnTo>
                      <a:lnTo>
                        <a:pt x="247" y="291"/>
                      </a:lnTo>
                      <a:lnTo>
                        <a:pt x="247" y="197"/>
                      </a:lnTo>
                      <a:lnTo>
                        <a:pt x="247" y="189"/>
                      </a:lnTo>
                      <a:lnTo>
                        <a:pt x="247" y="181"/>
                      </a:lnTo>
                      <a:lnTo>
                        <a:pt x="247" y="173"/>
                      </a:lnTo>
                      <a:lnTo>
                        <a:pt x="247" y="168"/>
                      </a:lnTo>
                      <a:lnTo>
                        <a:pt x="237" y="160"/>
                      </a:lnTo>
                      <a:lnTo>
                        <a:pt x="228" y="160"/>
                      </a:lnTo>
                      <a:lnTo>
                        <a:pt x="221" y="152"/>
                      </a:lnTo>
                      <a:lnTo>
                        <a:pt x="204" y="144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250" name="Freeform 247"/>
                <p:cNvSpPr>
                  <a:spLocks/>
                </p:cNvSpPr>
                <p:nvPr/>
              </p:nvSpPr>
              <p:spPr bwMode="auto">
                <a:xfrm>
                  <a:off x="2311" y="2704"/>
                  <a:ext cx="124" cy="261"/>
                </a:xfrm>
                <a:custGeom>
                  <a:avLst/>
                  <a:gdLst>
                    <a:gd name="T0" fmla="*/ 1 w 247"/>
                    <a:gd name="T1" fmla="*/ 0 h 523"/>
                    <a:gd name="T2" fmla="*/ 1 w 247"/>
                    <a:gd name="T3" fmla="*/ 0 h 523"/>
                    <a:gd name="T4" fmla="*/ 1 w 247"/>
                    <a:gd name="T5" fmla="*/ 0 h 523"/>
                    <a:gd name="T6" fmla="*/ 1 w 247"/>
                    <a:gd name="T7" fmla="*/ 0 h 523"/>
                    <a:gd name="T8" fmla="*/ 1 w 247"/>
                    <a:gd name="T9" fmla="*/ 0 h 523"/>
                    <a:gd name="T10" fmla="*/ 1 w 247"/>
                    <a:gd name="T11" fmla="*/ 0 h 523"/>
                    <a:gd name="T12" fmla="*/ 1 w 247"/>
                    <a:gd name="T13" fmla="*/ 0 h 523"/>
                    <a:gd name="T14" fmla="*/ 1 w 247"/>
                    <a:gd name="T15" fmla="*/ 0 h 523"/>
                    <a:gd name="T16" fmla="*/ 1 w 247"/>
                    <a:gd name="T17" fmla="*/ 0 h 523"/>
                    <a:gd name="T18" fmla="*/ 1 w 247"/>
                    <a:gd name="T19" fmla="*/ 0 h 523"/>
                    <a:gd name="T20" fmla="*/ 1 w 247"/>
                    <a:gd name="T21" fmla="*/ 0 h 523"/>
                    <a:gd name="T22" fmla="*/ 1 w 247"/>
                    <a:gd name="T23" fmla="*/ 0 h 523"/>
                    <a:gd name="T24" fmla="*/ 1 w 247"/>
                    <a:gd name="T25" fmla="*/ 0 h 523"/>
                    <a:gd name="T26" fmla="*/ 1 w 247"/>
                    <a:gd name="T27" fmla="*/ 0 h 523"/>
                    <a:gd name="T28" fmla="*/ 1 w 247"/>
                    <a:gd name="T29" fmla="*/ 0 h 523"/>
                    <a:gd name="T30" fmla="*/ 1 w 247"/>
                    <a:gd name="T31" fmla="*/ 0 h 523"/>
                    <a:gd name="T32" fmla="*/ 1 w 247"/>
                    <a:gd name="T33" fmla="*/ 0 h 523"/>
                    <a:gd name="T34" fmla="*/ 1 w 247"/>
                    <a:gd name="T35" fmla="*/ 0 h 523"/>
                    <a:gd name="T36" fmla="*/ 1 w 247"/>
                    <a:gd name="T37" fmla="*/ 0 h 523"/>
                    <a:gd name="T38" fmla="*/ 1 w 247"/>
                    <a:gd name="T39" fmla="*/ 0 h 523"/>
                    <a:gd name="T40" fmla="*/ 1 w 247"/>
                    <a:gd name="T41" fmla="*/ 0 h 523"/>
                    <a:gd name="T42" fmla="*/ 1 w 247"/>
                    <a:gd name="T43" fmla="*/ 0 h 523"/>
                    <a:gd name="T44" fmla="*/ 1 w 247"/>
                    <a:gd name="T45" fmla="*/ 0 h 523"/>
                    <a:gd name="T46" fmla="*/ 1 w 247"/>
                    <a:gd name="T47" fmla="*/ 0 h 523"/>
                    <a:gd name="T48" fmla="*/ 1 w 247"/>
                    <a:gd name="T49" fmla="*/ 0 h 523"/>
                    <a:gd name="T50" fmla="*/ 1 w 247"/>
                    <a:gd name="T51" fmla="*/ 0 h 523"/>
                    <a:gd name="T52" fmla="*/ 1 w 247"/>
                    <a:gd name="T53" fmla="*/ 0 h 523"/>
                    <a:gd name="T54" fmla="*/ 0 w 247"/>
                    <a:gd name="T55" fmla="*/ 0 h 523"/>
                    <a:gd name="T56" fmla="*/ 0 w 247"/>
                    <a:gd name="T57" fmla="*/ 0 h 523"/>
                    <a:gd name="T58" fmla="*/ 1 w 247"/>
                    <a:gd name="T59" fmla="*/ 0 h 523"/>
                    <a:gd name="T60" fmla="*/ 1 w 247"/>
                    <a:gd name="T61" fmla="*/ 0 h 523"/>
                    <a:gd name="T62" fmla="*/ 1 w 247"/>
                    <a:gd name="T63" fmla="*/ 0 h 523"/>
                    <a:gd name="T64" fmla="*/ 1 w 247"/>
                    <a:gd name="T65" fmla="*/ 0 h 523"/>
                    <a:gd name="T66" fmla="*/ 1 w 247"/>
                    <a:gd name="T67" fmla="*/ 0 h 523"/>
                    <a:gd name="T68" fmla="*/ 1 w 247"/>
                    <a:gd name="T69" fmla="*/ 0 h 523"/>
                    <a:gd name="T70" fmla="*/ 1 w 247"/>
                    <a:gd name="T71" fmla="*/ 0 h 523"/>
                    <a:gd name="T72" fmla="*/ 1 w 247"/>
                    <a:gd name="T73" fmla="*/ 0 h 523"/>
                    <a:gd name="T74" fmla="*/ 1 w 247"/>
                    <a:gd name="T75" fmla="*/ 0 h 523"/>
                    <a:gd name="T76" fmla="*/ 1 w 247"/>
                    <a:gd name="T77" fmla="*/ 0 h 523"/>
                    <a:gd name="T78" fmla="*/ 1 w 247"/>
                    <a:gd name="T79" fmla="*/ 0 h 523"/>
                    <a:gd name="T80" fmla="*/ 1 w 247"/>
                    <a:gd name="T81" fmla="*/ 0 h 523"/>
                    <a:gd name="T82" fmla="*/ 1 w 247"/>
                    <a:gd name="T83" fmla="*/ 0 h 523"/>
                    <a:gd name="T84" fmla="*/ 1 w 247"/>
                    <a:gd name="T85" fmla="*/ 0 h 523"/>
                    <a:gd name="T86" fmla="*/ 1 w 247"/>
                    <a:gd name="T87" fmla="*/ 0 h 523"/>
                    <a:gd name="T88" fmla="*/ 1 w 247"/>
                    <a:gd name="T89" fmla="*/ 0 h 523"/>
                    <a:gd name="T90" fmla="*/ 1 w 247"/>
                    <a:gd name="T91" fmla="*/ 0 h 523"/>
                    <a:gd name="T92" fmla="*/ 1 w 247"/>
                    <a:gd name="T93" fmla="*/ 0 h 523"/>
                    <a:gd name="T94" fmla="*/ 1 w 247"/>
                    <a:gd name="T95" fmla="*/ 0 h 523"/>
                    <a:gd name="T96" fmla="*/ 1 w 247"/>
                    <a:gd name="T97" fmla="*/ 0 h 523"/>
                    <a:gd name="T98" fmla="*/ 1 w 247"/>
                    <a:gd name="T99" fmla="*/ 0 h 523"/>
                    <a:gd name="T100" fmla="*/ 1 w 247"/>
                    <a:gd name="T101" fmla="*/ 0 h 523"/>
                    <a:gd name="T102" fmla="*/ 1 w 247"/>
                    <a:gd name="T103" fmla="*/ 0 h 523"/>
                    <a:gd name="T104" fmla="*/ 1 w 247"/>
                    <a:gd name="T105" fmla="*/ 0 h 523"/>
                    <a:gd name="T106" fmla="*/ 1 w 247"/>
                    <a:gd name="T107" fmla="*/ 0 h 523"/>
                    <a:gd name="T108" fmla="*/ 1 w 247"/>
                    <a:gd name="T109" fmla="*/ 0 h 523"/>
                    <a:gd name="T110" fmla="*/ 1 w 247"/>
                    <a:gd name="T111" fmla="*/ 0 h 523"/>
                    <a:gd name="T112" fmla="*/ 1 w 247"/>
                    <a:gd name="T113" fmla="*/ 0 h 523"/>
                    <a:gd name="T114" fmla="*/ 1 w 247"/>
                    <a:gd name="T115" fmla="*/ 0 h 523"/>
                    <a:gd name="T116" fmla="*/ 1 w 247"/>
                    <a:gd name="T117" fmla="*/ 0 h 523"/>
                    <a:gd name="T118" fmla="*/ 1 w 247"/>
                    <a:gd name="T119" fmla="*/ 0 h 523"/>
                    <a:gd name="T120" fmla="*/ 1 w 247"/>
                    <a:gd name="T121" fmla="*/ 0 h 523"/>
                    <a:gd name="T122" fmla="*/ 1 w 247"/>
                    <a:gd name="T123" fmla="*/ 0 h 52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7" h="523">
                      <a:moveTo>
                        <a:pt x="204" y="144"/>
                      </a:moveTo>
                      <a:lnTo>
                        <a:pt x="204" y="144"/>
                      </a:lnTo>
                      <a:lnTo>
                        <a:pt x="195" y="144"/>
                      </a:lnTo>
                      <a:lnTo>
                        <a:pt x="186" y="138"/>
                      </a:lnTo>
                      <a:lnTo>
                        <a:pt x="178" y="138"/>
                      </a:lnTo>
                      <a:lnTo>
                        <a:pt x="169" y="132"/>
                      </a:lnTo>
                      <a:lnTo>
                        <a:pt x="162" y="124"/>
                      </a:lnTo>
                      <a:lnTo>
                        <a:pt x="162" y="116"/>
                      </a:lnTo>
                      <a:lnTo>
                        <a:pt x="162" y="108"/>
                      </a:lnTo>
                      <a:lnTo>
                        <a:pt x="169" y="108"/>
                      </a:lnTo>
                      <a:lnTo>
                        <a:pt x="178" y="101"/>
                      </a:lnTo>
                      <a:lnTo>
                        <a:pt x="178" y="95"/>
                      </a:lnTo>
                      <a:lnTo>
                        <a:pt x="186" y="87"/>
                      </a:lnTo>
                      <a:lnTo>
                        <a:pt x="186" y="79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4"/>
                      </a:lnTo>
                      <a:lnTo>
                        <a:pt x="186" y="36"/>
                      </a:lnTo>
                      <a:lnTo>
                        <a:pt x="178" y="28"/>
                      </a:lnTo>
                      <a:lnTo>
                        <a:pt x="169" y="22"/>
                      </a:lnTo>
                      <a:lnTo>
                        <a:pt x="162" y="16"/>
                      </a:lnTo>
                      <a:lnTo>
                        <a:pt x="153" y="8"/>
                      </a:lnTo>
                      <a:lnTo>
                        <a:pt x="143" y="8"/>
                      </a:lnTo>
                      <a:lnTo>
                        <a:pt x="136" y="0"/>
                      </a:lnTo>
                      <a:lnTo>
                        <a:pt x="127" y="0"/>
                      </a:lnTo>
                      <a:lnTo>
                        <a:pt x="119" y="0"/>
                      </a:lnTo>
                      <a:lnTo>
                        <a:pt x="103" y="8"/>
                      </a:lnTo>
                      <a:lnTo>
                        <a:pt x="94" y="8"/>
                      </a:lnTo>
                      <a:lnTo>
                        <a:pt x="84" y="16"/>
                      </a:lnTo>
                      <a:lnTo>
                        <a:pt x="77" y="22"/>
                      </a:lnTo>
                      <a:lnTo>
                        <a:pt x="77" y="28"/>
                      </a:lnTo>
                      <a:lnTo>
                        <a:pt x="68" y="36"/>
                      </a:lnTo>
                      <a:lnTo>
                        <a:pt x="68" y="44"/>
                      </a:lnTo>
                      <a:lnTo>
                        <a:pt x="60" y="51"/>
                      </a:lnTo>
                      <a:lnTo>
                        <a:pt x="60" y="65"/>
                      </a:lnTo>
                      <a:lnTo>
                        <a:pt x="60" y="73"/>
                      </a:lnTo>
                      <a:lnTo>
                        <a:pt x="68" y="79"/>
                      </a:lnTo>
                      <a:lnTo>
                        <a:pt x="68" y="87"/>
                      </a:lnTo>
                      <a:lnTo>
                        <a:pt x="68" y="95"/>
                      </a:lnTo>
                      <a:lnTo>
                        <a:pt x="77" y="101"/>
                      </a:lnTo>
                      <a:lnTo>
                        <a:pt x="84" y="108"/>
                      </a:lnTo>
                      <a:lnTo>
                        <a:pt x="84" y="116"/>
                      </a:lnTo>
                      <a:lnTo>
                        <a:pt x="84" y="124"/>
                      </a:lnTo>
                      <a:lnTo>
                        <a:pt x="84" y="132"/>
                      </a:lnTo>
                      <a:lnTo>
                        <a:pt x="77" y="138"/>
                      </a:lnTo>
                      <a:lnTo>
                        <a:pt x="68" y="138"/>
                      </a:lnTo>
                      <a:lnTo>
                        <a:pt x="60" y="144"/>
                      </a:lnTo>
                      <a:lnTo>
                        <a:pt x="51" y="144"/>
                      </a:lnTo>
                      <a:lnTo>
                        <a:pt x="35" y="152"/>
                      </a:lnTo>
                      <a:lnTo>
                        <a:pt x="25" y="160"/>
                      </a:lnTo>
                      <a:lnTo>
                        <a:pt x="18" y="160"/>
                      </a:lnTo>
                      <a:lnTo>
                        <a:pt x="9" y="168"/>
                      </a:lnTo>
                      <a:lnTo>
                        <a:pt x="9" y="173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5"/>
                      </a:lnTo>
                      <a:lnTo>
                        <a:pt x="9" y="313"/>
                      </a:lnTo>
                      <a:lnTo>
                        <a:pt x="18" y="319"/>
                      </a:lnTo>
                      <a:lnTo>
                        <a:pt x="18" y="334"/>
                      </a:lnTo>
                      <a:lnTo>
                        <a:pt x="25" y="334"/>
                      </a:lnTo>
                      <a:lnTo>
                        <a:pt x="35" y="342"/>
                      </a:lnTo>
                      <a:lnTo>
                        <a:pt x="42" y="350"/>
                      </a:lnTo>
                      <a:lnTo>
                        <a:pt x="51" y="350"/>
                      </a:lnTo>
                      <a:lnTo>
                        <a:pt x="51" y="354"/>
                      </a:lnTo>
                      <a:lnTo>
                        <a:pt x="51" y="218"/>
                      </a:lnTo>
                      <a:lnTo>
                        <a:pt x="51" y="370"/>
                      </a:lnTo>
                      <a:lnTo>
                        <a:pt x="51" y="486"/>
                      </a:lnTo>
                      <a:lnTo>
                        <a:pt x="51" y="494"/>
                      </a:lnTo>
                      <a:lnTo>
                        <a:pt x="51" y="501"/>
                      </a:lnTo>
                      <a:lnTo>
                        <a:pt x="60" y="507"/>
                      </a:lnTo>
                      <a:lnTo>
                        <a:pt x="60" y="515"/>
                      </a:lnTo>
                      <a:lnTo>
                        <a:pt x="68" y="515"/>
                      </a:lnTo>
                      <a:lnTo>
                        <a:pt x="68" y="523"/>
                      </a:lnTo>
                      <a:lnTo>
                        <a:pt x="77" y="523"/>
                      </a:lnTo>
                      <a:lnTo>
                        <a:pt x="84" y="523"/>
                      </a:lnTo>
                      <a:lnTo>
                        <a:pt x="94" y="523"/>
                      </a:lnTo>
                      <a:lnTo>
                        <a:pt x="103" y="523"/>
                      </a:lnTo>
                      <a:lnTo>
                        <a:pt x="110" y="515"/>
                      </a:lnTo>
                      <a:lnTo>
                        <a:pt x="119" y="507"/>
                      </a:lnTo>
                      <a:lnTo>
                        <a:pt x="127" y="501"/>
                      </a:lnTo>
                      <a:lnTo>
                        <a:pt x="127" y="494"/>
                      </a:lnTo>
                      <a:lnTo>
                        <a:pt x="127" y="486"/>
                      </a:lnTo>
                      <a:lnTo>
                        <a:pt x="127" y="291"/>
                      </a:lnTo>
                      <a:lnTo>
                        <a:pt x="127" y="486"/>
                      </a:lnTo>
                      <a:lnTo>
                        <a:pt x="127" y="494"/>
                      </a:lnTo>
                      <a:lnTo>
                        <a:pt x="127" y="501"/>
                      </a:lnTo>
                      <a:lnTo>
                        <a:pt x="127" y="507"/>
                      </a:lnTo>
                      <a:lnTo>
                        <a:pt x="136" y="507"/>
                      </a:lnTo>
                      <a:lnTo>
                        <a:pt x="136" y="515"/>
                      </a:lnTo>
                      <a:lnTo>
                        <a:pt x="143" y="515"/>
                      </a:lnTo>
                      <a:lnTo>
                        <a:pt x="143" y="523"/>
                      </a:lnTo>
                      <a:lnTo>
                        <a:pt x="153" y="523"/>
                      </a:lnTo>
                      <a:lnTo>
                        <a:pt x="162" y="523"/>
                      </a:lnTo>
                      <a:lnTo>
                        <a:pt x="169" y="523"/>
                      </a:lnTo>
                      <a:lnTo>
                        <a:pt x="178" y="523"/>
                      </a:lnTo>
                      <a:lnTo>
                        <a:pt x="186" y="515"/>
                      </a:lnTo>
                      <a:lnTo>
                        <a:pt x="195" y="507"/>
                      </a:lnTo>
                      <a:lnTo>
                        <a:pt x="195" y="501"/>
                      </a:lnTo>
                      <a:lnTo>
                        <a:pt x="195" y="494"/>
                      </a:lnTo>
                      <a:lnTo>
                        <a:pt x="195" y="486"/>
                      </a:lnTo>
                      <a:lnTo>
                        <a:pt x="195" y="370"/>
                      </a:lnTo>
                      <a:lnTo>
                        <a:pt x="195" y="218"/>
                      </a:lnTo>
                      <a:lnTo>
                        <a:pt x="195" y="354"/>
                      </a:lnTo>
                      <a:lnTo>
                        <a:pt x="204" y="350"/>
                      </a:lnTo>
                      <a:lnTo>
                        <a:pt x="212" y="350"/>
                      </a:lnTo>
                      <a:lnTo>
                        <a:pt x="212" y="342"/>
                      </a:lnTo>
                      <a:lnTo>
                        <a:pt x="221" y="334"/>
                      </a:lnTo>
                      <a:lnTo>
                        <a:pt x="228" y="326"/>
                      </a:lnTo>
                      <a:lnTo>
                        <a:pt x="237" y="319"/>
                      </a:lnTo>
                      <a:lnTo>
                        <a:pt x="247" y="313"/>
                      </a:lnTo>
                      <a:lnTo>
                        <a:pt x="247" y="305"/>
                      </a:lnTo>
                      <a:lnTo>
                        <a:pt x="247" y="291"/>
                      </a:lnTo>
                      <a:lnTo>
                        <a:pt x="247" y="197"/>
                      </a:lnTo>
                      <a:lnTo>
                        <a:pt x="247" y="189"/>
                      </a:lnTo>
                      <a:lnTo>
                        <a:pt x="247" y="181"/>
                      </a:lnTo>
                      <a:lnTo>
                        <a:pt x="247" y="173"/>
                      </a:lnTo>
                      <a:lnTo>
                        <a:pt x="247" y="168"/>
                      </a:lnTo>
                      <a:lnTo>
                        <a:pt x="237" y="160"/>
                      </a:lnTo>
                      <a:lnTo>
                        <a:pt x="228" y="160"/>
                      </a:lnTo>
                      <a:lnTo>
                        <a:pt x="221" y="152"/>
                      </a:lnTo>
                      <a:lnTo>
                        <a:pt x="204" y="144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  <p:grpSp>
          <p:nvGrpSpPr>
            <p:cNvPr id="63" name="Group 248"/>
            <p:cNvGrpSpPr>
              <a:grpSpLocks/>
            </p:cNvGrpSpPr>
            <p:nvPr/>
          </p:nvGrpSpPr>
          <p:grpSpPr bwMode="auto">
            <a:xfrm>
              <a:off x="2314" y="3085"/>
              <a:ext cx="108" cy="237"/>
              <a:chOff x="2571" y="2620"/>
              <a:chExt cx="124" cy="263"/>
            </a:xfrm>
          </p:grpSpPr>
          <p:sp>
            <p:nvSpPr>
              <p:cNvPr id="243" name="Freeform 249"/>
              <p:cNvSpPr>
                <a:spLocks/>
              </p:cNvSpPr>
              <p:nvPr/>
            </p:nvSpPr>
            <p:spPr bwMode="auto">
              <a:xfrm>
                <a:off x="2571" y="2620"/>
                <a:ext cx="124" cy="263"/>
              </a:xfrm>
              <a:custGeom>
                <a:avLst/>
                <a:gdLst>
                  <a:gd name="T0" fmla="*/ 1 w 247"/>
                  <a:gd name="T1" fmla="*/ 1 h 524"/>
                  <a:gd name="T2" fmla="*/ 1 w 247"/>
                  <a:gd name="T3" fmla="*/ 1 h 524"/>
                  <a:gd name="T4" fmla="*/ 1 w 247"/>
                  <a:gd name="T5" fmla="*/ 1 h 524"/>
                  <a:gd name="T6" fmla="*/ 1 w 247"/>
                  <a:gd name="T7" fmla="*/ 1 h 524"/>
                  <a:gd name="T8" fmla="*/ 1 w 247"/>
                  <a:gd name="T9" fmla="*/ 1 h 524"/>
                  <a:gd name="T10" fmla="*/ 1 w 247"/>
                  <a:gd name="T11" fmla="*/ 1 h 524"/>
                  <a:gd name="T12" fmla="*/ 1 w 247"/>
                  <a:gd name="T13" fmla="*/ 1 h 524"/>
                  <a:gd name="T14" fmla="*/ 1 w 247"/>
                  <a:gd name="T15" fmla="*/ 1 h 524"/>
                  <a:gd name="T16" fmla="*/ 1 w 247"/>
                  <a:gd name="T17" fmla="*/ 1 h 524"/>
                  <a:gd name="T18" fmla="*/ 1 w 247"/>
                  <a:gd name="T19" fmla="*/ 1 h 524"/>
                  <a:gd name="T20" fmla="*/ 1 w 247"/>
                  <a:gd name="T21" fmla="*/ 1 h 524"/>
                  <a:gd name="T22" fmla="*/ 1 w 247"/>
                  <a:gd name="T23" fmla="*/ 1 h 524"/>
                  <a:gd name="T24" fmla="*/ 1 w 247"/>
                  <a:gd name="T25" fmla="*/ 0 h 524"/>
                  <a:gd name="T26" fmla="*/ 1 w 247"/>
                  <a:gd name="T27" fmla="*/ 1 h 524"/>
                  <a:gd name="T28" fmla="*/ 1 w 247"/>
                  <a:gd name="T29" fmla="*/ 1 h 524"/>
                  <a:gd name="T30" fmla="*/ 1 w 247"/>
                  <a:gd name="T31" fmla="*/ 1 h 524"/>
                  <a:gd name="T32" fmla="*/ 1 w 247"/>
                  <a:gd name="T33" fmla="*/ 1 h 524"/>
                  <a:gd name="T34" fmla="*/ 1 w 247"/>
                  <a:gd name="T35" fmla="*/ 1 h 524"/>
                  <a:gd name="T36" fmla="*/ 1 w 247"/>
                  <a:gd name="T37" fmla="*/ 1 h 524"/>
                  <a:gd name="T38" fmla="*/ 1 w 247"/>
                  <a:gd name="T39" fmla="*/ 1 h 524"/>
                  <a:gd name="T40" fmla="*/ 1 w 247"/>
                  <a:gd name="T41" fmla="*/ 1 h 524"/>
                  <a:gd name="T42" fmla="*/ 1 w 247"/>
                  <a:gd name="T43" fmla="*/ 1 h 524"/>
                  <a:gd name="T44" fmla="*/ 1 w 247"/>
                  <a:gd name="T45" fmla="*/ 1 h 524"/>
                  <a:gd name="T46" fmla="*/ 1 w 247"/>
                  <a:gd name="T47" fmla="*/ 1 h 524"/>
                  <a:gd name="T48" fmla="*/ 1 w 247"/>
                  <a:gd name="T49" fmla="*/ 1 h 524"/>
                  <a:gd name="T50" fmla="*/ 1 w 247"/>
                  <a:gd name="T51" fmla="*/ 1 h 524"/>
                  <a:gd name="T52" fmla="*/ 1 w 247"/>
                  <a:gd name="T53" fmla="*/ 1 h 524"/>
                  <a:gd name="T54" fmla="*/ 0 w 247"/>
                  <a:gd name="T55" fmla="*/ 1 h 524"/>
                  <a:gd name="T56" fmla="*/ 0 w 247"/>
                  <a:gd name="T57" fmla="*/ 1 h 524"/>
                  <a:gd name="T58" fmla="*/ 1 w 247"/>
                  <a:gd name="T59" fmla="*/ 1 h 524"/>
                  <a:gd name="T60" fmla="*/ 1 w 247"/>
                  <a:gd name="T61" fmla="*/ 1 h 524"/>
                  <a:gd name="T62" fmla="*/ 1 w 247"/>
                  <a:gd name="T63" fmla="*/ 1 h 524"/>
                  <a:gd name="T64" fmla="*/ 1 w 247"/>
                  <a:gd name="T65" fmla="*/ 1 h 524"/>
                  <a:gd name="T66" fmla="*/ 1 w 247"/>
                  <a:gd name="T67" fmla="*/ 1 h 524"/>
                  <a:gd name="T68" fmla="*/ 1 w 247"/>
                  <a:gd name="T69" fmla="*/ 1 h 524"/>
                  <a:gd name="T70" fmla="*/ 1 w 247"/>
                  <a:gd name="T71" fmla="*/ 1 h 524"/>
                  <a:gd name="T72" fmla="*/ 1 w 247"/>
                  <a:gd name="T73" fmla="*/ 1 h 524"/>
                  <a:gd name="T74" fmla="*/ 1 w 247"/>
                  <a:gd name="T75" fmla="*/ 1 h 524"/>
                  <a:gd name="T76" fmla="*/ 1 w 247"/>
                  <a:gd name="T77" fmla="*/ 1 h 524"/>
                  <a:gd name="T78" fmla="*/ 1 w 247"/>
                  <a:gd name="T79" fmla="*/ 1 h 524"/>
                  <a:gd name="T80" fmla="*/ 1 w 247"/>
                  <a:gd name="T81" fmla="*/ 1 h 524"/>
                  <a:gd name="T82" fmla="*/ 1 w 247"/>
                  <a:gd name="T83" fmla="*/ 1 h 524"/>
                  <a:gd name="T84" fmla="*/ 1 w 247"/>
                  <a:gd name="T85" fmla="*/ 1 h 524"/>
                  <a:gd name="T86" fmla="*/ 1 w 247"/>
                  <a:gd name="T87" fmla="*/ 1 h 524"/>
                  <a:gd name="T88" fmla="*/ 1 w 247"/>
                  <a:gd name="T89" fmla="*/ 1 h 524"/>
                  <a:gd name="T90" fmla="*/ 1 w 247"/>
                  <a:gd name="T91" fmla="*/ 1 h 524"/>
                  <a:gd name="T92" fmla="*/ 1 w 247"/>
                  <a:gd name="T93" fmla="*/ 1 h 524"/>
                  <a:gd name="T94" fmla="*/ 1 w 247"/>
                  <a:gd name="T95" fmla="*/ 1 h 524"/>
                  <a:gd name="T96" fmla="*/ 1 w 247"/>
                  <a:gd name="T97" fmla="*/ 1 h 524"/>
                  <a:gd name="T98" fmla="*/ 1 w 247"/>
                  <a:gd name="T99" fmla="*/ 1 h 524"/>
                  <a:gd name="T100" fmla="*/ 1 w 247"/>
                  <a:gd name="T101" fmla="*/ 1 h 524"/>
                  <a:gd name="T102" fmla="*/ 1 w 247"/>
                  <a:gd name="T103" fmla="*/ 1 h 524"/>
                  <a:gd name="T104" fmla="*/ 1 w 247"/>
                  <a:gd name="T105" fmla="*/ 1 h 524"/>
                  <a:gd name="T106" fmla="*/ 1 w 247"/>
                  <a:gd name="T107" fmla="*/ 1 h 524"/>
                  <a:gd name="T108" fmla="*/ 1 w 247"/>
                  <a:gd name="T109" fmla="*/ 1 h 524"/>
                  <a:gd name="T110" fmla="*/ 1 w 247"/>
                  <a:gd name="T111" fmla="*/ 1 h 524"/>
                  <a:gd name="T112" fmla="*/ 1 w 247"/>
                  <a:gd name="T113" fmla="*/ 1 h 524"/>
                  <a:gd name="T114" fmla="*/ 1 w 247"/>
                  <a:gd name="T115" fmla="*/ 1 h 524"/>
                  <a:gd name="T116" fmla="*/ 1 w 247"/>
                  <a:gd name="T117" fmla="*/ 1 h 524"/>
                  <a:gd name="T118" fmla="*/ 1 w 247"/>
                  <a:gd name="T119" fmla="*/ 1 h 524"/>
                  <a:gd name="T120" fmla="*/ 1 w 247"/>
                  <a:gd name="T121" fmla="*/ 1 h 524"/>
                  <a:gd name="T122" fmla="*/ 1 w 247"/>
                  <a:gd name="T123" fmla="*/ 1 h 52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7" h="524">
                    <a:moveTo>
                      <a:pt x="205" y="146"/>
                    </a:moveTo>
                    <a:lnTo>
                      <a:pt x="205" y="146"/>
                    </a:lnTo>
                    <a:lnTo>
                      <a:pt x="196" y="146"/>
                    </a:lnTo>
                    <a:lnTo>
                      <a:pt x="186" y="138"/>
                    </a:lnTo>
                    <a:lnTo>
                      <a:pt x="179" y="138"/>
                    </a:lnTo>
                    <a:lnTo>
                      <a:pt x="170" y="132"/>
                    </a:lnTo>
                    <a:lnTo>
                      <a:pt x="163" y="124"/>
                    </a:lnTo>
                    <a:lnTo>
                      <a:pt x="163" y="116"/>
                    </a:lnTo>
                    <a:lnTo>
                      <a:pt x="163" y="109"/>
                    </a:lnTo>
                    <a:lnTo>
                      <a:pt x="170" y="109"/>
                    </a:lnTo>
                    <a:lnTo>
                      <a:pt x="179" y="102"/>
                    </a:lnTo>
                    <a:lnTo>
                      <a:pt x="179" y="95"/>
                    </a:lnTo>
                    <a:lnTo>
                      <a:pt x="186" y="87"/>
                    </a:lnTo>
                    <a:lnTo>
                      <a:pt x="186" y="81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1"/>
                    </a:lnTo>
                    <a:lnTo>
                      <a:pt x="186" y="44"/>
                    </a:lnTo>
                    <a:lnTo>
                      <a:pt x="186" y="36"/>
                    </a:lnTo>
                    <a:lnTo>
                      <a:pt x="179" y="28"/>
                    </a:lnTo>
                    <a:lnTo>
                      <a:pt x="170" y="22"/>
                    </a:lnTo>
                    <a:lnTo>
                      <a:pt x="163" y="16"/>
                    </a:lnTo>
                    <a:lnTo>
                      <a:pt x="153" y="8"/>
                    </a:lnTo>
                    <a:lnTo>
                      <a:pt x="144" y="8"/>
                    </a:lnTo>
                    <a:lnTo>
                      <a:pt x="137" y="0"/>
                    </a:lnTo>
                    <a:lnTo>
                      <a:pt x="128" y="0"/>
                    </a:lnTo>
                    <a:lnTo>
                      <a:pt x="120" y="0"/>
                    </a:lnTo>
                    <a:lnTo>
                      <a:pt x="104" y="8"/>
                    </a:lnTo>
                    <a:lnTo>
                      <a:pt x="94" y="8"/>
                    </a:lnTo>
                    <a:lnTo>
                      <a:pt x="85" y="16"/>
                    </a:lnTo>
                    <a:lnTo>
                      <a:pt x="78" y="22"/>
                    </a:lnTo>
                    <a:lnTo>
                      <a:pt x="78" y="28"/>
                    </a:lnTo>
                    <a:lnTo>
                      <a:pt x="69" y="36"/>
                    </a:lnTo>
                    <a:lnTo>
                      <a:pt x="69" y="44"/>
                    </a:lnTo>
                    <a:lnTo>
                      <a:pt x="61" y="51"/>
                    </a:lnTo>
                    <a:lnTo>
                      <a:pt x="61" y="65"/>
                    </a:lnTo>
                    <a:lnTo>
                      <a:pt x="61" y="73"/>
                    </a:lnTo>
                    <a:lnTo>
                      <a:pt x="69" y="81"/>
                    </a:lnTo>
                    <a:lnTo>
                      <a:pt x="69" y="87"/>
                    </a:lnTo>
                    <a:lnTo>
                      <a:pt x="69" y="95"/>
                    </a:lnTo>
                    <a:lnTo>
                      <a:pt x="78" y="102"/>
                    </a:lnTo>
                    <a:lnTo>
                      <a:pt x="85" y="109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8" y="138"/>
                    </a:lnTo>
                    <a:lnTo>
                      <a:pt x="69" y="138"/>
                    </a:lnTo>
                    <a:lnTo>
                      <a:pt x="61" y="146"/>
                    </a:lnTo>
                    <a:lnTo>
                      <a:pt x="52" y="146"/>
                    </a:lnTo>
                    <a:lnTo>
                      <a:pt x="35" y="152"/>
                    </a:lnTo>
                    <a:lnTo>
                      <a:pt x="26" y="160"/>
                    </a:lnTo>
                    <a:lnTo>
                      <a:pt x="19" y="160"/>
                    </a:lnTo>
                    <a:lnTo>
                      <a:pt x="10" y="168"/>
                    </a:lnTo>
                    <a:lnTo>
                      <a:pt x="10" y="175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10" y="307"/>
                    </a:lnTo>
                    <a:lnTo>
                      <a:pt x="10" y="313"/>
                    </a:lnTo>
                    <a:lnTo>
                      <a:pt x="19" y="319"/>
                    </a:lnTo>
                    <a:lnTo>
                      <a:pt x="19" y="335"/>
                    </a:lnTo>
                    <a:lnTo>
                      <a:pt x="26" y="335"/>
                    </a:lnTo>
                    <a:lnTo>
                      <a:pt x="35" y="343"/>
                    </a:lnTo>
                    <a:lnTo>
                      <a:pt x="43" y="350"/>
                    </a:lnTo>
                    <a:lnTo>
                      <a:pt x="52" y="350"/>
                    </a:lnTo>
                    <a:lnTo>
                      <a:pt x="52" y="356"/>
                    </a:lnTo>
                    <a:lnTo>
                      <a:pt x="52" y="218"/>
                    </a:lnTo>
                    <a:lnTo>
                      <a:pt x="52" y="372"/>
                    </a:lnTo>
                    <a:lnTo>
                      <a:pt x="52" y="488"/>
                    </a:lnTo>
                    <a:lnTo>
                      <a:pt x="52" y="496"/>
                    </a:lnTo>
                    <a:lnTo>
                      <a:pt x="52" y="502"/>
                    </a:lnTo>
                    <a:lnTo>
                      <a:pt x="61" y="509"/>
                    </a:lnTo>
                    <a:lnTo>
                      <a:pt x="61" y="517"/>
                    </a:lnTo>
                    <a:lnTo>
                      <a:pt x="69" y="517"/>
                    </a:lnTo>
                    <a:lnTo>
                      <a:pt x="69" y="524"/>
                    </a:lnTo>
                    <a:lnTo>
                      <a:pt x="78" y="524"/>
                    </a:lnTo>
                    <a:lnTo>
                      <a:pt x="85" y="524"/>
                    </a:lnTo>
                    <a:lnTo>
                      <a:pt x="94" y="524"/>
                    </a:lnTo>
                    <a:lnTo>
                      <a:pt x="104" y="524"/>
                    </a:lnTo>
                    <a:lnTo>
                      <a:pt x="111" y="517"/>
                    </a:lnTo>
                    <a:lnTo>
                      <a:pt x="120" y="509"/>
                    </a:lnTo>
                    <a:lnTo>
                      <a:pt x="128" y="502"/>
                    </a:lnTo>
                    <a:lnTo>
                      <a:pt x="128" y="496"/>
                    </a:lnTo>
                    <a:lnTo>
                      <a:pt x="128" y="488"/>
                    </a:lnTo>
                    <a:lnTo>
                      <a:pt x="128" y="291"/>
                    </a:lnTo>
                    <a:lnTo>
                      <a:pt x="128" y="488"/>
                    </a:lnTo>
                    <a:lnTo>
                      <a:pt x="128" y="496"/>
                    </a:lnTo>
                    <a:lnTo>
                      <a:pt x="128" y="502"/>
                    </a:lnTo>
                    <a:lnTo>
                      <a:pt x="128" y="509"/>
                    </a:lnTo>
                    <a:lnTo>
                      <a:pt x="137" y="509"/>
                    </a:lnTo>
                    <a:lnTo>
                      <a:pt x="137" y="517"/>
                    </a:lnTo>
                    <a:lnTo>
                      <a:pt x="144" y="517"/>
                    </a:lnTo>
                    <a:lnTo>
                      <a:pt x="144" y="524"/>
                    </a:lnTo>
                    <a:lnTo>
                      <a:pt x="153" y="524"/>
                    </a:lnTo>
                    <a:lnTo>
                      <a:pt x="163" y="524"/>
                    </a:lnTo>
                    <a:lnTo>
                      <a:pt x="170" y="524"/>
                    </a:lnTo>
                    <a:lnTo>
                      <a:pt x="179" y="524"/>
                    </a:lnTo>
                    <a:lnTo>
                      <a:pt x="186" y="517"/>
                    </a:lnTo>
                    <a:lnTo>
                      <a:pt x="196" y="509"/>
                    </a:lnTo>
                    <a:lnTo>
                      <a:pt x="196" y="502"/>
                    </a:lnTo>
                    <a:lnTo>
                      <a:pt x="196" y="496"/>
                    </a:lnTo>
                    <a:lnTo>
                      <a:pt x="196" y="488"/>
                    </a:lnTo>
                    <a:lnTo>
                      <a:pt x="196" y="372"/>
                    </a:lnTo>
                    <a:lnTo>
                      <a:pt x="196" y="218"/>
                    </a:lnTo>
                    <a:lnTo>
                      <a:pt x="196" y="356"/>
                    </a:lnTo>
                    <a:lnTo>
                      <a:pt x="205" y="350"/>
                    </a:lnTo>
                    <a:lnTo>
                      <a:pt x="212" y="350"/>
                    </a:lnTo>
                    <a:lnTo>
                      <a:pt x="212" y="343"/>
                    </a:lnTo>
                    <a:lnTo>
                      <a:pt x="221" y="335"/>
                    </a:lnTo>
                    <a:lnTo>
                      <a:pt x="229" y="327"/>
                    </a:lnTo>
                    <a:lnTo>
                      <a:pt x="238" y="319"/>
                    </a:lnTo>
                    <a:lnTo>
                      <a:pt x="247" y="313"/>
                    </a:lnTo>
                    <a:lnTo>
                      <a:pt x="247" y="307"/>
                    </a:lnTo>
                    <a:lnTo>
                      <a:pt x="247" y="291"/>
                    </a:lnTo>
                    <a:lnTo>
                      <a:pt x="247" y="197"/>
                    </a:lnTo>
                    <a:lnTo>
                      <a:pt x="247" y="189"/>
                    </a:lnTo>
                    <a:lnTo>
                      <a:pt x="247" y="181"/>
                    </a:lnTo>
                    <a:lnTo>
                      <a:pt x="247" y="175"/>
                    </a:lnTo>
                    <a:lnTo>
                      <a:pt x="247" y="168"/>
                    </a:lnTo>
                    <a:lnTo>
                      <a:pt x="238" y="160"/>
                    </a:lnTo>
                    <a:lnTo>
                      <a:pt x="229" y="160"/>
                    </a:lnTo>
                    <a:lnTo>
                      <a:pt x="221" y="152"/>
                    </a:lnTo>
                    <a:lnTo>
                      <a:pt x="205" y="146"/>
                    </a:lnTo>
                    <a:close/>
                  </a:path>
                </a:pathLst>
              </a:custGeom>
              <a:solidFill>
                <a:srgbClr val="00CC99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244" name="Group 250"/>
              <p:cNvGrpSpPr>
                <a:grpSpLocks/>
              </p:cNvGrpSpPr>
              <p:nvPr/>
            </p:nvGrpSpPr>
            <p:grpSpPr bwMode="auto">
              <a:xfrm>
                <a:off x="2571" y="2620"/>
                <a:ext cx="124" cy="263"/>
                <a:chOff x="2571" y="2620"/>
                <a:chExt cx="124" cy="263"/>
              </a:xfrm>
            </p:grpSpPr>
            <p:sp>
              <p:nvSpPr>
                <p:cNvPr id="245" name="Freeform 251"/>
                <p:cNvSpPr>
                  <a:spLocks/>
                </p:cNvSpPr>
                <p:nvPr/>
              </p:nvSpPr>
              <p:spPr bwMode="auto">
                <a:xfrm>
                  <a:off x="2571" y="2620"/>
                  <a:ext cx="124" cy="263"/>
                </a:xfrm>
                <a:custGeom>
                  <a:avLst/>
                  <a:gdLst>
                    <a:gd name="T0" fmla="*/ 1 w 247"/>
                    <a:gd name="T1" fmla="*/ 1 h 524"/>
                    <a:gd name="T2" fmla="*/ 1 w 247"/>
                    <a:gd name="T3" fmla="*/ 1 h 524"/>
                    <a:gd name="T4" fmla="*/ 1 w 247"/>
                    <a:gd name="T5" fmla="*/ 1 h 524"/>
                    <a:gd name="T6" fmla="*/ 1 w 247"/>
                    <a:gd name="T7" fmla="*/ 1 h 524"/>
                    <a:gd name="T8" fmla="*/ 1 w 247"/>
                    <a:gd name="T9" fmla="*/ 1 h 524"/>
                    <a:gd name="T10" fmla="*/ 1 w 247"/>
                    <a:gd name="T11" fmla="*/ 1 h 524"/>
                    <a:gd name="T12" fmla="*/ 1 w 247"/>
                    <a:gd name="T13" fmla="*/ 1 h 524"/>
                    <a:gd name="T14" fmla="*/ 1 w 247"/>
                    <a:gd name="T15" fmla="*/ 1 h 524"/>
                    <a:gd name="T16" fmla="*/ 1 w 247"/>
                    <a:gd name="T17" fmla="*/ 1 h 524"/>
                    <a:gd name="T18" fmla="*/ 1 w 247"/>
                    <a:gd name="T19" fmla="*/ 1 h 524"/>
                    <a:gd name="T20" fmla="*/ 1 w 247"/>
                    <a:gd name="T21" fmla="*/ 1 h 524"/>
                    <a:gd name="T22" fmla="*/ 1 w 247"/>
                    <a:gd name="T23" fmla="*/ 1 h 524"/>
                    <a:gd name="T24" fmla="*/ 1 w 247"/>
                    <a:gd name="T25" fmla="*/ 0 h 524"/>
                    <a:gd name="T26" fmla="*/ 1 w 247"/>
                    <a:gd name="T27" fmla="*/ 1 h 524"/>
                    <a:gd name="T28" fmla="*/ 1 w 247"/>
                    <a:gd name="T29" fmla="*/ 1 h 524"/>
                    <a:gd name="T30" fmla="*/ 1 w 247"/>
                    <a:gd name="T31" fmla="*/ 1 h 524"/>
                    <a:gd name="T32" fmla="*/ 1 w 247"/>
                    <a:gd name="T33" fmla="*/ 1 h 524"/>
                    <a:gd name="T34" fmla="*/ 1 w 247"/>
                    <a:gd name="T35" fmla="*/ 1 h 524"/>
                    <a:gd name="T36" fmla="*/ 1 w 247"/>
                    <a:gd name="T37" fmla="*/ 1 h 524"/>
                    <a:gd name="T38" fmla="*/ 1 w 247"/>
                    <a:gd name="T39" fmla="*/ 1 h 524"/>
                    <a:gd name="T40" fmla="*/ 1 w 247"/>
                    <a:gd name="T41" fmla="*/ 1 h 524"/>
                    <a:gd name="T42" fmla="*/ 1 w 247"/>
                    <a:gd name="T43" fmla="*/ 1 h 524"/>
                    <a:gd name="T44" fmla="*/ 1 w 247"/>
                    <a:gd name="T45" fmla="*/ 1 h 524"/>
                    <a:gd name="T46" fmla="*/ 1 w 247"/>
                    <a:gd name="T47" fmla="*/ 1 h 524"/>
                    <a:gd name="T48" fmla="*/ 1 w 247"/>
                    <a:gd name="T49" fmla="*/ 1 h 524"/>
                    <a:gd name="T50" fmla="*/ 1 w 247"/>
                    <a:gd name="T51" fmla="*/ 1 h 524"/>
                    <a:gd name="T52" fmla="*/ 1 w 247"/>
                    <a:gd name="T53" fmla="*/ 1 h 524"/>
                    <a:gd name="T54" fmla="*/ 0 w 247"/>
                    <a:gd name="T55" fmla="*/ 1 h 524"/>
                    <a:gd name="T56" fmla="*/ 0 w 247"/>
                    <a:gd name="T57" fmla="*/ 1 h 524"/>
                    <a:gd name="T58" fmla="*/ 1 w 247"/>
                    <a:gd name="T59" fmla="*/ 1 h 524"/>
                    <a:gd name="T60" fmla="*/ 1 w 247"/>
                    <a:gd name="T61" fmla="*/ 1 h 524"/>
                    <a:gd name="T62" fmla="*/ 1 w 247"/>
                    <a:gd name="T63" fmla="*/ 1 h 524"/>
                    <a:gd name="T64" fmla="*/ 1 w 247"/>
                    <a:gd name="T65" fmla="*/ 1 h 524"/>
                    <a:gd name="T66" fmla="*/ 1 w 247"/>
                    <a:gd name="T67" fmla="*/ 1 h 524"/>
                    <a:gd name="T68" fmla="*/ 1 w 247"/>
                    <a:gd name="T69" fmla="*/ 1 h 524"/>
                    <a:gd name="T70" fmla="*/ 1 w 247"/>
                    <a:gd name="T71" fmla="*/ 1 h 524"/>
                    <a:gd name="T72" fmla="*/ 1 w 247"/>
                    <a:gd name="T73" fmla="*/ 1 h 524"/>
                    <a:gd name="T74" fmla="*/ 1 w 247"/>
                    <a:gd name="T75" fmla="*/ 1 h 524"/>
                    <a:gd name="T76" fmla="*/ 1 w 247"/>
                    <a:gd name="T77" fmla="*/ 1 h 524"/>
                    <a:gd name="T78" fmla="*/ 1 w 247"/>
                    <a:gd name="T79" fmla="*/ 1 h 524"/>
                    <a:gd name="T80" fmla="*/ 1 w 247"/>
                    <a:gd name="T81" fmla="*/ 1 h 524"/>
                    <a:gd name="T82" fmla="*/ 1 w 247"/>
                    <a:gd name="T83" fmla="*/ 1 h 524"/>
                    <a:gd name="T84" fmla="*/ 1 w 247"/>
                    <a:gd name="T85" fmla="*/ 1 h 524"/>
                    <a:gd name="T86" fmla="*/ 1 w 247"/>
                    <a:gd name="T87" fmla="*/ 1 h 524"/>
                    <a:gd name="T88" fmla="*/ 1 w 247"/>
                    <a:gd name="T89" fmla="*/ 1 h 524"/>
                    <a:gd name="T90" fmla="*/ 1 w 247"/>
                    <a:gd name="T91" fmla="*/ 1 h 524"/>
                    <a:gd name="T92" fmla="*/ 1 w 247"/>
                    <a:gd name="T93" fmla="*/ 1 h 524"/>
                    <a:gd name="T94" fmla="*/ 1 w 247"/>
                    <a:gd name="T95" fmla="*/ 1 h 524"/>
                    <a:gd name="T96" fmla="*/ 1 w 247"/>
                    <a:gd name="T97" fmla="*/ 1 h 524"/>
                    <a:gd name="T98" fmla="*/ 1 w 247"/>
                    <a:gd name="T99" fmla="*/ 1 h 524"/>
                    <a:gd name="T100" fmla="*/ 1 w 247"/>
                    <a:gd name="T101" fmla="*/ 1 h 524"/>
                    <a:gd name="T102" fmla="*/ 1 w 247"/>
                    <a:gd name="T103" fmla="*/ 1 h 524"/>
                    <a:gd name="T104" fmla="*/ 1 w 247"/>
                    <a:gd name="T105" fmla="*/ 1 h 524"/>
                    <a:gd name="T106" fmla="*/ 1 w 247"/>
                    <a:gd name="T107" fmla="*/ 1 h 524"/>
                    <a:gd name="T108" fmla="*/ 1 w 247"/>
                    <a:gd name="T109" fmla="*/ 1 h 524"/>
                    <a:gd name="T110" fmla="*/ 1 w 247"/>
                    <a:gd name="T111" fmla="*/ 1 h 524"/>
                    <a:gd name="T112" fmla="*/ 1 w 247"/>
                    <a:gd name="T113" fmla="*/ 1 h 524"/>
                    <a:gd name="T114" fmla="*/ 1 w 247"/>
                    <a:gd name="T115" fmla="*/ 1 h 524"/>
                    <a:gd name="T116" fmla="*/ 1 w 247"/>
                    <a:gd name="T117" fmla="*/ 1 h 524"/>
                    <a:gd name="T118" fmla="*/ 1 w 247"/>
                    <a:gd name="T119" fmla="*/ 1 h 524"/>
                    <a:gd name="T120" fmla="*/ 1 w 247"/>
                    <a:gd name="T121" fmla="*/ 1 h 524"/>
                    <a:gd name="T122" fmla="*/ 1 w 247"/>
                    <a:gd name="T123" fmla="*/ 1 h 524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7" h="524">
                      <a:moveTo>
                        <a:pt x="205" y="146"/>
                      </a:moveTo>
                      <a:lnTo>
                        <a:pt x="205" y="146"/>
                      </a:lnTo>
                      <a:lnTo>
                        <a:pt x="196" y="146"/>
                      </a:lnTo>
                      <a:lnTo>
                        <a:pt x="186" y="138"/>
                      </a:lnTo>
                      <a:lnTo>
                        <a:pt x="179" y="138"/>
                      </a:lnTo>
                      <a:lnTo>
                        <a:pt x="170" y="132"/>
                      </a:lnTo>
                      <a:lnTo>
                        <a:pt x="163" y="124"/>
                      </a:lnTo>
                      <a:lnTo>
                        <a:pt x="163" y="116"/>
                      </a:lnTo>
                      <a:lnTo>
                        <a:pt x="163" y="109"/>
                      </a:lnTo>
                      <a:lnTo>
                        <a:pt x="170" y="109"/>
                      </a:lnTo>
                      <a:lnTo>
                        <a:pt x="179" y="102"/>
                      </a:lnTo>
                      <a:lnTo>
                        <a:pt x="179" y="95"/>
                      </a:lnTo>
                      <a:lnTo>
                        <a:pt x="186" y="87"/>
                      </a:lnTo>
                      <a:lnTo>
                        <a:pt x="186" y="81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4"/>
                      </a:lnTo>
                      <a:lnTo>
                        <a:pt x="186" y="36"/>
                      </a:lnTo>
                      <a:lnTo>
                        <a:pt x="179" y="28"/>
                      </a:lnTo>
                      <a:lnTo>
                        <a:pt x="170" y="22"/>
                      </a:lnTo>
                      <a:lnTo>
                        <a:pt x="163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7" y="0"/>
                      </a:lnTo>
                      <a:lnTo>
                        <a:pt x="128" y="0"/>
                      </a:lnTo>
                      <a:lnTo>
                        <a:pt x="120" y="0"/>
                      </a:lnTo>
                      <a:lnTo>
                        <a:pt x="104" y="8"/>
                      </a:lnTo>
                      <a:lnTo>
                        <a:pt x="94" y="8"/>
                      </a:lnTo>
                      <a:lnTo>
                        <a:pt x="85" y="16"/>
                      </a:lnTo>
                      <a:lnTo>
                        <a:pt x="78" y="22"/>
                      </a:lnTo>
                      <a:lnTo>
                        <a:pt x="78" y="28"/>
                      </a:lnTo>
                      <a:lnTo>
                        <a:pt x="69" y="36"/>
                      </a:lnTo>
                      <a:lnTo>
                        <a:pt x="69" y="44"/>
                      </a:lnTo>
                      <a:lnTo>
                        <a:pt x="61" y="51"/>
                      </a:lnTo>
                      <a:lnTo>
                        <a:pt x="61" y="65"/>
                      </a:lnTo>
                      <a:lnTo>
                        <a:pt x="61" y="73"/>
                      </a:lnTo>
                      <a:lnTo>
                        <a:pt x="69" y="81"/>
                      </a:lnTo>
                      <a:lnTo>
                        <a:pt x="69" y="87"/>
                      </a:lnTo>
                      <a:lnTo>
                        <a:pt x="69" y="95"/>
                      </a:lnTo>
                      <a:lnTo>
                        <a:pt x="78" y="102"/>
                      </a:lnTo>
                      <a:lnTo>
                        <a:pt x="85" y="109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8" y="138"/>
                      </a:lnTo>
                      <a:lnTo>
                        <a:pt x="69" y="138"/>
                      </a:lnTo>
                      <a:lnTo>
                        <a:pt x="61" y="146"/>
                      </a:lnTo>
                      <a:lnTo>
                        <a:pt x="52" y="146"/>
                      </a:lnTo>
                      <a:lnTo>
                        <a:pt x="35" y="152"/>
                      </a:lnTo>
                      <a:lnTo>
                        <a:pt x="26" y="160"/>
                      </a:lnTo>
                      <a:lnTo>
                        <a:pt x="19" y="160"/>
                      </a:lnTo>
                      <a:lnTo>
                        <a:pt x="10" y="168"/>
                      </a:lnTo>
                      <a:lnTo>
                        <a:pt x="10" y="175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10" y="307"/>
                      </a:lnTo>
                      <a:lnTo>
                        <a:pt x="10" y="313"/>
                      </a:lnTo>
                      <a:lnTo>
                        <a:pt x="19" y="319"/>
                      </a:lnTo>
                      <a:lnTo>
                        <a:pt x="19" y="335"/>
                      </a:lnTo>
                      <a:lnTo>
                        <a:pt x="26" y="335"/>
                      </a:lnTo>
                      <a:lnTo>
                        <a:pt x="35" y="343"/>
                      </a:lnTo>
                      <a:lnTo>
                        <a:pt x="43" y="350"/>
                      </a:lnTo>
                      <a:lnTo>
                        <a:pt x="52" y="350"/>
                      </a:lnTo>
                      <a:lnTo>
                        <a:pt x="52" y="356"/>
                      </a:lnTo>
                      <a:lnTo>
                        <a:pt x="52" y="218"/>
                      </a:lnTo>
                      <a:lnTo>
                        <a:pt x="52" y="372"/>
                      </a:lnTo>
                      <a:lnTo>
                        <a:pt x="52" y="488"/>
                      </a:lnTo>
                      <a:lnTo>
                        <a:pt x="52" y="496"/>
                      </a:lnTo>
                      <a:lnTo>
                        <a:pt x="52" y="502"/>
                      </a:lnTo>
                      <a:lnTo>
                        <a:pt x="61" y="509"/>
                      </a:lnTo>
                      <a:lnTo>
                        <a:pt x="61" y="517"/>
                      </a:lnTo>
                      <a:lnTo>
                        <a:pt x="69" y="517"/>
                      </a:lnTo>
                      <a:lnTo>
                        <a:pt x="69" y="524"/>
                      </a:lnTo>
                      <a:lnTo>
                        <a:pt x="78" y="524"/>
                      </a:lnTo>
                      <a:lnTo>
                        <a:pt x="85" y="524"/>
                      </a:lnTo>
                      <a:lnTo>
                        <a:pt x="94" y="524"/>
                      </a:lnTo>
                      <a:lnTo>
                        <a:pt x="104" y="524"/>
                      </a:lnTo>
                      <a:lnTo>
                        <a:pt x="111" y="517"/>
                      </a:lnTo>
                      <a:lnTo>
                        <a:pt x="120" y="509"/>
                      </a:lnTo>
                      <a:lnTo>
                        <a:pt x="128" y="502"/>
                      </a:lnTo>
                      <a:lnTo>
                        <a:pt x="128" y="496"/>
                      </a:lnTo>
                      <a:lnTo>
                        <a:pt x="128" y="488"/>
                      </a:lnTo>
                      <a:lnTo>
                        <a:pt x="128" y="291"/>
                      </a:lnTo>
                      <a:lnTo>
                        <a:pt x="128" y="488"/>
                      </a:lnTo>
                      <a:lnTo>
                        <a:pt x="128" y="496"/>
                      </a:lnTo>
                      <a:lnTo>
                        <a:pt x="128" y="502"/>
                      </a:lnTo>
                      <a:lnTo>
                        <a:pt x="128" y="509"/>
                      </a:lnTo>
                      <a:lnTo>
                        <a:pt x="137" y="509"/>
                      </a:lnTo>
                      <a:lnTo>
                        <a:pt x="137" y="517"/>
                      </a:lnTo>
                      <a:lnTo>
                        <a:pt x="144" y="517"/>
                      </a:lnTo>
                      <a:lnTo>
                        <a:pt x="144" y="524"/>
                      </a:lnTo>
                      <a:lnTo>
                        <a:pt x="153" y="524"/>
                      </a:lnTo>
                      <a:lnTo>
                        <a:pt x="163" y="524"/>
                      </a:lnTo>
                      <a:lnTo>
                        <a:pt x="170" y="524"/>
                      </a:lnTo>
                      <a:lnTo>
                        <a:pt x="179" y="524"/>
                      </a:lnTo>
                      <a:lnTo>
                        <a:pt x="186" y="517"/>
                      </a:lnTo>
                      <a:lnTo>
                        <a:pt x="196" y="509"/>
                      </a:lnTo>
                      <a:lnTo>
                        <a:pt x="196" y="502"/>
                      </a:lnTo>
                      <a:lnTo>
                        <a:pt x="196" y="496"/>
                      </a:lnTo>
                      <a:lnTo>
                        <a:pt x="196" y="488"/>
                      </a:lnTo>
                      <a:lnTo>
                        <a:pt x="196" y="372"/>
                      </a:lnTo>
                      <a:lnTo>
                        <a:pt x="196" y="218"/>
                      </a:lnTo>
                      <a:lnTo>
                        <a:pt x="196" y="356"/>
                      </a:lnTo>
                      <a:lnTo>
                        <a:pt x="205" y="350"/>
                      </a:lnTo>
                      <a:lnTo>
                        <a:pt x="212" y="350"/>
                      </a:lnTo>
                      <a:lnTo>
                        <a:pt x="212" y="343"/>
                      </a:lnTo>
                      <a:lnTo>
                        <a:pt x="221" y="335"/>
                      </a:lnTo>
                      <a:lnTo>
                        <a:pt x="229" y="327"/>
                      </a:lnTo>
                      <a:lnTo>
                        <a:pt x="238" y="319"/>
                      </a:lnTo>
                      <a:lnTo>
                        <a:pt x="247" y="313"/>
                      </a:lnTo>
                      <a:lnTo>
                        <a:pt x="247" y="307"/>
                      </a:lnTo>
                      <a:lnTo>
                        <a:pt x="247" y="291"/>
                      </a:lnTo>
                      <a:lnTo>
                        <a:pt x="247" y="197"/>
                      </a:lnTo>
                      <a:lnTo>
                        <a:pt x="247" y="189"/>
                      </a:lnTo>
                      <a:lnTo>
                        <a:pt x="247" y="181"/>
                      </a:lnTo>
                      <a:lnTo>
                        <a:pt x="247" y="175"/>
                      </a:lnTo>
                      <a:lnTo>
                        <a:pt x="247" y="168"/>
                      </a:lnTo>
                      <a:lnTo>
                        <a:pt x="238" y="160"/>
                      </a:lnTo>
                      <a:lnTo>
                        <a:pt x="229" y="160"/>
                      </a:lnTo>
                      <a:lnTo>
                        <a:pt x="221" y="152"/>
                      </a:lnTo>
                      <a:lnTo>
                        <a:pt x="205" y="146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246" name="Freeform 252"/>
                <p:cNvSpPr>
                  <a:spLocks/>
                </p:cNvSpPr>
                <p:nvPr/>
              </p:nvSpPr>
              <p:spPr bwMode="auto">
                <a:xfrm>
                  <a:off x="2571" y="2620"/>
                  <a:ext cx="124" cy="263"/>
                </a:xfrm>
                <a:custGeom>
                  <a:avLst/>
                  <a:gdLst>
                    <a:gd name="T0" fmla="*/ 1 w 247"/>
                    <a:gd name="T1" fmla="*/ 1 h 524"/>
                    <a:gd name="T2" fmla="*/ 1 w 247"/>
                    <a:gd name="T3" fmla="*/ 1 h 524"/>
                    <a:gd name="T4" fmla="*/ 1 w 247"/>
                    <a:gd name="T5" fmla="*/ 1 h 524"/>
                    <a:gd name="T6" fmla="*/ 1 w 247"/>
                    <a:gd name="T7" fmla="*/ 1 h 524"/>
                    <a:gd name="T8" fmla="*/ 1 w 247"/>
                    <a:gd name="T9" fmla="*/ 1 h 524"/>
                    <a:gd name="T10" fmla="*/ 1 w 247"/>
                    <a:gd name="T11" fmla="*/ 1 h 524"/>
                    <a:gd name="T12" fmla="*/ 1 w 247"/>
                    <a:gd name="T13" fmla="*/ 1 h 524"/>
                    <a:gd name="T14" fmla="*/ 1 w 247"/>
                    <a:gd name="T15" fmla="*/ 1 h 524"/>
                    <a:gd name="T16" fmla="*/ 1 w 247"/>
                    <a:gd name="T17" fmla="*/ 1 h 524"/>
                    <a:gd name="T18" fmla="*/ 1 w 247"/>
                    <a:gd name="T19" fmla="*/ 1 h 524"/>
                    <a:gd name="T20" fmla="*/ 1 w 247"/>
                    <a:gd name="T21" fmla="*/ 1 h 524"/>
                    <a:gd name="T22" fmla="*/ 1 w 247"/>
                    <a:gd name="T23" fmla="*/ 1 h 524"/>
                    <a:gd name="T24" fmla="*/ 1 w 247"/>
                    <a:gd name="T25" fmla="*/ 0 h 524"/>
                    <a:gd name="T26" fmla="*/ 1 w 247"/>
                    <a:gd name="T27" fmla="*/ 1 h 524"/>
                    <a:gd name="T28" fmla="*/ 1 w 247"/>
                    <a:gd name="T29" fmla="*/ 1 h 524"/>
                    <a:gd name="T30" fmla="*/ 1 w 247"/>
                    <a:gd name="T31" fmla="*/ 1 h 524"/>
                    <a:gd name="T32" fmla="*/ 1 w 247"/>
                    <a:gd name="T33" fmla="*/ 1 h 524"/>
                    <a:gd name="T34" fmla="*/ 1 w 247"/>
                    <a:gd name="T35" fmla="*/ 1 h 524"/>
                    <a:gd name="T36" fmla="*/ 1 w 247"/>
                    <a:gd name="T37" fmla="*/ 1 h 524"/>
                    <a:gd name="T38" fmla="*/ 1 w 247"/>
                    <a:gd name="T39" fmla="*/ 1 h 524"/>
                    <a:gd name="T40" fmla="*/ 1 w 247"/>
                    <a:gd name="T41" fmla="*/ 1 h 524"/>
                    <a:gd name="T42" fmla="*/ 1 w 247"/>
                    <a:gd name="T43" fmla="*/ 1 h 524"/>
                    <a:gd name="T44" fmla="*/ 1 w 247"/>
                    <a:gd name="T45" fmla="*/ 1 h 524"/>
                    <a:gd name="T46" fmla="*/ 1 w 247"/>
                    <a:gd name="T47" fmla="*/ 1 h 524"/>
                    <a:gd name="T48" fmla="*/ 1 w 247"/>
                    <a:gd name="T49" fmla="*/ 1 h 524"/>
                    <a:gd name="T50" fmla="*/ 1 w 247"/>
                    <a:gd name="T51" fmla="*/ 1 h 524"/>
                    <a:gd name="T52" fmla="*/ 1 w 247"/>
                    <a:gd name="T53" fmla="*/ 1 h 524"/>
                    <a:gd name="T54" fmla="*/ 0 w 247"/>
                    <a:gd name="T55" fmla="*/ 1 h 524"/>
                    <a:gd name="T56" fmla="*/ 0 w 247"/>
                    <a:gd name="T57" fmla="*/ 1 h 524"/>
                    <a:gd name="T58" fmla="*/ 1 w 247"/>
                    <a:gd name="T59" fmla="*/ 1 h 524"/>
                    <a:gd name="T60" fmla="*/ 1 w 247"/>
                    <a:gd name="T61" fmla="*/ 1 h 524"/>
                    <a:gd name="T62" fmla="*/ 1 w 247"/>
                    <a:gd name="T63" fmla="*/ 1 h 524"/>
                    <a:gd name="T64" fmla="*/ 1 w 247"/>
                    <a:gd name="T65" fmla="*/ 1 h 524"/>
                    <a:gd name="T66" fmla="*/ 1 w 247"/>
                    <a:gd name="T67" fmla="*/ 1 h 524"/>
                    <a:gd name="T68" fmla="*/ 1 w 247"/>
                    <a:gd name="T69" fmla="*/ 1 h 524"/>
                    <a:gd name="T70" fmla="*/ 1 w 247"/>
                    <a:gd name="T71" fmla="*/ 1 h 524"/>
                    <a:gd name="T72" fmla="*/ 1 w 247"/>
                    <a:gd name="T73" fmla="*/ 1 h 524"/>
                    <a:gd name="T74" fmla="*/ 1 w 247"/>
                    <a:gd name="T75" fmla="*/ 1 h 524"/>
                    <a:gd name="T76" fmla="*/ 1 w 247"/>
                    <a:gd name="T77" fmla="*/ 1 h 524"/>
                    <a:gd name="T78" fmla="*/ 1 w 247"/>
                    <a:gd name="T79" fmla="*/ 1 h 524"/>
                    <a:gd name="T80" fmla="*/ 1 w 247"/>
                    <a:gd name="T81" fmla="*/ 1 h 524"/>
                    <a:gd name="T82" fmla="*/ 1 w 247"/>
                    <a:gd name="T83" fmla="*/ 1 h 524"/>
                    <a:gd name="T84" fmla="*/ 1 w 247"/>
                    <a:gd name="T85" fmla="*/ 1 h 524"/>
                    <a:gd name="T86" fmla="*/ 1 w 247"/>
                    <a:gd name="T87" fmla="*/ 1 h 524"/>
                    <a:gd name="T88" fmla="*/ 1 w 247"/>
                    <a:gd name="T89" fmla="*/ 1 h 524"/>
                    <a:gd name="T90" fmla="*/ 1 w 247"/>
                    <a:gd name="T91" fmla="*/ 1 h 524"/>
                    <a:gd name="T92" fmla="*/ 1 w 247"/>
                    <a:gd name="T93" fmla="*/ 1 h 524"/>
                    <a:gd name="T94" fmla="*/ 1 w 247"/>
                    <a:gd name="T95" fmla="*/ 1 h 524"/>
                    <a:gd name="T96" fmla="*/ 1 w 247"/>
                    <a:gd name="T97" fmla="*/ 1 h 524"/>
                    <a:gd name="T98" fmla="*/ 1 w 247"/>
                    <a:gd name="T99" fmla="*/ 1 h 524"/>
                    <a:gd name="T100" fmla="*/ 1 w 247"/>
                    <a:gd name="T101" fmla="*/ 1 h 524"/>
                    <a:gd name="T102" fmla="*/ 1 w 247"/>
                    <a:gd name="T103" fmla="*/ 1 h 524"/>
                    <a:gd name="T104" fmla="*/ 1 w 247"/>
                    <a:gd name="T105" fmla="*/ 1 h 524"/>
                    <a:gd name="T106" fmla="*/ 1 w 247"/>
                    <a:gd name="T107" fmla="*/ 1 h 524"/>
                    <a:gd name="T108" fmla="*/ 1 w 247"/>
                    <a:gd name="T109" fmla="*/ 1 h 524"/>
                    <a:gd name="T110" fmla="*/ 1 w 247"/>
                    <a:gd name="T111" fmla="*/ 1 h 524"/>
                    <a:gd name="T112" fmla="*/ 1 w 247"/>
                    <a:gd name="T113" fmla="*/ 1 h 524"/>
                    <a:gd name="T114" fmla="*/ 1 w 247"/>
                    <a:gd name="T115" fmla="*/ 1 h 524"/>
                    <a:gd name="T116" fmla="*/ 1 w 247"/>
                    <a:gd name="T117" fmla="*/ 1 h 524"/>
                    <a:gd name="T118" fmla="*/ 1 w 247"/>
                    <a:gd name="T119" fmla="*/ 1 h 524"/>
                    <a:gd name="T120" fmla="*/ 1 w 247"/>
                    <a:gd name="T121" fmla="*/ 1 h 524"/>
                    <a:gd name="T122" fmla="*/ 1 w 247"/>
                    <a:gd name="T123" fmla="*/ 1 h 524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7" h="524">
                      <a:moveTo>
                        <a:pt x="205" y="146"/>
                      </a:moveTo>
                      <a:lnTo>
                        <a:pt x="205" y="146"/>
                      </a:lnTo>
                      <a:lnTo>
                        <a:pt x="196" y="146"/>
                      </a:lnTo>
                      <a:lnTo>
                        <a:pt x="186" y="138"/>
                      </a:lnTo>
                      <a:lnTo>
                        <a:pt x="179" y="138"/>
                      </a:lnTo>
                      <a:lnTo>
                        <a:pt x="170" y="132"/>
                      </a:lnTo>
                      <a:lnTo>
                        <a:pt x="163" y="124"/>
                      </a:lnTo>
                      <a:lnTo>
                        <a:pt x="163" y="116"/>
                      </a:lnTo>
                      <a:lnTo>
                        <a:pt x="163" y="109"/>
                      </a:lnTo>
                      <a:lnTo>
                        <a:pt x="170" y="109"/>
                      </a:lnTo>
                      <a:lnTo>
                        <a:pt x="179" y="102"/>
                      </a:lnTo>
                      <a:lnTo>
                        <a:pt x="179" y="95"/>
                      </a:lnTo>
                      <a:lnTo>
                        <a:pt x="186" y="87"/>
                      </a:lnTo>
                      <a:lnTo>
                        <a:pt x="186" y="81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4"/>
                      </a:lnTo>
                      <a:lnTo>
                        <a:pt x="186" y="36"/>
                      </a:lnTo>
                      <a:lnTo>
                        <a:pt x="179" y="28"/>
                      </a:lnTo>
                      <a:lnTo>
                        <a:pt x="170" y="22"/>
                      </a:lnTo>
                      <a:lnTo>
                        <a:pt x="163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7" y="0"/>
                      </a:lnTo>
                      <a:lnTo>
                        <a:pt x="128" y="0"/>
                      </a:lnTo>
                      <a:lnTo>
                        <a:pt x="120" y="0"/>
                      </a:lnTo>
                      <a:lnTo>
                        <a:pt x="104" y="8"/>
                      </a:lnTo>
                      <a:lnTo>
                        <a:pt x="94" y="8"/>
                      </a:lnTo>
                      <a:lnTo>
                        <a:pt x="85" y="16"/>
                      </a:lnTo>
                      <a:lnTo>
                        <a:pt x="78" y="22"/>
                      </a:lnTo>
                      <a:lnTo>
                        <a:pt x="78" y="28"/>
                      </a:lnTo>
                      <a:lnTo>
                        <a:pt x="69" y="36"/>
                      </a:lnTo>
                      <a:lnTo>
                        <a:pt x="69" y="44"/>
                      </a:lnTo>
                      <a:lnTo>
                        <a:pt x="61" y="51"/>
                      </a:lnTo>
                      <a:lnTo>
                        <a:pt x="61" y="65"/>
                      </a:lnTo>
                      <a:lnTo>
                        <a:pt x="61" y="73"/>
                      </a:lnTo>
                      <a:lnTo>
                        <a:pt x="69" y="81"/>
                      </a:lnTo>
                      <a:lnTo>
                        <a:pt x="69" y="87"/>
                      </a:lnTo>
                      <a:lnTo>
                        <a:pt x="69" y="95"/>
                      </a:lnTo>
                      <a:lnTo>
                        <a:pt x="78" y="102"/>
                      </a:lnTo>
                      <a:lnTo>
                        <a:pt x="85" y="109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8" y="138"/>
                      </a:lnTo>
                      <a:lnTo>
                        <a:pt x="69" y="138"/>
                      </a:lnTo>
                      <a:lnTo>
                        <a:pt x="61" y="146"/>
                      </a:lnTo>
                      <a:lnTo>
                        <a:pt x="52" y="146"/>
                      </a:lnTo>
                      <a:lnTo>
                        <a:pt x="35" y="152"/>
                      </a:lnTo>
                      <a:lnTo>
                        <a:pt x="26" y="160"/>
                      </a:lnTo>
                      <a:lnTo>
                        <a:pt x="19" y="160"/>
                      </a:lnTo>
                      <a:lnTo>
                        <a:pt x="10" y="168"/>
                      </a:lnTo>
                      <a:lnTo>
                        <a:pt x="10" y="175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10" y="307"/>
                      </a:lnTo>
                      <a:lnTo>
                        <a:pt x="10" y="313"/>
                      </a:lnTo>
                      <a:lnTo>
                        <a:pt x="19" y="319"/>
                      </a:lnTo>
                      <a:lnTo>
                        <a:pt x="19" y="335"/>
                      </a:lnTo>
                      <a:lnTo>
                        <a:pt x="26" y="335"/>
                      </a:lnTo>
                      <a:lnTo>
                        <a:pt x="35" y="343"/>
                      </a:lnTo>
                      <a:lnTo>
                        <a:pt x="43" y="350"/>
                      </a:lnTo>
                      <a:lnTo>
                        <a:pt x="52" y="350"/>
                      </a:lnTo>
                      <a:lnTo>
                        <a:pt x="52" y="356"/>
                      </a:lnTo>
                      <a:lnTo>
                        <a:pt x="52" y="218"/>
                      </a:lnTo>
                      <a:lnTo>
                        <a:pt x="52" y="372"/>
                      </a:lnTo>
                      <a:lnTo>
                        <a:pt x="52" y="488"/>
                      </a:lnTo>
                      <a:lnTo>
                        <a:pt x="52" y="496"/>
                      </a:lnTo>
                      <a:lnTo>
                        <a:pt x="52" y="502"/>
                      </a:lnTo>
                      <a:lnTo>
                        <a:pt x="61" y="509"/>
                      </a:lnTo>
                      <a:lnTo>
                        <a:pt x="61" y="517"/>
                      </a:lnTo>
                      <a:lnTo>
                        <a:pt x="69" y="517"/>
                      </a:lnTo>
                      <a:lnTo>
                        <a:pt x="69" y="524"/>
                      </a:lnTo>
                      <a:lnTo>
                        <a:pt x="78" y="524"/>
                      </a:lnTo>
                      <a:lnTo>
                        <a:pt x="85" y="524"/>
                      </a:lnTo>
                      <a:lnTo>
                        <a:pt x="94" y="524"/>
                      </a:lnTo>
                      <a:lnTo>
                        <a:pt x="104" y="524"/>
                      </a:lnTo>
                      <a:lnTo>
                        <a:pt x="111" y="517"/>
                      </a:lnTo>
                      <a:lnTo>
                        <a:pt x="120" y="509"/>
                      </a:lnTo>
                      <a:lnTo>
                        <a:pt x="128" y="502"/>
                      </a:lnTo>
                      <a:lnTo>
                        <a:pt x="128" y="496"/>
                      </a:lnTo>
                      <a:lnTo>
                        <a:pt x="128" y="488"/>
                      </a:lnTo>
                      <a:lnTo>
                        <a:pt x="128" y="291"/>
                      </a:lnTo>
                      <a:lnTo>
                        <a:pt x="128" y="488"/>
                      </a:lnTo>
                      <a:lnTo>
                        <a:pt x="128" y="496"/>
                      </a:lnTo>
                      <a:lnTo>
                        <a:pt x="128" y="502"/>
                      </a:lnTo>
                      <a:lnTo>
                        <a:pt x="128" y="509"/>
                      </a:lnTo>
                      <a:lnTo>
                        <a:pt x="137" y="509"/>
                      </a:lnTo>
                      <a:lnTo>
                        <a:pt x="137" y="517"/>
                      </a:lnTo>
                      <a:lnTo>
                        <a:pt x="144" y="517"/>
                      </a:lnTo>
                      <a:lnTo>
                        <a:pt x="144" y="524"/>
                      </a:lnTo>
                      <a:lnTo>
                        <a:pt x="153" y="524"/>
                      </a:lnTo>
                      <a:lnTo>
                        <a:pt x="163" y="524"/>
                      </a:lnTo>
                      <a:lnTo>
                        <a:pt x="170" y="524"/>
                      </a:lnTo>
                      <a:lnTo>
                        <a:pt x="179" y="524"/>
                      </a:lnTo>
                      <a:lnTo>
                        <a:pt x="186" y="517"/>
                      </a:lnTo>
                      <a:lnTo>
                        <a:pt x="196" y="509"/>
                      </a:lnTo>
                      <a:lnTo>
                        <a:pt x="196" y="502"/>
                      </a:lnTo>
                      <a:lnTo>
                        <a:pt x="196" y="496"/>
                      </a:lnTo>
                      <a:lnTo>
                        <a:pt x="196" y="488"/>
                      </a:lnTo>
                      <a:lnTo>
                        <a:pt x="196" y="372"/>
                      </a:lnTo>
                      <a:lnTo>
                        <a:pt x="196" y="218"/>
                      </a:lnTo>
                      <a:lnTo>
                        <a:pt x="196" y="356"/>
                      </a:lnTo>
                      <a:lnTo>
                        <a:pt x="205" y="350"/>
                      </a:lnTo>
                      <a:lnTo>
                        <a:pt x="212" y="350"/>
                      </a:lnTo>
                      <a:lnTo>
                        <a:pt x="212" y="343"/>
                      </a:lnTo>
                      <a:lnTo>
                        <a:pt x="221" y="335"/>
                      </a:lnTo>
                      <a:lnTo>
                        <a:pt x="229" y="327"/>
                      </a:lnTo>
                      <a:lnTo>
                        <a:pt x="238" y="319"/>
                      </a:lnTo>
                      <a:lnTo>
                        <a:pt x="247" y="313"/>
                      </a:lnTo>
                      <a:lnTo>
                        <a:pt x="247" y="307"/>
                      </a:lnTo>
                      <a:lnTo>
                        <a:pt x="247" y="291"/>
                      </a:lnTo>
                      <a:lnTo>
                        <a:pt x="247" y="197"/>
                      </a:lnTo>
                      <a:lnTo>
                        <a:pt x="247" y="189"/>
                      </a:lnTo>
                      <a:lnTo>
                        <a:pt x="247" y="181"/>
                      </a:lnTo>
                      <a:lnTo>
                        <a:pt x="247" y="175"/>
                      </a:lnTo>
                      <a:lnTo>
                        <a:pt x="247" y="168"/>
                      </a:lnTo>
                      <a:lnTo>
                        <a:pt x="238" y="160"/>
                      </a:lnTo>
                      <a:lnTo>
                        <a:pt x="229" y="160"/>
                      </a:lnTo>
                      <a:lnTo>
                        <a:pt x="221" y="152"/>
                      </a:lnTo>
                      <a:lnTo>
                        <a:pt x="205" y="146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  <p:grpSp>
          <p:nvGrpSpPr>
            <p:cNvPr id="64" name="Group 253"/>
            <p:cNvGrpSpPr>
              <a:grpSpLocks/>
            </p:cNvGrpSpPr>
            <p:nvPr/>
          </p:nvGrpSpPr>
          <p:grpSpPr bwMode="auto">
            <a:xfrm>
              <a:off x="2644" y="3055"/>
              <a:ext cx="106" cy="237"/>
              <a:chOff x="2942" y="2590"/>
              <a:chExt cx="122" cy="263"/>
            </a:xfrm>
          </p:grpSpPr>
          <p:sp>
            <p:nvSpPr>
              <p:cNvPr id="239" name="Freeform 254"/>
              <p:cNvSpPr>
                <a:spLocks/>
              </p:cNvSpPr>
              <p:nvPr/>
            </p:nvSpPr>
            <p:spPr bwMode="auto">
              <a:xfrm>
                <a:off x="2942" y="2590"/>
                <a:ext cx="122" cy="263"/>
              </a:xfrm>
              <a:custGeom>
                <a:avLst/>
                <a:gdLst>
                  <a:gd name="T0" fmla="*/ 0 w 245"/>
                  <a:gd name="T1" fmla="*/ 1 h 525"/>
                  <a:gd name="T2" fmla="*/ 0 w 245"/>
                  <a:gd name="T3" fmla="*/ 1 h 525"/>
                  <a:gd name="T4" fmla="*/ 0 w 245"/>
                  <a:gd name="T5" fmla="*/ 1 h 525"/>
                  <a:gd name="T6" fmla="*/ 0 w 245"/>
                  <a:gd name="T7" fmla="*/ 1 h 525"/>
                  <a:gd name="T8" fmla="*/ 0 w 245"/>
                  <a:gd name="T9" fmla="*/ 1 h 525"/>
                  <a:gd name="T10" fmla="*/ 0 w 245"/>
                  <a:gd name="T11" fmla="*/ 1 h 525"/>
                  <a:gd name="T12" fmla="*/ 0 w 245"/>
                  <a:gd name="T13" fmla="*/ 1 h 525"/>
                  <a:gd name="T14" fmla="*/ 0 w 245"/>
                  <a:gd name="T15" fmla="*/ 1 h 525"/>
                  <a:gd name="T16" fmla="*/ 0 w 245"/>
                  <a:gd name="T17" fmla="*/ 1 h 525"/>
                  <a:gd name="T18" fmla="*/ 0 w 245"/>
                  <a:gd name="T19" fmla="*/ 1 h 525"/>
                  <a:gd name="T20" fmla="*/ 0 w 245"/>
                  <a:gd name="T21" fmla="*/ 1 h 525"/>
                  <a:gd name="T22" fmla="*/ 0 w 245"/>
                  <a:gd name="T23" fmla="*/ 1 h 525"/>
                  <a:gd name="T24" fmla="*/ 0 w 245"/>
                  <a:gd name="T25" fmla="*/ 0 h 525"/>
                  <a:gd name="T26" fmla="*/ 0 w 245"/>
                  <a:gd name="T27" fmla="*/ 1 h 525"/>
                  <a:gd name="T28" fmla="*/ 0 w 245"/>
                  <a:gd name="T29" fmla="*/ 1 h 525"/>
                  <a:gd name="T30" fmla="*/ 0 w 245"/>
                  <a:gd name="T31" fmla="*/ 1 h 525"/>
                  <a:gd name="T32" fmla="*/ 0 w 245"/>
                  <a:gd name="T33" fmla="*/ 1 h 525"/>
                  <a:gd name="T34" fmla="*/ 0 w 245"/>
                  <a:gd name="T35" fmla="*/ 1 h 525"/>
                  <a:gd name="T36" fmla="*/ 0 w 245"/>
                  <a:gd name="T37" fmla="*/ 1 h 525"/>
                  <a:gd name="T38" fmla="*/ 0 w 245"/>
                  <a:gd name="T39" fmla="*/ 1 h 525"/>
                  <a:gd name="T40" fmla="*/ 0 w 245"/>
                  <a:gd name="T41" fmla="*/ 1 h 525"/>
                  <a:gd name="T42" fmla="*/ 0 w 245"/>
                  <a:gd name="T43" fmla="*/ 1 h 525"/>
                  <a:gd name="T44" fmla="*/ 0 w 245"/>
                  <a:gd name="T45" fmla="*/ 1 h 525"/>
                  <a:gd name="T46" fmla="*/ 0 w 245"/>
                  <a:gd name="T47" fmla="*/ 1 h 525"/>
                  <a:gd name="T48" fmla="*/ 0 w 245"/>
                  <a:gd name="T49" fmla="*/ 1 h 525"/>
                  <a:gd name="T50" fmla="*/ 0 w 245"/>
                  <a:gd name="T51" fmla="*/ 1 h 525"/>
                  <a:gd name="T52" fmla="*/ 0 w 245"/>
                  <a:gd name="T53" fmla="*/ 1 h 525"/>
                  <a:gd name="T54" fmla="*/ 0 w 245"/>
                  <a:gd name="T55" fmla="*/ 1 h 525"/>
                  <a:gd name="T56" fmla="*/ 0 w 245"/>
                  <a:gd name="T57" fmla="*/ 1 h 525"/>
                  <a:gd name="T58" fmla="*/ 0 w 245"/>
                  <a:gd name="T59" fmla="*/ 1 h 525"/>
                  <a:gd name="T60" fmla="*/ 0 w 245"/>
                  <a:gd name="T61" fmla="*/ 1 h 525"/>
                  <a:gd name="T62" fmla="*/ 0 w 245"/>
                  <a:gd name="T63" fmla="*/ 1 h 525"/>
                  <a:gd name="T64" fmla="*/ 0 w 245"/>
                  <a:gd name="T65" fmla="*/ 1 h 525"/>
                  <a:gd name="T66" fmla="*/ 0 w 245"/>
                  <a:gd name="T67" fmla="*/ 1 h 525"/>
                  <a:gd name="T68" fmla="*/ 0 w 245"/>
                  <a:gd name="T69" fmla="*/ 1 h 525"/>
                  <a:gd name="T70" fmla="*/ 0 w 245"/>
                  <a:gd name="T71" fmla="*/ 1 h 525"/>
                  <a:gd name="T72" fmla="*/ 0 w 245"/>
                  <a:gd name="T73" fmla="*/ 1 h 525"/>
                  <a:gd name="T74" fmla="*/ 0 w 245"/>
                  <a:gd name="T75" fmla="*/ 1 h 525"/>
                  <a:gd name="T76" fmla="*/ 0 w 245"/>
                  <a:gd name="T77" fmla="*/ 1 h 525"/>
                  <a:gd name="T78" fmla="*/ 0 w 245"/>
                  <a:gd name="T79" fmla="*/ 1 h 525"/>
                  <a:gd name="T80" fmla="*/ 0 w 245"/>
                  <a:gd name="T81" fmla="*/ 1 h 525"/>
                  <a:gd name="T82" fmla="*/ 0 w 245"/>
                  <a:gd name="T83" fmla="*/ 1 h 525"/>
                  <a:gd name="T84" fmla="*/ 0 w 245"/>
                  <a:gd name="T85" fmla="*/ 1 h 525"/>
                  <a:gd name="T86" fmla="*/ 0 w 245"/>
                  <a:gd name="T87" fmla="*/ 1 h 525"/>
                  <a:gd name="T88" fmla="*/ 0 w 245"/>
                  <a:gd name="T89" fmla="*/ 1 h 525"/>
                  <a:gd name="T90" fmla="*/ 0 w 245"/>
                  <a:gd name="T91" fmla="*/ 1 h 525"/>
                  <a:gd name="T92" fmla="*/ 0 w 245"/>
                  <a:gd name="T93" fmla="*/ 1 h 525"/>
                  <a:gd name="T94" fmla="*/ 0 w 245"/>
                  <a:gd name="T95" fmla="*/ 1 h 525"/>
                  <a:gd name="T96" fmla="*/ 0 w 245"/>
                  <a:gd name="T97" fmla="*/ 1 h 525"/>
                  <a:gd name="T98" fmla="*/ 0 w 245"/>
                  <a:gd name="T99" fmla="*/ 1 h 525"/>
                  <a:gd name="T100" fmla="*/ 0 w 245"/>
                  <a:gd name="T101" fmla="*/ 1 h 525"/>
                  <a:gd name="T102" fmla="*/ 0 w 245"/>
                  <a:gd name="T103" fmla="*/ 1 h 525"/>
                  <a:gd name="T104" fmla="*/ 0 w 245"/>
                  <a:gd name="T105" fmla="*/ 1 h 525"/>
                  <a:gd name="T106" fmla="*/ 0 w 245"/>
                  <a:gd name="T107" fmla="*/ 1 h 525"/>
                  <a:gd name="T108" fmla="*/ 0 w 245"/>
                  <a:gd name="T109" fmla="*/ 1 h 525"/>
                  <a:gd name="T110" fmla="*/ 0 w 245"/>
                  <a:gd name="T111" fmla="*/ 1 h 525"/>
                  <a:gd name="T112" fmla="*/ 0 w 245"/>
                  <a:gd name="T113" fmla="*/ 1 h 525"/>
                  <a:gd name="T114" fmla="*/ 0 w 245"/>
                  <a:gd name="T115" fmla="*/ 1 h 525"/>
                  <a:gd name="T116" fmla="*/ 0 w 245"/>
                  <a:gd name="T117" fmla="*/ 1 h 525"/>
                  <a:gd name="T118" fmla="*/ 0 w 245"/>
                  <a:gd name="T119" fmla="*/ 1 h 525"/>
                  <a:gd name="T120" fmla="*/ 0 w 245"/>
                  <a:gd name="T121" fmla="*/ 1 h 525"/>
                  <a:gd name="T122" fmla="*/ 0 w 245"/>
                  <a:gd name="T123" fmla="*/ 1 h 52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5" h="525">
                    <a:moveTo>
                      <a:pt x="203" y="147"/>
                    </a:moveTo>
                    <a:lnTo>
                      <a:pt x="203" y="147"/>
                    </a:lnTo>
                    <a:lnTo>
                      <a:pt x="194" y="147"/>
                    </a:lnTo>
                    <a:lnTo>
                      <a:pt x="186" y="139"/>
                    </a:lnTo>
                    <a:lnTo>
                      <a:pt x="177" y="139"/>
                    </a:lnTo>
                    <a:lnTo>
                      <a:pt x="168" y="132"/>
                    </a:lnTo>
                    <a:lnTo>
                      <a:pt x="161" y="124"/>
                    </a:lnTo>
                    <a:lnTo>
                      <a:pt x="161" y="116"/>
                    </a:lnTo>
                    <a:lnTo>
                      <a:pt x="161" y="110"/>
                    </a:lnTo>
                    <a:lnTo>
                      <a:pt x="168" y="110"/>
                    </a:lnTo>
                    <a:lnTo>
                      <a:pt x="177" y="102"/>
                    </a:lnTo>
                    <a:lnTo>
                      <a:pt x="177" y="96"/>
                    </a:lnTo>
                    <a:lnTo>
                      <a:pt x="186" y="88"/>
                    </a:lnTo>
                    <a:lnTo>
                      <a:pt x="186" y="81"/>
                    </a:lnTo>
                    <a:lnTo>
                      <a:pt x="186" y="73"/>
                    </a:lnTo>
                    <a:lnTo>
                      <a:pt x="186" y="66"/>
                    </a:lnTo>
                    <a:lnTo>
                      <a:pt x="186" y="51"/>
                    </a:lnTo>
                    <a:lnTo>
                      <a:pt x="186" y="45"/>
                    </a:lnTo>
                    <a:lnTo>
                      <a:pt x="186" y="37"/>
                    </a:lnTo>
                    <a:lnTo>
                      <a:pt x="177" y="29"/>
                    </a:lnTo>
                    <a:lnTo>
                      <a:pt x="168" y="23"/>
                    </a:lnTo>
                    <a:lnTo>
                      <a:pt x="161" y="16"/>
                    </a:lnTo>
                    <a:lnTo>
                      <a:pt x="153" y="8"/>
                    </a:lnTo>
                    <a:lnTo>
                      <a:pt x="144" y="8"/>
                    </a:lnTo>
                    <a:lnTo>
                      <a:pt x="135" y="0"/>
                    </a:lnTo>
                    <a:lnTo>
                      <a:pt x="126" y="0"/>
                    </a:lnTo>
                    <a:lnTo>
                      <a:pt x="120" y="0"/>
                    </a:lnTo>
                    <a:lnTo>
                      <a:pt x="102" y="8"/>
                    </a:lnTo>
                    <a:lnTo>
                      <a:pt x="92" y="8"/>
                    </a:lnTo>
                    <a:lnTo>
                      <a:pt x="85" y="16"/>
                    </a:lnTo>
                    <a:lnTo>
                      <a:pt x="78" y="23"/>
                    </a:lnTo>
                    <a:lnTo>
                      <a:pt x="78" y="29"/>
                    </a:lnTo>
                    <a:lnTo>
                      <a:pt x="68" y="37"/>
                    </a:lnTo>
                    <a:lnTo>
                      <a:pt x="68" y="45"/>
                    </a:lnTo>
                    <a:lnTo>
                      <a:pt x="59" y="51"/>
                    </a:lnTo>
                    <a:lnTo>
                      <a:pt x="59" y="66"/>
                    </a:lnTo>
                    <a:lnTo>
                      <a:pt x="59" y="73"/>
                    </a:lnTo>
                    <a:lnTo>
                      <a:pt x="68" y="81"/>
                    </a:lnTo>
                    <a:lnTo>
                      <a:pt x="68" y="88"/>
                    </a:lnTo>
                    <a:lnTo>
                      <a:pt x="68" y="96"/>
                    </a:lnTo>
                    <a:lnTo>
                      <a:pt x="78" y="102"/>
                    </a:lnTo>
                    <a:lnTo>
                      <a:pt x="85" y="110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8" y="139"/>
                    </a:lnTo>
                    <a:lnTo>
                      <a:pt x="68" y="139"/>
                    </a:lnTo>
                    <a:lnTo>
                      <a:pt x="59" y="147"/>
                    </a:lnTo>
                    <a:lnTo>
                      <a:pt x="52" y="147"/>
                    </a:lnTo>
                    <a:lnTo>
                      <a:pt x="35" y="153"/>
                    </a:lnTo>
                    <a:lnTo>
                      <a:pt x="26" y="161"/>
                    </a:lnTo>
                    <a:lnTo>
                      <a:pt x="17" y="161"/>
                    </a:lnTo>
                    <a:lnTo>
                      <a:pt x="9" y="169"/>
                    </a:lnTo>
                    <a:lnTo>
                      <a:pt x="9" y="175"/>
                    </a:lnTo>
                    <a:lnTo>
                      <a:pt x="0" y="182"/>
                    </a:lnTo>
                    <a:lnTo>
                      <a:pt x="0" y="190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9" y="307"/>
                    </a:lnTo>
                    <a:lnTo>
                      <a:pt x="9" y="314"/>
                    </a:lnTo>
                    <a:lnTo>
                      <a:pt x="17" y="320"/>
                    </a:lnTo>
                    <a:lnTo>
                      <a:pt x="17" y="336"/>
                    </a:lnTo>
                    <a:lnTo>
                      <a:pt x="26" y="336"/>
                    </a:lnTo>
                    <a:lnTo>
                      <a:pt x="35" y="344"/>
                    </a:lnTo>
                    <a:lnTo>
                      <a:pt x="43" y="350"/>
                    </a:lnTo>
                    <a:lnTo>
                      <a:pt x="52" y="350"/>
                    </a:lnTo>
                    <a:lnTo>
                      <a:pt x="52" y="357"/>
                    </a:lnTo>
                    <a:lnTo>
                      <a:pt x="52" y="218"/>
                    </a:lnTo>
                    <a:lnTo>
                      <a:pt x="52" y="372"/>
                    </a:lnTo>
                    <a:lnTo>
                      <a:pt x="52" y="488"/>
                    </a:lnTo>
                    <a:lnTo>
                      <a:pt x="52" y="496"/>
                    </a:lnTo>
                    <a:lnTo>
                      <a:pt x="52" y="503"/>
                    </a:lnTo>
                    <a:lnTo>
                      <a:pt x="59" y="509"/>
                    </a:lnTo>
                    <a:lnTo>
                      <a:pt x="59" y="517"/>
                    </a:lnTo>
                    <a:lnTo>
                      <a:pt x="68" y="517"/>
                    </a:lnTo>
                    <a:lnTo>
                      <a:pt x="68" y="525"/>
                    </a:lnTo>
                    <a:lnTo>
                      <a:pt x="78" y="525"/>
                    </a:lnTo>
                    <a:lnTo>
                      <a:pt x="85" y="525"/>
                    </a:lnTo>
                    <a:lnTo>
                      <a:pt x="92" y="525"/>
                    </a:lnTo>
                    <a:lnTo>
                      <a:pt x="102" y="525"/>
                    </a:lnTo>
                    <a:lnTo>
                      <a:pt x="111" y="517"/>
                    </a:lnTo>
                    <a:lnTo>
                      <a:pt x="120" y="509"/>
                    </a:lnTo>
                    <a:lnTo>
                      <a:pt x="126" y="503"/>
                    </a:lnTo>
                    <a:lnTo>
                      <a:pt x="126" y="496"/>
                    </a:lnTo>
                    <a:lnTo>
                      <a:pt x="126" y="488"/>
                    </a:lnTo>
                    <a:lnTo>
                      <a:pt x="126" y="291"/>
                    </a:lnTo>
                    <a:lnTo>
                      <a:pt x="126" y="488"/>
                    </a:lnTo>
                    <a:lnTo>
                      <a:pt x="126" y="496"/>
                    </a:lnTo>
                    <a:lnTo>
                      <a:pt x="126" y="503"/>
                    </a:lnTo>
                    <a:lnTo>
                      <a:pt x="126" y="509"/>
                    </a:lnTo>
                    <a:lnTo>
                      <a:pt x="135" y="509"/>
                    </a:lnTo>
                    <a:lnTo>
                      <a:pt x="135" y="517"/>
                    </a:lnTo>
                    <a:lnTo>
                      <a:pt x="144" y="517"/>
                    </a:lnTo>
                    <a:lnTo>
                      <a:pt x="144" y="525"/>
                    </a:lnTo>
                    <a:lnTo>
                      <a:pt x="153" y="525"/>
                    </a:lnTo>
                    <a:lnTo>
                      <a:pt x="161" y="525"/>
                    </a:lnTo>
                    <a:lnTo>
                      <a:pt x="168" y="525"/>
                    </a:lnTo>
                    <a:lnTo>
                      <a:pt x="177" y="525"/>
                    </a:lnTo>
                    <a:lnTo>
                      <a:pt x="186" y="517"/>
                    </a:lnTo>
                    <a:lnTo>
                      <a:pt x="194" y="509"/>
                    </a:lnTo>
                    <a:lnTo>
                      <a:pt x="194" y="503"/>
                    </a:lnTo>
                    <a:lnTo>
                      <a:pt x="194" y="496"/>
                    </a:lnTo>
                    <a:lnTo>
                      <a:pt x="194" y="488"/>
                    </a:lnTo>
                    <a:lnTo>
                      <a:pt x="194" y="372"/>
                    </a:lnTo>
                    <a:lnTo>
                      <a:pt x="194" y="218"/>
                    </a:lnTo>
                    <a:lnTo>
                      <a:pt x="194" y="357"/>
                    </a:lnTo>
                    <a:lnTo>
                      <a:pt x="203" y="350"/>
                    </a:lnTo>
                    <a:lnTo>
                      <a:pt x="210" y="350"/>
                    </a:lnTo>
                    <a:lnTo>
                      <a:pt x="210" y="344"/>
                    </a:lnTo>
                    <a:lnTo>
                      <a:pt x="220" y="336"/>
                    </a:lnTo>
                    <a:lnTo>
                      <a:pt x="227" y="328"/>
                    </a:lnTo>
                    <a:lnTo>
                      <a:pt x="236" y="320"/>
                    </a:lnTo>
                    <a:lnTo>
                      <a:pt x="245" y="314"/>
                    </a:lnTo>
                    <a:lnTo>
                      <a:pt x="245" y="307"/>
                    </a:lnTo>
                    <a:lnTo>
                      <a:pt x="245" y="291"/>
                    </a:lnTo>
                    <a:lnTo>
                      <a:pt x="245" y="197"/>
                    </a:lnTo>
                    <a:lnTo>
                      <a:pt x="245" y="190"/>
                    </a:lnTo>
                    <a:lnTo>
                      <a:pt x="245" y="182"/>
                    </a:lnTo>
                    <a:lnTo>
                      <a:pt x="245" y="175"/>
                    </a:lnTo>
                    <a:lnTo>
                      <a:pt x="245" y="169"/>
                    </a:lnTo>
                    <a:lnTo>
                      <a:pt x="236" y="161"/>
                    </a:lnTo>
                    <a:lnTo>
                      <a:pt x="227" y="161"/>
                    </a:lnTo>
                    <a:lnTo>
                      <a:pt x="220" y="153"/>
                    </a:lnTo>
                    <a:lnTo>
                      <a:pt x="203" y="147"/>
                    </a:lnTo>
                    <a:close/>
                  </a:path>
                </a:pathLst>
              </a:custGeom>
              <a:solidFill>
                <a:srgbClr val="00CC99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240" name="Group 255"/>
              <p:cNvGrpSpPr>
                <a:grpSpLocks/>
              </p:cNvGrpSpPr>
              <p:nvPr/>
            </p:nvGrpSpPr>
            <p:grpSpPr bwMode="auto">
              <a:xfrm>
                <a:off x="2942" y="2590"/>
                <a:ext cx="122" cy="263"/>
                <a:chOff x="2942" y="2590"/>
                <a:chExt cx="122" cy="263"/>
              </a:xfrm>
            </p:grpSpPr>
            <p:sp>
              <p:nvSpPr>
                <p:cNvPr id="241" name="Freeform 256"/>
                <p:cNvSpPr>
                  <a:spLocks/>
                </p:cNvSpPr>
                <p:nvPr/>
              </p:nvSpPr>
              <p:spPr bwMode="auto">
                <a:xfrm>
                  <a:off x="2942" y="2590"/>
                  <a:ext cx="122" cy="263"/>
                </a:xfrm>
                <a:custGeom>
                  <a:avLst/>
                  <a:gdLst>
                    <a:gd name="T0" fmla="*/ 0 w 245"/>
                    <a:gd name="T1" fmla="*/ 1 h 525"/>
                    <a:gd name="T2" fmla="*/ 0 w 245"/>
                    <a:gd name="T3" fmla="*/ 1 h 525"/>
                    <a:gd name="T4" fmla="*/ 0 w 245"/>
                    <a:gd name="T5" fmla="*/ 1 h 525"/>
                    <a:gd name="T6" fmla="*/ 0 w 245"/>
                    <a:gd name="T7" fmla="*/ 1 h 525"/>
                    <a:gd name="T8" fmla="*/ 0 w 245"/>
                    <a:gd name="T9" fmla="*/ 1 h 525"/>
                    <a:gd name="T10" fmla="*/ 0 w 245"/>
                    <a:gd name="T11" fmla="*/ 1 h 525"/>
                    <a:gd name="T12" fmla="*/ 0 w 245"/>
                    <a:gd name="T13" fmla="*/ 1 h 525"/>
                    <a:gd name="T14" fmla="*/ 0 w 245"/>
                    <a:gd name="T15" fmla="*/ 1 h 525"/>
                    <a:gd name="T16" fmla="*/ 0 w 245"/>
                    <a:gd name="T17" fmla="*/ 1 h 525"/>
                    <a:gd name="T18" fmla="*/ 0 w 245"/>
                    <a:gd name="T19" fmla="*/ 1 h 525"/>
                    <a:gd name="T20" fmla="*/ 0 w 245"/>
                    <a:gd name="T21" fmla="*/ 1 h 525"/>
                    <a:gd name="T22" fmla="*/ 0 w 245"/>
                    <a:gd name="T23" fmla="*/ 1 h 525"/>
                    <a:gd name="T24" fmla="*/ 0 w 245"/>
                    <a:gd name="T25" fmla="*/ 0 h 525"/>
                    <a:gd name="T26" fmla="*/ 0 w 245"/>
                    <a:gd name="T27" fmla="*/ 1 h 525"/>
                    <a:gd name="T28" fmla="*/ 0 w 245"/>
                    <a:gd name="T29" fmla="*/ 1 h 525"/>
                    <a:gd name="T30" fmla="*/ 0 w 245"/>
                    <a:gd name="T31" fmla="*/ 1 h 525"/>
                    <a:gd name="T32" fmla="*/ 0 w 245"/>
                    <a:gd name="T33" fmla="*/ 1 h 525"/>
                    <a:gd name="T34" fmla="*/ 0 w 245"/>
                    <a:gd name="T35" fmla="*/ 1 h 525"/>
                    <a:gd name="T36" fmla="*/ 0 w 245"/>
                    <a:gd name="T37" fmla="*/ 1 h 525"/>
                    <a:gd name="T38" fmla="*/ 0 w 245"/>
                    <a:gd name="T39" fmla="*/ 1 h 525"/>
                    <a:gd name="T40" fmla="*/ 0 w 245"/>
                    <a:gd name="T41" fmla="*/ 1 h 525"/>
                    <a:gd name="T42" fmla="*/ 0 w 245"/>
                    <a:gd name="T43" fmla="*/ 1 h 525"/>
                    <a:gd name="T44" fmla="*/ 0 w 245"/>
                    <a:gd name="T45" fmla="*/ 1 h 525"/>
                    <a:gd name="T46" fmla="*/ 0 w 245"/>
                    <a:gd name="T47" fmla="*/ 1 h 525"/>
                    <a:gd name="T48" fmla="*/ 0 w 245"/>
                    <a:gd name="T49" fmla="*/ 1 h 525"/>
                    <a:gd name="T50" fmla="*/ 0 w 245"/>
                    <a:gd name="T51" fmla="*/ 1 h 525"/>
                    <a:gd name="T52" fmla="*/ 0 w 245"/>
                    <a:gd name="T53" fmla="*/ 1 h 525"/>
                    <a:gd name="T54" fmla="*/ 0 w 245"/>
                    <a:gd name="T55" fmla="*/ 1 h 525"/>
                    <a:gd name="T56" fmla="*/ 0 w 245"/>
                    <a:gd name="T57" fmla="*/ 1 h 525"/>
                    <a:gd name="T58" fmla="*/ 0 w 245"/>
                    <a:gd name="T59" fmla="*/ 1 h 525"/>
                    <a:gd name="T60" fmla="*/ 0 w 245"/>
                    <a:gd name="T61" fmla="*/ 1 h 525"/>
                    <a:gd name="T62" fmla="*/ 0 w 245"/>
                    <a:gd name="T63" fmla="*/ 1 h 525"/>
                    <a:gd name="T64" fmla="*/ 0 w 245"/>
                    <a:gd name="T65" fmla="*/ 1 h 525"/>
                    <a:gd name="T66" fmla="*/ 0 w 245"/>
                    <a:gd name="T67" fmla="*/ 1 h 525"/>
                    <a:gd name="T68" fmla="*/ 0 w 245"/>
                    <a:gd name="T69" fmla="*/ 1 h 525"/>
                    <a:gd name="T70" fmla="*/ 0 w 245"/>
                    <a:gd name="T71" fmla="*/ 1 h 525"/>
                    <a:gd name="T72" fmla="*/ 0 w 245"/>
                    <a:gd name="T73" fmla="*/ 1 h 525"/>
                    <a:gd name="T74" fmla="*/ 0 w 245"/>
                    <a:gd name="T75" fmla="*/ 1 h 525"/>
                    <a:gd name="T76" fmla="*/ 0 w 245"/>
                    <a:gd name="T77" fmla="*/ 1 h 525"/>
                    <a:gd name="T78" fmla="*/ 0 w 245"/>
                    <a:gd name="T79" fmla="*/ 1 h 525"/>
                    <a:gd name="T80" fmla="*/ 0 w 245"/>
                    <a:gd name="T81" fmla="*/ 1 h 525"/>
                    <a:gd name="T82" fmla="*/ 0 w 245"/>
                    <a:gd name="T83" fmla="*/ 1 h 525"/>
                    <a:gd name="T84" fmla="*/ 0 w 245"/>
                    <a:gd name="T85" fmla="*/ 1 h 525"/>
                    <a:gd name="T86" fmla="*/ 0 w 245"/>
                    <a:gd name="T87" fmla="*/ 1 h 525"/>
                    <a:gd name="T88" fmla="*/ 0 w 245"/>
                    <a:gd name="T89" fmla="*/ 1 h 525"/>
                    <a:gd name="T90" fmla="*/ 0 w 245"/>
                    <a:gd name="T91" fmla="*/ 1 h 525"/>
                    <a:gd name="T92" fmla="*/ 0 w 245"/>
                    <a:gd name="T93" fmla="*/ 1 h 525"/>
                    <a:gd name="T94" fmla="*/ 0 w 245"/>
                    <a:gd name="T95" fmla="*/ 1 h 525"/>
                    <a:gd name="T96" fmla="*/ 0 w 245"/>
                    <a:gd name="T97" fmla="*/ 1 h 525"/>
                    <a:gd name="T98" fmla="*/ 0 w 245"/>
                    <a:gd name="T99" fmla="*/ 1 h 525"/>
                    <a:gd name="T100" fmla="*/ 0 w 245"/>
                    <a:gd name="T101" fmla="*/ 1 h 525"/>
                    <a:gd name="T102" fmla="*/ 0 w 245"/>
                    <a:gd name="T103" fmla="*/ 1 h 525"/>
                    <a:gd name="T104" fmla="*/ 0 w 245"/>
                    <a:gd name="T105" fmla="*/ 1 h 525"/>
                    <a:gd name="T106" fmla="*/ 0 w 245"/>
                    <a:gd name="T107" fmla="*/ 1 h 525"/>
                    <a:gd name="T108" fmla="*/ 0 w 245"/>
                    <a:gd name="T109" fmla="*/ 1 h 525"/>
                    <a:gd name="T110" fmla="*/ 0 w 245"/>
                    <a:gd name="T111" fmla="*/ 1 h 525"/>
                    <a:gd name="T112" fmla="*/ 0 w 245"/>
                    <a:gd name="T113" fmla="*/ 1 h 525"/>
                    <a:gd name="T114" fmla="*/ 0 w 245"/>
                    <a:gd name="T115" fmla="*/ 1 h 525"/>
                    <a:gd name="T116" fmla="*/ 0 w 245"/>
                    <a:gd name="T117" fmla="*/ 1 h 525"/>
                    <a:gd name="T118" fmla="*/ 0 w 245"/>
                    <a:gd name="T119" fmla="*/ 1 h 525"/>
                    <a:gd name="T120" fmla="*/ 0 w 245"/>
                    <a:gd name="T121" fmla="*/ 1 h 525"/>
                    <a:gd name="T122" fmla="*/ 0 w 245"/>
                    <a:gd name="T123" fmla="*/ 1 h 525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5">
                      <a:moveTo>
                        <a:pt x="203" y="147"/>
                      </a:moveTo>
                      <a:lnTo>
                        <a:pt x="203" y="147"/>
                      </a:lnTo>
                      <a:lnTo>
                        <a:pt x="194" y="147"/>
                      </a:lnTo>
                      <a:lnTo>
                        <a:pt x="186" y="139"/>
                      </a:lnTo>
                      <a:lnTo>
                        <a:pt x="177" y="139"/>
                      </a:lnTo>
                      <a:lnTo>
                        <a:pt x="168" y="132"/>
                      </a:lnTo>
                      <a:lnTo>
                        <a:pt x="161" y="124"/>
                      </a:lnTo>
                      <a:lnTo>
                        <a:pt x="161" y="116"/>
                      </a:lnTo>
                      <a:lnTo>
                        <a:pt x="161" y="110"/>
                      </a:lnTo>
                      <a:lnTo>
                        <a:pt x="168" y="110"/>
                      </a:lnTo>
                      <a:lnTo>
                        <a:pt x="177" y="102"/>
                      </a:lnTo>
                      <a:lnTo>
                        <a:pt x="177" y="96"/>
                      </a:lnTo>
                      <a:lnTo>
                        <a:pt x="186" y="88"/>
                      </a:lnTo>
                      <a:lnTo>
                        <a:pt x="186" y="81"/>
                      </a:lnTo>
                      <a:lnTo>
                        <a:pt x="186" y="73"/>
                      </a:lnTo>
                      <a:lnTo>
                        <a:pt x="186" y="66"/>
                      </a:lnTo>
                      <a:lnTo>
                        <a:pt x="186" y="51"/>
                      </a:lnTo>
                      <a:lnTo>
                        <a:pt x="186" y="45"/>
                      </a:lnTo>
                      <a:lnTo>
                        <a:pt x="186" y="37"/>
                      </a:lnTo>
                      <a:lnTo>
                        <a:pt x="177" y="29"/>
                      </a:lnTo>
                      <a:lnTo>
                        <a:pt x="168" y="23"/>
                      </a:lnTo>
                      <a:lnTo>
                        <a:pt x="161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5" y="0"/>
                      </a:lnTo>
                      <a:lnTo>
                        <a:pt x="126" y="0"/>
                      </a:lnTo>
                      <a:lnTo>
                        <a:pt x="120" y="0"/>
                      </a:lnTo>
                      <a:lnTo>
                        <a:pt x="102" y="8"/>
                      </a:lnTo>
                      <a:lnTo>
                        <a:pt x="92" y="8"/>
                      </a:lnTo>
                      <a:lnTo>
                        <a:pt x="85" y="16"/>
                      </a:lnTo>
                      <a:lnTo>
                        <a:pt x="78" y="23"/>
                      </a:lnTo>
                      <a:lnTo>
                        <a:pt x="78" y="29"/>
                      </a:lnTo>
                      <a:lnTo>
                        <a:pt x="68" y="37"/>
                      </a:lnTo>
                      <a:lnTo>
                        <a:pt x="68" y="45"/>
                      </a:lnTo>
                      <a:lnTo>
                        <a:pt x="59" y="51"/>
                      </a:lnTo>
                      <a:lnTo>
                        <a:pt x="59" y="66"/>
                      </a:lnTo>
                      <a:lnTo>
                        <a:pt x="59" y="73"/>
                      </a:lnTo>
                      <a:lnTo>
                        <a:pt x="68" y="81"/>
                      </a:lnTo>
                      <a:lnTo>
                        <a:pt x="68" y="88"/>
                      </a:lnTo>
                      <a:lnTo>
                        <a:pt x="68" y="96"/>
                      </a:lnTo>
                      <a:lnTo>
                        <a:pt x="78" y="102"/>
                      </a:lnTo>
                      <a:lnTo>
                        <a:pt x="85" y="110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8" y="139"/>
                      </a:lnTo>
                      <a:lnTo>
                        <a:pt x="68" y="139"/>
                      </a:lnTo>
                      <a:lnTo>
                        <a:pt x="59" y="147"/>
                      </a:lnTo>
                      <a:lnTo>
                        <a:pt x="52" y="147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7" y="161"/>
                      </a:lnTo>
                      <a:lnTo>
                        <a:pt x="9" y="169"/>
                      </a:lnTo>
                      <a:lnTo>
                        <a:pt x="9" y="175"/>
                      </a:lnTo>
                      <a:lnTo>
                        <a:pt x="0" y="182"/>
                      </a:lnTo>
                      <a:lnTo>
                        <a:pt x="0" y="190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7"/>
                      </a:lnTo>
                      <a:lnTo>
                        <a:pt x="9" y="314"/>
                      </a:lnTo>
                      <a:lnTo>
                        <a:pt x="17" y="320"/>
                      </a:lnTo>
                      <a:lnTo>
                        <a:pt x="17" y="336"/>
                      </a:lnTo>
                      <a:lnTo>
                        <a:pt x="26" y="336"/>
                      </a:lnTo>
                      <a:lnTo>
                        <a:pt x="35" y="344"/>
                      </a:lnTo>
                      <a:lnTo>
                        <a:pt x="43" y="350"/>
                      </a:lnTo>
                      <a:lnTo>
                        <a:pt x="52" y="350"/>
                      </a:lnTo>
                      <a:lnTo>
                        <a:pt x="52" y="357"/>
                      </a:lnTo>
                      <a:lnTo>
                        <a:pt x="52" y="218"/>
                      </a:lnTo>
                      <a:lnTo>
                        <a:pt x="52" y="372"/>
                      </a:lnTo>
                      <a:lnTo>
                        <a:pt x="52" y="488"/>
                      </a:lnTo>
                      <a:lnTo>
                        <a:pt x="52" y="496"/>
                      </a:lnTo>
                      <a:lnTo>
                        <a:pt x="52" y="503"/>
                      </a:lnTo>
                      <a:lnTo>
                        <a:pt x="59" y="509"/>
                      </a:lnTo>
                      <a:lnTo>
                        <a:pt x="59" y="517"/>
                      </a:lnTo>
                      <a:lnTo>
                        <a:pt x="68" y="517"/>
                      </a:lnTo>
                      <a:lnTo>
                        <a:pt x="68" y="525"/>
                      </a:lnTo>
                      <a:lnTo>
                        <a:pt x="78" y="525"/>
                      </a:lnTo>
                      <a:lnTo>
                        <a:pt x="85" y="525"/>
                      </a:lnTo>
                      <a:lnTo>
                        <a:pt x="92" y="525"/>
                      </a:lnTo>
                      <a:lnTo>
                        <a:pt x="102" y="525"/>
                      </a:lnTo>
                      <a:lnTo>
                        <a:pt x="111" y="517"/>
                      </a:lnTo>
                      <a:lnTo>
                        <a:pt x="120" y="509"/>
                      </a:lnTo>
                      <a:lnTo>
                        <a:pt x="126" y="503"/>
                      </a:lnTo>
                      <a:lnTo>
                        <a:pt x="126" y="496"/>
                      </a:lnTo>
                      <a:lnTo>
                        <a:pt x="126" y="488"/>
                      </a:lnTo>
                      <a:lnTo>
                        <a:pt x="126" y="291"/>
                      </a:lnTo>
                      <a:lnTo>
                        <a:pt x="126" y="488"/>
                      </a:lnTo>
                      <a:lnTo>
                        <a:pt x="126" y="496"/>
                      </a:lnTo>
                      <a:lnTo>
                        <a:pt x="126" y="503"/>
                      </a:lnTo>
                      <a:lnTo>
                        <a:pt x="126" y="509"/>
                      </a:lnTo>
                      <a:lnTo>
                        <a:pt x="135" y="509"/>
                      </a:lnTo>
                      <a:lnTo>
                        <a:pt x="135" y="517"/>
                      </a:lnTo>
                      <a:lnTo>
                        <a:pt x="144" y="517"/>
                      </a:lnTo>
                      <a:lnTo>
                        <a:pt x="144" y="525"/>
                      </a:lnTo>
                      <a:lnTo>
                        <a:pt x="153" y="525"/>
                      </a:lnTo>
                      <a:lnTo>
                        <a:pt x="161" y="525"/>
                      </a:lnTo>
                      <a:lnTo>
                        <a:pt x="168" y="525"/>
                      </a:lnTo>
                      <a:lnTo>
                        <a:pt x="177" y="525"/>
                      </a:lnTo>
                      <a:lnTo>
                        <a:pt x="186" y="517"/>
                      </a:lnTo>
                      <a:lnTo>
                        <a:pt x="194" y="509"/>
                      </a:lnTo>
                      <a:lnTo>
                        <a:pt x="194" y="503"/>
                      </a:lnTo>
                      <a:lnTo>
                        <a:pt x="194" y="496"/>
                      </a:lnTo>
                      <a:lnTo>
                        <a:pt x="194" y="488"/>
                      </a:lnTo>
                      <a:lnTo>
                        <a:pt x="194" y="372"/>
                      </a:lnTo>
                      <a:lnTo>
                        <a:pt x="194" y="218"/>
                      </a:lnTo>
                      <a:lnTo>
                        <a:pt x="194" y="357"/>
                      </a:lnTo>
                      <a:lnTo>
                        <a:pt x="203" y="350"/>
                      </a:lnTo>
                      <a:lnTo>
                        <a:pt x="210" y="350"/>
                      </a:lnTo>
                      <a:lnTo>
                        <a:pt x="210" y="344"/>
                      </a:lnTo>
                      <a:lnTo>
                        <a:pt x="220" y="336"/>
                      </a:lnTo>
                      <a:lnTo>
                        <a:pt x="227" y="328"/>
                      </a:lnTo>
                      <a:lnTo>
                        <a:pt x="236" y="320"/>
                      </a:lnTo>
                      <a:lnTo>
                        <a:pt x="245" y="314"/>
                      </a:lnTo>
                      <a:lnTo>
                        <a:pt x="245" y="307"/>
                      </a:lnTo>
                      <a:lnTo>
                        <a:pt x="245" y="291"/>
                      </a:lnTo>
                      <a:lnTo>
                        <a:pt x="245" y="197"/>
                      </a:lnTo>
                      <a:lnTo>
                        <a:pt x="245" y="190"/>
                      </a:lnTo>
                      <a:lnTo>
                        <a:pt x="245" y="182"/>
                      </a:lnTo>
                      <a:lnTo>
                        <a:pt x="245" y="175"/>
                      </a:lnTo>
                      <a:lnTo>
                        <a:pt x="245" y="169"/>
                      </a:lnTo>
                      <a:lnTo>
                        <a:pt x="236" y="161"/>
                      </a:lnTo>
                      <a:lnTo>
                        <a:pt x="227" y="161"/>
                      </a:lnTo>
                      <a:lnTo>
                        <a:pt x="220" y="153"/>
                      </a:lnTo>
                      <a:lnTo>
                        <a:pt x="203" y="147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242" name="Freeform 257"/>
                <p:cNvSpPr>
                  <a:spLocks/>
                </p:cNvSpPr>
                <p:nvPr/>
              </p:nvSpPr>
              <p:spPr bwMode="auto">
                <a:xfrm>
                  <a:off x="2942" y="2590"/>
                  <a:ext cx="122" cy="263"/>
                </a:xfrm>
                <a:custGeom>
                  <a:avLst/>
                  <a:gdLst>
                    <a:gd name="T0" fmla="*/ 0 w 245"/>
                    <a:gd name="T1" fmla="*/ 1 h 525"/>
                    <a:gd name="T2" fmla="*/ 0 w 245"/>
                    <a:gd name="T3" fmla="*/ 1 h 525"/>
                    <a:gd name="T4" fmla="*/ 0 w 245"/>
                    <a:gd name="T5" fmla="*/ 1 h 525"/>
                    <a:gd name="T6" fmla="*/ 0 w 245"/>
                    <a:gd name="T7" fmla="*/ 1 h 525"/>
                    <a:gd name="T8" fmla="*/ 0 w 245"/>
                    <a:gd name="T9" fmla="*/ 1 h 525"/>
                    <a:gd name="T10" fmla="*/ 0 w 245"/>
                    <a:gd name="T11" fmla="*/ 1 h 525"/>
                    <a:gd name="T12" fmla="*/ 0 w 245"/>
                    <a:gd name="T13" fmla="*/ 1 h 525"/>
                    <a:gd name="T14" fmla="*/ 0 w 245"/>
                    <a:gd name="T15" fmla="*/ 1 h 525"/>
                    <a:gd name="T16" fmla="*/ 0 w 245"/>
                    <a:gd name="T17" fmla="*/ 1 h 525"/>
                    <a:gd name="T18" fmla="*/ 0 w 245"/>
                    <a:gd name="T19" fmla="*/ 1 h 525"/>
                    <a:gd name="T20" fmla="*/ 0 w 245"/>
                    <a:gd name="T21" fmla="*/ 1 h 525"/>
                    <a:gd name="T22" fmla="*/ 0 w 245"/>
                    <a:gd name="T23" fmla="*/ 1 h 525"/>
                    <a:gd name="T24" fmla="*/ 0 w 245"/>
                    <a:gd name="T25" fmla="*/ 0 h 525"/>
                    <a:gd name="T26" fmla="*/ 0 w 245"/>
                    <a:gd name="T27" fmla="*/ 1 h 525"/>
                    <a:gd name="T28" fmla="*/ 0 w 245"/>
                    <a:gd name="T29" fmla="*/ 1 h 525"/>
                    <a:gd name="T30" fmla="*/ 0 w 245"/>
                    <a:gd name="T31" fmla="*/ 1 h 525"/>
                    <a:gd name="T32" fmla="*/ 0 w 245"/>
                    <a:gd name="T33" fmla="*/ 1 h 525"/>
                    <a:gd name="T34" fmla="*/ 0 w 245"/>
                    <a:gd name="T35" fmla="*/ 1 h 525"/>
                    <a:gd name="T36" fmla="*/ 0 w 245"/>
                    <a:gd name="T37" fmla="*/ 1 h 525"/>
                    <a:gd name="T38" fmla="*/ 0 w 245"/>
                    <a:gd name="T39" fmla="*/ 1 h 525"/>
                    <a:gd name="T40" fmla="*/ 0 w 245"/>
                    <a:gd name="T41" fmla="*/ 1 h 525"/>
                    <a:gd name="T42" fmla="*/ 0 w 245"/>
                    <a:gd name="T43" fmla="*/ 1 h 525"/>
                    <a:gd name="T44" fmla="*/ 0 w 245"/>
                    <a:gd name="T45" fmla="*/ 1 h 525"/>
                    <a:gd name="T46" fmla="*/ 0 w 245"/>
                    <a:gd name="T47" fmla="*/ 1 h 525"/>
                    <a:gd name="T48" fmla="*/ 0 w 245"/>
                    <a:gd name="T49" fmla="*/ 1 h 525"/>
                    <a:gd name="T50" fmla="*/ 0 w 245"/>
                    <a:gd name="T51" fmla="*/ 1 h 525"/>
                    <a:gd name="T52" fmla="*/ 0 w 245"/>
                    <a:gd name="T53" fmla="*/ 1 h 525"/>
                    <a:gd name="T54" fmla="*/ 0 w 245"/>
                    <a:gd name="T55" fmla="*/ 1 h 525"/>
                    <a:gd name="T56" fmla="*/ 0 w 245"/>
                    <a:gd name="T57" fmla="*/ 1 h 525"/>
                    <a:gd name="T58" fmla="*/ 0 w 245"/>
                    <a:gd name="T59" fmla="*/ 1 h 525"/>
                    <a:gd name="T60" fmla="*/ 0 w 245"/>
                    <a:gd name="T61" fmla="*/ 1 h 525"/>
                    <a:gd name="T62" fmla="*/ 0 w 245"/>
                    <a:gd name="T63" fmla="*/ 1 h 525"/>
                    <a:gd name="T64" fmla="*/ 0 w 245"/>
                    <a:gd name="T65" fmla="*/ 1 h 525"/>
                    <a:gd name="T66" fmla="*/ 0 w 245"/>
                    <a:gd name="T67" fmla="*/ 1 h 525"/>
                    <a:gd name="T68" fmla="*/ 0 w 245"/>
                    <a:gd name="T69" fmla="*/ 1 h 525"/>
                    <a:gd name="T70" fmla="*/ 0 w 245"/>
                    <a:gd name="T71" fmla="*/ 1 h 525"/>
                    <a:gd name="T72" fmla="*/ 0 w 245"/>
                    <a:gd name="T73" fmla="*/ 1 h 525"/>
                    <a:gd name="T74" fmla="*/ 0 w 245"/>
                    <a:gd name="T75" fmla="*/ 1 h 525"/>
                    <a:gd name="T76" fmla="*/ 0 w 245"/>
                    <a:gd name="T77" fmla="*/ 1 h 525"/>
                    <a:gd name="T78" fmla="*/ 0 w 245"/>
                    <a:gd name="T79" fmla="*/ 1 h 525"/>
                    <a:gd name="T80" fmla="*/ 0 w 245"/>
                    <a:gd name="T81" fmla="*/ 1 h 525"/>
                    <a:gd name="T82" fmla="*/ 0 w 245"/>
                    <a:gd name="T83" fmla="*/ 1 h 525"/>
                    <a:gd name="T84" fmla="*/ 0 w 245"/>
                    <a:gd name="T85" fmla="*/ 1 h 525"/>
                    <a:gd name="T86" fmla="*/ 0 w 245"/>
                    <a:gd name="T87" fmla="*/ 1 h 525"/>
                    <a:gd name="T88" fmla="*/ 0 w 245"/>
                    <a:gd name="T89" fmla="*/ 1 h 525"/>
                    <a:gd name="T90" fmla="*/ 0 w 245"/>
                    <a:gd name="T91" fmla="*/ 1 h 525"/>
                    <a:gd name="T92" fmla="*/ 0 w 245"/>
                    <a:gd name="T93" fmla="*/ 1 h 525"/>
                    <a:gd name="T94" fmla="*/ 0 w 245"/>
                    <a:gd name="T95" fmla="*/ 1 h 525"/>
                    <a:gd name="T96" fmla="*/ 0 w 245"/>
                    <a:gd name="T97" fmla="*/ 1 h 525"/>
                    <a:gd name="T98" fmla="*/ 0 w 245"/>
                    <a:gd name="T99" fmla="*/ 1 h 525"/>
                    <a:gd name="T100" fmla="*/ 0 w 245"/>
                    <a:gd name="T101" fmla="*/ 1 h 525"/>
                    <a:gd name="T102" fmla="*/ 0 w 245"/>
                    <a:gd name="T103" fmla="*/ 1 h 525"/>
                    <a:gd name="T104" fmla="*/ 0 w 245"/>
                    <a:gd name="T105" fmla="*/ 1 h 525"/>
                    <a:gd name="T106" fmla="*/ 0 w 245"/>
                    <a:gd name="T107" fmla="*/ 1 h 525"/>
                    <a:gd name="T108" fmla="*/ 0 w 245"/>
                    <a:gd name="T109" fmla="*/ 1 h 525"/>
                    <a:gd name="T110" fmla="*/ 0 w 245"/>
                    <a:gd name="T111" fmla="*/ 1 h 525"/>
                    <a:gd name="T112" fmla="*/ 0 w 245"/>
                    <a:gd name="T113" fmla="*/ 1 h 525"/>
                    <a:gd name="T114" fmla="*/ 0 w 245"/>
                    <a:gd name="T115" fmla="*/ 1 h 525"/>
                    <a:gd name="T116" fmla="*/ 0 w 245"/>
                    <a:gd name="T117" fmla="*/ 1 h 525"/>
                    <a:gd name="T118" fmla="*/ 0 w 245"/>
                    <a:gd name="T119" fmla="*/ 1 h 525"/>
                    <a:gd name="T120" fmla="*/ 0 w 245"/>
                    <a:gd name="T121" fmla="*/ 1 h 525"/>
                    <a:gd name="T122" fmla="*/ 0 w 245"/>
                    <a:gd name="T123" fmla="*/ 1 h 525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5">
                      <a:moveTo>
                        <a:pt x="203" y="147"/>
                      </a:moveTo>
                      <a:lnTo>
                        <a:pt x="203" y="147"/>
                      </a:lnTo>
                      <a:lnTo>
                        <a:pt x="194" y="147"/>
                      </a:lnTo>
                      <a:lnTo>
                        <a:pt x="186" y="139"/>
                      </a:lnTo>
                      <a:lnTo>
                        <a:pt x="177" y="139"/>
                      </a:lnTo>
                      <a:lnTo>
                        <a:pt x="168" y="132"/>
                      </a:lnTo>
                      <a:lnTo>
                        <a:pt x="161" y="124"/>
                      </a:lnTo>
                      <a:lnTo>
                        <a:pt x="161" y="116"/>
                      </a:lnTo>
                      <a:lnTo>
                        <a:pt x="161" y="110"/>
                      </a:lnTo>
                      <a:lnTo>
                        <a:pt x="168" y="110"/>
                      </a:lnTo>
                      <a:lnTo>
                        <a:pt x="177" y="102"/>
                      </a:lnTo>
                      <a:lnTo>
                        <a:pt x="177" y="96"/>
                      </a:lnTo>
                      <a:lnTo>
                        <a:pt x="186" y="88"/>
                      </a:lnTo>
                      <a:lnTo>
                        <a:pt x="186" y="81"/>
                      </a:lnTo>
                      <a:lnTo>
                        <a:pt x="186" y="73"/>
                      </a:lnTo>
                      <a:lnTo>
                        <a:pt x="186" y="66"/>
                      </a:lnTo>
                      <a:lnTo>
                        <a:pt x="186" y="51"/>
                      </a:lnTo>
                      <a:lnTo>
                        <a:pt x="186" y="45"/>
                      </a:lnTo>
                      <a:lnTo>
                        <a:pt x="186" y="37"/>
                      </a:lnTo>
                      <a:lnTo>
                        <a:pt x="177" y="29"/>
                      </a:lnTo>
                      <a:lnTo>
                        <a:pt x="168" y="23"/>
                      </a:lnTo>
                      <a:lnTo>
                        <a:pt x="161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5" y="0"/>
                      </a:lnTo>
                      <a:lnTo>
                        <a:pt x="126" y="0"/>
                      </a:lnTo>
                      <a:lnTo>
                        <a:pt x="120" y="0"/>
                      </a:lnTo>
                      <a:lnTo>
                        <a:pt x="102" y="8"/>
                      </a:lnTo>
                      <a:lnTo>
                        <a:pt x="92" y="8"/>
                      </a:lnTo>
                      <a:lnTo>
                        <a:pt x="85" y="16"/>
                      </a:lnTo>
                      <a:lnTo>
                        <a:pt x="78" y="23"/>
                      </a:lnTo>
                      <a:lnTo>
                        <a:pt x="78" y="29"/>
                      </a:lnTo>
                      <a:lnTo>
                        <a:pt x="68" y="37"/>
                      </a:lnTo>
                      <a:lnTo>
                        <a:pt x="68" y="45"/>
                      </a:lnTo>
                      <a:lnTo>
                        <a:pt x="59" y="51"/>
                      </a:lnTo>
                      <a:lnTo>
                        <a:pt x="59" y="66"/>
                      </a:lnTo>
                      <a:lnTo>
                        <a:pt x="59" y="73"/>
                      </a:lnTo>
                      <a:lnTo>
                        <a:pt x="68" y="81"/>
                      </a:lnTo>
                      <a:lnTo>
                        <a:pt x="68" y="88"/>
                      </a:lnTo>
                      <a:lnTo>
                        <a:pt x="68" y="96"/>
                      </a:lnTo>
                      <a:lnTo>
                        <a:pt x="78" y="102"/>
                      </a:lnTo>
                      <a:lnTo>
                        <a:pt x="85" y="110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8" y="139"/>
                      </a:lnTo>
                      <a:lnTo>
                        <a:pt x="68" y="139"/>
                      </a:lnTo>
                      <a:lnTo>
                        <a:pt x="59" y="147"/>
                      </a:lnTo>
                      <a:lnTo>
                        <a:pt x="52" y="147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7" y="161"/>
                      </a:lnTo>
                      <a:lnTo>
                        <a:pt x="9" y="169"/>
                      </a:lnTo>
                      <a:lnTo>
                        <a:pt x="9" y="175"/>
                      </a:lnTo>
                      <a:lnTo>
                        <a:pt x="0" y="182"/>
                      </a:lnTo>
                      <a:lnTo>
                        <a:pt x="0" y="190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7"/>
                      </a:lnTo>
                      <a:lnTo>
                        <a:pt x="9" y="314"/>
                      </a:lnTo>
                      <a:lnTo>
                        <a:pt x="17" y="320"/>
                      </a:lnTo>
                      <a:lnTo>
                        <a:pt x="17" y="336"/>
                      </a:lnTo>
                      <a:lnTo>
                        <a:pt x="26" y="336"/>
                      </a:lnTo>
                      <a:lnTo>
                        <a:pt x="35" y="344"/>
                      </a:lnTo>
                      <a:lnTo>
                        <a:pt x="43" y="350"/>
                      </a:lnTo>
                      <a:lnTo>
                        <a:pt x="52" y="350"/>
                      </a:lnTo>
                      <a:lnTo>
                        <a:pt x="52" y="357"/>
                      </a:lnTo>
                      <a:lnTo>
                        <a:pt x="52" y="218"/>
                      </a:lnTo>
                      <a:lnTo>
                        <a:pt x="52" y="372"/>
                      </a:lnTo>
                      <a:lnTo>
                        <a:pt x="52" y="488"/>
                      </a:lnTo>
                      <a:lnTo>
                        <a:pt x="52" y="496"/>
                      </a:lnTo>
                      <a:lnTo>
                        <a:pt x="52" y="503"/>
                      </a:lnTo>
                      <a:lnTo>
                        <a:pt x="59" y="509"/>
                      </a:lnTo>
                      <a:lnTo>
                        <a:pt x="59" y="517"/>
                      </a:lnTo>
                      <a:lnTo>
                        <a:pt x="68" y="517"/>
                      </a:lnTo>
                      <a:lnTo>
                        <a:pt x="68" y="525"/>
                      </a:lnTo>
                      <a:lnTo>
                        <a:pt x="78" y="525"/>
                      </a:lnTo>
                      <a:lnTo>
                        <a:pt x="85" y="525"/>
                      </a:lnTo>
                      <a:lnTo>
                        <a:pt x="92" y="525"/>
                      </a:lnTo>
                      <a:lnTo>
                        <a:pt x="102" y="525"/>
                      </a:lnTo>
                      <a:lnTo>
                        <a:pt x="111" y="517"/>
                      </a:lnTo>
                      <a:lnTo>
                        <a:pt x="120" y="509"/>
                      </a:lnTo>
                      <a:lnTo>
                        <a:pt x="126" y="503"/>
                      </a:lnTo>
                      <a:lnTo>
                        <a:pt x="126" y="496"/>
                      </a:lnTo>
                      <a:lnTo>
                        <a:pt x="126" y="488"/>
                      </a:lnTo>
                      <a:lnTo>
                        <a:pt x="126" y="291"/>
                      </a:lnTo>
                      <a:lnTo>
                        <a:pt x="126" y="488"/>
                      </a:lnTo>
                      <a:lnTo>
                        <a:pt x="126" y="496"/>
                      </a:lnTo>
                      <a:lnTo>
                        <a:pt x="126" y="503"/>
                      </a:lnTo>
                      <a:lnTo>
                        <a:pt x="126" y="509"/>
                      </a:lnTo>
                      <a:lnTo>
                        <a:pt x="135" y="509"/>
                      </a:lnTo>
                      <a:lnTo>
                        <a:pt x="135" y="517"/>
                      </a:lnTo>
                      <a:lnTo>
                        <a:pt x="144" y="517"/>
                      </a:lnTo>
                      <a:lnTo>
                        <a:pt x="144" y="525"/>
                      </a:lnTo>
                      <a:lnTo>
                        <a:pt x="153" y="525"/>
                      </a:lnTo>
                      <a:lnTo>
                        <a:pt x="161" y="525"/>
                      </a:lnTo>
                      <a:lnTo>
                        <a:pt x="168" y="525"/>
                      </a:lnTo>
                      <a:lnTo>
                        <a:pt x="177" y="525"/>
                      </a:lnTo>
                      <a:lnTo>
                        <a:pt x="186" y="517"/>
                      </a:lnTo>
                      <a:lnTo>
                        <a:pt x="194" y="509"/>
                      </a:lnTo>
                      <a:lnTo>
                        <a:pt x="194" y="503"/>
                      </a:lnTo>
                      <a:lnTo>
                        <a:pt x="194" y="496"/>
                      </a:lnTo>
                      <a:lnTo>
                        <a:pt x="194" y="488"/>
                      </a:lnTo>
                      <a:lnTo>
                        <a:pt x="194" y="372"/>
                      </a:lnTo>
                      <a:lnTo>
                        <a:pt x="194" y="218"/>
                      </a:lnTo>
                      <a:lnTo>
                        <a:pt x="194" y="357"/>
                      </a:lnTo>
                      <a:lnTo>
                        <a:pt x="203" y="350"/>
                      </a:lnTo>
                      <a:lnTo>
                        <a:pt x="210" y="350"/>
                      </a:lnTo>
                      <a:lnTo>
                        <a:pt x="210" y="344"/>
                      </a:lnTo>
                      <a:lnTo>
                        <a:pt x="220" y="336"/>
                      </a:lnTo>
                      <a:lnTo>
                        <a:pt x="227" y="328"/>
                      </a:lnTo>
                      <a:lnTo>
                        <a:pt x="236" y="320"/>
                      </a:lnTo>
                      <a:lnTo>
                        <a:pt x="245" y="314"/>
                      </a:lnTo>
                      <a:lnTo>
                        <a:pt x="245" y="307"/>
                      </a:lnTo>
                      <a:lnTo>
                        <a:pt x="245" y="291"/>
                      </a:lnTo>
                      <a:lnTo>
                        <a:pt x="245" y="197"/>
                      </a:lnTo>
                      <a:lnTo>
                        <a:pt x="245" y="190"/>
                      </a:lnTo>
                      <a:lnTo>
                        <a:pt x="245" y="182"/>
                      </a:lnTo>
                      <a:lnTo>
                        <a:pt x="245" y="175"/>
                      </a:lnTo>
                      <a:lnTo>
                        <a:pt x="245" y="169"/>
                      </a:lnTo>
                      <a:lnTo>
                        <a:pt x="236" y="161"/>
                      </a:lnTo>
                      <a:lnTo>
                        <a:pt x="227" y="161"/>
                      </a:lnTo>
                      <a:lnTo>
                        <a:pt x="220" y="153"/>
                      </a:lnTo>
                      <a:lnTo>
                        <a:pt x="203" y="147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  <p:grpSp>
          <p:nvGrpSpPr>
            <p:cNvPr id="65" name="Group 258"/>
            <p:cNvGrpSpPr>
              <a:grpSpLocks/>
            </p:cNvGrpSpPr>
            <p:nvPr/>
          </p:nvGrpSpPr>
          <p:grpSpPr bwMode="auto">
            <a:xfrm>
              <a:off x="2628" y="3358"/>
              <a:ext cx="106" cy="236"/>
              <a:chOff x="2924" y="2893"/>
              <a:chExt cx="123" cy="262"/>
            </a:xfrm>
          </p:grpSpPr>
          <p:sp>
            <p:nvSpPr>
              <p:cNvPr id="235" name="Freeform 259"/>
              <p:cNvSpPr>
                <a:spLocks/>
              </p:cNvSpPr>
              <p:nvPr/>
            </p:nvSpPr>
            <p:spPr bwMode="auto">
              <a:xfrm>
                <a:off x="2924" y="2893"/>
                <a:ext cx="123" cy="262"/>
              </a:xfrm>
              <a:custGeom>
                <a:avLst/>
                <a:gdLst>
                  <a:gd name="T0" fmla="*/ 1 w 245"/>
                  <a:gd name="T1" fmla="*/ 1 h 523"/>
                  <a:gd name="T2" fmla="*/ 1 w 245"/>
                  <a:gd name="T3" fmla="*/ 1 h 523"/>
                  <a:gd name="T4" fmla="*/ 1 w 245"/>
                  <a:gd name="T5" fmla="*/ 1 h 523"/>
                  <a:gd name="T6" fmla="*/ 1 w 245"/>
                  <a:gd name="T7" fmla="*/ 1 h 523"/>
                  <a:gd name="T8" fmla="*/ 1 w 245"/>
                  <a:gd name="T9" fmla="*/ 1 h 523"/>
                  <a:gd name="T10" fmla="*/ 1 w 245"/>
                  <a:gd name="T11" fmla="*/ 1 h 523"/>
                  <a:gd name="T12" fmla="*/ 1 w 245"/>
                  <a:gd name="T13" fmla="*/ 1 h 523"/>
                  <a:gd name="T14" fmla="*/ 1 w 245"/>
                  <a:gd name="T15" fmla="*/ 1 h 523"/>
                  <a:gd name="T16" fmla="*/ 1 w 245"/>
                  <a:gd name="T17" fmla="*/ 1 h 523"/>
                  <a:gd name="T18" fmla="*/ 1 w 245"/>
                  <a:gd name="T19" fmla="*/ 1 h 523"/>
                  <a:gd name="T20" fmla="*/ 1 w 245"/>
                  <a:gd name="T21" fmla="*/ 1 h 523"/>
                  <a:gd name="T22" fmla="*/ 1 w 245"/>
                  <a:gd name="T23" fmla="*/ 1 h 523"/>
                  <a:gd name="T24" fmla="*/ 1 w 245"/>
                  <a:gd name="T25" fmla="*/ 0 h 523"/>
                  <a:gd name="T26" fmla="*/ 1 w 245"/>
                  <a:gd name="T27" fmla="*/ 1 h 523"/>
                  <a:gd name="T28" fmla="*/ 1 w 245"/>
                  <a:gd name="T29" fmla="*/ 1 h 523"/>
                  <a:gd name="T30" fmla="*/ 1 w 245"/>
                  <a:gd name="T31" fmla="*/ 1 h 523"/>
                  <a:gd name="T32" fmla="*/ 1 w 245"/>
                  <a:gd name="T33" fmla="*/ 1 h 523"/>
                  <a:gd name="T34" fmla="*/ 1 w 245"/>
                  <a:gd name="T35" fmla="*/ 1 h 523"/>
                  <a:gd name="T36" fmla="*/ 1 w 245"/>
                  <a:gd name="T37" fmla="*/ 1 h 523"/>
                  <a:gd name="T38" fmla="*/ 1 w 245"/>
                  <a:gd name="T39" fmla="*/ 1 h 523"/>
                  <a:gd name="T40" fmla="*/ 1 w 245"/>
                  <a:gd name="T41" fmla="*/ 1 h 523"/>
                  <a:gd name="T42" fmla="*/ 1 w 245"/>
                  <a:gd name="T43" fmla="*/ 1 h 523"/>
                  <a:gd name="T44" fmla="*/ 1 w 245"/>
                  <a:gd name="T45" fmla="*/ 1 h 523"/>
                  <a:gd name="T46" fmla="*/ 1 w 245"/>
                  <a:gd name="T47" fmla="*/ 1 h 523"/>
                  <a:gd name="T48" fmla="*/ 1 w 245"/>
                  <a:gd name="T49" fmla="*/ 1 h 523"/>
                  <a:gd name="T50" fmla="*/ 1 w 245"/>
                  <a:gd name="T51" fmla="*/ 1 h 523"/>
                  <a:gd name="T52" fmla="*/ 1 w 245"/>
                  <a:gd name="T53" fmla="*/ 1 h 523"/>
                  <a:gd name="T54" fmla="*/ 0 w 245"/>
                  <a:gd name="T55" fmla="*/ 1 h 523"/>
                  <a:gd name="T56" fmla="*/ 0 w 245"/>
                  <a:gd name="T57" fmla="*/ 1 h 523"/>
                  <a:gd name="T58" fmla="*/ 1 w 245"/>
                  <a:gd name="T59" fmla="*/ 1 h 523"/>
                  <a:gd name="T60" fmla="*/ 1 w 245"/>
                  <a:gd name="T61" fmla="*/ 1 h 523"/>
                  <a:gd name="T62" fmla="*/ 1 w 245"/>
                  <a:gd name="T63" fmla="*/ 1 h 523"/>
                  <a:gd name="T64" fmla="*/ 1 w 245"/>
                  <a:gd name="T65" fmla="*/ 1 h 523"/>
                  <a:gd name="T66" fmla="*/ 1 w 245"/>
                  <a:gd name="T67" fmla="*/ 1 h 523"/>
                  <a:gd name="T68" fmla="*/ 1 w 245"/>
                  <a:gd name="T69" fmla="*/ 1 h 523"/>
                  <a:gd name="T70" fmla="*/ 1 w 245"/>
                  <a:gd name="T71" fmla="*/ 1 h 523"/>
                  <a:gd name="T72" fmla="*/ 1 w 245"/>
                  <a:gd name="T73" fmla="*/ 1 h 523"/>
                  <a:gd name="T74" fmla="*/ 1 w 245"/>
                  <a:gd name="T75" fmla="*/ 1 h 523"/>
                  <a:gd name="T76" fmla="*/ 1 w 245"/>
                  <a:gd name="T77" fmla="*/ 1 h 523"/>
                  <a:gd name="T78" fmla="*/ 1 w 245"/>
                  <a:gd name="T79" fmla="*/ 1 h 523"/>
                  <a:gd name="T80" fmla="*/ 1 w 245"/>
                  <a:gd name="T81" fmla="*/ 1 h 523"/>
                  <a:gd name="T82" fmla="*/ 1 w 245"/>
                  <a:gd name="T83" fmla="*/ 1 h 523"/>
                  <a:gd name="T84" fmla="*/ 1 w 245"/>
                  <a:gd name="T85" fmla="*/ 1 h 523"/>
                  <a:gd name="T86" fmla="*/ 1 w 245"/>
                  <a:gd name="T87" fmla="*/ 1 h 523"/>
                  <a:gd name="T88" fmla="*/ 1 w 245"/>
                  <a:gd name="T89" fmla="*/ 1 h 523"/>
                  <a:gd name="T90" fmla="*/ 1 w 245"/>
                  <a:gd name="T91" fmla="*/ 1 h 523"/>
                  <a:gd name="T92" fmla="*/ 1 w 245"/>
                  <a:gd name="T93" fmla="*/ 1 h 523"/>
                  <a:gd name="T94" fmla="*/ 1 w 245"/>
                  <a:gd name="T95" fmla="*/ 1 h 523"/>
                  <a:gd name="T96" fmla="*/ 1 w 245"/>
                  <a:gd name="T97" fmla="*/ 1 h 523"/>
                  <a:gd name="T98" fmla="*/ 1 w 245"/>
                  <a:gd name="T99" fmla="*/ 1 h 523"/>
                  <a:gd name="T100" fmla="*/ 1 w 245"/>
                  <a:gd name="T101" fmla="*/ 1 h 523"/>
                  <a:gd name="T102" fmla="*/ 1 w 245"/>
                  <a:gd name="T103" fmla="*/ 1 h 523"/>
                  <a:gd name="T104" fmla="*/ 1 w 245"/>
                  <a:gd name="T105" fmla="*/ 1 h 523"/>
                  <a:gd name="T106" fmla="*/ 1 w 245"/>
                  <a:gd name="T107" fmla="*/ 1 h 523"/>
                  <a:gd name="T108" fmla="*/ 1 w 245"/>
                  <a:gd name="T109" fmla="*/ 1 h 523"/>
                  <a:gd name="T110" fmla="*/ 1 w 245"/>
                  <a:gd name="T111" fmla="*/ 1 h 523"/>
                  <a:gd name="T112" fmla="*/ 1 w 245"/>
                  <a:gd name="T113" fmla="*/ 1 h 523"/>
                  <a:gd name="T114" fmla="*/ 1 w 245"/>
                  <a:gd name="T115" fmla="*/ 1 h 523"/>
                  <a:gd name="T116" fmla="*/ 1 w 245"/>
                  <a:gd name="T117" fmla="*/ 1 h 523"/>
                  <a:gd name="T118" fmla="*/ 1 w 245"/>
                  <a:gd name="T119" fmla="*/ 1 h 523"/>
                  <a:gd name="T120" fmla="*/ 1 w 245"/>
                  <a:gd name="T121" fmla="*/ 1 h 523"/>
                  <a:gd name="T122" fmla="*/ 1 w 245"/>
                  <a:gd name="T123" fmla="*/ 1 h 52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5" h="523">
                    <a:moveTo>
                      <a:pt x="203" y="145"/>
                    </a:moveTo>
                    <a:lnTo>
                      <a:pt x="203" y="145"/>
                    </a:lnTo>
                    <a:lnTo>
                      <a:pt x="194" y="145"/>
                    </a:lnTo>
                    <a:lnTo>
                      <a:pt x="186" y="139"/>
                    </a:lnTo>
                    <a:lnTo>
                      <a:pt x="177" y="139"/>
                    </a:lnTo>
                    <a:lnTo>
                      <a:pt x="168" y="132"/>
                    </a:lnTo>
                    <a:lnTo>
                      <a:pt x="161" y="124"/>
                    </a:lnTo>
                    <a:lnTo>
                      <a:pt x="161" y="116"/>
                    </a:lnTo>
                    <a:lnTo>
                      <a:pt x="161" y="108"/>
                    </a:lnTo>
                    <a:lnTo>
                      <a:pt x="168" y="108"/>
                    </a:lnTo>
                    <a:lnTo>
                      <a:pt x="177" y="102"/>
                    </a:lnTo>
                    <a:lnTo>
                      <a:pt x="177" y="96"/>
                    </a:lnTo>
                    <a:lnTo>
                      <a:pt x="186" y="88"/>
                    </a:lnTo>
                    <a:lnTo>
                      <a:pt x="186" y="80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1"/>
                    </a:lnTo>
                    <a:lnTo>
                      <a:pt x="186" y="45"/>
                    </a:lnTo>
                    <a:lnTo>
                      <a:pt x="186" y="37"/>
                    </a:lnTo>
                    <a:lnTo>
                      <a:pt x="177" y="29"/>
                    </a:lnTo>
                    <a:lnTo>
                      <a:pt x="168" y="22"/>
                    </a:lnTo>
                    <a:lnTo>
                      <a:pt x="161" y="16"/>
                    </a:lnTo>
                    <a:lnTo>
                      <a:pt x="153" y="8"/>
                    </a:lnTo>
                    <a:lnTo>
                      <a:pt x="144" y="8"/>
                    </a:lnTo>
                    <a:lnTo>
                      <a:pt x="135" y="0"/>
                    </a:lnTo>
                    <a:lnTo>
                      <a:pt x="126" y="0"/>
                    </a:lnTo>
                    <a:lnTo>
                      <a:pt x="120" y="0"/>
                    </a:lnTo>
                    <a:lnTo>
                      <a:pt x="102" y="8"/>
                    </a:lnTo>
                    <a:lnTo>
                      <a:pt x="92" y="8"/>
                    </a:lnTo>
                    <a:lnTo>
                      <a:pt x="85" y="16"/>
                    </a:lnTo>
                    <a:lnTo>
                      <a:pt x="78" y="22"/>
                    </a:lnTo>
                    <a:lnTo>
                      <a:pt x="78" y="29"/>
                    </a:lnTo>
                    <a:lnTo>
                      <a:pt x="68" y="37"/>
                    </a:lnTo>
                    <a:lnTo>
                      <a:pt x="68" y="45"/>
                    </a:lnTo>
                    <a:lnTo>
                      <a:pt x="59" y="51"/>
                    </a:lnTo>
                    <a:lnTo>
                      <a:pt x="59" y="65"/>
                    </a:lnTo>
                    <a:lnTo>
                      <a:pt x="59" y="73"/>
                    </a:lnTo>
                    <a:lnTo>
                      <a:pt x="68" y="80"/>
                    </a:lnTo>
                    <a:lnTo>
                      <a:pt x="68" y="88"/>
                    </a:lnTo>
                    <a:lnTo>
                      <a:pt x="68" y="96"/>
                    </a:lnTo>
                    <a:lnTo>
                      <a:pt x="78" y="102"/>
                    </a:lnTo>
                    <a:lnTo>
                      <a:pt x="85" y="108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8" y="139"/>
                    </a:lnTo>
                    <a:lnTo>
                      <a:pt x="68" y="139"/>
                    </a:lnTo>
                    <a:lnTo>
                      <a:pt x="59" y="145"/>
                    </a:lnTo>
                    <a:lnTo>
                      <a:pt x="52" y="145"/>
                    </a:lnTo>
                    <a:lnTo>
                      <a:pt x="35" y="153"/>
                    </a:lnTo>
                    <a:lnTo>
                      <a:pt x="26" y="161"/>
                    </a:lnTo>
                    <a:lnTo>
                      <a:pt x="17" y="161"/>
                    </a:lnTo>
                    <a:lnTo>
                      <a:pt x="9" y="169"/>
                    </a:lnTo>
                    <a:lnTo>
                      <a:pt x="9" y="174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9" y="305"/>
                    </a:lnTo>
                    <a:lnTo>
                      <a:pt x="9" y="313"/>
                    </a:lnTo>
                    <a:lnTo>
                      <a:pt x="17" y="320"/>
                    </a:lnTo>
                    <a:lnTo>
                      <a:pt x="17" y="334"/>
                    </a:lnTo>
                    <a:lnTo>
                      <a:pt x="26" y="334"/>
                    </a:lnTo>
                    <a:lnTo>
                      <a:pt x="35" y="342"/>
                    </a:lnTo>
                    <a:lnTo>
                      <a:pt x="43" y="350"/>
                    </a:lnTo>
                    <a:lnTo>
                      <a:pt x="52" y="350"/>
                    </a:lnTo>
                    <a:lnTo>
                      <a:pt x="52" y="355"/>
                    </a:lnTo>
                    <a:lnTo>
                      <a:pt x="52" y="218"/>
                    </a:lnTo>
                    <a:lnTo>
                      <a:pt x="52" y="371"/>
                    </a:lnTo>
                    <a:lnTo>
                      <a:pt x="52" y="487"/>
                    </a:lnTo>
                    <a:lnTo>
                      <a:pt x="52" y="495"/>
                    </a:lnTo>
                    <a:lnTo>
                      <a:pt x="52" y="501"/>
                    </a:lnTo>
                    <a:lnTo>
                      <a:pt x="59" y="507"/>
                    </a:lnTo>
                    <a:lnTo>
                      <a:pt x="59" y="515"/>
                    </a:lnTo>
                    <a:lnTo>
                      <a:pt x="68" y="515"/>
                    </a:lnTo>
                    <a:lnTo>
                      <a:pt x="68" y="523"/>
                    </a:lnTo>
                    <a:lnTo>
                      <a:pt x="78" y="523"/>
                    </a:lnTo>
                    <a:lnTo>
                      <a:pt x="85" y="523"/>
                    </a:lnTo>
                    <a:lnTo>
                      <a:pt x="92" y="523"/>
                    </a:lnTo>
                    <a:lnTo>
                      <a:pt x="102" y="523"/>
                    </a:lnTo>
                    <a:lnTo>
                      <a:pt x="111" y="515"/>
                    </a:lnTo>
                    <a:lnTo>
                      <a:pt x="120" y="507"/>
                    </a:lnTo>
                    <a:lnTo>
                      <a:pt x="126" y="501"/>
                    </a:lnTo>
                    <a:lnTo>
                      <a:pt x="126" y="495"/>
                    </a:lnTo>
                    <a:lnTo>
                      <a:pt x="126" y="487"/>
                    </a:lnTo>
                    <a:lnTo>
                      <a:pt x="126" y="291"/>
                    </a:lnTo>
                    <a:lnTo>
                      <a:pt x="126" y="487"/>
                    </a:lnTo>
                    <a:lnTo>
                      <a:pt x="126" y="495"/>
                    </a:lnTo>
                    <a:lnTo>
                      <a:pt x="126" y="501"/>
                    </a:lnTo>
                    <a:lnTo>
                      <a:pt x="126" y="507"/>
                    </a:lnTo>
                    <a:lnTo>
                      <a:pt x="135" y="507"/>
                    </a:lnTo>
                    <a:lnTo>
                      <a:pt x="135" y="515"/>
                    </a:lnTo>
                    <a:lnTo>
                      <a:pt x="144" y="515"/>
                    </a:lnTo>
                    <a:lnTo>
                      <a:pt x="144" y="523"/>
                    </a:lnTo>
                    <a:lnTo>
                      <a:pt x="153" y="523"/>
                    </a:lnTo>
                    <a:lnTo>
                      <a:pt x="161" y="523"/>
                    </a:lnTo>
                    <a:lnTo>
                      <a:pt x="168" y="523"/>
                    </a:lnTo>
                    <a:lnTo>
                      <a:pt x="177" y="523"/>
                    </a:lnTo>
                    <a:lnTo>
                      <a:pt x="186" y="515"/>
                    </a:lnTo>
                    <a:lnTo>
                      <a:pt x="194" y="507"/>
                    </a:lnTo>
                    <a:lnTo>
                      <a:pt x="194" y="501"/>
                    </a:lnTo>
                    <a:lnTo>
                      <a:pt x="194" y="495"/>
                    </a:lnTo>
                    <a:lnTo>
                      <a:pt x="194" y="487"/>
                    </a:lnTo>
                    <a:lnTo>
                      <a:pt x="194" y="371"/>
                    </a:lnTo>
                    <a:lnTo>
                      <a:pt x="194" y="218"/>
                    </a:lnTo>
                    <a:lnTo>
                      <a:pt x="194" y="355"/>
                    </a:lnTo>
                    <a:lnTo>
                      <a:pt x="203" y="350"/>
                    </a:lnTo>
                    <a:lnTo>
                      <a:pt x="210" y="350"/>
                    </a:lnTo>
                    <a:lnTo>
                      <a:pt x="210" y="342"/>
                    </a:lnTo>
                    <a:lnTo>
                      <a:pt x="220" y="334"/>
                    </a:lnTo>
                    <a:lnTo>
                      <a:pt x="227" y="326"/>
                    </a:lnTo>
                    <a:lnTo>
                      <a:pt x="236" y="320"/>
                    </a:lnTo>
                    <a:lnTo>
                      <a:pt x="245" y="313"/>
                    </a:lnTo>
                    <a:lnTo>
                      <a:pt x="245" y="305"/>
                    </a:lnTo>
                    <a:lnTo>
                      <a:pt x="245" y="291"/>
                    </a:lnTo>
                    <a:lnTo>
                      <a:pt x="245" y="197"/>
                    </a:lnTo>
                    <a:lnTo>
                      <a:pt x="245" y="189"/>
                    </a:lnTo>
                    <a:lnTo>
                      <a:pt x="245" y="181"/>
                    </a:lnTo>
                    <a:lnTo>
                      <a:pt x="245" y="174"/>
                    </a:lnTo>
                    <a:lnTo>
                      <a:pt x="245" y="169"/>
                    </a:lnTo>
                    <a:lnTo>
                      <a:pt x="236" y="161"/>
                    </a:lnTo>
                    <a:lnTo>
                      <a:pt x="227" y="161"/>
                    </a:lnTo>
                    <a:lnTo>
                      <a:pt x="220" y="153"/>
                    </a:lnTo>
                    <a:lnTo>
                      <a:pt x="203" y="145"/>
                    </a:lnTo>
                    <a:close/>
                  </a:path>
                </a:pathLst>
              </a:custGeom>
              <a:solidFill>
                <a:srgbClr val="00CC99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236" name="Group 260"/>
              <p:cNvGrpSpPr>
                <a:grpSpLocks/>
              </p:cNvGrpSpPr>
              <p:nvPr/>
            </p:nvGrpSpPr>
            <p:grpSpPr bwMode="auto">
              <a:xfrm>
                <a:off x="2924" y="2893"/>
                <a:ext cx="123" cy="262"/>
                <a:chOff x="2924" y="2893"/>
                <a:chExt cx="123" cy="262"/>
              </a:xfrm>
            </p:grpSpPr>
            <p:sp>
              <p:nvSpPr>
                <p:cNvPr id="237" name="Freeform 261"/>
                <p:cNvSpPr>
                  <a:spLocks/>
                </p:cNvSpPr>
                <p:nvPr/>
              </p:nvSpPr>
              <p:spPr bwMode="auto">
                <a:xfrm>
                  <a:off x="2924" y="2893"/>
                  <a:ext cx="123" cy="262"/>
                </a:xfrm>
                <a:custGeom>
                  <a:avLst/>
                  <a:gdLst>
                    <a:gd name="T0" fmla="*/ 1 w 245"/>
                    <a:gd name="T1" fmla="*/ 1 h 523"/>
                    <a:gd name="T2" fmla="*/ 1 w 245"/>
                    <a:gd name="T3" fmla="*/ 1 h 523"/>
                    <a:gd name="T4" fmla="*/ 1 w 245"/>
                    <a:gd name="T5" fmla="*/ 1 h 523"/>
                    <a:gd name="T6" fmla="*/ 1 w 245"/>
                    <a:gd name="T7" fmla="*/ 1 h 523"/>
                    <a:gd name="T8" fmla="*/ 1 w 245"/>
                    <a:gd name="T9" fmla="*/ 1 h 523"/>
                    <a:gd name="T10" fmla="*/ 1 w 245"/>
                    <a:gd name="T11" fmla="*/ 1 h 523"/>
                    <a:gd name="T12" fmla="*/ 1 w 245"/>
                    <a:gd name="T13" fmla="*/ 1 h 523"/>
                    <a:gd name="T14" fmla="*/ 1 w 245"/>
                    <a:gd name="T15" fmla="*/ 1 h 523"/>
                    <a:gd name="T16" fmla="*/ 1 w 245"/>
                    <a:gd name="T17" fmla="*/ 1 h 523"/>
                    <a:gd name="T18" fmla="*/ 1 w 245"/>
                    <a:gd name="T19" fmla="*/ 1 h 523"/>
                    <a:gd name="T20" fmla="*/ 1 w 245"/>
                    <a:gd name="T21" fmla="*/ 1 h 523"/>
                    <a:gd name="T22" fmla="*/ 1 w 245"/>
                    <a:gd name="T23" fmla="*/ 1 h 523"/>
                    <a:gd name="T24" fmla="*/ 1 w 245"/>
                    <a:gd name="T25" fmla="*/ 0 h 523"/>
                    <a:gd name="T26" fmla="*/ 1 w 245"/>
                    <a:gd name="T27" fmla="*/ 1 h 523"/>
                    <a:gd name="T28" fmla="*/ 1 w 245"/>
                    <a:gd name="T29" fmla="*/ 1 h 523"/>
                    <a:gd name="T30" fmla="*/ 1 w 245"/>
                    <a:gd name="T31" fmla="*/ 1 h 523"/>
                    <a:gd name="T32" fmla="*/ 1 w 245"/>
                    <a:gd name="T33" fmla="*/ 1 h 523"/>
                    <a:gd name="T34" fmla="*/ 1 w 245"/>
                    <a:gd name="T35" fmla="*/ 1 h 523"/>
                    <a:gd name="T36" fmla="*/ 1 w 245"/>
                    <a:gd name="T37" fmla="*/ 1 h 523"/>
                    <a:gd name="T38" fmla="*/ 1 w 245"/>
                    <a:gd name="T39" fmla="*/ 1 h 523"/>
                    <a:gd name="T40" fmla="*/ 1 w 245"/>
                    <a:gd name="T41" fmla="*/ 1 h 523"/>
                    <a:gd name="T42" fmla="*/ 1 w 245"/>
                    <a:gd name="T43" fmla="*/ 1 h 523"/>
                    <a:gd name="T44" fmla="*/ 1 w 245"/>
                    <a:gd name="T45" fmla="*/ 1 h 523"/>
                    <a:gd name="T46" fmla="*/ 1 w 245"/>
                    <a:gd name="T47" fmla="*/ 1 h 523"/>
                    <a:gd name="T48" fmla="*/ 1 w 245"/>
                    <a:gd name="T49" fmla="*/ 1 h 523"/>
                    <a:gd name="T50" fmla="*/ 1 w 245"/>
                    <a:gd name="T51" fmla="*/ 1 h 523"/>
                    <a:gd name="T52" fmla="*/ 1 w 245"/>
                    <a:gd name="T53" fmla="*/ 1 h 523"/>
                    <a:gd name="T54" fmla="*/ 0 w 245"/>
                    <a:gd name="T55" fmla="*/ 1 h 523"/>
                    <a:gd name="T56" fmla="*/ 0 w 245"/>
                    <a:gd name="T57" fmla="*/ 1 h 523"/>
                    <a:gd name="T58" fmla="*/ 1 w 245"/>
                    <a:gd name="T59" fmla="*/ 1 h 523"/>
                    <a:gd name="T60" fmla="*/ 1 w 245"/>
                    <a:gd name="T61" fmla="*/ 1 h 523"/>
                    <a:gd name="T62" fmla="*/ 1 w 245"/>
                    <a:gd name="T63" fmla="*/ 1 h 523"/>
                    <a:gd name="T64" fmla="*/ 1 w 245"/>
                    <a:gd name="T65" fmla="*/ 1 h 523"/>
                    <a:gd name="T66" fmla="*/ 1 w 245"/>
                    <a:gd name="T67" fmla="*/ 1 h 523"/>
                    <a:gd name="T68" fmla="*/ 1 w 245"/>
                    <a:gd name="T69" fmla="*/ 1 h 523"/>
                    <a:gd name="T70" fmla="*/ 1 w 245"/>
                    <a:gd name="T71" fmla="*/ 1 h 523"/>
                    <a:gd name="T72" fmla="*/ 1 w 245"/>
                    <a:gd name="T73" fmla="*/ 1 h 523"/>
                    <a:gd name="T74" fmla="*/ 1 w 245"/>
                    <a:gd name="T75" fmla="*/ 1 h 523"/>
                    <a:gd name="T76" fmla="*/ 1 w 245"/>
                    <a:gd name="T77" fmla="*/ 1 h 523"/>
                    <a:gd name="T78" fmla="*/ 1 w 245"/>
                    <a:gd name="T79" fmla="*/ 1 h 523"/>
                    <a:gd name="T80" fmla="*/ 1 w 245"/>
                    <a:gd name="T81" fmla="*/ 1 h 523"/>
                    <a:gd name="T82" fmla="*/ 1 w 245"/>
                    <a:gd name="T83" fmla="*/ 1 h 523"/>
                    <a:gd name="T84" fmla="*/ 1 w 245"/>
                    <a:gd name="T85" fmla="*/ 1 h 523"/>
                    <a:gd name="T86" fmla="*/ 1 w 245"/>
                    <a:gd name="T87" fmla="*/ 1 h 523"/>
                    <a:gd name="T88" fmla="*/ 1 w 245"/>
                    <a:gd name="T89" fmla="*/ 1 h 523"/>
                    <a:gd name="T90" fmla="*/ 1 w 245"/>
                    <a:gd name="T91" fmla="*/ 1 h 523"/>
                    <a:gd name="T92" fmla="*/ 1 w 245"/>
                    <a:gd name="T93" fmla="*/ 1 h 523"/>
                    <a:gd name="T94" fmla="*/ 1 w 245"/>
                    <a:gd name="T95" fmla="*/ 1 h 523"/>
                    <a:gd name="T96" fmla="*/ 1 w 245"/>
                    <a:gd name="T97" fmla="*/ 1 h 523"/>
                    <a:gd name="T98" fmla="*/ 1 w 245"/>
                    <a:gd name="T99" fmla="*/ 1 h 523"/>
                    <a:gd name="T100" fmla="*/ 1 w 245"/>
                    <a:gd name="T101" fmla="*/ 1 h 523"/>
                    <a:gd name="T102" fmla="*/ 1 w 245"/>
                    <a:gd name="T103" fmla="*/ 1 h 523"/>
                    <a:gd name="T104" fmla="*/ 1 w 245"/>
                    <a:gd name="T105" fmla="*/ 1 h 523"/>
                    <a:gd name="T106" fmla="*/ 1 w 245"/>
                    <a:gd name="T107" fmla="*/ 1 h 523"/>
                    <a:gd name="T108" fmla="*/ 1 w 245"/>
                    <a:gd name="T109" fmla="*/ 1 h 523"/>
                    <a:gd name="T110" fmla="*/ 1 w 245"/>
                    <a:gd name="T111" fmla="*/ 1 h 523"/>
                    <a:gd name="T112" fmla="*/ 1 w 245"/>
                    <a:gd name="T113" fmla="*/ 1 h 523"/>
                    <a:gd name="T114" fmla="*/ 1 w 245"/>
                    <a:gd name="T115" fmla="*/ 1 h 523"/>
                    <a:gd name="T116" fmla="*/ 1 w 245"/>
                    <a:gd name="T117" fmla="*/ 1 h 523"/>
                    <a:gd name="T118" fmla="*/ 1 w 245"/>
                    <a:gd name="T119" fmla="*/ 1 h 523"/>
                    <a:gd name="T120" fmla="*/ 1 w 245"/>
                    <a:gd name="T121" fmla="*/ 1 h 523"/>
                    <a:gd name="T122" fmla="*/ 1 w 245"/>
                    <a:gd name="T123" fmla="*/ 1 h 52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3">
                      <a:moveTo>
                        <a:pt x="203" y="145"/>
                      </a:moveTo>
                      <a:lnTo>
                        <a:pt x="203" y="145"/>
                      </a:lnTo>
                      <a:lnTo>
                        <a:pt x="194" y="145"/>
                      </a:lnTo>
                      <a:lnTo>
                        <a:pt x="186" y="139"/>
                      </a:lnTo>
                      <a:lnTo>
                        <a:pt x="177" y="139"/>
                      </a:lnTo>
                      <a:lnTo>
                        <a:pt x="168" y="132"/>
                      </a:lnTo>
                      <a:lnTo>
                        <a:pt x="161" y="124"/>
                      </a:lnTo>
                      <a:lnTo>
                        <a:pt x="161" y="116"/>
                      </a:lnTo>
                      <a:lnTo>
                        <a:pt x="161" y="108"/>
                      </a:lnTo>
                      <a:lnTo>
                        <a:pt x="168" y="108"/>
                      </a:lnTo>
                      <a:lnTo>
                        <a:pt x="177" y="102"/>
                      </a:lnTo>
                      <a:lnTo>
                        <a:pt x="177" y="96"/>
                      </a:lnTo>
                      <a:lnTo>
                        <a:pt x="186" y="88"/>
                      </a:lnTo>
                      <a:lnTo>
                        <a:pt x="186" y="80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5"/>
                      </a:lnTo>
                      <a:lnTo>
                        <a:pt x="186" y="37"/>
                      </a:lnTo>
                      <a:lnTo>
                        <a:pt x="177" y="29"/>
                      </a:lnTo>
                      <a:lnTo>
                        <a:pt x="168" y="22"/>
                      </a:lnTo>
                      <a:lnTo>
                        <a:pt x="161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5" y="0"/>
                      </a:lnTo>
                      <a:lnTo>
                        <a:pt x="126" y="0"/>
                      </a:lnTo>
                      <a:lnTo>
                        <a:pt x="120" y="0"/>
                      </a:lnTo>
                      <a:lnTo>
                        <a:pt x="102" y="8"/>
                      </a:lnTo>
                      <a:lnTo>
                        <a:pt x="92" y="8"/>
                      </a:lnTo>
                      <a:lnTo>
                        <a:pt x="85" y="16"/>
                      </a:lnTo>
                      <a:lnTo>
                        <a:pt x="78" y="22"/>
                      </a:lnTo>
                      <a:lnTo>
                        <a:pt x="78" y="29"/>
                      </a:lnTo>
                      <a:lnTo>
                        <a:pt x="68" y="37"/>
                      </a:lnTo>
                      <a:lnTo>
                        <a:pt x="68" y="45"/>
                      </a:lnTo>
                      <a:lnTo>
                        <a:pt x="59" y="51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8" y="80"/>
                      </a:lnTo>
                      <a:lnTo>
                        <a:pt x="68" y="88"/>
                      </a:lnTo>
                      <a:lnTo>
                        <a:pt x="68" y="96"/>
                      </a:lnTo>
                      <a:lnTo>
                        <a:pt x="78" y="102"/>
                      </a:lnTo>
                      <a:lnTo>
                        <a:pt x="85" y="108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8" y="139"/>
                      </a:lnTo>
                      <a:lnTo>
                        <a:pt x="68" y="139"/>
                      </a:lnTo>
                      <a:lnTo>
                        <a:pt x="59" y="145"/>
                      </a:lnTo>
                      <a:lnTo>
                        <a:pt x="52" y="145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7" y="161"/>
                      </a:lnTo>
                      <a:lnTo>
                        <a:pt x="9" y="169"/>
                      </a:lnTo>
                      <a:lnTo>
                        <a:pt x="9" y="174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5"/>
                      </a:lnTo>
                      <a:lnTo>
                        <a:pt x="9" y="313"/>
                      </a:lnTo>
                      <a:lnTo>
                        <a:pt x="17" y="320"/>
                      </a:lnTo>
                      <a:lnTo>
                        <a:pt x="17" y="334"/>
                      </a:lnTo>
                      <a:lnTo>
                        <a:pt x="26" y="334"/>
                      </a:lnTo>
                      <a:lnTo>
                        <a:pt x="35" y="342"/>
                      </a:lnTo>
                      <a:lnTo>
                        <a:pt x="43" y="350"/>
                      </a:lnTo>
                      <a:lnTo>
                        <a:pt x="52" y="350"/>
                      </a:lnTo>
                      <a:lnTo>
                        <a:pt x="52" y="355"/>
                      </a:lnTo>
                      <a:lnTo>
                        <a:pt x="52" y="218"/>
                      </a:lnTo>
                      <a:lnTo>
                        <a:pt x="52" y="371"/>
                      </a:lnTo>
                      <a:lnTo>
                        <a:pt x="52" y="487"/>
                      </a:lnTo>
                      <a:lnTo>
                        <a:pt x="52" y="495"/>
                      </a:lnTo>
                      <a:lnTo>
                        <a:pt x="52" y="501"/>
                      </a:lnTo>
                      <a:lnTo>
                        <a:pt x="59" y="507"/>
                      </a:lnTo>
                      <a:lnTo>
                        <a:pt x="59" y="515"/>
                      </a:lnTo>
                      <a:lnTo>
                        <a:pt x="68" y="515"/>
                      </a:lnTo>
                      <a:lnTo>
                        <a:pt x="68" y="523"/>
                      </a:lnTo>
                      <a:lnTo>
                        <a:pt x="78" y="523"/>
                      </a:lnTo>
                      <a:lnTo>
                        <a:pt x="85" y="523"/>
                      </a:lnTo>
                      <a:lnTo>
                        <a:pt x="92" y="523"/>
                      </a:lnTo>
                      <a:lnTo>
                        <a:pt x="102" y="523"/>
                      </a:lnTo>
                      <a:lnTo>
                        <a:pt x="111" y="515"/>
                      </a:lnTo>
                      <a:lnTo>
                        <a:pt x="120" y="507"/>
                      </a:lnTo>
                      <a:lnTo>
                        <a:pt x="126" y="501"/>
                      </a:lnTo>
                      <a:lnTo>
                        <a:pt x="126" y="495"/>
                      </a:lnTo>
                      <a:lnTo>
                        <a:pt x="126" y="487"/>
                      </a:lnTo>
                      <a:lnTo>
                        <a:pt x="126" y="291"/>
                      </a:lnTo>
                      <a:lnTo>
                        <a:pt x="126" y="487"/>
                      </a:lnTo>
                      <a:lnTo>
                        <a:pt x="126" y="495"/>
                      </a:lnTo>
                      <a:lnTo>
                        <a:pt x="126" y="501"/>
                      </a:lnTo>
                      <a:lnTo>
                        <a:pt x="126" y="507"/>
                      </a:lnTo>
                      <a:lnTo>
                        <a:pt x="135" y="507"/>
                      </a:lnTo>
                      <a:lnTo>
                        <a:pt x="135" y="515"/>
                      </a:lnTo>
                      <a:lnTo>
                        <a:pt x="144" y="515"/>
                      </a:lnTo>
                      <a:lnTo>
                        <a:pt x="144" y="523"/>
                      </a:lnTo>
                      <a:lnTo>
                        <a:pt x="153" y="523"/>
                      </a:lnTo>
                      <a:lnTo>
                        <a:pt x="161" y="523"/>
                      </a:lnTo>
                      <a:lnTo>
                        <a:pt x="168" y="523"/>
                      </a:lnTo>
                      <a:lnTo>
                        <a:pt x="177" y="523"/>
                      </a:lnTo>
                      <a:lnTo>
                        <a:pt x="186" y="515"/>
                      </a:lnTo>
                      <a:lnTo>
                        <a:pt x="194" y="507"/>
                      </a:lnTo>
                      <a:lnTo>
                        <a:pt x="194" y="501"/>
                      </a:lnTo>
                      <a:lnTo>
                        <a:pt x="194" y="495"/>
                      </a:lnTo>
                      <a:lnTo>
                        <a:pt x="194" y="487"/>
                      </a:lnTo>
                      <a:lnTo>
                        <a:pt x="194" y="371"/>
                      </a:lnTo>
                      <a:lnTo>
                        <a:pt x="194" y="218"/>
                      </a:lnTo>
                      <a:lnTo>
                        <a:pt x="194" y="355"/>
                      </a:lnTo>
                      <a:lnTo>
                        <a:pt x="203" y="350"/>
                      </a:lnTo>
                      <a:lnTo>
                        <a:pt x="210" y="350"/>
                      </a:lnTo>
                      <a:lnTo>
                        <a:pt x="210" y="342"/>
                      </a:lnTo>
                      <a:lnTo>
                        <a:pt x="220" y="334"/>
                      </a:lnTo>
                      <a:lnTo>
                        <a:pt x="227" y="326"/>
                      </a:lnTo>
                      <a:lnTo>
                        <a:pt x="236" y="320"/>
                      </a:lnTo>
                      <a:lnTo>
                        <a:pt x="245" y="313"/>
                      </a:lnTo>
                      <a:lnTo>
                        <a:pt x="245" y="305"/>
                      </a:lnTo>
                      <a:lnTo>
                        <a:pt x="245" y="291"/>
                      </a:lnTo>
                      <a:lnTo>
                        <a:pt x="245" y="197"/>
                      </a:lnTo>
                      <a:lnTo>
                        <a:pt x="245" y="189"/>
                      </a:lnTo>
                      <a:lnTo>
                        <a:pt x="245" y="181"/>
                      </a:lnTo>
                      <a:lnTo>
                        <a:pt x="245" y="174"/>
                      </a:lnTo>
                      <a:lnTo>
                        <a:pt x="245" y="169"/>
                      </a:lnTo>
                      <a:lnTo>
                        <a:pt x="236" y="161"/>
                      </a:lnTo>
                      <a:lnTo>
                        <a:pt x="227" y="161"/>
                      </a:lnTo>
                      <a:lnTo>
                        <a:pt x="220" y="153"/>
                      </a:lnTo>
                      <a:lnTo>
                        <a:pt x="203" y="145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238" name="Freeform 262"/>
                <p:cNvSpPr>
                  <a:spLocks/>
                </p:cNvSpPr>
                <p:nvPr/>
              </p:nvSpPr>
              <p:spPr bwMode="auto">
                <a:xfrm>
                  <a:off x="2924" y="2893"/>
                  <a:ext cx="123" cy="262"/>
                </a:xfrm>
                <a:custGeom>
                  <a:avLst/>
                  <a:gdLst>
                    <a:gd name="T0" fmla="*/ 1 w 245"/>
                    <a:gd name="T1" fmla="*/ 1 h 523"/>
                    <a:gd name="T2" fmla="*/ 1 w 245"/>
                    <a:gd name="T3" fmla="*/ 1 h 523"/>
                    <a:gd name="T4" fmla="*/ 1 w 245"/>
                    <a:gd name="T5" fmla="*/ 1 h 523"/>
                    <a:gd name="T6" fmla="*/ 1 w 245"/>
                    <a:gd name="T7" fmla="*/ 1 h 523"/>
                    <a:gd name="T8" fmla="*/ 1 w 245"/>
                    <a:gd name="T9" fmla="*/ 1 h 523"/>
                    <a:gd name="T10" fmla="*/ 1 w 245"/>
                    <a:gd name="T11" fmla="*/ 1 h 523"/>
                    <a:gd name="T12" fmla="*/ 1 w 245"/>
                    <a:gd name="T13" fmla="*/ 1 h 523"/>
                    <a:gd name="T14" fmla="*/ 1 w 245"/>
                    <a:gd name="T15" fmla="*/ 1 h 523"/>
                    <a:gd name="T16" fmla="*/ 1 w 245"/>
                    <a:gd name="T17" fmla="*/ 1 h 523"/>
                    <a:gd name="T18" fmla="*/ 1 w 245"/>
                    <a:gd name="T19" fmla="*/ 1 h 523"/>
                    <a:gd name="T20" fmla="*/ 1 w 245"/>
                    <a:gd name="T21" fmla="*/ 1 h 523"/>
                    <a:gd name="T22" fmla="*/ 1 w 245"/>
                    <a:gd name="T23" fmla="*/ 1 h 523"/>
                    <a:gd name="T24" fmla="*/ 1 w 245"/>
                    <a:gd name="T25" fmla="*/ 0 h 523"/>
                    <a:gd name="T26" fmla="*/ 1 w 245"/>
                    <a:gd name="T27" fmla="*/ 1 h 523"/>
                    <a:gd name="T28" fmla="*/ 1 w 245"/>
                    <a:gd name="T29" fmla="*/ 1 h 523"/>
                    <a:gd name="T30" fmla="*/ 1 w 245"/>
                    <a:gd name="T31" fmla="*/ 1 h 523"/>
                    <a:gd name="T32" fmla="*/ 1 w 245"/>
                    <a:gd name="T33" fmla="*/ 1 h 523"/>
                    <a:gd name="T34" fmla="*/ 1 w 245"/>
                    <a:gd name="T35" fmla="*/ 1 h 523"/>
                    <a:gd name="T36" fmla="*/ 1 w 245"/>
                    <a:gd name="T37" fmla="*/ 1 h 523"/>
                    <a:gd name="T38" fmla="*/ 1 w 245"/>
                    <a:gd name="T39" fmla="*/ 1 h 523"/>
                    <a:gd name="T40" fmla="*/ 1 w 245"/>
                    <a:gd name="T41" fmla="*/ 1 h 523"/>
                    <a:gd name="T42" fmla="*/ 1 w 245"/>
                    <a:gd name="T43" fmla="*/ 1 h 523"/>
                    <a:gd name="T44" fmla="*/ 1 w 245"/>
                    <a:gd name="T45" fmla="*/ 1 h 523"/>
                    <a:gd name="T46" fmla="*/ 1 w 245"/>
                    <a:gd name="T47" fmla="*/ 1 h 523"/>
                    <a:gd name="T48" fmla="*/ 1 w 245"/>
                    <a:gd name="T49" fmla="*/ 1 h 523"/>
                    <a:gd name="T50" fmla="*/ 1 w 245"/>
                    <a:gd name="T51" fmla="*/ 1 h 523"/>
                    <a:gd name="T52" fmla="*/ 1 w 245"/>
                    <a:gd name="T53" fmla="*/ 1 h 523"/>
                    <a:gd name="T54" fmla="*/ 0 w 245"/>
                    <a:gd name="T55" fmla="*/ 1 h 523"/>
                    <a:gd name="T56" fmla="*/ 0 w 245"/>
                    <a:gd name="T57" fmla="*/ 1 h 523"/>
                    <a:gd name="T58" fmla="*/ 1 w 245"/>
                    <a:gd name="T59" fmla="*/ 1 h 523"/>
                    <a:gd name="T60" fmla="*/ 1 w 245"/>
                    <a:gd name="T61" fmla="*/ 1 h 523"/>
                    <a:gd name="T62" fmla="*/ 1 w 245"/>
                    <a:gd name="T63" fmla="*/ 1 h 523"/>
                    <a:gd name="T64" fmla="*/ 1 w 245"/>
                    <a:gd name="T65" fmla="*/ 1 h 523"/>
                    <a:gd name="T66" fmla="*/ 1 w 245"/>
                    <a:gd name="T67" fmla="*/ 1 h 523"/>
                    <a:gd name="T68" fmla="*/ 1 w 245"/>
                    <a:gd name="T69" fmla="*/ 1 h 523"/>
                    <a:gd name="T70" fmla="*/ 1 w 245"/>
                    <a:gd name="T71" fmla="*/ 1 h 523"/>
                    <a:gd name="T72" fmla="*/ 1 w 245"/>
                    <a:gd name="T73" fmla="*/ 1 h 523"/>
                    <a:gd name="T74" fmla="*/ 1 w 245"/>
                    <a:gd name="T75" fmla="*/ 1 h 523"/>
                    <a:gd name="T76" fmla="*/ 1 w 245"/>
                    <a:gd name="T77" fmla="*/ 1 h 523"/>
                    <a:gd name="T78" fmla="*/ 1 w 245"/>
                    <a:gd name="T79" fmla="*/ 1 h 523"/>
                    <a:gd name="T80" fmla="*/ 1 w 245"/>
                    <a:gd name="T81" fmla="*/ 1 h 523"/>
                    <a:gd name="T82" fmla="*/ 1 w 245"/>
                    <a:gd name="T83" fmla="*/ 1 h 523"/>
                    <a:gd name="T84" fmla="*/ 1 w 245"/>
                    <a:gd name="T85" fmla="*/ 1 h 523"/>
                    <a:gd name="T86" fmla="*/ 1 w 245"/>
                    <a:gd name="T87" fmla="*/ 1 h 523"/>
                    <a:gd name="T88" fmla="*/ 1 w 245"/>
                    <a:gd name="T89" fmla="*/ 1 h 523"/>
                    <a:gd name="T90" fmla="*/ 1 w 245"/>
                    <a:gd name="T91" fmla="*/ 1 h 523"/>
                    <a:gd name="T92" fmla="*/ 1 w 245"/>
                    <a:gd name="T93" fmla="*/ 1 h 523"/>
                    <a:gd name="T94" fmla="*/ 1 w 245"/>
                    <a:gd name="T95" fmla="*/ 1 h 523"/>
                    <a:gd name="T96" fmla="*/ 1 w 245"/>
                    <a:gd name="T97" fmla="*/ 1 h 523"/>
                    <a:gd name="T98" fmla="*/ 1 w 245"/>
                    <a:gd name="T99" fmla="*/ 1 h 523"/>
                    <a:gd name="T100" fmla="*/ 1 w 245"/>
                    <a:gd name="T101" fmla="*/ 1 h 523"/>
                    <a:gd name="T102" fmla="*/ 1 w 245"/>
                    <a:gd name="T103" fmla="*/ 1 h 523"/>
                    <a:gd name="T104" fmla="*/ 1 w 245"/>
                    <a:gd name="T105" fmla="*/ 1 h 523"/>
                    <a:gd name="T106" fmla="*/ 1 w 245"/>
                    <a:gd name="T107" fmla="*/ 1 h 523"/>
                    <a:gd name="T108" fmla="*/ 1 w 245"/>
                    <a:gd name="T109" fmla="*/ 1 h 523"/>
                    <a:gd name="T110" fmla="*/ 1 w 245"/>
                    <a:gd name="T111" fmla="*/ 1 h 523"/>
                    <a:gd name="T112" fmla="*/ 1 w 245"/>
                    <a:gd name="T113" fmla="*/ 1 h 523"/>
                    <a:gd name="T114" fmla="*/ 1 w 245"/>
                    <a:gd name="T115" fmla="*/ 1 h 523"/>
                    <a:gd name="T116" fmla="*/ 1 w 245"/>
                    <a:gd name="T117" fmla="*/ 1 h 523"/>
                    <a:gd name="T118" fmla="*/ 1 w 245"/>
                    <a:gd name="T119" fmla="*/ 1 h 523"/>
                    <a:gd name="T120" fmla="*/ 1 w 245"/>
                    <a:gd name="T121" fmla="*/ 1 h 523"/>
                    <a:gd name="T122" fmla="*/ 1 w 245"/>
                    <a:gd name="T123" fmla="*/ 1 h 52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3">
                      <a:moveTo>
                        <a:pt x="203" y="145"/>
                      </a:moveTo>
                      <a:lnTo>
                        <a:pt x="203" y="145"/>
                      </a:lnTo>
                      <a:lnTo>
                        <a:pt x="194" y="145"/>
                      </a:lnTo>
                      <a:lnTo>
                        <a:pt x="186" y="139"/>
                      </a:lnTo>
                      <a:lnTo>
                        <a:pt x="177" y="139"/>
                      </a:lnTo>
                      <a:lnTo>
                        <a:pt x="168" y="132"/>
                      </a:lnTo>
                      <a:lnTo>
                        <a:pt x="161" y="124"/>
                      </a:lnTo>
                      <a:lnTo>
                        <a:pt x="161" y="116"/>
                      </a:lnTo>
                      <a:lnTo>
                        <a:pt x="161" y="108"/>
                      </a:lnTo>
                      <a:lnTo>
                        <a:pt x="168" y="108"/>
                      </a:lnTo>
                      <a:lnTo>
                        <a:pt x="177" y="102"/>
                      </a:lnTo>
                      <a:lnTo>
                        <a:pt x="177" y="96"/>
                      </a:lnTo>
                      <a:lnTo>
                        <a:pt x="186" y="88"/>
                      </a:lnTo>
                      <a:lnTo>
                        <a:pt x="186" y="80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5"/>
                      </a:lnTo>
                      <a:lnTo>
                        <a:pt x="186" y="37"/>
                      </a:lnTo>
                      <a:lnTo>
                        <a:pt x="177" y="29"/>
                      </a:lnTo>
                      <a:lnTo>
                        <a:pt x="168" y="22"/>
                      </a:lnTo>
                      <a:lnTo>
                        <a:pt x="161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5" y="0"/>
                      </a:lnTo>
                      <a:lnTo>
                        <a:pt x="126" y="0"/>
                      </a:lnTo>
                      <a:lnTo>
                        <a:pt x="120" y="0"/>
                      </a:lnTo>
                      <a:lnTo>
                        <a:pt x="102" y="8"/>
                      </a:lnTo>
                      <a:lnTo>
                        <a:pt x="92" y="8"/>
                      </a:lnTo>
                      <a:lnTo>
                        <a:pt x="85" y="16"/>
                      </a:lnTo>
                      <a:lnTo>
                        <a:pt x="78" y="22"/>
                      </a:lnTo>
                      <a:lnTo>
                        <a:pt x="78" y="29"/>
                      </a:lnTo>
                      <a:lnTo>
                        <a:pt x="68" y="37"/>
                      </a:lnTo>
                      <a:lnTo>
                        <a:pt x="68" y="45"/>
                      </a:lnTo>
                      <a:lnTo>
                        <a:pt x="59" y="51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8" y="80"/>
                      </a:lnTo>
                      <a:lnTo>
                        <a:pt x="68" y="88"/>
                      </a:lnTo>
                      <a:lnTo>
                        <a:pt x="68" y="96"/>
                      </a:lnTo>
                      <a:lnTo>
                        <a:pt x="78" y="102"/>
                      </a:lnTo>
                      <a:lnTo>
                        <a:pt x="85" y="108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8" y="139"/>
                      </a:lnTo>
                      <a:lnTo>
                        <a:pt x="68" y="139"/>
                      </a:lnTo>
                      <a:lnTo>
                        <a:pt x="59" y="145"/>
                      </a:lnTo>
                      <a:lnTo>
                        <a:pt x="52" y="145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7" y="161"/>
                      </a:lnTo>
                      <a:lnTo>
                        <a:pt x="9" y="169"/>
                      </a:lnTo>
                      <a:lnTo>
                        <a:pt x="9" y="174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5"/>
                      </a:lnTo>
                      <a:lnTo>
                        <a:pt x="9" y="313"/>
                      </a:lnTo>
                      <a:lnTo>
                        <a:pt x="17" y="320"/>
                      </a:lnTo>
                      <a:lnTo>
                        <a:pt x="17" y="334"/>
                      </a:lnTo>
                      <a:lnTo>
                        <a:pt x="26" y="334"/>
                      </a:lnTo>
                      <a:lnTo>
                        <a:pt x="35" y="342"/>
                      </a:lnTo>
                      <a:lnTo>
                        <a:pt x="43" y="350"/>
                      </a:lnTo>
                      <a:lnTo>
                        <a:pt x="52" y="350"/>
                      </a:lnTo>
                      <a:lnTo>
                        <a:pt x="52" y="355"/>
                      </a:lnTo>
                      <a:lnTo>
                        <a:pt x="52" y="218"/>
                      </a:lnTo>
                      <a:lnTo>
                        <a:pt x="52" y="371"/>
                      </a:lnTo>
                      <a:lnTo>
                        <a:pt x="52" y="487"/>
                      </a:lnTo>
                      <a:lnTo>
                        <a:pt x="52" y="495"/>
                      </a:lnTo>
                      <a:lnTo>
                        <a:pt x="52" y="501"/>
                      </a:lnTo>
                      <a:lnTo>
                        <a:pt x="59" y="507"/>
                      </a:lnTo>
                      <a:lnTo>
                        <a:pt x="59" y="515"/>
                      </a:lnTo>
                      <a:lnTo>
                        <a:pt x="68" y="515"/>
                      </a:lnTo>
                      <a:lnTo>
                        <a:pt x="68" y="523"/>
                      </a:lnTo>
                      <a:lnTo>
                        <a:pt x="78" y="523"/>
                      </a:lnTo>
                      <a:lnTo>
                        <a:pt x="85" y="523"/>
                      </a:lnTo>
                      <a:lnTo>
                        <a:pt x="92" y="523"/>
                      </a:lnTo>
                      <a:lnTo>
                        <a:pt x="102" y="523"/>
                      </a:lnTo>
                      <a:lnTo>
                        <a:pt x="111" y="515"/>
                      </a:lnTo>
                      <a:lnTo>
                        <a:pt x="120" y="507"/>
                      </a:lnTo>
                      <a:lnTo>
                        <a:pt x="126" y="501"/>
                      </a:lnTo>
                      <a:lnTo>
                        <a:pt x="126" y="495"/>
                      </a:lnTo>
                      <a:lnTo>
                        <a:pt x="126" y="487"/>
                      </a:lnTo>
                      <a:lnTo>
                        <a:pt x="126" y="291"/>
                      </a:lnTo>
                      <a:lnTo>
                        <a:pt x="126" y="487"/>
                      </a:lnTo>
                      <a:lnTo>
                        <a:pt x="126" y="495"/>
                      </a:lnTo>
                      <a:lnTo>
                        <a:pt x="126" y="501"/>
                      </a:lnTo>
                      <a:lnTo>
                        <a:pt x="126" y="507"/>
                      </a:lnTo>
                      <a:lnTo>
                        <a:pt x="135" y="507"/>
                      </a:lnTo>
                      <a:lnTo>
                        <a:pt x="135" y="515"/>
                      </a:lnTo>
                      <a:lnTo>
                        <a:pt x="144" y="515"/>
                      </a:lnTo>
                      <a:lnTo>
                        <a:pt x="144" y="523"/>
                      </a:lnTo>
                      <a:lnTo>
                        <a:pt x="153" y="523"/>
                      </a:lnTo>
                      <a:lnTo>
                        <a:pt x="161" y="523"/>
                      </a:lnTo>
                      <a:lnTo>
                        <a:pt x="168" y="523"/>
                      </a:lnTo>
                      <a:lnTo>
                        <a:pt x="177" y="523"/>
                      </a:lnTo>
                      <a:lnTo>
                        <a:pt x="186" y="515"/>
                      </a:lnTo>
                      <a:lnTo>
                        <a:pt x="194" y="507"/>
                      </a:lnTo>
                      <a:lnTo>
                        <a:pt x="194" y="501"/>
                      </a:lnTo>
                      <a:lnTo>
                        <a:pt x="194" y="495"/>
                      </a:lnTo>
                      <a:lnTo>
                        <a:pt x="194" y="487"/>
                      </a:lnTo>
                      <a:lnTo>
                        <a:pt x="194" y="371"/>
                      </a:lnTo>
                      <a:lnTo>
                        <a:pt x="194" y="218"/>
                      </a:lnTo>
                      <a:lnTo>
                        <a:pt x="194" y="355"/>
                      </a:lnTo>
                      <a:lnTo>
                        <a:pt x="203" y="350"/>
                      </a:lnTo>
                      <a:lnTo>
                        <a:pt x="210" y="350"/>
                      </a:lnTo>
                      <a:lnTo>
                        <a:pt x="210" y="342"/>
                      </a:lnTo>
                      <a:lnTo>
                        <a:pt x="220" y="334"/>
                      </a:lnTo>
                      <a:lnTo>
                        <a:pt x="227" y="326"/>
                      </a:lnTo>
                      <a:lnTo>
                        <a:pt x="236" y="320"/>
                      </a:lnTo>
                      <a:lnTo>
                        <a:pt x="245" y="313"/>
                      </a:lnTo>
                      <a:lnTo>
                        <a:pt x="245" y="305"/>
                      </a:lnTo>
                      <a:lnTo>
                        <a:pt x="245" y="291"/>
                      </a:lnTo>
                      <a:lnTo>
                        <a:pt x="245" y="197"/>
                      </a:lnTo>
                      <a:lnTo>
                        <a:pt x="245" y="189"/>
                      </a:lnTo>
                      <a:lnTo>
                        <a:pt x="245" y="181"/>
                      </a:lnTo>
                      <a:lnTo>
                        <a:pt x="245" y="174"/>
                      </a:lnTo>
                      <a:lnTo>
                        <a:pt x="245" y="169"/>
                      </a:lnTo>
                      <a:lnTo>
                        <a:pt x="236" y="161"/>
                      </a:lnTo>
                      <a:lnTo>
                        <a:pt x="227" y="161"/>
                      </a:lnTo>
                      <a:lnTo>
                        <a:pt x="220" y="153"/>
                      </a:lnTo>
                      <a:lnTo>
                        <a:pt x="203" y="145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  <p:grpSp>
          <p:nvGrpSpPr>
            <p:cNvPr id="66" name="Group 263"/>
            <p:cNvGrpSpPr>
              <a:grpSpLocks/>
            </p:cNvGrpSpPr>
            <p:nvPr/>
          </p:nvGrpSpPr>
          <p:grpSpPr bwMode="auto">
            <a:xfrm>
              <a:off x="2867" y="3558"/>
              <a:ext cx="107" cy="236"/>
              <a:chOff x="3193" y="3093"/>
              <a:chExt cx="123" cy="262"/>
            </a:xfrm>
          </p:grpSpPr>
          <p:sp>
            <p:nvSpPr>
              <p:cNvPr id="231" name="Freeform 264"/>
              <p:cNvSpPr>
                <a:spLocks/>
              </p:cNvSpPr>
              <p:nvPr/>
            </p:nvSpPr>
            <p:spPr bwMode="auto">
              <a:xfrm>
                <a:off x="3193" y="3093"/>
                <a:ext cx="123" cy="262"/>
              </a:xfrm>
              <a:custGeom>
                <a:avLst/>
                <a:gdLst>
                  <a:gd name="T0" fmla="*/ 1 w 246"/>
                  <a:gd name="T1" fmla="*/ 0 h 525"/>
                  <a:gd name="T2" fmla="*/ 1 w 246"/>
                  <a:gd name="T3" fmla="*/ 0 h 525"/>
                  <a:gd name="T4" fmla="*/ 1 w 246"/>
                  <a:gd name="T5" fmla="*/ 0 h 525"/>
                  <a:gd name="T6" fmla="*/ 1 w 246"/>
                  <a:gd name="T7" fmla="*/ 0 h 525"/>
                  <a:gd name="T8" fmla="*/ 1 w 246"/>
                  <a:gd name="T9" fmla="*/ 0 h 525"/>
                  <a:gd name="T10" fmla="*/ 1 w 246"/>
                  <a:gd name="T11" fmla="*/ 0 h 525"/>
                  <a:gd name="T12" fmla="*/ 1 w 246"/>
                  <a:gd name="T13" fmla="*/ 0 h 525"/>
                  <a:gd name="T14" fmla="*/ 1 w 246"/>
                  <a:gd name="T15" fmla="*/ 0 h 525"/>
                  <a:gd name="T16" fmla="*/ 1 w 246"/>
                  <a:gd name="T17" fmla="*/ 0 h 525"/>
                  <a:gd name="T18" fmla="*/ 1 w 246"/>
                  <a:gd name="T19" fmla="*/ 0 h 525"/>
                  <a:gd name="T20" fmla="*/ 1 w 246"/>
                  <a:gd name="T21" fmla="*/ 0 h 525"/>
                  <a:gd name="T22" fmla="*/ 1 w 246"/>
                  <a:gd name="T23" fmla="*/ 0 h 525"/>
                  <a:gd name="T24" fmla="*/ 1 w 246"/>
                  <a:gd name="T25" fmla="*/ 0 h 525"/>
                  <a:gd name="T26" fmla="*/ 1 w 246"/>
                  <a:gd name="T27" fmla="*/ 0 h 525"/>
                  <a:gd name="T28" fmla="*/ 1 w 246"/>
                  <a:gd name="T29" fmla="*/ 0 h 525"/>
                  <a:gd name="T30" fmla="*/ 1 w 246"/>
                  <a:gd name="T31" fmla="*/ 0 h 525"/>
                  <a:gd name="T32" fmla="*/ 1 w 246"/>
                  <a:gd name="T33" fmla="*/ 0 h 525"/>
                  <a:gd name="T34" fmla="*/ 1 w 246"/>
                  <a:gd name="T35" fmla="*/ 0 h 525"/>
                  <a:gd name="T36" fmla="*/ 1 w 246"/>
                  <a:gd name="T37" fmla="*/ 0 h 525"/>
                  <a:gd name="T38" fmla="*/ 1 w 246"/>
                  <a:gd name="T39" fmla="*/ 0 h 525"/>
                  <a:gd name="T40" fmla="*/ 1 w 246"/>
                  <a:gd name="T41" fmla="*/ 0 h 525"/>
                  <a:gd name="T42" fmla="*/ 1 w 246"/>
                  <a:gd name="T43" fmla="*/ 0 h 525"/>
                  <a:gd name="T44" fmla="*/ 1 w 246"/>
                  <a:gd name="T45" fmla="*/ 0 h 525"/>
                  <a:gd name="T46" fmla="*/ 1 w 246"/>
                  <a:gd name="T47" fmla="*/ 0 h 525"/>
                  <a:gd name="T48" fmla="*/ 1 w 246"/>
                  <a:gd name="T49" fmla="*/ 0 h 525"/>
                  <a:gd name="T50" fmla="*/ 1 w 246"/>
                  <a:gd name="T51" fmla="*/ 0 h 525"/>
                  <a:gd name="T52" fmla="*/ 1 w 246"/>
                  <a:gd name="T53" fmla="*/ 0 h 525"/>
                  <a:gd name="T54" fmla="*/ 0 w 246"/>
                  <a:gd name="T55" fmla="*/ 0 h 525"/>
                  <a:gd name="T56" fmla="*/ 0 w 246"/>
                  <a:gd name="T57" fmla="*/ 0 h 525"/>
                  <a:gd name="T58" fmla="*/ 1 w 246"/>
                  <a:gd name="T59" fmla="*/ 0 h 525"/>
                  <a:gd name="T60" fmla="*/ 1 w 246"/>
                  <a:gd name="T61" fmla="*/ 0 h 525"/>
                  <a:gd name="T62" fmla="*/ 1 w 246"/>
                  <a:gd name="T63" fmla="*/ 0 h 525"/>
                  <a:gd name="T64" fmla="*/ 1 w 246"/>
                  <a:gd name="T65" fmla="*/ 0 h 525"/>
                  <a:gd name="T66" fmla="*/ 1 w 246"/>
                  <a:gd name="T67" fmla="*/ 0 h 525"/>
                  <a:gd name="T68" fmla="*/ 1 w 246"/>
                  <a:gd name="T69" fmla="*/ 0 h 525"/>
                  <a:gd name="T70" fmla="*/ 1 w 246"/>
                  <a:gd name="T71" fmla="*/ 0 h 525"/>
                  <a:gd name="T72" fmla="*/ 1 w 246"/>
                  <a:gd name="T73" fmla="*/ 0 h 525"/>
                  <a:gd name="T74" fmla="*/ 1 w 246"/>
                  <a:gd name="T75" fmla="*/ 0 h 525"/>
                  <a:gd name="T76" fmla="*/ 1 w 246"/>
                  <a:gd name="T77" fmla="*/ 0 h 525"/>
                  <a:gd name="T78" fmla="*/ 1 w 246"/>
                  <a:gd name="T79" fmla="*/ 0 h 525"/>
                  <a:gd name="T80" fmla="*/ 1 w 246"/>
                  <a:gd name="T81" fmla="*/ 0 h 525"/>
                  <a:gd name="T82" fmla="*/ 1 w 246"/>
                  <a:gd name="T83" fmla="*/ 0 h 525"/>
                  <a:gd name="T84" fmla="*/ 1 w 246"/>
                  <a:gd name="T85" fmla="*/ 0 h 525"/>
                  <a:gd name="T86" fmla="*/ 1 w 246"/>
                  <a:gd name="T87" fmla="*/ 0 h 525"/>
                  <a:gd name="T88" fmla="*/ 1 w 246"/>
                  <a:gd name="T89" fmla="*/ 0 h 525"/>
                  <a:gd name="T90" fmla="*/ 1 w 246"/>
                  <a:gd name="T91" fmla="*/ 0 h 525"/>
                  <a:gd name="T92" fmla="*/ 1 w 246"/>
                  <a:gd name="T93" fmla="*/ 0 h 525"/>
                  <a:gd name="T94" fmla="*/ 1 w 246"/>
                  <a:gd name="T95" fmla="*/ 0 h 525"/>
                  <a:gd name="T96" fmla="*/ 1 w 246"/>
                  <a:gd name="T97" fmla="*/ 0 h 525"/>
                  <a:gd name="T98" fmla="*/ 1 w 246"/>
                  <a:gd name="T99" fmla="*/ 0 h 525"/>
                  <a:gd name="T100" fmla="*/ 1 w 246"/>
                  <a:gd name="T101" fmla="*/ 0 h 525"/>
                  <a:gd name="T102" fmla="*/ 1 w 246"/>
                  <a:gd name="T103" fmla="*/ 0 h 525"/>
                  <a:gd name="T104" fmla="*/ 1 w 246"/>
                  <a:gd name="T105" fmla="*/ 0 h 525"/>
                  <a:gd name="T106" fmla="*/ 1 w 246"/>
                  <a:gd name="T107" fmla="*/ 0 h 525"/>
                  <a:gd name="T108" fmla="*/ 1 w 246"/>
                  <a:gd name="T109" fmla="*/ 0 h 525"/>
                  <a:gd name="T110" fmla="*/ 1 w 246"/>
                  <a:gd name="T111" fmla="*/ 0 h 525"/>
                  <a:gd name="T112" fmla="*/ 1 w 246"/>
                  <a:gd name="T113" fmla="*/ 0 h 525"/>
                  <a:gd name="T114" fmla="*/ 1 w 246"/>
                  <a:gd name="T115" fmla="*/ 0 h 525"/>
                  <a:gd name="T116" fmla="*/ 1 w 246"/>
                  <a:gd name="T117" fmla="*/ 0 h 525"/>
                  <a:gd name="T118" fmla="*/ 1 w 246"/>
                  <a:gd name="T119" fmla="*/ 0 h 525"/>
                  <a:gd name="T120" fmla="*/ 1 w 246"/>
                  <a:gd name="T121" fmla="*/ 0 h 525"/>
                  <a:gd name="T122" fmla="*/ 1 w 246"/>
                  <a:gd name="T123" fmla="*/ 0 h 52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6" h="525">
                    <a:moveTo>
                      <a:pt x="203" y="147"/>
                    </a:moveTo>
                    <a:lnTo>
                      <a:pt x="203" y="147"/>
                    </a:lnTo>
                    <a:lnTo>
                      <a:pt x="194" y="147"/>
                    </a:lnTo>
                    <a:lnTo>
                      <a:pt x="187" y="139"/>
                    </a:lnTo>
                    <a:lnTo>
                      <a:pt x="177" y="139"/>
                    </a:lnTo>
                    <a:lnTo>
                      <a:pt x="168" y="132"/>
                    </a:lnTo>
                    <a:lnTo>
                      <a:pt x="161" y="124"/>
                    </a:lnTo>
                    <a:lnTo>
                      <a:pt x="161" y="116"/>
                    </a:lnTo>
                    <a:lnTo>
                      <a:pt x="161" y="110"/>
                    </a:lnTo>
                    <a:lnTo>
                      <a:pt x="168" y="110"/>
                    </a:lnTo>
                    <a:lnTo>
                      <a:pt x="177" y="102"/>
                    </a:lnTo>
                    <a:lnTo>
                      <a:pt x="177" y="96"/>
                    </a:lnTo>
                    <a:lnTo>
                      <a:pt x="187" y="88"/>
                    </a:lnTo>
                    <a:lnTo>
                      <a:pt x="187" y="81"/>
                    </a:lnTo>
                    <a:lnTo>
                      <a:pt x="187" y="73"/>
                    </a:lnTo>
                    <a:lnTo>
                      <a:pt x="187" y="66"/>
                    </a:lnTo>
                    <a:lnTo>
                      <a:pt x="187" y="51"/>
                    </a:lnTo>
                    <a:lnTo>
                      <a:pt x="187" y="45"/>
                    </a:lnTo>
                    <a:lnTo>
                      <a:pt x="187" y="37"/>
                    </a:lnTo>
                    <a:lnTo>
                      <a:pt x="177" y="29"/>
                    </a:lnTo>
                    <a:lnTo>
                      <a:pt x="168" y="23"/>
                    </a:lnTo>
                    <a:lnTo>
                      <a:pt x="161" y="16"/>
                    </a:lnTo>
                    <a:lnTo>
                      <a:pt x="153" y="8"/>
                    </a:lnTo>
                    <a:lnTo>
                      <a:pt x="144" y="8"/>
                    </a:lnTo>
                    <a:lnTo>
                      <a:pt x="135" y="0"/>
                    </a:lnTo>
                    <a:lnTo>
                      <a:pt x="126" y="0"/>
                    </a:lnTo>
                    <a:lnTo>
                      <a:pt x="120" y="0"/>
                    </a:lnTo>
                    <a:lnTo>
                      <a:pt x="102" y="8"/>
                    </a:lnTo>
                    <a:lnTo>
                      <a:pt x="93" y="8"/>
                    </a:lnTo>
                    <a:lnTo>
                      <a:pt x="85" y="16"/>
                    </a:lnTo>
                    <a:lnTo>
                      <a:pt x="78" y="23"/>
                    </a:lnTo>
                    <a:lnTo>
                      <a:pt x="78" y="29"/>
                    </a:lnTo>
                    <a:lnTo>
                      <a:pt x="69" y="37"/>
                    </a:lnTo>
                    <a:lnTo>
                      <a:pt x="69" y="45"/>
                    </a:lnTo>
                    <a:lnTo>
                      <a:pt x="59" y="51"/>
                    </a:lnTo>
                    <a:lnTo>
                      <a:pt x="59" y="66"/>
                    </a:lnTo>
                    <a:lnTo>
                      <a:pt x="59" y="73"/>
                    </a:lnTo>
                    <a:lnTo>
                      <a:pt x="69" y="81"/>
                    </a:lnTo>
                    <a:lnTo>
                      <a:pt x="69" y="88"/>
                    </a:lnTo>
                    <a:lnTo>
                      <a:pt x="69" y="96"/>
                    </a:lnTo>
                    <a:lnTo>
                      <a:pt x="78" y="102"/>
                    </a:lnTo>
                    <a:lnTo>
                      <a:pt x="85" y="110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8" y="139"/>
                    </a:lnTo>
                    <a:lnTo>
                      <a:pt x="69" y="139"/>
                    </a:lnTo>
                    <a:lnTo>
                      <a:pt x="59" y="147"/>
                    </a:lnTo>
                    <a:lnTo>
                      <a:pt x="52" y="147"/>
                    </a:lnTo>
                    <a:lnTo>
                      <a:pt x="35" y="153"/>
                    </a:lnTo>
                    <a:lnTo>
                      <a:pt x="26" y="161"/>
                    </a:lnTo>
                    <a:lnTo>
                      <a:pt x="17" y="161"/>
                    </a:lnTo>
                    <a:lnTo>
                      <a:pt x="10" y="169"/>
                    </a:lnTo>
                    <a:lnTo>
                      <a:pt x="10" y="175"/>
                    </a:lnTo>
                    <a:lnTo>
                      <a:pt x="0" y="182"/>
                    </a:lnTo>
                    <a:lnTo>
                      <a:pt x="0" y="190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10" y="307"/>
                    </a:lnTo>
                    <a:lnTo>
                      <a:pt x="10" y="314"/>
                    </a:lnTo>
                    <a:lnTo>
                      <a:pt x="17" y="320"/>
                    </a:lnTo>
                    <a:lnTo>
                      <a:pt x="17" y="336"/>
                    </a:lnTo>
                    <a:lnTo>
                      <a:pt x="26" y="336"/>
                    </a:lnTo>
                    <a:lnTo>
                      <a:pt x="35" y="344"/>
                    </a:lnTo>
                    <a:lnTo>
                      <a:pt x="43" y="350"/>
                    </a:lnTo>
                    <a:lnTo>
                      <a:pt x="52" y="350"/>
                    </a:lnTo>
                    <a:lnTo>
                      <a:pt x="52" y="357"/>
                    </a:lnTo>
                    <a:lnTo>
                      <a:pt x="52" y="218"/>
                    </a:lnTo>
                    <a:lnTo>
                      <a:pt x="52" y="372"/>
                    </a:lnTo>
                    <a:lnTo>
                      <a:pt x="52" y="488"/>
                    </a:lnTo>
                    <a:lnTo>
                      <a:pt x="52" y="496"/>
                    </a:lnTo>
                    <a:lnTo>
                      <a:pt x="52" y="503"/>
                    </a:lnTo>
                    <a:lnTo>
                      <a:pt x="59" y="509"/>
                    </a:lnTo>
                    <a:lnTo>
                      <a:pt x="59" y="517"/>
                    </a:lnTo>
                    <a:lnTo>
                      <a:pt x="69" y="517"/>
                    </a:lnTo>
                    <a:lnTo>
                      <a:pt x="69" y="525"/>
                    </a:lnTo>
                    <a:lnTo>
                      <a:pt x="78" y="525"/>
                    </a:lnTo>
                    <a:lnTo>
                      <a:pt x="85" y="525"/>
                    </a:lnTo>
                    <a:lnTo>
                      <a:pt x="93" y="525"/>
                    </a:lnTo>
                    <a:lnTo>
                      <a:pt x="102" y="525"/>
                    </a:lnTo>
                    <a:lnTo>
                      <a:pt x="111" y="517"/>
                    </a:lnTo>
                    <a:lnTo>
                      <a:pt x="120" y="509"/>
                    </a:lnTo>
                    <a:lnTo>
                      <a:pt x="126" y="503"/>
                    </a:lnTo>
                    <a:lnTo>
                      <a:pt x="126" y="496"/>
                    </a:lnTo>
                    <a:lnTo>
                      <a:pt x="126" y="488"/>
                    </a:lnTo>
                    <a:lnTo>
                      <a:pt x="126" y="291"/>
                    </a:lnTo>
                    <a:lnTo>
                      <a:pt x="126" y="488"/>
                    </a:lnTo>
                    <a:lnTo>
                      <a:pt x="126" y="496"/>
                    </a:lnTo>
                    <a:lnTo>
                      <a:pt x="126" y="503"/>
                    </a:lnTo>
                    <a:lnTo>
                      <a:pt x="126" y="509"/>
                    </a:lnTo>
                    <a:lnTo>
                      <a:pt x="135" y="509"/>
                    </a:lnTo>
                    <a:lnTo>
                      <a:pt x="135" y="517"/>
                    </a:lnTo>
                    <a:lnTo>
                      <a:pt x="144" y="517"/>
                    </a:lnTo>
                    <a:lnTo>
                      <a:pt x="144" y="525"/>
                    </a:lnTo>
                    <a:lnTo>
                      <a:pt x="153" y="525"/>
                    </a:lnTo>
                    <a:lnTo>
                      <a:pt x="161" y="525"/>
                    </a:lnTo>
                    <a:lnTo>
                      <a:pt x="168" y="525"/>
                    </a:lnTo>
                    <a:lnTo>
                      <a:pt x="177" y="525"/>
                    </a:lnTo>
                    <a:lnTo>
                      <a:pt x="187" y="517"/>
                    </a:lnTo>
                    <a:lnTo>
                      <a:pt x="194" y="509"/>
                    </a:lnTo>
                    <a:lnTo>
                      <a:pt x="194" y="503"/>
                    </a:lnTo>
                    <a:lnTo>
                      <a:pt x="194" y="496"/>
                    </a:lnTo>
                    <a:lnTo>
                      <a:pt x="194" y="488"/>
                    </a:lnTo>
                    <a:lnTo>
                      <a:pt x="194" y="372"/>
                    </a:lnTo>
                    <a:lnTo>
                      <a:pt x="194" y="218"/>
                    </a:lnTo>
                    <a:lnTo>
                      <a:pt x="194" y="357"/>
                    </a:lnTo>
                    <a:lnTo>
                      <a:pt x="203" y="350"/>
                    </a:lnTo>
                    <a:lnTo>
                      <a:pt x="211" y="350"/>
                    </a:lnTo>
                    <a:lnTo>
                      <a:pt x="211" y="344"/>
                    </a:lnTo>
                    <a:lnTo>
                      <a:pt x="220" y="336"/>
                    </a:lnTo>
                    <a:lnTo>
                      <a:pt x="227" y="328"/>
                    </a:lnTo>
                    <a:lnTo>
                      <a:pt x="236" y="320"/>
                    </a:lnTo>
                    <a:lnTo>
                      <a:pt x="246" y="314"/>
                    </a:lnTo>
                    <a:lnTo>
                      <a:pt x="246" y="307"/>
                    </a:lnTo>
                    <a:lnTo>
                      <a:pt x="246" y="291"/>
                    </a:lnTo>
                    <a:lnTo>
                      <a:pt x="246" y="197"/>
                    </a:lnTo>
                    <a:lnTo>
                      <a:pt x="246" y="190"/>
                    </a:lnTo>
                    <a:lnTo>
                      <a:pt x="246" y="182"/>
                    </a:lnTo>
                    <a:lnTo>
                      <a:pt x="246" y="175"/>
                    </a:lnTo>
                    <a:lnTo>
                      <a:pt x="246" y="169"/>
                    </a:lnTo>
                    <a:lnTo>
                      <a:pt x="236" y="161"/>
                    </a:lnTo>
                    <a:lnTo>
                      <a:pt x="227" y="161"/>
                    </a:lnTo>
                    <a:lnTo>
                      <a:pt x="220" y="153"/>
                    </a:lnTo>
                    <a:lnTo>
                      <a:pt x="203" y="147"/>
                    </a:lnTo>
                    <a:close/>
                  </a:path>
                </a:pathLst>
              </a:custGeom>
              <a:solidFill>
                <a:srgbClr val="00CC99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232" name="Group 265"/>
              <p:cNvGrpSpPr>
                <a:grpSpLocks/>
              </p:cNvGrpSpPr>
              <p:nvPr/>
            </p:nvGrpSpPr>
            <p:grpSpPr bwMode="auto">
              <a:xfrm>
                <a:off x="3193" y="3093"/>
                <a:ext cx="123" cy="262"/>
                <a:chOff x="3193" y="3093"/>
                <a:chExt cx="123" cy="262"/>
              </a:xfrm>
            </p:grpSpPr>
            <p:sp>
              <p:nvSpPr>
                <p:cNvPr id="233" name="Freeform 266"/>
                <p:cNvSpPr>
                  <a:spLocks/>
                </p:cNvSpPr>
                <p:nvPr/>
              </p:nvSpPr>
              <p:spPr bwMode="auto">
                <a:xfrm>
                  <a:off x="3193" y="3093"/>
                  <a:ext cx="123" cy="262"/>
                </a:xfrm>
                <a:custGeom>
                  <a:avLst/>
                  <a:gdLst>
                    <a:gd name="T0" fmla="*/ 1 w 246"/>
                    <a:gd name="T1" fmla="*/ 0 h 525"/>
                    <a:gd name="T2" fmla="*/ 1 w 246"/>
                    <a:gd name="T3" fmla="*/ 0 h 525"/>
                    <a:gd name="T4" fmla="*/ 1 w 246"/>
                    <a:gd name="T5" fmla="*/ 0 h 525"/>
                    <a:gd name="T6" fmla="*/ 1 w 246"/>
                    <a:gd name="T7" fmla="*/ 0 h 525"/>
                    <a:gd name="T8" fmla="*/ 1 w 246"/>
                    <a:gd name="T9" fmla="*/ 0 h 525"/>
                    <a:gd name="T10" fmla="*/ 1 w 246"/>
                    <a:gd name="T11" fmla="*/ 0 h 525"/>
                    <a:gd name="T12" fmla="*/ 1 w 246"/>
                    <a:gd name="T13" fmla="*/ 0 h 525"/>
                    <a:gd name="T14" fmla="*/ 1 w 246"/>
                    <a:gd name="T15" fmla="*/ 0 h 525"/>
                    <a:gd name="T16" fmla="*/ 1 w 246"/>
                    <a:gd name="T17" fmla="*/ 0 h 525"/>
                    <a:gd name="T18" fmla="*/ 1 w 246"/>
                    <a:gd name="T19" fmla="*/ 0 h 525"/>
                    <a:gd name="T20" fmla="*/ 1 w 246"/>
                    <a:gd name="T21" fmla="*/ 0 h 525"/>
                    <a:gd name="T22" fmla="*/ 1 w 246"/>
                    <a:gd name="T23" fmla="*/ 0 h 525"/>
                    <a:gd name="T24" fmla="*/ 1 w 246"/>
                    <a:gd name="T25" fmla="*/ 0 h 525"/>
                    <a:gd name="T26" fmla="*/ 1 w 246"/>
                    <a:gd name="T27" fmla="*/ 0 h 525"/>
                    <a:gd name="T28" fmla="*/ 1 w 246"/>
                    <a:gd name="T29" fmla="*/ 0 h 525"/>
                    <a:gd name="T30" fmla="*/ 1 w 246"/>
                    <a:gd name="T31" fmla="*/ 0 h 525"/>
                    <a:gd name="T32" fmla="*/ 1 w 246"/>
                    <a:gd name="T33" fmla="*/ 0 h 525"/>
                    <a:gd name="T34" fmla="*/ 1 w 246"/>
                    <a:gd name="T35" fmla="*/ 0 h 525"/>
                    <a:gd name="T36" fmla="*/ 1 w 246"/>
                    <a:gd name="T37" fmla="*/ 0 h 525"/>
                    <a:gd name="T38" fmla="*/ 1 w 246"/>
                    <a:gd name="T39" fmla="*/ 0 h 525"/>
                    <a:gd name="T40" fmla="*/ 1 w 246"/>
                    <a:gd name="T41" fmla="*/ 0 h 525"/>
                    <a:gd name="T42" fmla="*/ 1 w 246"/>
                    <a:gd name="T43" fmla="*/ 0 h 525"/>
                    <a:gd name="T44" fmla="*/ 1 w 246"/>
                    <a:gd name="T45" fmla="*/ 0 h 525"/>
                    <a:gd name="T46" fmla="*/ 1 w 246"/>
                    <a:gd name="T47" fmla="*/ 0 h 525"/>
                    <a:gd name="T48" fmla="*/ 1 w 246"/>
                    <a:gd name="T49" fmla="*/ 0 h 525"/>
                    <a:gd name="T50" fmla="*/ 1 w 246"/>
                    <a:gd name="T51" fmla="*/ 0 h 525"/>
                    <a:gd name="T52" fmla="*/ 1 w 246"/>
                    <a:gd name="T53" fmla="*/ 0 h 525"/>
                    <a:gd name="T54" fmla="*/ 0 w 246"/>
                    <a:gd name="T55" fmla="*/ 0 h 525"/>
                    <a:gd name="T56" fmla="*/ 0 w 246"/>
                    <a:gd name="T57" fmla="*/ 0 h 525"/>
                    <a:gd name="T58" fmla="*/ 1 w 246"/>
                    <a:gd name="T59" fmla="*/ 0 h 525"/>
                    <a:gd name="T60" fmla="*/ 1 w 246"/>
                    <a:gd name="T61" fmla="*/ 0 h 525"/>
                    <a:gd name="T62" fmla="*/ 1 w 246"/>
                    <a:gd name="T63" fmla="*/ 0 h 525"/>
                    <a:gd name="T64" fmla="*/ 1 w 246"/>
                    <a:gd name="T65" fmla="*/ 0 h 525"/>
                    <a:gd name="T66" fmla="*/ 1 w 246"/>
                    <a:gd name="T67" fmla="*/ 0 h 525"/>
                    <a:gd name="T68" fmla="*/ 1 w 246"/>
                    <a:gd name="T69" fmla="*/ 0 h 525"/>
                    <a:gd name="T70" fmla="*/ 1 w 246"/>
                    <a:gd name="T71" fmla="*/ 0 h 525"/>
                    <a:gd name="T72" fmla="*/ 1 w 246"/>
                    <a:gd name="T73" fmla="*/ 0 h 525"/>
                    <a:gd name="T74" fmla="*/ 1 w 246"/>
                    <a:gd name="T75" fmla="*/ 0 h 525"/>
                    <a:gd name="T76" fmla="*/ 1 w 246"/>
                    <a:gd name="T77" fmla="*/ 0 h 525"/>
                    <a:gd name="T78" fmla="*/ 1 w 246"/>
                    <a:gd name="T79" fmla="*/ 0 h 525"/>
                    <a:gd name="T80" fmla="*/ 1 w 246"/>
                    <a:gd name="T81" fmla="*/ 0 h 525"/>
                    <a:gd name="T82" fmla="*/ 1 w 246"/>
                    <a:gd name="T83" fmla="*/ 0 h 525"/>
                    <a:gd name="T84" fmla="*/ 1 w 246"/>
                    <a:gd name="T85" fmla="*/ 0 h 525"/>
                    <a:gd name="T86" fmla="*/ 1 w 246"/>
                    <a:gd name="T87" fmla="*/ 0 h 525"/>
                    <a:gd name="T88" fmla="*/ 1 w 246"/>
                    <a:gd name="T89" fmla="*/ 0 h 525"/>
                    <a:gd name="T90" fmla="*/ 1 w 246"/>
                    <a:gd name="T91" fmla="*/ 0 h 525"/>
                    <a:gd name="T92" fmla="*/ 1 w 246"/>
                    <a:gd name="T93" fmla="*/ 0 h 525"/>
                    <a:gd name="T94" fmla="*/ 1 w 246"/>
                    <a:gd name="T95" fmla="*/ 0 h 525"/>
                    <a:gd name="T96" fmla="*/ 1 w 246"/>
                    <a:gd name="T97" fmla="*/ 0 h 525"/>
                    <a:gd name="T98" fmla="*/ 1 w 246"/>
                    <a:gd name="T99" fmla="*/ 0 h 525"/>
                    <a:gd name="T100" fmla="*/ 1 w 246"/>
                    <a:gd name="T101" fmla="*/ 0 h 525"/>
                    <a:gd name="T102" fmla="*/ 1 w 246"/>
                    <a:gd name="T103" fmla="*/ 0 h 525"/>
                    <a:gd name="T104" fmla="*/ 1 w 246"/>
                    <a:gd name="T105" fmla="*/ 0 h 525"/>
                    <a:gd name="T106" fmla="*/ 1 w 246"/>
                    <a:gd name="T107" fmla="*/ 0 h 525"/>
                    <a:gd name="T108" fmla="*/ 1 w 246"/>
                    <a:gd name="T109" fmla="*/ 0 h 525"/>
                    <a:gd name="T110" fmla="*/ 1 w 246"/>
                    <a:gd name="T111" fmla="*/ 0 h 525"/>
                    <a:gd name="T112" fmla="*/ 1 w 246"/>
                    <a:gd name="T113" fmla="*/ 0 h 525"/>
                    <a:gd name="T114" fmla="*/ 1 w 246"/>
                    <a:gd name="T115" fmla="*/ 0 h 525"/>
                    <a:gd name="T116" fmla="*/ 1 w 246"/>
                    <a:gd name="T117" fmla="*/ 0 h 525"/>
                    <a:gd name="T118" fmla="*/ 1 w 246"/>
                    <a:gd name="T119" fmla="*/ 0 h 525"/>
                    <a:gd name="T120" fmla="*/ 1 w 246"/>
                    <a:gd name="T121" fmla="*/ 0 h 525"/>
                    <a:gd name="T122" fmla="*/ 1 w 246"/>
                    <a:gd name="T123" fmla="*/ 0 h 525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6" h="525">
                      <a:moveTo>
                        <a:pt x="203" y="147"/>
                      </a:moveTo>
                      <a:lnTo>
                        <a:pt x="203" y="147"/>
                      </a:lnTo>
                      <a:lnTo>
                        <a:pt x="194" y="147"/>
                      </a:lnTo>
                      <a:lnTo>
                        <a:pt x="187" y="139"/>
                      </a:lnTo>
                      <a:lnTo>
                        <a:pt x="177" y="139"/>
                      </a:lnTo>
                      <a:lnTo>
                        <a:pt x="168" y="132"/>
                      </a:lnTo>
                      <a:lnTo>
                        <a:pt x="161" y="124"/>
                      </a:lnTo>
                      <a:lnTo>
                        <a:pt x="161" y="116"/>
                      </a:lnTo>
                      <a:lnTo>
                        <a:pt x="161" y="110"/>
                      </a:lnTo>
                      <a:lnTo>
                        <a:pt x="168" y="110"/>
                      </a:lnTo>
                      <a:lnTo>
                        <a:pt x="177" y="102"/>
                      </a:lnTo>
                      <a:lnTo>
                        <a:pt x="177" y="96"/>
                      </a:lnTo>
                      <a:lnTo>
                        <a:pt x="187" y="88"/>
                      </a:lnTo>
                      <a:lnTo>
                        <a:pt x="187" y="81"/>
                      </a:lnTo>
                      <a:lnTo>
                        <a:pt x="187" y="73"/>
                      </a:lnTo>
                      <a:lnTo>
                        <a:pt x="187" y="66"/>
                      </a:lnTo>
                      <a:lnTo>
                        <a:pt x="187" y="51"/>
                      </a:lnTo>
                      <a:lnTo>
                        <a:pt x="187" y="45"/>
                      </a:lnTo>
                      <a:lnTo>
                        <a:pt x="187" y="37"/>
                      </a:lnTo>
                      <a:lnTo>
                        <a:pt x="177" y="29"/>
                      </a:lnTo>
                      <a:lnTo>
                        <a:pt x="168" y="23"/>
                      </a:lnTo>
                      <a:lnTo>
                        <a:pt x="161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5" y="0"/>
                      </a:lnTo>
                      <a:lnTo>
                        <a:pt x="126" y="0"/>
                      </a:lnTo>
                      <a:lnTo>
                        <a:pt x="120" y="0"/>
                      </a:lnTo>
                      <a:lnTo>
                        <a:pt x="102" y="8"/>
                      </a:lnTo>
                      <a:lnTo>
                        <a:pt x="93" y="8"/>
                      </a:lnTo>
                      <a:lnTo>
                        <a:pt x="85" y="16"/>
                      </a:lnTo>
                      <a:lnTo>
                        <a:pt x="78" y="23"/>
                      </a:lnTo>
                      <a:lnTo>
                        <a:pt x="78" y="29"/>
                      </a:lnTo>
                      <a:lnTo>
                        <a:pt x="69" y="37"/>
                      </a:lnTo>
                      <a:lnTo>
                        <a:pt x="69" y="45"/>
                      </a:lnTo>
                      <a:lnTo>
                        <a:pt x="59" y="51"/>
                      </a:lnTo>
                      <a:lnTo>
                        <a:pt x="59" y="66"/>
                      </a:lnTo>
                      <a:lnTo>
                        <a:pt x="59" y="73"/>
                      </a:lnTo>
                      <a:lnTo>
                        <a:pt x="69" y="81"/>
                      </a:lnTo>
                      <a:lnTo>
                        <a:pt x="69" y="88"/>
                      </a:lnTo>
                      <a:lnTo>
                        <a:pt x="69" y="96"/>
                      </a:lnTo>
                      <a:lnTo>
                        <a:pt x="78" y="102"/>
                      </a:lnTo>
                      <a:lnTo>
                        <a:pt x="85" y="110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8" y="139"/>
                      </a:lnTo>
                      <a:lnTo>
                        <a:pt x="69" y="139"/>
                      </a:lnTo>
                      <a:lnTo>
                        <a:pt x="59" y="147"/>
                      </a:lnTo>
                      <a:lnTo>
                        <a:pt x="52" y="147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7" y="161"/>
                      </a:lnTo>
                      <a:lnTo>
                        <a:pt x="10" y="169"/>
                      </a:lnTo>
                      <a:lnTo>
                        <a:pt x="10" y="175"/>
                      </a:lnTo>
                      <a:lnTo>
                        <a:pt x="0" y="182"/>
                      </a:lnTo>
                      <a:lnTo>
                        <a:pt x="0" y="190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10" y="307"/>
                      </a:lnTo>
                      <a:lnTo>
                        <a:pt x="10" y="314"/>
                      </a:lnTo>
                      <a:lnTo>
                        <a:pt x="17" y="320"/>
                      </a:lnTo>
                      <a:lnTo>
                        <a:pt x="17" y="336"/>
                      </a:lnTo>
                      <a:lnTo>
                        <a:pt x="26" y="336"/>
                      </a:lnTo>
                      <a:lnTo>
                        <a:pt x="35" y="344"/>
                      </a:lnTo>
                      <a:lnTo>
                        <a:pt x="43" y="350"/>
                      </a:lnTo>
                      <a:lnTo>
                        <a:pt x="52" y="350"/>
                      </a:lnTo>
                      <a:lnTo>
                        <a:pt x="52" y="357"/>
                      </a:lnTo>
                      <a:lnTo>
                        <a:pt x="52" y="218"/>
                      </a:lnTo>
                      <a:lnTo>
                        <a:pt x="52" y="372"/>
                      </a:lnTo>
                      <a:lnTo>
                        <a:pt x="52" y="488"/>
                      </a:lnTo>
                      <a:lnTo>
                        <a:pt x="52" y="496"/>
                      </a:lnTo>
                      <a:lnTo>
                        <a:pt x="52" y="503"/>
                      </a:lnTo>
                      <a:lnTo>
                        <a:pt x="59" y="509"/>
                      </a:lnTo>
                      <a:lnTo>
                        <a:pt x="59" y="517"/>
                      </a:lnTo>
                      <a:lnTo>
                        <a:pt x="69" y="517"/>
                      </a:lnTo>
                      <a:lnTo>
                        <a:pt x="69" y="525"/>
                      </a:lnTo>
                      <a:lnTo>
                        <a:pt x="78" y="525"/>
                      </a:lnTo>
                      <a:lnTo>
                        <a:pt x="85" y="525"/>
                      </a:lnTo>
                      <a:lnTo>
                        <a:pt x="93" y="525"/>
                      </a:lnTo>
                      <a:lnTo>
                        <a:pt x="102" y="525"/>
                      </a:lnTo>
                      <a:lnTo>
                        <a:pt x="111" y="517"/>
                      </a:lnTo>
                      <a:lnTo>
                        <a:pt x="120" y="509"/>
                      </a:lnTo>
                      <a:lnTo>
                        <a:pt x="126" y="503"/>
                      </a:lnTo>
                      <a:lnTo>
                        <a:pt x="126" y="496"/>
                      </a:lnTo>
                      <a:lnTo>
                        <a:pt x="126" y="488"/>
                      </a:lnTo>
                      <a:lnTo>
                        <a:pt x="126" y="291"/>
                      </a:lnTo>
                      <a:lnTo>
                        <a:pt x="126" y="488"/>
                      </a:lnTo>
                      <a:lnTo>
                        <a:pt x="126" y="496"/>
                      </a:lnTo>
                      <a:lnTo>
                        <a:pt x="126" y="503"/>
                      </a:lnTo>
                      <a:lnTo>
                        <a:pt x="126" y="509"/>
                      </a:lnTo>
                      <a:lnTo>
                        <a:pt x="135" y="509"/>
                      </a:lnTo>
                      <a:lnTo>
                        <a:pt x="135" y="517"/>
                      </a:lnTo>
                      <a:lnTo>
                        <a:pt x="144" y="517"/>
                      </a:lnTo>
                      <a:lnTo>
                        <a:pt x="144" y="525"/>
                      </a:lnTo>
                      <a:lnTo>
                        <a:pt x="153" y="525"/>
                      </a:lnTo>
                      <a:lnTo>
                        <a:pt x="161" y="525"/>
                      </a:lnTo>
                      <a:lnTo>
                        <a:pt x="168" y="525"/>
                      </a:lnTo>
                      <a:lnTo>
                        <a:pt x="177" y="525"/>
                      </a:lnTo>
                      <a:lnTo>
                        <a:pt x="187" y="517"/>
                      </a:lnTo>
                      <a:lnTo>
                        <a:pt x="194" y="509"/>
                      </a:lnTo>
                      <a:lnTo>
                        <a:pt x="194" y="503"/>
                      </a:lnTo>
                      <a:lnTo>
                        <a:pt x="194" y="496"/>
                      </a:lnTo>
                      <a:lnTo>
                        <a:pt x="194" y="488"/>
                      </a:lnTo>
                      <a:lnTo>
                        <a:pt x="194" y="372"/>
                      </a:lnTo>
                      <a:lnTo>
                        <a:pt x="194" y="218"/>
                      </a:lnTo>
                      <a:lnTo>
                        <a:pt x="194" y="357"/>
                      </a:lnTo>
                      <a:lnTo>
                        <a:pt x="203" y="350"/>
                      </a:lnTo>
                      <a:lnTo>
                        <a:pt x="211" y="350"/>
                      </a:lnTo>
                      <a:lnTo>
                        <a:pt x="211" y="344"/>
                      </a:lnTo>
                      <a:lnTo>
                        <a:pt x="220" y="336"/>
                      </a:lnTo>
                      <a:lnTo>
                        <a:pt x="227" y="328"/>
                      </a:lnTo>
                      <a:lnTo>
                        <a:pt x="236" y="320"/>
                      </a:lnTo>
                      <a:lnTo>
                        <a:pt x="246" y="314"/>
                      </a:lnTo>
                      <a:lnTo>
                        <a:pt x="246" y="307"/>
                      </a:lnTo>
                      <a:lnTo>
                        <a:pt x="246" y="291"/>
                      </a:lnTo>
                      <a:lnTo>
                        <a:pt x="246" y="197"/>
                      </a:lnTo>
                      <a:lnTo>
                        <a:pt x="246" y="190"/>
                      </a:lnTo>
                      <a:lnTo>
                        <a:pt x="246" y="182"/>
                      </a:lnTo>
                      <a:lnTo>
                        <a:pt x="246" y="175"/>
                      </a:lnTo>
                      <a:lnTo>
                        <a:pt x="246" y="169"/>
                      </a:lnTo>
                      <a:lnTo>
                        <a:pt x="236" y="161"/>
                      </a:lnTo>
                      <a:lnTo>
                        <a:pt x="227" y="161"/>
                      </a:lnTo>
                      <a:lnTo>
                        <a:pt x="220" y="153"/>
                      </a:lnTo>
                      <a:lnTo>
                        <a:pt x="203" y="147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234" name="Freeform 267"/>
                <p:cNvSpPr>
                  <a:spLocks/>
                </p:cNvSpPr>
                <p:nvPr/>
              </p:nvSpPr>
              <p:spPr bwMode="auto">
                <a:xfrm>
                  <a:off x="3193" y="3093"/>
                  <a:ext cx="123" cy="262"/>
                </a:xfrm>
                <a:custGeom>
                  <a:avLst/>
                  <a:gdLst>
                    <a:gd name="T0" fmla="*/ 1 w 246"/>
                    <a:gd name="T1" fmla="*/ 0 h 525"/>
                    <a:gd name="T2" fmla="*/ 1 w 246"/>
                    <a:gd name="T3" fmla="*/ 0 h 525"/>
                    <a:gd name="T4" fmla="*/ 1 w 246"/>
                    <a:gd name="T5" fmla="*/ 0 h 525"/>
                    <a:gd name="T6" fmla="*/ 1 w 246"/>
                    <a:gd name="T7" fmla="*/ 0 h 525"/>
                    <a:gd name="T8" fmla="*/ 1 w 246"/>
                    <a:gd name="T9" fmla="*/ 0 h 525"/>
                    <a:gd name="T10" fmla="*/ 1 w 246"/>
                    <a:gd name="T11" fmla="*/ 0 h 525"/>
                    <a:gd name="T12" fmla="*/ 1 w 246"/>
                    <a:gd name="T13" fmla="*/ 0 h 525"/>
                    <a:gd name="T14" fmla="*/ 1 w 246"/>
                    <a:gd name="T15" fmla="*/ 0 h 525"/>
                    <a:gd name="T16" fmla="*/ 1 w 246"/>
                    <a:gd name="T17" fmla="*/ 0 h 525"/>
                    <a:gd name="T18" fmla="*/ 1 w 246"/>
                    <a:gd name="T19" fmla="*/ 0 h 525"/>
                    <a:gd name="T20" fmla="*/ 1 w 246"/>
                    <a:gd name="T21" fmla="*/ 0 h 525"/>
                    <a:gd name="T22" fmla="*/ 1 w 246"/>
                    <a:gd name="T23" fmla="*/ 0 h 525"/>
                    <a:gd name="T24" fmla="*/ 1 w 246"/>
                    <a:gd name="T25" fmla="*/ 0 h 525"/>
                    <a:gd name="T26" fmla="*/ 1 w 246"/>
                    <a:gd name="T27" fmla="*/ 0 h 525"/>
                    <a:gd name="T28" fmla="*/ 1 w 246"/>
                    <a:gd name="T29" fmla="*/ 0 h 525"/>
                    <a:gd name="T30" fmla="*/ 1 w 246"/>
                    <a:gd name="T31" fmla="*/ 0 h 525"/>
                    <a:gd name="T32" fmla="*/ 1 w 246"/>
                    <a:gd name="T33" fmla="*/ 0 h 525"/>
                    <a:gd name="T34" fmla="*/ 1 w 246"/>
                    <a:gd name="T35" fmla="*/ 0 h 525"/>
                    <a:gd name="T36" fmla="*/ 1 w 246"/>
                    <a:gd name="T37" fmla="*/ 0 h 525"/>
                    <a:gd name="T38" fmla="*/ 1 w 246"/>
                    <a:gd name="T39" fmla="*/ 0 h 525"/>
                    <a:gd name="T40" fmla="*/ 1 w 246"/>
                    <a:gd name="T41" fmla="*/ 0 h 525"/>
                    <a:gd name="T42" fmla="*/ 1 w 246"/>
                    <a:gd name="T43" fmla="*/ 0 h 525"/>
                    <a:gd name="T44" fmla="*/ 1 w 246"/>
                    <a:gd name="T45" fmla="*/ 0 h 525"/>
                    <a:gd name="T46" fmla="*/ 1 w 246"/>
                    <a:gd name="T47" fmla="*/ 0 h 525"/>
                    <a:gd name="T48" fmla="*/ 1 w 246"/>
                    <a:gd name="T49" fmla="*/ 0 h 525"/>
                    <a:gd name="T50" fmla="*/ 1 w 246"/>
                    <a:gd name="T51" fmla="*/ 0 h 525"/>
                    <a:gd name="T52" fmla="*/ 1 w 246"/>
                    <a:gd name="T53" fmla="*/ 0 h 525"/>
                    <a:gd name="T54" fmla="*/ 0 w 246"/>
                    <a:gd name="T55" fmla="*/ 0 h 525"/>
                    <a:gd name="T56" fmla="*/ 0 w 246"/>
                    <a:gd name="T57" fmla="*/ 0 h 525"/>
                    <a:gd name="T58" fmla="*/ 1 w 246"/>
                    <a:gd name="T59" fmla="*/ 0 h 525"/>
                    <a:gd name="T60" fmla="*/ 1 w 246"/>
                    <a:gd name="T61" fmla="*/ 0 h 525"/>
                    <a:gd name="T62" fmla="*/ 1 w 246"/>
                    <a:gd name="T63" fmla="*/ 0 h 525"/>
                    <a:gd name="T64" fmla="*/ 1 w 246"/>
                    <a:gd name="T65" fmla="*/ 0 h 525"/>
                    <a:gd name="T66" fmla="*/ 1 w 246"/>
                    <a:gd name="T67" fmla="*/ 0 h 525"/>
                    <a:gd name="T68" fmla="*/ 1 w 246"/>
                    <a:gd name="T69" fmla="*/ 0 h 525"/>
                    <a:gd name="T70" fmla="*/ 1 w 246"/>
                    <a:gd name="T71" fmla="*/ 0 h 525"/>
                    <a:gd name="T72" fmla="*/ 1 w 246"/>
                    <a:gd name="T73" fmla="*/ 0 h 525"/>
                    <a:gd name="T74" fmla="*/ 1 w 246"/>
                    <a:gd name="T75" fmla="*/ 0 h 525"/>
                    <a:gd name="T76" fmla="*/ 1 w 246"/>
                    <a:gd name="T77" fmla="*/ 0 h 525"/>
                    <a:gd name="T78" fmla="*/ 1 w 246"/>
                    <a:gd name="T79" fmla="*/ 0 h 525"/>
                    <a:gd name="T80" fmla="*/ 1 w 246"/>
                    <a:gd name="T81" fmla="*/ 0 h 525"/>
                    <a:gd name="T82" fmla="*/ 1 w 246"/>
                    <a:gd name="T83" fmla="*/ 0 h 525"/>
                    <a:gd name="T84" fmla="*/ 1 w 246"/>
                    <a:gd name="T85" fmla="*/ 0 h 525"/>
                    <a:gd name="T86" fmla="*/ 1 w 246"/>
                    <a:gd name="T87" fmla="*/ 0 h 525"/>
                    <a:gd name="T88" fmla="*/ 1 w 246"/>
                    <a:gd name="T89" fmla="*/ 0 h 525"/>
                    <a:gd name="T90" fmla="*/ 1 w 246"/>
                    <a:gd name="T91" fmla="*/ 0 h 525"/>
                    <a:gd name="T92" fmla="*/ 1 w 246"/>
                    <a:gd name="T93" fmla="*/ 0 h 525"/>
                    <a:gd name="T94" fmla="*/ 1 w 246"/>
                    <a:gd name="T95" fmla="*/ 0 h 525"/>
                    <a:gd name="T96" fmla="*/ 1 w 246"/>
                    <a:gd name="T97" fmla="*/ 0 h 525"/>
                    <a:gd name="T98" fmla="*/ 1 w 246"/>
                    <a:gd name="T99" fmla="*/ 0 h 525"/>
                    <a:gd name="T100" fmla="*/ 1 w 246"/>
                    <a:gd name="T101" fmla="*/ 0 h 525"/>
                    <a:gd name="T102" fmla="*/ 1 w 246"/>
                    <a:gd name="T103" fmla="*/ 0 h 525"/>
                    <a:gd name="T104" fmla="*/ 1 w 246"/>
                    <a:gd name="T105" fmla="*/ 0 h 525"/>
                    <a:gd name="T106" fmla="*/ 1 w 246"/>
                    <a:gd name="T107" fmla="*/ 0 h 525"/>
                    <a:gd name="T108" fmla="*/ 1 w 246"/>
                    <a:gd name="T109" fmla="*/ 0 h 525"/>
                    <a:gd name="T110" fmla="*/ 1 w 246"/>
                    <a:gd name="T111" fmla="*/ 0 h 525"/>
                    <a:gd name="T112" fmla="*/ 1 w 246"/>
                    <a:gd name="T113" fmla="*/ 0 h 525"/>
                    <a:gd name="T114" fmla="*/ 1 w 246"/>
                    <a:gd name="T115" fmla="*/ 0 h 525"/>
                    <a:gd name="T116" fmla="*/ 1 w 246"/>
                    <a:gd name="T117" fmla="*/ 0 h 525"/>
                    <a:gd name="T118" fmla="*/ 1 w 246"/>
                    <a:gd name="T119" fmla="*/ 0 h 525"/>
                    <a:gd name="T120" fmla="*/ 1 w 246"/>
                    <a:gd name="T121" fmla="*/ 0 h 525"/>
                    <a:gd name="T122" fmla="*/ 1 w 246"/>
                    <a:gd name="T123" fmla="*/ 0 h 525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6" h="525">
                      <a:moveTo>
                        <a:pt x="203" y="147"/>
                      </a:moveTo>
                      <a:lnTo>
                        <a:pt x="203" y="147"/>
                      </a:lnTo>
                      <a:lnTo>
                        <a:pt x="194" y="147"/>
                      </a:lnTo>
                      <a:lnTo>
                        <a:pt x="187" y="139"/>
                      </a:lnTo>
                      <a:lnTo>
                        <a:pt x="177" y="139"/>
                      </a:lnTo>
                      <a:lnTo>
                        <a:pt x="168" y="132"/>
                      </a:lnTo>
                      <a:lnTo>
                        <a:pt x="161" y="124"/>
                      </a:lnTo>
                      <a:lnTo>
                        <a:pt x="161" y="116"/>
                      </a:lnTo>
                      <a:lnTo>
                        <a:pt x="161" y="110"/>
                      </a:lnTo>
                      <a:lnTo>
                        <a:pt x="168" y="110"/>
                      </a:lnTo>
                      <a:lnTo>
                        <a:pt x="177" y="102"/>
                      </a:lnTo>
                      <a:lnTo>
                        <a:pt x="177" y="96"/>
                      </a:lnTo>
                      <a:lnTo>
                        <a:pt x="187" y="88"/>
                      </a:lnTo>
                      <a:lnTo>
                        <a:pt x="187" y="81"/>
                      </a:lnTo>
                      <a:lnTo>
                        <a:pt x="187" y="73"/>
                      </a:lnTo>
                      <a:lnTo>
                        <a:pt x="187" y="66"/>
                      </a:lnTo>
                      <a:lnTo>
                        <a:pt x="187" y="51"/>
                      </a:lnTo>
                      <a:lnTo>
                        <a:pt x="187" y="45"/>
                      </a:lnTo>
                      <a:lnTo>
                        <a:pt x="187" y="37"/>
                      </a:lnTo>
                      <a:lnTo>
                        <a:pt x="177" y="29"/>
                      </a:lnTo>
                      <a:lnTo>
                        <a:pt x="168" y="23"/>
                      </a:lnTo>
                      <a:lnTo>
                        <a:pt x="161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5" y="0"/>
                      </a:lnTo>
                      <a:lnTo>
                        <a:pt x="126" y="0"/>
                      </a:lnTo>
                      <a:lnTo>
                        <a:pt x="120" y="0"/>
                      </a:lnTo>
                      <a:lnTo>
                        <a:pt x="102" y="8"/>
                      </a:lnTo>
                      <a:lnTo>
                        <a:pt x="93" y="8"/>
                      </a:lnTo>
                      <a:lnTo>
                        <a:pt x="85" y="16"/>
                      </a:lnTo>
                      <a:lnTo>
                        <a:pt x="78" y="23"/>
                      </a:lnTo>
                      <a:lnTo>
                        <a:pt x="78" y="29"/>
                      </a:lnTo>
                      <a:lnTo>
                        <a:pt x="69" y="37"/>
                      </a:lnTo>
                      <a:lnTo>
                        <a:pt x="69" y="45"/>
                      </a:lnTo>
                      <a:lnTo>
                        <a:pt x="59" y="51"/>
                      </a:lnTo>
                      <a:lnTo>
                        <a:pt x="59" y="66"/>
                      </a:lnTo>
                      <a:lnTo>
                        <a:pt x="59" y="73"/>
                      </a:lnTo>
                      <a:lnTo>
                        <a:pt x="69" y="81"/>
                      </a:lnTo>
                      <a:lnTo>
                        <a:pt x="69" y="88"/>
                      </a:lnTo>
                      <a:lnTo>
                        <a:pt x="69" y="96"/>
                      </a:lnTo>
                      <a:lnTo>
                        <a:pt x="78" y="102"/>
                      </a:lnTo>
                      <a:lnTo>
                        <a:pt x="85" y="110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8" y="139"/>
                      </a:lnTo>
                      <a:lnTo>
                        <a:pt x="69" y="139"/>
                      </a:lnTo>
                      <a:lnTo>
                        <a:pt x="59" y="147"/>
                      </a:lnTo>
                      <a:lnTo>
                        <a:pt x="52" y="147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7" y="161"/>
                      </a:lnTo>
                      <a:lnTo>
                        <a:pt x="10" y="169"/>
                      </a:lnTo>
                      <a:lnTo>
                        <a:pt x="10" y="175"/>
                      </a:lnTo>
                      <a:lnTo>
                        <a:pt x="0" y="182"/>
                      </a:lnTo>
                      <a:lnTo>
                        <a:pt x="0" y="190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10" y="307"/>
                      </a:lnTo>
                      <a:lnTo>
                        <a:pt x="10" y="314"/>
                      </a:lnTo>
                      <a:lnTo>
                        <a:pt x="17" y="320"/>
                      </a:lnTo>
                      <a:lnTo>
                        <a:pt x="17" y="336"/>
                      </a:lnTo>
                      <a:lnTo>
                        <a:pt x="26" y="336"/>
                      </a:lnTo>
                      <a:lnTo>
                        <a:pt x="35" y="344"/>
                      </a:lnTo>
                      <a:lnTo>
                        <a:pt x="43" y="350"/>
                      </a:lnTo>
                      <a:lnTo>
                        <a:pt x="52" y="350"/>
                      </a:lnTo>
                      <a:lnTo>
                        <a:pt x="52" y="357"/>
                      </a:lnTo>
                      <a:lnTo>
                        <a:pt x="52" y="218"/>
                      </a:lnTo>
                      <a:lnTo>
                        <a:pt x="52" y="372"/>
                      </a:lnTo>
                      <a:lnTo>
                        <a:pt x="52" y="488"/>
                      </a:lnTo>
                      <a:lnTo>
                        <a:pt x="52" y="496"/>
                      </a:lnTo>
                      <a:lnTo>
                        <a:pt x="52" y="503"/>
                      </a:lnTo>
                      <a:lnTo>
                        <a:pt x="59" y="509"/>
                      </a:lnTo>
                      <a:lnTo>
                        <a:pt x="59" y="517"/>
                      </a:lnTo>
                      <a:lnTo>
                        <a:pt x="69" y="517"/>
                      </a:lnTo>
                      <a:lnTo>
                        <a:pt x="69" y="525"/>
                      </a:lnTo>
                      <a:lnTo>
                        <a:pt x="78" y="525"/>
                      </a:lnTo>
                      <a:lnTo>
                        <a:pt x="85" y="525"/>
                      </a:lnTo>
                      <a:lnTo>
                        <a:pt x="93" y="525"/>
                      </a:lnTo>
                      <a:lnTo>
                        <a:pt x="102" y="525"/>
                      </a:lnTo>
                      <a:lnTo>
                        <a:pt x="111" y="517"/>
                      </a:lnTo>
                      <a:lnTo>
                        <a:pt x="120" y="509"/>
                      </a:lnTo>
                      <a:lnTo>
                        <a:pt x="126" y="503"/>
                      </a:lnTo>
                      <a:lnTo>
                        <a:pt x="126" y="496"/>
                      </a:lnTo>
                      <a:lnTo>
                        <a:pt x="126" y="488"/>
                      </a:lnTo>
                      <a:lnTo>
                        <a:pt x="126" y="291"/>
                      </a:lnTo>
                      <a:lnTo>
                        <a:pt x="126" y="488"/>
                      </a:lnTo>
                      <a:lnTo>
                        <a:pt x="126" y="496"/>
                      </a:lnTo>
                      <a:lnTo>
                        <a:pt x="126" y="503"/>
                      </a:lnTo>
                      <a:lnTo>
                        <a:pt x="126" y="509"/>
                      </a:lnTo>
                      <a:lnTo>
                        <a:pt x="135" y="509"/>
                      </a:lnTo>
                      <a:lnTo>
                        <a:pt x="135" y="517"/>
                      </a:lnTo>
                      <a:lnTo>
                        <a:pt x="144" y="517"/>
                      </a:lnTo>
                      <a:lnTo>
                        <a:pt x="144" y="525"/>
                      </a:lnTo>
                      <a:lnTo>
                        <a:pt x="153" y="525"/>
                      </a:lnTo>
                      <a:lnTo>
                        <a:pt x="161" y="525"/>
                      </a:lnTo>
                      <a:lnTo>
                        <a:pt x="168" y="525"/>
                      </a:lnTo>
                      <a:lnTo>
                        <a:pt x="177" y="525"/>
                      </a:lnTo>
                      <a:lnTo>
                        <a:pt x="187" y="517"/>
                      </a:lnTo>
                      <a:lnTo>
                        <a:pt x="194" y="509"/>
                      </a:lnTo>
                      <a:lnTo>
                        <a:pt x="194" y="503"/>
                      </a:lnTo>
                      <a:lnTo>
                        <a:pt x="194" y="496"/>
                      </a:lnTo>
                      <a:lnTo>
                        <a:pt x="194" y="488"/>
                      </a:lnTo>
                      <a:lnTo>
                        <a:pt x="194" y="372"/>
                      </a:lnTo>
                      <a:lnTo>
                        <a:pt x="194" y="218"/>
                      </a:lnTo>
                      <a:lnTo>
                        <a:pt x="194" y="357"/>
                      </a:lnTo>
                      <a:lnTo>
                        <a:pt x="203" y="350"/>
                      </a:lnTo>
                      <a:lnTo>
                        <a:pt x="211" y="350"/>
                      </a:lnTo>
                      <a:lnTo>
                        <a:pt x="211" y="344"/>
                      </a:lnTo>
                      <a:lnTo>
                        <a:pt x="220" y="336"/>
                      </a:lnTo>
                      <a:lnTo>
                        <a:pt x="227" y="328"/>
                      </a:lnTo>
                      <a:lnTo>
                        <a:pt x="236" y="320"/>
                      </a:lnTo>
                      <a:lnTo>
                        <a:pt x="246" y="314"/>
                      </a:lnTo>
                      <a:lnTo>
                        <a:pt x="246" y="307"/>
                      </a:lnTo>
                      <a:lnTo>
                        <a:pt x="246" y="291"/>
                      </a:lnTo>
                      <a:lnTo>
                        <a:pt x="246" y="197"/>
                      </a:lnTo>
                      <a:lnTo>
                        <a:pt x="246" y="190"/>
                      </a:lnTo>
                      <a:lnTo>
                        <a:pt x="246" y="182"/>
                      </a:lnTo>
                      <a:lnTo>
                        <a:pt x="246" y="175"/>
                      </a:lnTo>
                      <a:lnTo>
                        <a:pt x="246" y="169"/>
                      </a:lnTo>
                      <a:lnTo>
                        <a:pt x="236" y="161"/>
                      </a:lnTo>
                      <a:lnTo>
                        <a:pt x="227" y="161"/>
                      </a:lnTo>
                      <a:lnTo>
                        <a:pt x="220" y="153"/>
                      </a:lnTo>
                      <a:lnTo>
                        <a:pt x="203" y="147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  <p:grpSp>
          <p:nvGrpSpPr>
            <p:cNvPr id="67" name="Group 268"/>
            <p:cNvGrpSpPr>
              <a:grpSpLocks/>
            </p:cNvGrpSpPr>
            <p:nvPr/>
          </p:nvGrpSpPr>
          <p:grpSpPr bwMode="auto">
            <a:xfrm>
              <a:off x="3245" y="3237"/>
              <a:ext cx="107" cy="236"/>
              <a:chOff x="3619" y="2772"/>
              <a:chExt cx="123" cy="262"/>
            </a:xfrm>
          </p:grpSpPr>
          <p:sp>
            <p:nvSpPr>
              <p:cNvPr id="227" name="Freeform 269"/>
              <p:cNvSpPr>
                <a:spLocks/>
              </p:cNvSpPr>
              <p:nvPr/>
            </p:nvSpPr>
            <p:spPr bwMode="auto">
              <a:xfrm>
                <a:off x="3619" y="2772"/>
                <a:ext cx="123" cy="262"/>
              </a:xfrm>
              <a:custGeom>
                <a:avLst/>
                <a:gdLst>
                  <a:gd name="T0" fmla="*/ 0 w 247"/>
                  <a:gd name="T1" fmla="*/ 1 h 524"/>
                  <a:gd name="T2" fmla="*/ 0 w 247"/>
                  <a:gd name="T3" fmla="*/ 1 h 524"/>
                  <a:gd name="T4" fmla="*/ 0 w 247"/>
                  <a:gd name="T5" fmla="*/ 1 h 524"/>
                  <a:gd name="T6" fmla="*/ 0 w 247"/>
                  <a:gd name="T7" fmla="*/ 1 h 524"/>
                  <a:gd name="T8" fmla="*/ 0 w 247"/>
                  <a:gd name="T9" fmla="*/ 1 h 524"/>
                  <a:gd name="T10" fmla="*/ 0 w 247"/>
                  <a:gd name="T11" fmla="*/ 1 h 524"/>
                  <a:gd name="T12" fmla="*/ 0 w 247"/>
                  <a:gd name="T13" fmla="*/ 1 h 524"/>
                  <a:gd name="T14" fmla="*/ 0 w 247"/>
                  <a:gd name="T15" fmla="*/ 1 h 524"/>
                  <a:gd name="T16" fmla="*/ 0 w 247"/>
                  <a:gd name="T17" fmla="*/ 1 h 524"/>
                  <a:gd name="T18" fmla="*/ 0 w 247"/>
                  <a:gd name="T19" fmla="*/ 1 h 524"/>
                  <a:gd name="T20" fmla="*/ 0 w 247"/>
                  <a:gd name="T21" fmla="*/ 1 h 524"/>
                  <a:gd name="T22" fmla="*/ 0 w 247"/>
                  <a:gd name="T23" fmla="*/ 1 h 524"/>
                  <a:gd name="T24" fmla="*/ 0 w 247"/>
                  <a:gd name="T25" fmla="*/ 0 h 524"/>
                  <a:gd name="T26" fmla="*/ 0 w 247"/>
                  <a:gd name="T27" fmla="*/ 1 h 524"/>
                  <a:gd name="T28" fmla="*/ 0 w 247"/>
                  <a:gd name="T29" fmla="*/ 1 h 524"/>
                  <a:gd name="T30" fmla="*/ 0 w 247"/>
                  <a:gd name="T31" fmla="*/ 1 h 524"/>
                  <a:gd name="T32" fmla="*/ 0 w 247"/>
                  <a:gd name="T33" fmla="*/ 1 h 524"/>
                  <a:gd name="T34" fmla="*/ 0 w 247"/>
                  <a:gd name="T35" fmla="*/ 1 h 524"/>
                  <a:gd name="T36" fmla="*/ 0 w 247"/>
                  <a:gd name="T37" fmla="*/ 1 h 524"/>
                  <a:gd name="T38" fmla="*/ 0 w 247"/>
                  <a:gd name="T39" fmla="*/ 1 h 524"/>
                  <a:gd name="T40" fmla="*/ 0 w 247"/>
                  <a:gd name="T41" fmla="*/ 1 h 524"/>
                  <a:gd name="T42" fmla="*/ 0 w 247"/>
                  <a:gd name="T43" fmla="*/ 1 h 524"/>
                  <a:gd name="T44" fmla="*/ 0 w 247"/>
                  <a:gd name="T45" fmla="*/ 1 h 524"/>
                  <a:gd name="T46" fmla="*/ 0 w 247"/>
                  <a:gd name="T47" fmla="*/ 1 h 524"/>
                  <a:gd name="T48" fmla="*/ 0 w 247"/>
                  <a:gd name="T49" fmla="*/ 1 h 524"/>
                  <a:gd name="T50" fmla="*/ 0 w 247"/>
                  <a:gd name="T51" fmla="*/ 1 h 524"/>
                  <a:gd name="T52" fmla="*/ 0 w 247"/>
                  <a:gd name="T53" fmla="*/ 1 h 524"/>
                  <a:gd name="T54" fmla="*/ 0 w 247"/>
                  <a:gd name="T55" fmla="*/ 1 h 524"/>
                  <a:gd name="T56" fmla="*/ 0 w 247"/>
                  <a:gd name="T57" fmla="*/ 1 h 524"/>
                  <a:gd name="T58" fmla="*/ 0 w 247"/>
                  <a:gd name="T59" fmla="*/ 1 h 524"/>
                  <a:gd name="T60" fmla="*/ 0 w 247"/>
                  <a:gd name="T61" fmla="*/ 1 h 524"/>
                  <a:gd name="T62" fmla="*/ 0 w 247"/>
                  <a:gd name="T63" fmla="*/ 1 h 524"/>
                  <a:gd name="T64" fmla="*/ 0 w 247"/>
                  <a:gd name="T65" fmla="*/ 1 h 524"/>
                  <a:gd name="T66" fmla="*/ 0 w 247"/>
                  <a:gd name="T67" fmla="*/ 1 h 524"/>
                  <a:gd name="T68" fmla="*/ 0 w 247"/>
                  <a:gd name="T69" fmla="*/ 1 h 524"/>
                  <a:gd name="T70" fmla="*/ 0 w 247"/>
                  <a:gd name="T71" fmla="*/ 1 h 524"/>
                  <a:gd name="T72" fmla="*/ 0 w 247"/>
                  <a:gd name="T73" fmla="*/ 1 h 524"/>
                  <a:gd name="T74" fmla="*/ 0 w 247"/>
                  <a:gd name="T75" fmla="*/ 1 h 524"/>
                  <a:gd name="T76" fmla="*/ 0 w 247"/>
                  <a:gd name="T77" fmla="*/ 1 h 524"/>
                  <a:gd name="T78" fmla="*/ 0 w 247"/>
                  <a:gd name="T79" fmla="*/ 1 h 524"/>
                  <a:gd name="T80" fmla="*/ 0 w 247"/>
                  <a:gd name="T81" fmla="*/ 1 h 524"/>
                  <a:gd name="T82" fmla="*/ 0 w 247"/>
                  <a:gd name="T83" fmla="*/ 1 h 524"/>
                  <a:gd name="T84" fmla="*/ 0 w 247"/>
                  <a:gd name="T85" fmla="*/ 1 h 524"/>
                  <a:gd name="T86" fmla="*/ 0 w 247"/>
                  <a:gd name="T87" fmla="*/ 1 h 524"/>
                  <a:gd name="T88" fmla="*/ 0 w 247"/>
                  <a:gd name="T89" fmla="*/ 1 h 524"/>
                  <a:gd name="T90" fmla="*/ 0 w 247"/>
                  <a:gd name="T91" fmla="*/ 1 h 524"/>
                  <a:gd name="T92" fmla="*/ 0 w 247"/>
                  <a:gd name="T93" fmla="*/ 1 h 524"/>
                  <a:gd name="T94" fmla="*/ 0 w 247"/>
                  <a:gd name="T95" fmla="*/ 1 h 524"/>
                  <a:gd name="T96" fmla="*/ 0 w 247"/>
                  <a:gd name="T97" fmla="*/ 1 h 524"/>
                  <a:gd name="T98" fmla="*/ 0 w 247"/>
                  <a:gd name="T99" fmla="*/ 1 h 524"/>
                  <a:gd name="T100" fmla="*/ 0 w 247"/>
                  <a:gd name="T101" fmla="*/ 1 h 524"/>
                  <a:gd name="T102" fmla="*/ 0 w 247"/>
                  <a:gd name="T103" fmla="*/ 1 h 524"/>
                  <a:gd name="T104" fmla="*/ 0 w 247"/>
                  <a:gd name="T105" fmla="*/ 1 h 524"/>
                  <a:gd name="T106" fmla="*/ 0 w 247"/>
                  <a:gd name="T107" fmla="*/ 1 h 524"/>
                  <a:gd name="T108" fmla="*/ 0 w 247"/>
                  <a:gd name="T109" fmla="*/ 1 h 524"/>
                  <a:gd name="T110" fmla="*/ 0 w 247"/>
                  <a:gd name="T111" fmla="*/ 1 h 524"/>
                  <a:gd name="T112" fmla="*/ 0 w 247"/>
                  <a:gd name="T113" fmla="*/ 1 h 524"/>
                  <a:gd name="T114" fmla="*/ 0 w 247"/>
                  <a:gd name="T115" fmla="*/ 1 h 524"/>
                  <a:gd name="T116" fmla="*/ 0 w 247"/>
                  <a:gd name="T117" fmla="*/ 1 h 524"/>
                  <a:gd name="T118" fmla="*/ 0 w 247"/>
                  <a:gd name="T119" fmla="*/ 1 h 524"/>
                  <a:gd name="T120" fmla="*/ 0 w 247"/>
                  <a:gd name="T121" fmla="*/ 1 h 524"/>
                  <a:gd name="T122" fmla="*/ 0 w 247"/>
                  <a:gd name="T123" fmla="*/ 1 h 52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7" h="524">
                    <a:moveTo>
                      <a:pt x="204" y="145"/>
                    </a:moveTo>
                    <a:lnTo>
                      <a:pt x="204" y="145"/>
                    </a:lnTo>
                    <a:lnTo>
                      <a:pt x="195" y="145"/>
                    </a:lnTo>
                    <a:lnTo>
                      <a:pt x="186" y="139"/>
                    </a:lnTo>
                    <a:lnTo>
                      <a:pt x="179" y="139"/>
                    </a:lnTo>
                    <a:lnTo>
                      <a:pt x="169" y="132"/>
                    </a:lnTo>
                    <a:lnTo>
                      <a:pt x="162" y="124"/>
                    </a:lnTo>
                    <a:lnTo>
                      <a:pt x="162" y="117"/>
                    </a:lnTo>
                    <a:lnTo>
                      <a:pt x="162" y="109"/>
                    </a:lnTo>
                    <a:lnTo>
                      <a:pt x="169" y="109"/>
                    </a:lnTo>
                    <a:lnTo>
                      <a:pt x="179" y="102"/>
                    </a:lnTo>
                    <a:lnTo>
                      <a:pt x="179" y="96"/>
                    </a:lnTo>
                    <a:lnTo>
                      <a:pt x="186" y="88"/>
                    </a:lnTo>
                    <a:lnTo>
                      <a:pt x="186" y="80"/>
                    </a:lnTo>
                    <a:lnTo>
                      <a:pt x="186" y="74"/>
                    </a:lnTo>
                    <a:lnTo>
                      <a:pt x="186" y="66"/>
                    </a:lnTo>
                    <a:lnTo>
                      <a:pt x="186" y="51"/>
                    </a:lnTo>
                    <a:lnTo>
                      <a:pt x="186" y="45"/>
                    </a:lnTo>
                    <a:lnTo>
                      <a:pt x="186" y="37"/>
                    </a:lnTo>
                    <a:lnTo>
                      <a:pt x="179" y="29"/>
                    </a:lnTo>
                    <a:lnTo>
                      <a:pt x="169" y="23"/>
                    </a:lnTo>
                    <a:lnTo>
                      <a:pt x="162" y="16"/>
                    </a:lnTo>
                    <a:lnTo>
                      <a:pt x="153" y="8"/>
                    </a:lnTo>
                    <a:lnTo>
                      <a:pt x="144" y="8"/>
                    </a:lnTo>
                    <a:lnTo>
                      <a:pt x="136" y="0"/>
                    </a:lnTo>
                    <a:lnTo>
                      <a:pt x="127" y="0"/>
                    </a:lnTo>
                    <a:lnTo>
                      <a:pt x="120" y="0"/>
                    </a:lnTo>
                    <a:lnTo>
                      <a:pt x="103" y="8"/>
                    </a:lnTo>
                    <a:lnTo>
                      <a:pt x="94" y="8"/>
                    </a:lnTo>
                    <a:lnTo>
                      <a:pt x="85" y="16"/>
                    </a:lnTo>
                    <a:lnTo>
                      <a:pt x="77" y="23"/>
                    </a:lnTo>
                    <a:lnTo>
                      <a:pt x="77" y="29"/>
                    </a:lnTo>
                    <a:lnTo>
                      <a:pt x="68" y="37"/>
                    </a:lnTo>
                    <a:lnTo>
                      <a:pt x="68" y="45"/>
                    </a:lnTo>
                    <a:lnTo>
                      <a:pt x="61" y="51"/>
                    </a:lnTo>
                    <a:lnTo>
                      <a:pt x="61" y="66"/>
                    </a:lnTo>
                    <a:lnTo>
                      <a:pt x="61" y="74"/>
                    </a:lnTo>
                    <a:lnTo>
                      <a:pt x="68" y="80"/>
                    </a:lnTo>
                    <a:lnTo>
                      <a:pt x="68" y="88"/>
                    </a:lnTo>
                    <a:lnTo>
                      <a:pt x="68" y="96"/>
                    </a:lnTo>
                    <a:lnTo>
                      <a:pt x="77" y="102"/>
                    </a:lnTo>
                    <a:lnTo>
                      <a:pt x="85" y="109"/>
                    </a:lnTo>
                    <a:lnTo>
                      <a:pt x="85" y="117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7" y="139"/>
                    </a:lnTo>
                    <a:lnTo>
                      <a:pt x="68" y="139"/>
                    </a:lnTo>
                    <a:lnTo>
                      <a:pt x="61" y="145"/>
                    </a:lnTo>
                    <a:lnTo>
                      <a:pt x="51" y="145"/>
                    </a:lnTo>
                    <a:lnTo>
                      <a:pt x="35" y="153"/>
                    </a:lnTo>
                    <a:lnTo>
                      <a:pt x="26" y="161"/>
                    </a:lnTo>
                    <a:lnTo>
                      <a:pt x="18" y="161"/>
                    </a:lnTo>
                    <a:lnTo>
                      <a:pt x="9" y="169"/>
                    </a:lnTo>
                    <a:lnTo>
                      <a:pt x="9" y="174"/>
                    </a:lnTo>
                    <a:lnTo>
                      <a:pt x="0" y="182"/>
                    </a:lnTo>
                    <a:lnTo>
                      <a:pt x="0" y="190"/>
                    </a:lnTo>
                    <a:lnTo>
                      <a:pt x="0" y="198"/>
                    </a:lnTo>
                    <a:lnTo>
                      <a:pt x="0" y="291"/>
                    </a:lnTo>
                    <a:lnTo>
                      <a:pt x="9" y="306"/>
                    </a:lnTo>
                    <a:lnTo>
                      <a:pt x="9" y="314"/>
                    </a:lnTo>
                    <a:lnTo>
                      <a:pt x="18" y="320"/>
                    </a:lnTo>
                    <a:lnTo>
                      <a:pt x="18" y="334"/>
                    </a:lnTo>
                    <a:lnTo>
                      <a:pt x="26" y="334"/>
                    </a:lnTo>
                    <a:lnTo>
                      <a:pt x="35" y="342"/>
                    </a:lnTo>
                    <a:lnTo>
                      <a:pt x="42" y="350"/>
                    </a:lnTo>
                    <a:lnTo>
                      <a:pt x="51" y="350"/>
                    </a:lnTo>
                    <a:lnTo>
                      <a:pt x="51" y="355"/>
                    </a:lnTo>
                    <a:lnTo>
                      <a:pt x="51" y="218"/>
                    </a:lnTo>
                    <a:lnTo>
                      <a:pt x="51" y="371"/>
                    </a:lnTo>
                    <a:lnTo>
                      <a:pt x="51" y="487"/>
                    </a:lnTo>
                    <a:lnTo>
                      <a:pt x="51" y="495"/>
                    </a:lnTo>
                    <a:lnTo>
                      <a:pt x="51" y="501"/>
                    </a:lnTo>
                    <a:lnTo>
                      <a:pt x="61" y="508"/>
                    </a:lnTo>
                    <a:lnTo>
                      <a:pt x="61" y="516"/>
                    </a:lnTo>
                    <a:lnTo>
                      <a:pt x="68" y="516"/>
                    </a:lnTo>
                    <a:lnTo>
                      <a:pt x="68" y="524"/>
                    </a:lnTo>
                    <a:lnTo>
                      <a:pt x="77" y="524"/>
                    </a:lnTo>
                    <a:lnTo>
                      <a:pt x="85" y="524"/>
                    </a:lnTo>
                    <a:lnTo>
                      <a:pt x="94" y="524"/>
                    </a:lnTo>
                    <a:lnTo>
                      <a:pt x="103" y="524"/>
                    </a:lnTo>
                    <a:lnTo>
                      <a:pt x="110" y="516"/>
                    </a:lnTo>
                    <a:lnTo>
                      <a:pt x="120" y="508"/>
                    </a:lnTo>
                    <a:lnTo>
                      <a:pt x="127" y="501"/>
                    </a:lnTo>
                    <a:lnTo>
                      <a:pt x="127" y="495"/>
                    </a:lnTo>
                    <a:lnTo>
                      <a:pt x="127" y="487"/>
                    </a:lnTo>
                    <a:lnTo>
                      <a:pt x="127" y="291"/>
                    </a:lnTo>
                    <a:lnTo>
                      <a:pt x="127" y="487"/>
                    </a:lnTo>
                    <a:lnTo>
                      <a:pt x="127" y="495"/>
                    </a:lnTo>
                    <a:lnTo>
                      <a:pt x="127" y="501"/>
                    </a:lnTo>
                    <a:lnTo>
                      <a:pt x="127" y="508"/>
                    </a:lnTo>
                    <a:lnTo>
                      <a:pt x="136" y="508"/>
                    </a:lnTo>
                    <a:lnTo>
                      <a:pt x="136" y="516"/>
                    </a:lnTo>
                    <a:lnTo>
                      <a:pt x="144" y="516"/>
                    </a:lnTo>
                    <a:lnTo>
                      <a:pt x="144" y="524"/>
                    </a:lnTo>
                    <a:lnTo>
                      <a:pt x="153" y="524"/>
                    </a:lnTo>
                    <a:lnTo>
                      <a:pt x="162" y="524"/>
                    </a:lnTo>
                    <a:lnTo>
                      <a:pt x="169" y="524"/>
                    </a:lnTo>
                    <a:lnTo>
                      <a:pt x="179" y="524"/>
                    </a:lnTo>
                    <a:lnTo>
                      <a:pt x="186" y="516"/>
                    </a:lnTo>
                    <a:lnTo>
                      <a:pt x="195" y="508"/>
                    </a:lnTo>
                    <a:lnTo>
                      <a:pt x="195" y="501"/>
                    </a:lnTo>
                    <a:lnTo>
                      <a:pt x="195" y="495"/>
                    </a:lnTo>
                    <a:lnTo>
                      <a:pt x="195" y="487"/>
                    </a:lnTo>
                    <a:lnTo>
                      <a:pt x="195" y="371"/>
                    </a:lnTo>
                    <a:lnTo>
                      <a:pt x="195" y="218"/>
                    </a:lnTo>
                    <a:lnTo>
                      <a:pt x="195" y="355"/>
                    </a:lnTo>
                    <a:lnTo>
                      <a:pt x="204" y="350"/>
                    </a:lnTo>
                    <a:lnTo>
                      <a:pt x="212" y="350"/>
                    </a:lnTo>
                    <a:lnTo>
                      <a:pt x="212" y="342"/>
                    </a:lnTo>
                    <a:lnTo>
                      <a:pt x="221" y="334"/>
                    </a:lnTo>
                    <a:lnTo>
                      <a:pt x="228" y="326"/>
                    </a:lnTo>
                    <a:lnTo>
                      <a:pt x="238" y="320"/>
                    </a:lnTo>
                    <a:lnTo>
                      <a:pt x="247" y="314"/>
                    </a:lnTo>
                    <a:lnTo>
                      <a:pt x="247" y="306"/>
                    </a:lnTo>
                    <a:lnTo>
                      <a:pt x="247" y="291"/>
                    </a:lnTo>
                    <a:lnTo>
                      <a:pt x="247" y="198"/>
                    </a:lnTo>
                    <a:lnTo>
                      <a:pt x="247" y="190"/>
                    </a:lnTo>
                    <a:lnTo>
                      <a:pt x="247" y="182"/>
                    </a:lnTo>
                    <a:lnTo>
                      <a:pt x="247" y="174"/>
                    </a:lnTo>
                    <a:lnTo>
                      <a:pt x="247" y="169"/>
                    </a:lnTo>
                    <a:lnTo>
                      <a:pt x="238" y="161"/>
                    </a:lnTo>
                    <a:lnTo>
                      <a:pt x="228" y="161"/>
                    </a:lnTo>
                    <a:lnTo>
                      <a:pt x="221" y="153"/>
                    </a:lnTo>
                    <a:lnTo>
                      <a:pt x="204" y="145"/>
                    </a:lnTo>
                    <a:close/>
                  </a:path>
                </a:pathLst>
              </a:custGeom>
              <a:solidFill>
                <a:srgbClr val="00CC99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228" name="Group 270"/>
              <p:cNvGrpSpPr>
                <a:grpSpLocks/>
              </p:cNvGrpSpPr>
              <p:nvPr/>
            </p:nvGrpSpPr>
            <p:grpSpPr bwMode="auto">
              <a:xfrm>
                <a:off x="3619" y="2772"/>
                <a:ext cx="123" cy="262"/>
                <a:chOff x="3619" y="2772"/>
                <a:chExt cx="123" cy="262"/>
              </a:xfrm>
            </p:grpSpPr>
            <p:sp>
              <p:nvSpPr>
                <p:cNvPr id="229" name="Freeform 271"/>
                <p:cNvSpPr>
                  <a:spLocks/>
                </p:cNvSpPr>
                <p:nvPr/>
              </p:nvSpPr>
              <p:spPr bwMode="auto">
                <a:xfrm>
                  <a:off x="3619" y="2772"/>
                  <a:ext cx="123" cy="262"/>
                </a:xfrm>
                <a:custGeom>
                  <a:avLst/>
                  <a:gdLst>
                    <a:gd name="T0" fmla="*/ 0 w 247"/>
                    <a:gd name="T1" fmla="*/ 1 h 524"/>
                    <a:gd name="T2" fmla="*/ 0 w 247"/>
                    <a:gd name="T3" fmla="*/ 1 h 524"/>
                    <a:gd name="T4" fmla="*/ 0 w 247"/>
                    <a:gd name="T5" fmla="*/ 1 h 524"/>
                    <a:gd name="T6" fmla="*/ 0 w 247"/>
                    <a:gd name="T7" fmla="*/ 1 h 524"/>
                    <a:gd name="T8" fmla="*/ 0 w 247"/>
                    <a:gd name="T9" fmla="*/ 1 h 524"/>
                    <a:gd name="T10" fmla="*/ 0 w 247"/>
                    <a:gd name="T11" fmla="*/ 1 h 524"/>
                    <a:gd name="T12" fmla="*/ 0 w 247"/>
                    <a:gd name="T13" fmla="*/ 1 h 524"/>
                    <a:gd name="T14" fmla="*/ 0 w 247"/>
                    <a:gd name="T15" fmla="*/ 1 h 524"/>
                    <a:gd name="T16" fmla="*/ 0 w 247"/>
                    <a:gd name="T17" fmla="*/ 1 h 524"/>
                    <a:gd name="T18" fmla="*/ 0 w 247"/>
                    <a:gd name="T19" fmla="*/ 1 h 524"/>
                    <a:gd name="T20" fmla="*/ 0 w 247"/>
                    <a:gd name="T21" fmla="*/ 1 h 524"/>
                    <a:gd name="T22" fmla="*/ 0 w 247"/>
                    <a:gd name="T23" fmla="*/ 1 h 524"/>
                    <a:gd name="T24" fmla="*/ 0 w 247"/>
                    <a:gd name="T25" fmla="*/ 0 h 524"/>
                    <a:gd name="T26" fmla="*/ 0 w 247"/>
                    <a:gd name="T27" fmla="*/ 1 h 524"/>
                    <a:gd name="T28" fmla="*/ 0 w 247"/>
                    <a:gd name="T29" fmla="*/ 1 h 524"/>
                    <a:gd name="T30" fmla="*/ 0 w 247"/>
                    <a:gd name="T31" fmla="*/ 1 h 524"/>
                    <a:gd name="T32" fmla="*/ 0 w 247"/>
                    <a:gd name="T33" fmla="*/ 1 h 524"/>
                    <a:gd name="T34" fmla="*/ 0 w 247"/>
                    <a:gd name="T35" fmla="*/ 1 h 524"/>
                    <a:gd name="T36" fmla="*/ 0 w 247"/>
                    <a:gd name="T37" fmla="*/ 1 h 524"/>
                    <a:gd name="T38" fmla="*/ 0 w 247"/>
                    <a:gd name="T39" fmla="*/ 1 h 524"/>
                    <a:gd name="T40" fmla="*/ 0 w 247"/>
                    <a:gd name="T41" fmla="*/ 1 h 524"/>
                    <a:gd name="T42" fmla="*/ 0 w 247"/>
                    <a:gd name="T43" fmla="*/ 1 h 524"/>
                    <a:gd name="T44" fmla="*/ 0 w 247"/>
                    <a:gd name="T45" fmla="*/ 1 h 524"/>
                    <a:gd name="T46" fmla="*/ 0 w 247"/>
                    <a:gd name="T47" fmla="*/ 1 h 524"/>
                    <a:gd name="T48" fmla="*/ 0 w 247"/>
                    <a:gd name="T49" fmla="*/ 1 h 524"/>
                    <a:gd name="T50" fmla="*/ 0 w 247"/>
                    <a:gd name="T51" fmla="*/ 1 h 524"/>
                    <a:gd name="T52" fmla="*/ 0 w 247"/>
                    <a:gd name="T53" fmla="*/ 1 h 524"/>
                    <a:gd name="T54" fmla="*/ 0 w 247"/>
                    <a:gd name="T55" fmla="*/ 1 h 524"/>
                    <a:gd name="T56" fmla="*/ 0 w 247"/>
                    <a:gd name="T57" fmla="*/ 1 h 524"/>
                    <a:gd name="T58" fmla="*/ 0 w 247"/>
                    <a:gd name="T59" fmla="*/ 1 h 524"/>
                    <a:gd name="T60" fmla="*/ 0 w 247"/>
                    <a:gd name="T61" fmla="*/ 1 h 524"/>
                    <a:gd name="T62" fmla="*/ 0 w 247"/>
                    <a:gd name="T63" fmla="*/ 1 h 524"/>
                    <a:gd name="T64" fmla="*/ 0 w 247"/>
                    <a:gd name="T65" fmla="*/ 1 h 524"/>
                    <a:gd name="T66" fmla="*/ 0 w 247"/>
                    <a:gd name="T67" fmla="*/ 1 h 524"/>
                    <a:gd name="T68" fmla="*/ 0 w 247"/>
                    <a:gd name="T69" fmla="*/ 1 h 524"/>
                    <a:gd name="T70" fmla="*/ 0 w 247"/>
                    <a:gd name="T71" fmla="*/ 1 h 524"/>
                    <a:gd name="T72" fmla="*/ 0 w 247"/>
                    <a:gd name="T73" fmla="*/ 1 h 524"/>
                    <a:gd name="T74" fmla="*/ 0 w 247"/>
                    <a:gd name="T75" fmla="*/ 1 h 524"/>
                    <a:gd name="T76" fmla="*/ 0 w 247"/>
                    <a:gd name="T77" fmla="*/ 1 h 524"/>
                    <a:gd name="T78" fmla="*/ 0 w 247"/>
                    <a:gd name="T79" fmla="*/ 1 h 524"/>
                    <a:gd name="T80" fmla="*/ 0 w 247"/>
                    <a:gd name="T81" fmla="*/ 1 h 524"/>
                    <a:gd name="T82" fmla="*/ 0 w 247"/>
                    <a:gd name="T83" fmla="*/ 1 h 524"/>
                    <a:gd name="T84" fmla="*/ 0 w 247"/>
                    <a:gd name="T85" fmla="*/ 1 h 524"/>
                    <a:gd name="T86" fmla="*/ 0 w 247"/>
                    <a:gd name="T87" fmla="*/ 1 h 524"/>
                    <a:gd name="T88" fmla="*/ 0 w 247"/>
                    <a:gd name="T89" fmla="*/ 1 h 524"/>
                    <a:gd name="T90" fmla="*/ 0 w 247"/>
                    <a:gd name="T91" fmla="*/ 1 h 524"/>
                    <a:gd name="T92" fmla="*/ 0 w 247"/>
                    <a:gd name="T93" fmla="*/ 1 h 524"/>
                    <a:gd name="T94" fmla="*/ 0 w 247"/>
                    <a:gd name="T95" fmla="*/ 1 h 524"/>
                    <a:gd name="T96" fmla="*/ 0 w 247"/>
                    <a:gd name="T97" fmla="*/ 1 h 524"/>
                    <a:gd name="T98" fmla="*/ 0 w 247"/>
                    <a:gd name="T99" fmla="*/ 1 h 524"/>
                    <a:gd name="T100" fmla="*/ 0 w 247"/>
                    <a:gd name="T101" fmla="*/ 1 h 524"/>
                    <a:gd name="T102" fmla="*/ 0 w 247"/>
                    <a:gd name="T103" fmla="*/ 1 h 524"/>
                    <a:gd name="T104" fmla="*/ 0 w 247"/>
                    <a:gd name="T105" fmla="*/ 1 h 524"/>
                    <a:gd name="T106" fmla="*/ 0 w 247"/>
                    <a:gd name="T107" fmla="*/ 1 h 524"/>
                    <a:gd name="T108" fmla="*/ 0 w 247"/>
                    <a:gd name="T109" fmla="*/ 1 h 524"/>
                    <a:gd name="T110" fmla="*/ 0 w 247"/>
                    <a:gd name="T111" fmla="*/ 1 h 524"/>
                    <a:gd name="T112" fmla="*/ 0 w 247"/>
                    <a:gd name="T113" fmla="*/ 1 h 524"/>
                    <a:gd name="T114" fmla="*/ 0 w 247"/>
                    <a:gd name="T115" fmla="*/ 1 h 524"/>
                    <a:gd name="T116" fmla="*/ 0 w 247"/>
                    <a:gd name="T117" fmla="*/ 1 h 524"/>
                    <a:gd name="T118" fmla="*/ 0 w 247"/>
                    <a:gd name="T119" fmla="*/ 1 h 524"/>
                    <a:gd name="T120" fmla="*/ 0 w 247"/>
                    <a:gd name="T121" fmla="*/ 1 h 524"/>
                    <a:gd name="T122" fmla="*/ 0 w 247"/>
                    <a:gd name="T123" fmla="*/ 1 h 524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7" h="524">
                      <a:moveTo>
                        <a:pt x="204" y="145"/>
                      </a:moveTo>
                      <a:lnTo>
                        <a:pt x="204" y="145"/>
                      </a:lnTo>
                      <a:lnTo>
                        <a:pt x="195" y="145"/>
                      </a:lnTo>
                      <a:lnTo>
                        <a:pt x="186" y="139"/>
                      </a:lnTo>
                      <a:lnTo>
                        <a:pt x="179" y="139"/>
                      </a:lnTo>
                      <a:lnTo>
                        <a:pt x="169" y="132"/>
                      </a:lnTo>
                      <a:lnTo>
                        <a:pt x="162" y="124"/>
                      </a:lnTo>
                      <a:lnTo>
                        <a:pt x="162" y="117"/>
                      </a:lnTo>
                      <a:lnTo>
                        <a:pt x="162" y="109"/>
                      </a:lnTo>
                      <a:lnTo>
                        <a:pt x="169" y="109"/>
                      </a:lnTo>
                      <a:lnTo>
                        <a:pt x="179" y="102"/>
                      </a:lnTo>
                      <a:lnTo>
                        <a:pt x="179" y="96"/>
                      </a:lnTo>
                      <a:lnTo>
                        <a:pt x="186" y="88"/>
                      </a:lnTo>
                      <a:lnTo>
                        <a:pt x="186" y="80"/>
                      </a:lnTo>
                      <a:lnTo>
                        <a:pt x="186" y="74"/>
                      </a:lnTo>
                      <a:lnTo>
                        <a:pt x="186" y="66"/>
                      </a:lnTo>
                      <a:lnTo>
                        <a:pt x="186" y="51"/>
                      </a:lnTo>
                      <a:lnTo>
                        <a:pt x="186" y="45"/>
                      </a:lnTo>
                      <a:lnTo>
                        <a:pt x="186" y="37"/>
                      </a:lnTo>
                      <a:lnTo>
                        <a:pt x="179" y="29"/>
                      </a:lnTo>
                      <a:lnTo>
                        <a:pt x="169" y="23"/>
                      </a:lnTo>
                      <a:lnTo>
                        <a:pt x="162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6" y="0"/>
                      </a:lnTo>
                      <a:lnTo>
                        <a:pt x="127" y="0"/>
                      </a:lnTo>
                      <a:lnTo>
                        <a:pt x="120" y="0"/>
                      </a:lnTo>
                      <a:lnTo>
                        <a:pt x="103" y="8"/>
                      </a:lnTo>
                      <a:lnTo>
                        <a:pt x="94" y="8"/>
                      </a:lnTo>
                      <a:lnTo>
                        <a:pt x="85" y="16"/>
                      </a:lnTo>
                      <a:lnTo>
                        <a:pt x="77" y="23"/>
                      </a:lnTo>
                      <a:lnTo>
                        <a:pt x="77" y="29"/>
                      </a:lnTo>
                      <a:lnTo>
                        <a:pt x="68" y="37"/>
                      </a:lnTo>
                      <a:lnTo>
                        <a:pt x="68" y="45"/>
                      </a:lnTo>
                      <a:lnTo>
                        <a:pt x="61" y="51"/>
                      </a:lnTo>
                      <a:lnTo>
                        <a:pt x="61" y="66"/>
                      </a:lnTo>
                      <a:lnTo>
                        <a:pt x="61" y="74"/>
                      </a:lnTo>
                      <a:lnTo>
                        <a:pt x="68" y="80"/>
                      </a:lnTo>
                      <a:lnTo>
                        <a:pt x="68" y="88"/>
                      </a:lnTo>
                      <a:lnTo>
                        <a:pt x="68" y="96"/>
                      </a:lnTo>
                      <a:lnTo>
                        <a:pt x="77" y="102"/>
                      </a:lnTo>
                      <a:lnTo>
                        <a:pt x="85" y="109"/>
                      </a:lnTo>
                      <a:lnTo>
                        <a:pt x="85" y="117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7" y="139"/>
                      </a:lnTo>
                      <a:lnTo>
                        <a:pt x="68" y="139"/>
                      </a:lnTo>
                      <a:lnTo>
                        <a:pt x="61" y="145"/>
                      </a:lnTo>
                      <a:lnTo>
                        <a:pt x="51" y="145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8" y="161"/>
                      </a:lnTo>
                      <a:lnTo>
                        <a:pt x="9" y="169"/>
                      </a:lnTo>
                      <a:lnTo>
                        <a:pt x="9" y="174"/>
                      </a:lnTo>
                      <a:lnTo>
                        <a:pt x="0" y="182"/>
                      </a:lnTo>
                      <a:lnTo>
                        <a:pt x="0" y="190"/>
                      </a:lnTo>
                      <a:lnTo>
                        <a:pt x="0" y="198"/>
                      </a:lnTo>
                      <a:lnTo>
                        <a:pt x="0" y="291"/>
                      </a:lnTo>
                      <a:lnTo>
                        <a:pt x="9" y="306"/>
                      </a:lnTo>
                      <a:lnTo>
                        <a:pt x="9" y="314"/>
                      </a:lnTo>
                      <a:lnTo>
                        <a:pt x="18" y="320"/>
                      </a:lnTo>
                      <a:lnTo>
                        <a:pt x="18" y="334"/>
                      </a:lnTo>
                      <a:lnTo>
                        <a:pt x="26" y="334"/>
                      </a:lnTo>
                      <a:lnTo>
                        <a:pt x="35" y="342"/>
                      </a:lnTo>
                      <a:lnTo>
                        <a:pt x="42" y="350"/>
                      </a:lnTo>
                      <a:lnTo>
                        <a:pt x="51" y="350"/>
                      </a:lnTo>
                      <a:lnTo>
                        <a:pt x="51" y="355"/>
                      </a:lnTo>
                      <a:lnTo>
                        <a:pt x="51" y="218"/>
                      </a:lnTo>
                      <a:lnTo>
                        <a:pt x="51" y="371"/>
                      </a:lnTo>
                      <a:lnTo>
                        <a:pt x="51" y="487"/>
                      </a:lnTo>
                      <a:lnTo>
                        <a:pt x="51" y="495"/>
                      </a:lnTo>
                      <a:lnTo>
                        <a:pt x="51" y="501"/>
                      </a:lnTo>
                      <a:lnTo>
                        <a:pt x="61" y="508"/>
                      </a:lnTo>
                      <a:lnTo>
                        <a:pt x="61" y="516"/>
                      </a:lnTo>
                      <a:lnTo>
                        <a:pt x="68" y="516"/>
                      </a:lnTo>
                      <a:lnTo>
                        <a:pt x="68" y="524"/>
                      </a:lnTo>
                      <a:lnTo>
                        <a:pt x="77" y="524"/>
                      </a:lnTo>
                      <a:lnTo>
                        <a:pt x="85" y="524"/>
                      </a:lnTo>
                      <a:lnTo>
                        <a:pt x="94" y="524"/>
                      </a:lnTo>
                      <a:lnTo>
                        <a:pt x="103" y="524"/>
                      </a:lnTo>
                      <a:lnTo>
                        <a:pt x="110" y="516"/>
                      </a:lnTo>
                      <a:lnTo>
                        <a:pt x="120" y="508"/>
                      </a:lnTo>
                      <a:lnTo>
                        <a:pt x="127" y="501"/>
                      </a:lnTo>
                      <a:lnTo>
                        <a:pt x="127" y="495"/>
                      </a:lnTo>
                      <a:lnTo>
                        <a:pt x="127" y="487"/>
                      </a:lnTo>
                      <a:lnTo>
                        <a:pt x="127" y="291"/>
                      </a:lnTo>
                      <a:lnTo>
                        <a:pt x="127" y="487"/>
                      </a:lnTo>
                      <a:lnTo>
                        <a:pt x="127" y="495"/>
                      </a:lnTo>
                      <a:lnTo>
                        <a:pt x="127" y="501"/>
                      </a:lnTo>
                      <a:lnTo>
                        <a:pt x="127" y="508"/>
                      </a:lnTo>
                      <a:lnTo>
                        <a:pt x="136" y="508"/>
                      </a:lnTo>
                      <a:lnTo>
                        <a:pt x="136" y="516"/>
                      </a:lnTo>
                      <a:lnTo>
                        <a:pt x="144" y="516"/>
                      </a:lnTo>
                      <a:lnTo>
                        <a:pt x="144" y="524"/>
                      </a:lnTo>
                      <a:lnTo>
                        <a:pt x="153" y="524"/>
                      </a:lnTo>
                      <a:lnTo>
                        <a:pt x="162" y="524"/>
                      </a:lnTo>
                      <a:lnTo>
                        <a:pt x="169" y="524"/>
                      </a:lnTo>
                      <a:lnTo>
                        <a:pt x="179" y="524"/>
                      </a:lnTo>
                      <a:lnTo>
                        <a:pt x="186" y="516"/>
                      </a:lnTo>
                      <a:lnTo>
                        <a:pt x="195" y="508"/>
                      </a:lnTo>
                      <a:lnTo>
                        <a:pt x="195" y="501"/>
                      </a:lnTo>
                      <a:lnTo>
                        <a:pt x="195" y="495"/>
                      </a:lnTo>
                      <a:lnTo>
                        <a:pt x="195" y="487"/>
                      </a:lnTo>
                      <a:lnTo>
                        <a:pt x="195" y="371"/>
                      </a:lnTo>
                      <a:lnTo>
                        <a:pt x="195" y="218"/>
                      </a:lnTo>
                      <a:lnTo>
                        <a:pt x="195" y="355"/>
                      </a:lnTo>
                      <a:lnTo>
                        <a:pt x="204" y="350"/>
                      </a:lnTo>
                      <a:lnTo>
                        <a:pt x="212" y="350"/>
                      </a:lnTo>
                      <a:lnTo>
                        <a:pt x="212" y="342"/>
                      </a:lnTo>
                      <a:lnTo>
                        <a:pt x="221" y="334"/>
                      </a:lnTo>
                      <a:lnTo>
                        <a:pt x="228" y="326"/>
                      </a:lnTo>
                      <a:lnTo>
                        <a:pt x="238" y="320"/>
                      </a:lnTo>
                      <a:lnTo>
                        <a:pt x="247" y="314"/>
                      </a:lnTo>
                      <a:lnTo>
                        <a:pt x="247" y="306"/>
                      </a:lnTo>
                      <a:lnTo>
                        <a:pt x="247" y="291"/>
                      </a:lnTo>
                      <a:lnTo>
                        <a:pt x="247" y="198"/>
                      </a:lnTo>
                      <a:lnTo>
                        <a:pt x="247" y="190"/>
                      </a:lnTo>
                      <a:lnTo>
                        <a:pt x="247" y="182"/>
                      </a:lnTo>
                      <a:lnTo>
                        <a:pt x="247" y="174"/>
                      </a:lnTo>
                      <a:lnTo>
                        <a:pt x="247" y="169"/>
                      </a:lnTo>
                      <a:lnTo>
                        <a:pt x="238" y="161"/>
                      </a:lnTo>
                      <a:lnTo>
                        <a:pt x="228" y="161"/>
                      </a:lnTo>
                      <a:lnTo>
                        <a:pt x="221" y="153"/>
                      </a:lnTo>
                      <a:lnTo>
                        <a:pt x="204" y="145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230" name="Freeform 272"/>
                <p:cNvSpPr>
                  <a:spLocks/>
                </p:cNvSpPr>
                <p:nvPr/>
              </p:nvSpPr>
              <p:spPr bwMode="auto">
                <a:xfrm>
                  <a:off x="3619" y="2772"/>
                  <a:ext cx="123" cy="262"/>
                </a:xfrm>
                <a:custGeom>
                  <a:avLst/>
                  <a:gdLst>
                    <a:gd name="T0" fmla="*/ 0 w 247"/>
                    <a:gd name="T1" fmla="*/ 1 h 524"/>
                    <a:gd name="T2" fmla="*/ 0 w 247"/>
                    <a:gd name="T3" fmla="*/ 1 h 524"/>
                    <a:gd name="T4" fmla="*/ 0 w 247"/>
                    <a:gd name="T5" fmla="*/ 1 h 524"/>
                    <a:gd name="T6" fmla="*/ 0 w 247"/>
                    <a:gd name="T7" fmla="*/ 1 h 524"/>
                    <a:gd name="T8" fmla="*/ 0 w 247"/>
                    <a:gd name="T9" fmla="*/ 1 h 524"/>
                    <a:gd name="T10" fmla="*/ 0 w 247"/>
                    <a:gd name="T11" fmla="*/ 1 h 524"/>
                    <a:gd name="T12" fmla="*/ 0 w 247"/>
                    <a:gd name="T13" fmla="*/ 1 h 524"/>
                    <a:gd name="T14" fmla="*/ 0 w 247"/>
                    <a:gd name="T15" fmla="*/ 1 h 524"/>
                    <a:gd name="T16" fmla="*/ 0 w 247"/>
                    <a:gd name="T17" fmla="*/ 1 h 524"/>
                    <a:gd name="T18" fmla="*/ 0 w 247"/>
                    <a:gd name="T19" fmla="*/ 1 h 524"/>
                    <a:gd name="T20" fmla="*/ 0 w 247"/>
                    <a:gd name="T21" fmla="*/ 1 h 524"/>
                    <a:gd name="T22" fmla="*/ 0 w 247"/>
                    <a:gd name="T23" fmla="*/ 1 h 524"/>
                    <a:gd name="T24" fmla="*/ 0 w 247"/>
                    <a:gd name="T25" fmla="*/ 0 h 524"/>
                    <a:gd name="T26" fmla="*/ 0 w 247"/>
                    <a:gd name="T27" fmla="*/ 1 h 524"/>
                    <a:gd name="T28" fmla="*/ 0 w 247"/>
                    <a:gd name="T29" fmla="*/ 1 h 524"/>
                    <a:gd name="T30" fmla="*/ 0 w 247"/>
                    <a:gd name="T31" fmla="*/ 1 h 524"/>
                    <a:gd name="T32" fmla="*/ 0 w 247"/>
                    <a:gd name="T33" fmla="*/ 1 h 524"/>
                    <a:gd name="T34" fmla="*/ 0 w 247"/>
                    <a:gd name="T35" fmla="*/ 1 h 524"/>
                    <a:gd name="T36" fmla="*/ 0 w 247"/>
                    <a:gd name="T37" fmla="*/ 1 h 524"/>
                    <a:gd name="T38" fmla="*/ 0 w 247"/>
                    <a:gd name="T39" fmla="*/ 1 h 524"/>
                    <a:gd name="T40" fmla="*/ 0 w 247"/>
                    <a:gd name="T41" fmla="*/ 1 h 524"/>
                    <a:gd name="T42" fmla="*/ 0 w 247"/>
                    <a:gd name="T43" fmla="*/ 1 h 524"/>
                    <a:gd name="T44" fmla="*/ 0 w 247"/>
                    <a:gd name="T45" fmla="*/ 1 h 524"/>
                    <a:gd name="T46" fmla="*/ 0 w 247"/>
                    <a:gd name="T47" fmla="*/ 1 h 524"/>
                    <a:gd name="T48" fmla="*/ 0 w 247"/>
                    <a:gd name="T49" fmla="*/ 1 h 524"/>
                    <a:gd name="T50" fmla="*/ 0 w 247"/>
                    <a:gd name="T51" fmla="*/ 1 h 524"/>
                    <a:gd name="T52" fmla="*/ 0 w 247"/>
                    <a:gd name="T53" fmla="*/ 1 h 524"/>
                    <a:gd name="T54" fmla="*/ 0 w 247"/>
                    <a:gd name="T55" fmla="*/ 1 h 524"/>
                    <a:gd name="T56" fmla="*/ 0 w 247"/>
                    <a:gd name="T57" fmla="*/ 1 h 524"/>
                    <a:gd name="T58" fmla="*/ 0 w 247"/>
                    <a:gd name="T59" fmla="*/ 1 h 524"/>
                    <a:gd name="T60" fmla="*/ 0 w 247"/>
                    <a:gd name="T61" fmla="*/ 1 h 524"/>
                    <a:gd name="T62" fmla="*/ 0 w 247"/>
                    <a:gd name="T63" fmla="*/ 1 h 524"/>
                    <a:gd name="T64" fmla="*/ 0 w 247"/>
                    <a:gd name="T65" fmla="*/ 1 h 524"/>
                    <a:gd name="T66" fmla="*/ 0 w 247"/>
                    <a:gd name="T67" fmla="*/ 1 h 524"/>
                    <a:gd name="T68" fmla="*/ 0 w 247"/>
                    <a:gd name="T69" fmla="*/ 1 h 524"/>
                    <a:gd name="T70" fmla="*/ 0 w 247"/>
                    <a:gd name="T71" fmla="*/ 1 h 524"/>
                    <a:gd name="T72" fmla="*/ 0 w 247"/>
                    <a:gd name="T73" fmla="*/ 1 h 524"/>
                    <a:gd name="T74" fmla="*/ 0 w 247"/>
                    <a:gd name="T75" fmla="*/ 1 h 524"/>
                    <a:gd name="T76" fmla="*/ 0 w 247"/>
                    <a:gd name="T77" fmla="*/ 1 h 524"/>
                    <a:gd name="T78" fmla="*/ 0 w 247"/>
                    <a:gd name="T79" fmla="*/ 1 h 524"/>
                    <a:gd name="T80" fmla="*/ 0 w 247"/>
                    <a:gd name="T81" fmla="*/ 1 h 524"/>
                    <a:gd name="T82" fmla="*/ 0 w 247"/>
                    <a:gd name="T83" fmla="*/ 1 h 524"/>
                    <a:gd name="T84" fmla="*/ 0 w 247"/>
                    <a:gd name="T85" fmla="*/ 1 h 524"/>
                    <a:gd name="T86" fmla="*/ 0 w 247"/>
                    <a:gd name="T87" fmla="*/ 1 h 524"/>
                    <a:gd name="T88" fmla="*/ 0 w 247"/>
                    <a:gd name="T89" fmla="*/ 1 h 524"/>
                    <a:gd name="T90" fmla="*/ 0 w 247"/>
                    <a:gd name="T91" fmla="*/ 1 h 524"/>
                    <a:gd name="T92" fmla="*/ 0 w 247"/>
                    <a:gd name="T93" fmla="*/ 1 h 524"/>
                    <a:gd name="T94" fmla="*/ 0 w 247"/>
                    <a:gd name="T95" fmla="*/ 1 h 524"/>
                    <a:gd name="T96" fmla="*/ 0 w 247"/>
                    <a:gd name="T97" fmla="*/ 1 h 524"/>
                    <a:gd name="T98" fmla="*/ 0 w 247"/>
                    <a:gd name="T99" fmla="*/ 1 h 524"/>
                    <a:gd name="T100" fmla="*/ 0 w 247"/>
                    <a:gd name="T101" fmla="*/ 1 h 524"/>
                    <a:gd name="T102" fmla="*/ 0 w 247"/>
                    <a:gd name="T103" fmla="*/ 1 h 524"/>
                    <a:gd name="T104" fmla="*/ 0 w 247"/>
                    <a:gd name="T105" fmla="*/ 1 h 524"/>
                    <a:gd name="T106" fmla="*/ 0 w 247"/>
                    <a:gd name="T107" fmla="*/ 1 h 524"/>
                    <a:gd name="T108" fmla="*/ 0 w 247"/>
                    <a:gd name="T109" fmla="*/ 1 h 524"/>
                    <a:gd name="T110" fmla="*/ 0 w 247"/>
                    <a:gd name="T111" fmla="*/ 1 h 524"/>
                    <a:gd name="T112" fmla="*/ 0 w 247"/>
                    <a:gd name="T113" fmla="*/ 1 h 524"/>
                    <a:gd name="T114" fmla="*/ 0 w 247"/>
                    <a:gd name="T115" fmla="*/ 1 h 524"/>
                    <a:gd name="T116" fmla="*/ 0 w 247"/>
                    <a:gd name="T117" fmla="*/ 1 h 524"/>
                    <a:gd name="T118" fmla="*/ 0 w 247"/>
                    <a:gd name="T119" fmla="*/ 1 h 524"/>
                    <a:gd name="T120" fmla="*/ 0 w 247"/>
                    <a:gd name="T121" fmla="*/ 1 h 524"/>
                    <a:gd name="T122" fmla="*/ 0 w 247"/>
                    <a:gd name="T123" fmla="*/ 1 h 524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7" h="524">
                      <a:moveTo>
                        <a:pt x="204" y="145"/>
                      </a:moveTo>
                      <a:lnTo>
                        <a:pt x="204" y="145"/>
                      </a:lnTo>
                      <a:lnTo>
                        <a:pt x="195" y="145"/>
                      </a:lnTo>
                      <a:lnTo>
                        <a:pt x="186" y="139"/>
                      </a:lnTo>
                      <a:lnTo>
                        <a:pt x="179" y="139"/>
                      </a:lnTo>
                      <a:lnTo>
                        <a:pt x="169" y="132"/>
                      </a:lnTo>
                      <a:lnTo>
                        <a:pt x="162" y="124"/>
                      </a:lnTo>
                      <a:lnTo>
                        <a:pt x="162" y="117"/>
                      </a:lnTo>
                      <a:lnTo>
                        <a:pt x="162" y="109"/>
                      </a:lnTo>
                      <a:lnTo>
                        <a:pt x="169" y="109"/>
                      </a:lnTo>
                      <a:lnTo>
                        <a:pt x="179" y="102"/>
                      </a:lnTo>
                      <a:lnTo>
                        <a:pt x="179" y="96"/>
                      </a:lnTo>
                      <a:lnTo>
                        <a:pt x="186" y="88"/>
                      </a:lnTo>
                      <a:lnTo>
                        <a:pt x="186" y="80"/>
                      </a:lnTo>
                      <a:lnTo>
                        <a:pt x="186" y="74"/>
                      </a:lnTo>
                      <a:lnTo>
                        <a:pt x="186" y="66"/>
                      </a:lnTo>
                      <a:lnTo>
                        <a:pt x="186" y="51"/>
                      </a:lnTo>
                      <a:lnTo>
                        <a:pt x="186" y="45"/>
                      </a:lnTo>
                      <a:lnTo>
                        <a:pt x="186" y="37"/>
                      </a:lnTo>
                      <a:lnTo>
                        <a:pt x="179" y="29"/>
                      </a:lnTo>
                      <a:lnTo>
                        <a:pt x="169" y="23"/>
                      </a:lnTo>
                      <a:lnTo>
                        <a:pt x="162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6" y="0"/>
                      </a:lnTo>
                      <a:lnTo>
                        <a:pt x="127" y="0"/>
                      </a:lnTo>
                      <a:lnTo>
                        <a:pt x="120" y="0"/>
                      </a:lnTo>
                      <a:lnTo>
                        <a:pt x="103" y="8"/>
                      </a:lnTo>
                      <a:lnTo>
                        <a:pt x="94" y="8"/>
                      </a:lnTo>
                      <a:lnTo>
                        <a:pt x="85" y="16"/>
                      </a:lnTo>
                      <a:lnTo>
                        <a:pt x="77" y="23"/>
                      </a:lnTo>
                      <a:lnTo>
                        <a:pt x="77" y="29"/>
                      </a:lnTo>
                      <a:lnTo>
                        <a:pt x="68" y="37"/>
                      </a:lnTo>
                      <a:lnTo>
                        <a:pt x="68" y="45"/>
                      </a:lnTo>
                      <a:lnTo>
                        <a:pt x="61" y="51"/>
                      </a:lnTo>
                      <a:lnTo>
                        <a:pt x="61" y="66"/>
                      </a:lnTo>
                      <a:lnTo>
                        <a:pt x="61" y="74"/>
                      </a:lnTo>
                      <a:lnTo>
                        <a:pt x="68" y="80"/>
                      </a:lnTo>
                      <a:lnTo>
                        <a:pt x="68" y="88"/>
                      </a:lnTo>
                      <a:lnTo>
                        <a:pt x="68" y="96"/>
                      </a:lnTo>
                      <a:lnTo>
                        <a:pt x="77" y="102"/>
                      </a:lnTo>
                      <a:lnTo>
                        <a:pt x="85" y="109"/>
                      </a:lnTo>
                      <a:lnTo>
                        <a:pt x="85" y="117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7" y="139"/>
                      </a:lnTo>
                      <a:lnTo>
                        <a:pt x="68" y="139"/>
                      </a:lnTo>
                      <a:lnTo>
                        <a:pt x="61" y="145"/>
                      </a:lnTo>
                      <a:lnTo>
                        <a:pt x="51" y="145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8" y="161"/>
                      </a:lnTo>
                      <a:lnTo>
                        <a:pt x="9" y="169"/>
                      </a:lnTo>
                      <a:lnTo>
                        <a:pt x="9" y="174"/>
                      </a:lnTo>
                      <a:lnTo>
                        <a:pt x="0" y="182"/>
                      </a:lnTo>
                      <a:lnTo>
                        <a:pt x="0" y="190"/>
                      </a:lnTo>
                      <a:lnTo>
                        <a:pt x="0" y="198"/>
                      </a:lnTo>
                      <a:lnTo>
                        <a:pt x="0" y="291"/>
                      </a:lnTo>
                      <a:lnTo>
                        <a:pt x="9" y="306"/>
                      </a:lnTo>
                      <a:lnTo>
                        <a:pt x="9" y="314"/>
                      </a:lnTo>
                      <a:lnTo>
                        <a:pt x="18" y="320"/>
                      </a:lnTo>
                      <a:lnTo>
                        <a:pt x="18" y="334"/>
                      </a:lnTo>
                      <a:lnTo>
                        <a:pt x="26" y="334"/>
                      </a:lnTo>
                      <a:lnTo>
                        <a:pt x="35" y="342"/>
                      </a:lnTo>
                      <a:lnTo>
                        <a:pt x="42" y="350"/>
                      </a:lnTo>
                      <a:lnTo>
                        <a:pt x="51" y="350"/>
                      </a:lnTo>
                      <a:lnTo>
                        <a:pt x="51" y="355"/>
                      </a:lnTo>
                      <a:lnTo>
                        <a:pt x="51" y="218"/>
                      </a:lnTo>
                      <a:lnTo>
                        <a:pt x="51" y="371"/>
                      </a:lnTo>
                      <a:lnTo>
                        <a:pt x="51" y="487"/>
                      </a:lnTo>
                      <a:lnTo>
                        <a:pt x="51" y="495"/>
                      </a:lnTo>
                      <a:lnTo>
                        <a:pt x="51" y="501"/>
                      </a:lnTo>
                      <a:lnTo>
                        <a:pt x="61" y="508"/>
                      </a:lnTo>
                      <a:lnTo>
                        <a:pt x="61" y="516"/>
                      </a:lnTo>
                      <a:lnTo>
                        <a:pt x="68" y="516"/>
                      </a:lnTo>
                      <a:lnTo>
                        <a:pt x="68" y="524"/>
                      </a:lnTo>
                      <a:lnTo>
                        <a:pt x="77" y="524"/>
                      </a:lnTo>
                      <a:lnTo>
                        <a:pt x="85" y="524"/>
                      </a:lnTo>
                      <a:lnTo>
                        <a:pt x="94" y="524"/>
                      </a:lnTo>
                      <a:lnTo>
                        <a:pt x="103" y="524"/>
                      </a:lnTo>
                      <a:lnTo>
                        <a:pt x="110" y="516"/>
                      </a:lnTo>
                      <a:lnTo>
                        <a:pt x="120" y="508"/>
                      </a:lnTo>
                      <a:lnTo>
                        <a:pt x="127" y="501"/>
                      </a:lnTo>
                      <a:lnTo>
                        <a:pt x="127" y="495"/>
                      </a:lnTo>
                      <a:lnTo>
                        <a:pt x="127" y="487"/>
                      </a:lnTo>
                      <a:lnTo>
                        <a:pt x="127" y="291"/>
                      </a:lnTo>
                      <a:lnTo>
                        <a:pt x="127" y="487"/>
                      </a:lnTo>
                      <a:lnTo>
                        <a:pt x="127" y="495"/>
                      </a:lnTo>
                      <a:lnTo>
                        <a:pt x="127" y="501"/>
                      </a:lnTo>
                      <a:lnTo>
                        <a:pt x="127" y="508"/>
                      </a:lnTo>
                      <a:lnTo>
                        <a:pt x="136" y="508"/>
                      </a:lnTo>
                      <a:lnTo>
                        <a:pt x="136" y="516"/>
                      </a:lnTo>
                      <a:lnTo>
                        <a:pt x="144" y="516"/>
                      </a:lnTo>
                      <a:lnTo>
                        <a:pt x="144" y="524"/>
                      </a:lnTo>
                      <a:lnTo>
                        <a:pt x="153" y="524"/>
                      </a:lnTo>
                      <a:lnTo>
                        <a:pt x="162" y="524"/>
                      </a:lnTo>
                      <a:lnTo>
                        <a:pt x="169" y="524"/>
                      </a:lnTo>
                      <a:lnTo>
                        <a:pt x="179" y="524"/>
                      </a:lnTo>
                      <a:lnTo>
                        <a:pt x="186" y="516"/>
                      </a:lnTo>
                      <a:lnTo>
                        <a:pt x="195" y="508"/>
                      </a:lnTo>
                      <a:lnTo>
                        <a:pt x="195" y="501"/>
                      </a:lnTo>
                      <a:lnTo>
                        <a:pt x="195" y="495"/>
                      </a:lnTo>
                      <a:lnTo>
                        <a:pt x="195" y="487"/>
                      </a:lnTo>
                      <a:lnTo>
                        <a:pt x="195" y="371"/>
                      </a:lnTo>
                      <a:lnTo>
                        <a:pt x="195" y="218"/>
                      </a:lnTo>
                      <a:lnTo>
                        <a:pt x="195" y="355"/>
                      </a:lnTo>
                      <a:lnTo>
                        <a:pt x="204" y="350"/>
                      </a:lnTo>
                      <a:lnTo>
                        <a:pt x="212" y="350"/>
                      </a:lnTo>
                      <a:lnTo>
                        <a:pt x="212" y="342"/>
                      </a:lnTo>
                      <a:lnTo>
                        <a:pt x="221" y="334"/>
                      </a:lnTo>
                      <a:lnTo>
                        <a:pt x="228" y="326"/>
                      </a:lnTo>
                      <a:lnTo>
                        <a:pt x="238" y="320"/>
                      </a:lnTo>
                      <a:lnTo>
                        <a:pt x="247" y="314"/>
                      </a:lnTo>
                      <a:lnTo>
                        <a:pt x="247" y="306"/>
                      </a:lnTo>
                      <a:lnTo>
                        <a:pt x="247" y="291"/>
                      </a:lnTo>
                      <a:lnTo>
                        <a:pt x="247" y="198"/>
                      </a:lnTo>
                      <a:lnTo>
                        <a:pt x="247" y="190"/>
                      </a:lnTo>
                      <a:lnTo>
                        <a:pt x="247" y="182"/>
                      </a:lnTo>
                      <a:lnTo>
                        <a:pt x="247" y="174"/>
                      </a:lnTo>
                      <a:lnTo>
                        <a:pt x="247" y="169"/>
                      </a:lnTo>
                      <a:lnTo>
                        <a:pt x="238" y="161"/>
                      </a:lnTo>
                      <a:lnTo>
                        <a:pt x="228" y="161"/>
                      </a:lnTo>
                      <a:lnTo>
                        <a:pt x="221" y="153"/>
                      </a:lnTo>
                      <a:lnTo>
                        <a:pt x="204" y="145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  <p:grpSp>
          <p:nvGrpSpPr>
            <p:cNvPr id="68" name="Group 273"/>
            <p:cNvGrpSpPr>
              <a:grpSpLocks/>
            </p:cNvGrpSpPr>
            <p:nvPr/>
          </p:nvGrpSpPr>
          <p:grpSpPr bwMode="auto">
            <a:xfrm>
              <a:off x="3153" y="3544"/>
              <a:ext cx="105" cy="237"/>
              <a:chOff x="3514" y="3079"/>
              <a:chExt cx="122" cy="263"/>
            </a:xfrm>
          </p:grpSpPr>
          <p:sp>
            <p:nvSpPr>
              <p:cNvPr id="223" name="Freeform 274"/>
              <p:cNvSpPr>
                <a:spLocks/>
              </p:cNvSpPr>
              <p:nvPr/>
            </p:nvSpPr>
            <p:spPr bwMode="auto">
              <a:xfrm>
                <a:off x="3514" y="3079"/>
                <a:ext cx="122" cy="263"/>
              </a:xfrm>
              <a:custGeom>
                <a:avLst/>
                <a:gdLst>
                  <a:gd name="T0" fmla="*/ 0 w 245"/>
                  <a:gd name="T1" fmla="*/ 1 h 525"/>
                  <a:gd name="T2" fmla="*/ 0 w 245"/>
                  <a:gd name="T3" fmla="*/ 1 h 525"/>
                  <a:gd name="T4" fmla="*/ 0 w 245"/>
                  <a:gd name="T5" fmla="*/ 1 h 525"/>
                  <a:gd name="T6" fmla="*/ 0 w 245"/>
                  <a:gd name="T7" fmla="*/ 1 h 525"/>
                  <a:gd name="T8" fmla="*/ 0 w 245"/>
                  <a:gd name="T9" fmla="*/ 1 h 525"/>
                  <a:gd name="T10" fmla="*/ 0 w 245"/>
                  <a:gd name="T11" fmla="*/ 1 h 525"/>
                  <a:gd name="T12" fmla="*/ 0 w 245"/>
                  <a:gd name="T13" fmla="*/ 1 h 525"/>
                  <a:gd name="T14" fmla="*/ 0 w 245"/>
                  <a:gd name="T15" fmla="*/ 1 h 525"/>
                  <a:gd name="T16" fmla="*/ 0 w 245"/>
                  <a:gd name="T17" fmla="*/ 1 h 525"/>
                  <a:gd name="T18" fmla="*/ 0 w 245"/>
                  <a:gd name="T19" fmla="*/ 1 h 525"/>
                  <a:gd name="T20" fmla="*/ 0 w 245"/>
                  <a:gd name="T21" fmla="*/ 1 h 525"/>
                  <a:gd name="T22" fmla="*/ 0 w 245"/>
                  <a:gd name="T23" fmla="*/ 1 h 525"/>
                  <a:gd name="T24" fmla="*/ 0 w 245"/>
                  <a:gd name="T25" fmla="*/ 0 h 525"/>
                  <a:gd name="T26" fmla="*/ 0 w 245"/>
                  <a:gd name="T27" fmla="*/ 1 h 525"/>
                  <a:gd name="T28" fmla="*/ 0 w 245"/>
                  <a:gd name="T29" fmla="*/ 1 h 525"/>
                  <a:gd name="T30" fmla="*/ 0 w 245"/>
                  <a:gd name="T31" fmla="*/ 1 h 525"/>
                  <a:gd name="T32" fmla="*/ 0 w 245"/>
                  <a:gd name="T33" fmla="*/ 1 h 525"/>
                  <a:gd name="T34" fmla="*/ 0 w 245"/>
                  <a:gd name="T35" fmla="*/ 1 h 525"/>
                  <a:gd name="T36" fmla="*/ 0 w 245"/>
                  <a:gd name="T37" fmla="*/ 1 h 525"/>
                  <a:gd name="T38" fmla="*/ 0 w 245"/>
                  <a:gd name="T39" fmla="*/ 1 h 525"/>
                  <a:gd name="T40" fmla="*/ 0 w 245"/>
                  <a:gd name="T41" fmla="*/ 1 h 525"/>
                  <a:gd name="T42" fmla="*/ 0 w 245"/>
                  <a:gd name="T43" fmla="*/ 1 h 525"/>
                  <a:gd name="T44" fmla="*/ 0 w 245"/>
                  <a:gd name="T45" fmla="*/ 1 h 525"/>
                  <a:gd name="T46" fmla="*/ 0 w 245"/>
                  <a:gd name="T47" fmla="*/ 1 h 525"/>
                  <a:gd name="T48" fmla="*/ 0 w 245"/>
                  <a:gd name="T49" fmla="*/ 1 h 525"/>
                  <a:gd name="T50" fmla="*/ 0 w 245"/>
                  <a:gd name="T51" fmla="*/ 1 h 525"/>
                  <a:gd name="T52" fmla="*/ 0 w 245"/>
                  <a:gd name="T53" fmla="*/ 1 h 525"/>
                  <a:gd name="T54" fmla="*/ 0 w 245"/>
                  <a:gd name="T55" fmla="*/ 1 h 525"/>
                  <a:gd name="T56" fmla="*/ 0 w 245"/>
                  <a:gd name="T57" fmla="*/ 1 h 525"/>
                  <a:gd name="T58" fmla="*/ 0 w 245"/>
                  <a:gd name="T59" fmla="*/ 1 h 525"/>
                  <a:gd name="T60" fmla="*/ 0 w 245"/>
                  <a:gd name="T61" fmla="*/ 1 h 525"/>
                  <a:gd name="T62" fmla="*/ 0 w 245"/>
                  <a:gd name="T63" fmla="*/ 1 h 525"/>
                  <a:gd name="T64" fmla="*/ 0 w 245"/>
                  <a:gd name="T65" fmla="*/ 1 h 525"/>
                  <a:gd name="T66" fmla="*/ 0 w 245"/>
                  <a:gd name="T67" fmla="*/ 1 h 525"/>
                  <a:gd name="T68" fmla="*/ 0 w 245"/>
                  <a:gd name="T69" fmla="*/ 1 h 525"/>
                  <a:gd name="T70" fmla="*/ 0 w 245"/>
                  <a:gd name="T71" fmla="*/ 1 h 525"/>
                  <a:gd name="T72" fmla="*/ 0 w 245"/>
                  <a:gd name="T73" fmla="*/ 1 h 525"/>
                  <a:gd name="T74" fmla="*/ 0 w 245"/>
                  <a:gd name="T75" fmla="*/ 1 h 525"/>
                  <a:gd name="T76" fmla="*/ 0 w 245"/>
                  <a:gd name="T77" fmla="*/ 1 h 525"/>
                  <a:gd name="T78" fmla="*/ 0 w 245"/>
                  <a:gd name="T79" fmla="*/ 1 h 525"/>
                  <a:gd name="T80" fmla="*/ 0 w 245"/>
                  <a:gd name="T81" fmla="*/ 1 h 525"/>
                  <a:gd name="T82" fmla="*/ 0 w 245"/>
                  <a:gd name="T83" fmla="*/ 1 h 525"/>
                  <a:gd name="T84" fmla="*/ 0 w 245"/>
                  <a:gd name="T85" fmla="*/ 1 h 525"/>
                  <a:gd name="T86" fmla="*/ 0 w 245"/>
                  <a:gd name="T87" fmla="*/ 1 h 525"/>
                  <a:gd name="T88" fmla="*/ 0 w 245"/>
                  <a:gd name="T89" fmla="*/ 1 h 525"/>
                  <a:gd name="T90" fmla="*/ 0 w 245"/>
                  <a:gd name="T91" fmla="*/ 1 h 525"/>
                  <a:gd name="T92" fmla="*/ 0 w 245"/>
                  <a:gd name="T93" fmla="*/ 1 h 525"/>
                  <a:gd name="T94" fmla="*/ 0 w 245"/>
                  <a:gd name="T95" fmla="*/ 1 h 525"/>
                  <a:gd name="T96" fmla="*/ 0 w 245"/>
                  <a:gd name="T97" fmla="*/ 1 h 525"/>
                  <a:gd name="T98" fmla="*/ 0 w 245"/>
                  <a:gd name="T99" fmla="*/ 1 h 525"/>
                  <a:gd name="T100" fmla="*/ 0 w 245"/>
                  <a:gd name="T101" fmla="*/ 1 h 525"/>
                  <a:gd name="T102" fmla="*/ 0 w 245"/>
                  <a:gd name="T103" fmla="*/ 1 h 525"/>
                  <a:gd name="T104" fmla="*/ 0 w 245"/>
                  <a:gd name="T105" fmla="*/ 1 h 525"/>
                  <a:gd name="T106" fmla="*/ 0 w 245"/>
                  <a:gd name="T107" fmla="*/ 1 h 525"/>
                  <a:gd name="T108" fmla="*/ 0 w 245"/>
                  <a:gd name="T109" fmla="*/ 1 h 525"/>
                  <a:gd name="T110" fmla="*/ 0 w 245"/>
                  <a:gd name="T111" fmla="*/ 1 h 525"/>
                  <a:gd name="T112" fmla="*/ 0 w 245"/>
                  <a:gd name="T113" fmla="*/ 1 h 525"/>
                  <a:gd name="T114" fmla="*/ 0 w 245"/>
                  <a:gd name="T115" fmla="*/ 1 h 525"/>
                  <a:gd name="T116" fmla="*/ 0 w 245"/>
                  <a:gd name="T117" fmla="*/ 1 h 525"/>
                  <a:gd name="T118" fmla="*/ 0 w 245"/>
                  <a:gd name="T119" fmla="*/ 1 h 525"/>
                  <a:gd name="T120" fmla="*/ 0 w 245"/>
                  <a:gd name="T121" fmla="*/ 1 h 525"/>
                  <a:gd name="T122" fmla="*/ 0 w 245"/>
                  <a:gd name="T123" fmla="*/ 1 h 52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5" h="525">
                    <a:moveTo>
                      <a:pt x="203" y="147"/>
                    </a:moveTo>
                    <a:lnTo>
                      <a:pt x="203" y="147"/>
                    </a:lnTo>
                    <a:lnTo>
                      <a:pt x="193" y="147"/>
                    </a:lnTo>
                    <a:lnTo>
                      <a:pt x="186" y="139"/>
                    </a:lnTo>
                    <a:lnTo>
                      <a:pt x="177" y="139"/>
                    </a:lnTo>
                    <a:lnTo>
                      <a:pt x="168" y="132"/>
                    </a:lnTo>
                    <a:lnTo>
                      <a:pt x="160" y="124"/>
                    </a:lnTo>
                    <a:lnTo>
                      <a:pt x="160" y="116"/>
                    </a:lnTo>
                    <a:lnTo>
                      <a:pt x="160" y="110"/>
                    </a:lnTo>
                    <a:lnTo>
                      <a:pt x="168" y="110"/>
                    </a:lnTo>
                    <a:lnTo>
                      <a:pt x="177" y="102"/>
                    </a:lnTo>
                    <a:lnTo>
                      <a:pt x="177" y="96"/>
                    </a:lnTo>
                    <a:lnTo>
                      <a:pt x="186" y="88"/>
                    </a:lnTo>
                    <a:lnTo>
                      <a:pt x="186" y="81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1"/>
                    </a:lnTo>
                    <a:lnTo>
                      <a:pt x="186" y="45"/>
                    </a:lnTo>
                    <a:lnTo>
                      <a:pt x="186" y="37"/>
                    </a:lnTo>
                    <a:lnTo>
                      <a:pt x="177" y="29"/>
                    </a:lnTo>
                    <a:lnTo>
                      <a:pt x="168" y="23"/>
                    </a:lnTo>
                    <a:lnTo>
                      <a:pt x="160" y="16"/>
                    </a:lnTo>
                    <a:lnTo>
                      <a:pt x="153" y="8"/>
                    </a:lnTo>
                    <a:lnTo>
                      <a:pt x="144" y="8"/>
                    </a:lnTo>
                    <a:lnTo>
                      <a:pt x="134" y="0"/>
                    </a:lnTo>
                    <a:lnTo>
                      <a:pt x="125" y="0"/>
                    </a:lnTo>
                    <a:lnTo>
                      <a:pt x="120" y="0"/>
                    </a:lnTo>
                    <a:lnTo>
                      <a:pt x="101" y="8"/>
                    </a:lnTo>
                    <a:lnTo>
                      <a:pt x="92" y="8"/>
                    </a:lnTo>
                    <a:lnTo>
                      <a:pt x="85" y="16"/>
                    </a:lnTo>
                    <a:lnTo>
                      <a:pt x="77" y="23"/>
                    </a:lnTo>
                    <a:lnTo>
                      <a:pt x="77" y="29"/>
                    </a:lnTo>
                    <a:lnTo>
                      <a:pt x="68" y="37"/>
                    </a:lnTo>
                    <a:lnTo>
                      <a:pt x="68" y="45"/>
                    </a:lnTo>
                    <a:lnTo>
                      <a:pt x="59" y="51"/>
                    </a:lnTo>
                    <a:lnTo>
                      <a:pt x="59" y="65"/>
                    </a:lnTo>
                    <a:lnTo>
                      <a:pt x="59" y="73"/>
                    </a:lnTo>
                    <a:lnTo>
                      <a:pt x="68" y="81"/>
                    </a:lnTo>
                    <a:lnTo>
                      <a:pt x="68" y="88"/>
                    </a:lnTo>
                    <a:lnTo>
                      <a:pt x="68" y="96"/>
                    </a:lnTo>
                    <a:lnTo>
                      <a:pt x="77" y="102"/>
                    </a:lnTo>
                    <a:lnTo>
                      <a:pt x="85" y="110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7" y="139"/>
                    </a:lnTo>
                    <a:lnTo>
                      <a:pt x="68" y="139"/>
                    </a:lnTo>
                    <a:lnTo>
                      <a:pt x="59" y="147"/>
                    </a:lnTo>
                    <a:lnTo>
                      <a:pt x="51" y="147"/>
                    </a:lnTo>
                    <a:lnTo>
                      <a:pt x="35" y="153"/>
                    </a:lnTo>
                    <a:lnTo>
                      <a:pt x="26" y="161"/>
                    </a:lnTo>
                    <a:lnTo>
                      <a:pt x="16" y="161"/>
                    </a:lnTo>
                    <a:lnTo>
                      <a:pt x="9" y="169"/>
                    </a:lnTo>
                    <a:lnTo>
                      <a:pt x="9" y="175"/>
                    </a:lnTo>
                    <a:lnTo>
                      <a:pt x="0" y="182"/>
                    </a:lnTo>
                    <a:lnTo>
                      <a:pt x="0" y="190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9" y="307"/>
                    </a:lnTo>
                    <a:lnTo>
                      <a:pt x="9" y="314"/>
                    </a:lnTo>
                    <a:lnTo>
                      <a:pt x="16" y="320"/>
                    </a:lnTo>
                    <a:lnTo>
                      <a:pt x="16" y="336"/>
                    </a:lnTo>
                    <a:lnTo>
                      <a:pt x="26" y="336"/>
                    </a:lnTo>
                    <a:lnTo>
                      <a:pt x="35" y="344"/>
                    </a:lnTo>
                    <a:lnTo>
                      <a:pt x="42" y="350"/>
                    </a:lnTo>
                    <a:lnTo>
                      <a:pt x="51" y="350"/>
                    </a:lnTo>
                    <a:lnTo>
                      <a:pt x="51" y="356"/>
                    </a:lnTo>
                    <a:lnTo>
                      <a:pt x="51" y="218"/>
                    </a:lnTo>
                    <a:lnTo>
                      <a:pt x="51" y="372"/>
                    </a:lnTo>
                    <a:lnTo>
                      <a:pt x="51" y="488"/>
                    </a:lnTo>
                    <a:lnTo>
                      <a:pt x="51" y="496"/>
                    </a:lnTo>
                    <a:lnTo>
                      <a:pt x="51" y="503"/>
                    </a:lnTo>
                    <a:lnTo>
                      <a:pt x="59" y="509"/>
                    </a:lnTo>
                    <a:lnTo>
                      <a:pt x="59" y="517"/>
                    </a:lnTo>
                    <a:lnTo>
                      <a:pt x="68" y="517"/>
                    </a:lnTo>
                    <a:lnTo>
                      <a:pt x="68" y="525"/>
                    </a:lnTo>
                    <a:lnTo>
                      <a:pt x="77" y="525"/>
                    </a:lnTo>
                    <a:lnTo>
                      <a:pt x="85" y="525"/>
                    </a:lnTo>
                    <a:lnTo>
                      <a:pt x="92" y="525"/>
                    </a:lnTo>
                    <a:lnTo>
                      <a:pt x="101" y="525"/>
                    </a:lnTo>
                    <a:lnTo>
                      <a:pt x="110" y="517"/>
                    </a:lnTo>
                    <a:lnTo>
                      <a:pt x="120" y="509"/>
                    </a:lnTo>
                    <a:lnTo>
                      <a:pt x="125" y="503"/>
                    </a:lnTo>
                    <a:lnTo>
                      <a:pt x="125" y="496"/>
                    </a:lnTo>
                    <a:lnTo>
                      <a:pt x="125" y="488"/>
                    </a:lnTo>
                    <a:lnTo>
                      <a:pt x="125" y="291"/>
                    </a:lnTo>
                    <a:lnTo>
                      <a:pt x="125" y="488"/>
                    </a:lnTo>
                    <a:lnTo>
                      <a:pt x="125" y="496"/>
                    </a:lnTo>
                    <a:lnTo>
                      <a:pt x="125" y="503"/>
                    </a:lnTo>
                    <a:lnTo>
                      <a:pt x="125" y="509"/>
                    </a:lnTo>
                    <a:lnTo>
                      <a:pt x="134" y="509"/>
                    </a:lnTo>
                    <a:lnTo>
                      <a:pt x="134" y="517"/>
                    </a:lnTo>
                    <a:lnTo>
                      <a:pt x="144" y="517"/>
                    </a:lnTo>
                    <a:lnTo>
                      <a:pt x="144" y="525"/>
                    </a:lnTo>
                    <a:lnTo>
                      <a:pt x="153" y="525"/>
                    </a:lnTo>
                    <a:lnTo>
                      <a:pt x="160" y="525"/>
                    </a:lnTo>
                    <a:lnTo>
                      <a:pt x="168" y="525"/>
                    </a:lnTo>
                    <a:lnTo>
                      <a:pt x="177" y="525"/>
                    </a:lnTo>
                    <a:lnTo>
                      <a:pt x="186" y="517"/>
                    </a:lnTo>
                    <a:lnTo>
                      <a:pt x="193" y="509"/>
                    </a:lnTo>
                    <a:lnTo>
                      <a:pt x="193" y="503"/>
                    </a:lnTo>
                    <a:lnTo>
                      <a:pt x="193" y="496"/>
                    </a:lnTo>
                    <a:lnTo>
                      <a:pt x="193" y="488"/>
                    </a:lnTo>
                    <a:lnTo>
                      <a:pt x="193" y="372"/>
                    </a:lnTo>
                    <a:lnTo>
                      <a:pt x="193" y="218"/>
                    </a:lnTo>
                    <a:lnTo>
                      <a:pt x="193" y="356"/>
                    </a:lnTo>
                    <a:lnTo>
                      <a:pt x="203" y="350"/>
                    </a:lnTo>
                    <a:lnTo>
                      <a:pt x="210" y="350"/>
                    </a:lnTo>
                    <a:lnTo>
                      <a:pt x="210" y="344"/>
                    </a:lnTo>
                    <a:lnTo>
                      <a:pt x="219" y="336"/>
                    </a:lnTo>
                    <a:lnTo>
                      <a:pt x="226" y="328"/>
                    </a:lnTo>
                    <a:lnTo>
                      <a:pt x="236" y="320"/>
                    </a:lnTo>
                    <a:lnTo>
                      <a:pt x="245" y="314"/>
                    </a:lnTo>
                    <a:lnTo>
                      <a:pt x="245" y="307"/>
                    </a:lnTo>
                    <a:lnTo>
                      <a:pt x="245" y="291"/>
                    </a:lnTo>
                    <a:lnTo>
                      <a:pt x="245" y="197"/>
                    </a:lnTo>
                    <a:lnTo>
                      <a:pt x="245" y="190"/>
                    </a:lnTo>
                    <a:lnTo>
                      <a:pt x="245" y="182"/>
                    </a:lnTo>
                    <a:lnTo>
                      <a:pt x="245" y="175"/>
                    </a:lnTo>
                    <a:lnTo>
                      <a:pt x="245" y="169"/>
                    </a:lnTo>
                    <a:lnTo>
                      <a:pt x="236" y="161"/>
                    </a:lnTo>
                    <a:lnTo>
                      <a:pt x="226" y="161"/>
                    </a:lnTo>
                    <a:lnTo>
                      <a:pt x="219" y="153"/>
                    </a:lnTo>
                    <a:lnTo>
                      <a:pt x="203" y="147"/>
                    </a:lnTo>
                    <a:close/>
                  </a:path>
                </a:pathLst>
              </a:custGeom>
              <a:solidFill>
                <a:srgbClr val="00CC99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224" name="Group 275"/>
              <p:cNvGrpSpPr>
                <a:grpSpLocks/>
              </p:cNvGrpSpPr>
              <p:nvPr/>
            </p:nvGrpSpPr>
            <p:grpSpPr bwMode="auto">
              <a:xfrm>
                <a:off x="3514" y="3079"/>
                <a:ext cx="122" cy="263"/>
                <a:chOff x="3514" y="3079"/>
                <a:chExt cx="122" cy="263"/>
              </a:xfrm>
            </p:grpSpPr>
            <p:sp>
              <p:nvSpPr>
                <p:cNvPr id="225" name="Freeform 276"/>
                <p:cNvSpPr>
                  <a:spLocks/>
                </p:cNvSpPr>
                <p:nvPr/>
              </p:nvSpPr>
              <p:spPr bwMode="auto">
                <a:xfrm>
                  <a:off x="3514" y="3079"/>
                  <a:ext cx="122" cy="263"/>
                </a:xfrm>
                <a:custGeom>
                  <a:avLst/>
                  <a:gdLst>
                    <a:gd name="T0" fmla="*/ 0 w 245"/>
                    <a:gd name="T1" fmla="*/ 1 h 525"/>
                    <a:gd name="T2" fmla="*/ 0 w 245"/>
                    <a:gd name="T3" fmla="*/ 1 h 525"/>
                    <a:gd name="T4" fmla="*/ 0 w 245"/>
                    <a:gd name="T5" fmla="*/ 1 h 525"/>
                    <a:gd name="T6" fmla="*/ 0 w 245"/>
                    <a:gd name="T7" fmla="*/ 1 h 525"/>
                    <a:gd name="T8" fmla="*/ 0 w 245"/>
                    <a:gd name="T9" fmla="*/ 1 h 525"/>
                    <a:gd name="T10" fmla="*/ 0 w 245"/>
                    <a:gd name="T11" fmla="*/ 1 h 525"/>
                    <a:gd name="T12" fmla="*/ 0 w 245"/>
                    <a:gd name="T13" fmla="*/ 1 h 525"/>
                    <a:gd name="T14" fmla="*/ 0 w 245"/>
                    <a:gd name="T15" fmla="*/ 1 h 525"/>
                    <a:gd name="T16" fmla="*/ 0 w 245"/>
                    <a:gd name="T17" fmla="*/ 1 h 525"/>
                    <a:gd name="T18" fmla="*/ 0 w 245"/>
                    <a:gd name="T19" fmla="*/ 1 h 525"/>
                    <a:gd name="T20" fmla="*/ 0 w 245"/>
                    <a:gd name="T21" fmla="*/ 1 h 525"/>
                    <a:gd name="T22" fmla="*/ 0 w 245"/>
                    <a:gd name="T23" fmla="*/ 1 h 525"/>
                    <a:gd name="T24" fmla="*/ 0 w 245"/>
                    <a:gd name="T25" fmla="*/ 0 h 525"/>
                    <a:gd name="T26" fmla="*/ 0 w 245"/>
                    <a:gd name="T27" fmla="*/ 1 h 525"/>
                    <a:gd name="T28" fmla="*/ 0 w 245"/>
                    <a:gd name="T29" fmla="*/ 1 h 525"/>
                    <a:gd name="T30" fmla="*/ 0 w 245"/>
                    <a:gd name="T31" fmla="*/ 1 h 525"/>
                    <a:gd name="T32" fmla="*/ 0 w 245"/>
                    <a:gd name="T33" fmla="*/ 1 h 525"/>
                    <a:gd name="T34" fmla="*/ 0 w 245"/>
                    <a:gd name="T35" fmla="*/ 1 h 525"/>
                    <a:gd name="T36" fmla="*/ 0 w 245"/>
                    <a:gd name="T37" fmla="*/ 1 h 525"/>
                    <a:gd name="T38" fmla="*/ 0 w 245"/>
                    <a:gd name="T39" fmla="*/ 1 h 525"/>
                    <a:gd name="T40" fmla="*/ 0 w 245"/>
                    <a:gd name="T41" fmla="*/ 1 h 525"/>
                    <a:gd name="T42" fmla="*/ 0 w 245"/>
                    <a:gd name="T43" fmla="*/ 1 h 525"/>
                    <a:gd name="T44" fmla="*/ 0 w 245"/>
                    <a:gd name="T45" fmla="*/ 1 h 525"/>
                    <a:gd name="T46" fmla="*/ 0 w 245"/>
                    <a:gd name="T47" fmla="*/ 1 h 525"/>
                    <a:gd name="T48" fmla="*/ 0 w 245"/>
                    <a:gd name="T49" fmla="*/ 1 h 525"/>
                    <a:gd name="T50" fmla="*/ 0 w 245"/>
                    <a:gd name="T51" fmla="*/ 1 h 525"/>
                    <a:gd name="T52" fmla="*/ 0 w 245"/>
                    <a:gd name="T53" fmla="*/ 1 h 525"/>
                    <a:gd name="T54" fmla="*/ 0 w 245"/>
                    <a:gd name="T55" fmla="*/ 1 h 525"/>
                    <a:gd name="T56" fmla="*/ 0 w 245"/>
                    <a:gd name="T57" fmla="*/ 1 h 525"/>
                    <a:gd name="T58" fmla="*/ 0 w 245"/>
                    <a:gd name="T59" fmla="*/ 1 h 525"/>
                    <a:gd name="T60" fmla="*/ 0 w 245"/>
                    <a:gd name="T61" fmla="*/ 1 h 525"/>
                    <a:gd name="T62" fmla="*/ 0 w 245"/>
                    <a:gd name="T63" fmla="*/ 1 h 525"/>
                    <a:gd name="T64" fmla="*/ 0 w 245"/>
                    <a:gd name="T65" fmla="*/ 1 h 525"/>
                    <a:gd name="T66" fmla="*/ 0 w 245"/>
                    <a:gd name="T67" fmla="*/ 1 h 525"/>
                    <a:gd name="T68" fmla="*/ 0 w 245"/>
                    <a:gd name="T69" fmla="*/ 1 h 525"/>
                    <a:gd name="T70" fmla="*/ 0 w 245"/>
                    <a:gd name="T71" fmla="*/ 1 h 525"/>
                    <a:gd name="T72" fmla="*/ 0 w 245"/>
                    <a:gd name="T73" fmla="*/ 1 h 525"/>
                    <a:gd name="T74" fmla="*/ 0 w 245"/>
                    <a:gd name="T75" fmla="*/ 1 h 525"/>
                    <a:gd name="T76" fmla="*/ 0 w 245"/>
                    <a:gd name="T77" fmla="*/ 1 h 525"/>
                    <a:gd name="T78" fmla="*/ 0 w 245"/>
                    <a:gd name="T79" fmla="*/ 1 h 525"/>
                    <a:gd name="T80" fmla="*/ 0 w 245"/>
                    <a:gd name="T81" fmla="*/ 1 h 525"/>
                    <a:gd name="T82" fmla="*/ 0 w 245"/>
                    <a:gd name="T83" fmla="*/ 1 h 525"/>
                    <a:gd name="T84" fmla="*/ 0 w 245"/>
                    <a:gd name="T85" fmla="*/ 1 h 525"/>
                    <a:gd name="T86" fmla="*/ 0 w 245"/>
                    <a:gd name="T87" fmla="*/ 1 h 525"/>
                    <a:gd name="T88" fmla="*/ 0 w 245"/>
                    <a:gd name="T89" fmla="*/ 1 h 525"/>
                    <a:gd name="T90" fmla="*/ 0 w 245"/>
                    <a:gd name="T91" fmla="*/ 1 h 525"/>
                    <a:gd name="T92" fmla="*/ 0 w 245"/>
                    <a:gd name="T93" fmla="*/ 1 h 525"/>
                    <a:gd name="T94" fmla="*/ 0 w 245"/>
                    <a:gd name="T95" fmla="*/ 1 h 525"/>
                    <a:gd name="T96" fmla="*/ 0 w 245"/>
                    <a:gd name="T97" fmla="*/ 1 h 525"/>
                    <a:gd name="T98" fmla="*/ 0 w 245"/>
                    <a:gd name="T99" fmla="*/ 1 h 525"/>
                    <a:gd name="T100" fmla="*/ 0 w 245"/>
                    <a:gd name="T101" fmla="*/ 1 h 525"/>
                    <a:gd name="T102" fmla="*/ 0 w 245"/>
                    <a:gd name="T103" fmla="*/ 1 h 525"/>
                    <a:gd name="T104" fmla="*/ 0 w 245"/>
                    <a:gd name="T105" fmla="*/ 1 h 525"/>
                    <a:gd name="T106" fmla="*/ 0 w 245"/>
                    <a:gd name="T107" fmla="*/ 1 h 525"/>
                    <a:gd name="T108" fmla="*/ 0 w 245"/>
                    <a:gd name="T109" fmla="*/ 1 h 525"/>
                    <a:gd name="T110" fmla="*/ 0 w 245"/>
                    <a:gd name="T111" fmla="*/ 1 h 525"/>
                    <a:gd name="T112" fmla="*/ 0 w 245"/>
                    <a:gd name="T113" fmla="*/ 1 h 525"/>
                    <a:gd name="T114" fmla="*/ 0 w 245"/>
                    <a:gd name="T115" fmla="*/ 1 h 525"/>
                    <a:gd name="T116" fmla="*/ 0 w 245"/>
                    <a:gd name="T117" fmla="*/ 1 h 525"/>
                    <a:gd name="T118" fmla="*/ 0 w 245"/>
                    <a:gd name="T119" fmla="*/ 1 h 525"/>
                    <a:gd name="T120" fmla="*/ 0 w 245"/>
                    <a:gd name="T121" fmla="*/ 1 h 525"/>
                    <a:gd name="T122" fmla="*/ 0 w 245"/>
                    <a:gd name="T123" fmla="*/ 1 h 525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5">
                      <a:moveTo>
                        <a:pt x="203" y="147"/>
                      </a:moveTo>
                      <a:lnTo>
                        <a:pt x="203" y="147"/>
                      </a:lnTo>
                      <a:lnTo>
                        <a:pt x="193" y="147"/>
                      </a:lnTo>
                      <a:lnTo>
                        <a:pt x="186" y="139"/>
                      </a:lnTo>
                      <a:lnTo>
                        <a:pt x="177" y="139"/>
                      </a:lnTo>
                      <a:lnTo>
                        <a:pt x="168" y="132"/>
                      </a:lnTo>
                      <a:lnTo>
                        <a:pt x="160" y="124"/>
                      </a:lnTo>
                      <a:lnTo>
                        <a:pt x="160" y="116"/>
                      </a:lnTo>
                      <a:lnTo>
                        <a:pt x="160" y="110"/>
                      </a:lnTo>
                      <a:lnTo>
                        <a:pt x="168" y="110"/>
                      </a:lnTo>
                      <a:lnTo>
                        <a:pt x="177" y="102"/>
                      </a:lnTo>
                      <a:lnTo>
                        <a:pt x="177" y="96"/>
                      </a:lnTo>
                      <a:lnTo>
                        <a:pt x="186" y="88"/>
                      </a:lnTo>
                      <a:lnTo>
                        <a:pt x="186" y="81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5"/>
                      </a:lnTo>
                      <a:lnTo>
                        <a:pt x="186" y="37"/>
                      </a:lnTo>
                      <a:lnTo>
                        <a:pt x="177" y="29"/>
                      </a:lnTo>
                      <a:lnTo>
                        <a:pt x="168" y="23"/>
                      </a:lnTo>
                      <a:lnTo>
                        <a:pt x="160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4" y="0"/>
                      </a:lnTo>
                      <a:lnTo>
                        <a:pt x="125" y="0"/>
                      </a:lnTo>
                      <a:lnTo>
                        <a:pt x="120" y="0"/>
                      </a:lnTo>
                      <a:lnTo>
                        <a:pt x="101" y="8"/>
                      </a:lnTo>
                      <a:lnTo>
                        <a:pt x="92" y="8"/>
                      </a:lnTo>
                      <a:lnTo>
                        <a:pt x="85" y="16"/>
                      </a:lnTo>
                      <a:lnTo>
                        <a:pt x="77" y="23"/>
                      </a:lnTo>
                      <a:lnTo>
                        <a:pt x="77" y="29"/>
                      </a:lnTo>
                      <a:lnTo>
                        <a:pt x="68" y="37"/>
                      </a:lnTo>
                      <a:lnTo>
                        <a:pt x="68" y="45"/>
                      </a:lnTo>
                      <a:lnTo>
                        <a:pt x="59" y="51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8" y="81"/>
                      </a:lnTo>
                      <a:lnTo>
                        <a:pt x="68" y="88"/>
                      </a:lnTo>
                      <a:lnTo>
                        <a:pt x="68" y="96"/>
                      </a:lnTo>
                      <a:lnTo>
                        <a:pt x="77" y="102"/>
                      </a:lnTo>
                      <a:lnTo>
                        <a:pt x="85" y="110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7" y="139"/>
                      </a:lnTo>
                      <a:lnTo>
                        <a:pt x="68" y="139"/>
                      </a:lnTo>
                      <a:lnTo>
                        <a:pt x="59" y="147"/>
                      </a:lnTo>
                      <a:lnTo>
                        <a:pt x="51" y="147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6" y="161"/>
                      </a:lnTo>
                      <a:lnTo>
                        <a:pt x="9" y="169"/>
                      </a:lnTo>
                      <a:lnTo>
                        <a:pt x="9" y="175"/>
                      </a:lnTo>
                      <a:lnTo>
                        <a:pt x="0" y="182"/>
                      </a:lnTo>
                      <a:lnTo>
                        <a:pt x="0" y="190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7"/>
                      </a:lnTo>
                      <a:lnTo>
                        <a:pt x="9" y="314"/>
                      </a:lnTo>
                      <a:lnTo>
                        <a:pt x="16" y="320"/>
                      </a:lnTo>
                      <a:lnTo>
                        <a:pt x="16" y="336"/>
                      </a:lnTo>
                      <a:lnTo>
                        <a:pt x="26" y="336"/>
                      </a:lnTo>
                      <a:lnTo>
                        <a:pt x="35" y="344"/>
                      </a:lnTo>
                      <a:lnTo>
                        <a:pt x="42" y="350"/>
                      </a:lnTo>
                      <a:lnTo>
                        <a:pt x="51" y="350"/>
                      </a:lnTo>
                      <a:lnTo>
                        <a:pt x="51" y="356"/>
                      </a:lnTo>
                      <a:lnTo>
                        <a:pt x="51" y="218"/>
                      </a:lnTo>
                      <a:lnTo>
                        <a:pt x="51" y="372"/>
                      </a:lnTo>
                      <a:lnTo>
                        <a:pt x="51" y="488"/>
                      </a:lnTo>
                      <a:lnTo>
                        <a:pt x="51" y="496"/>
                      </a:lnTo>
                      <a:lnTo>
                        <a:pt x="51" y="503"/>
                      </a:lnTo>
                      <a:lnTo>
                        <a:pt x="59" y="509"/>
                      </a:lnTo>
                      <a:lnTo>
                        <a:pt x="59" y="517"/>
                      </a:lnTo>
                      <a:lnTo>
                        <a:pt x="68" y="517"/>
                      </a:lnTo>
                      <a:lnTo>
                        <a:pt x="68" y="525"/>
                      </a:lnTo>
                      <a:lnTo>
                        <a:pt x="77" y="525"/>
                      </a:lnTo>
                      <a:lnTo>
                        <a:pt x="85" y="525"/>
                      </a:lnTo>
                      <a:lnTo>
                        <a:pt x="92" y="525"/>
                      </a:lnTo>
                      <a:lnTo>
                        <a:pt x="101" y="525"/>
                      </a:lnTo>
                      <a:lnTo>
                        <a:pt x="110" y="517"/>
                      </a:lnTo>
                      <a:lnTo>
                        <a:pt x="120" y="509"/>
                      </a:lnTo>
                      <a:lnTo>
                        <a:pt x="125" y="503"/>
                      </a:lnTo>
                      <a:lnTo>
                        <a:pt x="125" y="496"/>
                      </a:lnTo>
                      <a:lnTo>
                        <a:pt x="125" y="488"/>
                      </a:lnTo>
                      <a:lnTo>
                        <a:pt x="125" y="291"/>
                      </a:lnTo>
                      <a:lnTo>
                        <a:pt x="125" y="488"/>
                      </a:lnTo>
                      <a:lnTo>
                        <a:pt x="125" y="496"/>
                      </a:lnTo>
                      <a:lnTo>
                        <a:pt x="125" y="503"/>
                      </a:lnTo>
                      <a:lnTo>
                        <a:pt x="125" y="509"/>
                      </a:lnTo>
                      <a:lnTo>
                        <a:pt x="134" y="509"/>
                      </a:lnTo>
                      <a:lnTo>
                        <a:pt x="134" y="517"/>
                      </a:lnTo>
                      <a:lnTo>
                        <a:pt x="144" y="517"/>
                      </a:lnTo>
                      <a:lnTo>
                        <a:pt x="144" y="525"/>
                      </a:lnTo>
                      <a:lnTo>
                        <a:pt x="153" y="525"/>
                      </a:lnTo>
                      <a:lnTo>
                        <a:pt x="160" y="525"/>
                      </a:lnTo>
                      <a:lnTo>
                        <a:pt x="168" y="525"/>
                      </a:lnTo>
                      <a:lnTo>
                        <a:pt x="177" y="525"/>
                      </a:lnTo>
                      <a:lnTo>
                        <a:pt x="186" y="517"/>
                      </a:lnTo>
                      <a:lnTo>
                        <a:pt x="193" y="509"/>
                      </a:lnTo>
                      <a:lnTo>
                        <a:pt x="193" y="503"/>
                      </a:lnTo>
                      <a:lnTo>
                        <a:pt x="193" y="496"/>
                      </a:lnTo>
                      <a:lnTo>
                        <a:pt x="193" y="488"/>
                      </a:lnTo>
                      <a:lnTo>
                        <a:pt x="193" y="372"/>
                      </a:lnTo>
                      <a:lnTo>
                        <a:pt x="193" y="218"/>
                      </a:lnTo>
                      <a:lnTo>
                        <a:pt x="193" y="356"/>
                      </a:lnTo>
                      <a:lnTo>
                        <a:pt x="203" y="350"/>
                      </a:lnTo>
                      <a:lnTo>
                        <a:pt x="210" y="350"/>
                      </a:lnTo>
                      <a:lnTo>
                        <a:pt x="210" y="344"/>
                      </a:lnTo>
                      <a:lnTo>
                        <a:pt x="219" y="336"/>
                      </a:lnTo>
                      <a:lnTo>
                        <a:pt x="226" y="328"/>
                      </a:lnTo>
                      <a:lnTo>
                        <a:pt x="236" y="320"/>
                      </a:lnTo>
                      <a:lnTo>
                        <a:pt x="245" y="314"/>
                      </a:lnTo>
                      <a:lnTo>
                        <a:pt x="245" y="307"/>
                      </a:lnTo>
                      <a:lnTo>
                        <a:pt x="245" y="291"/>
                      </a:lnTo>
                      <a:lnTo>
                        <a:pt x="245" y="197"/>
                      </a:lnTo>
                      <a:lnTo>
                        <a:pt x="245" y="190"/>
                      </a:lnTo>
                      <a:lnTo>
                        <a:pt x="245" y="182"/>
                      </a:lnTo>
                      <a:lnTo>
                        <a:pt x="245" y="175"/>
                      </a:lnTo>
                      <a:lnTo>
                        <a:pt x="245" y="169"/>
                      </a:lnTo>
                      <a:lnTo>
                        <a:pt x="236" y="161"/>
                      </a:lnTo>
                      <a:lnTo>
                        <a:pt x="226" y="161"/>
                      </a:lnTo>
                      <a:lnTo>
                        <a:pt x="219" y="153"/>
                      </a:lnTo>
                      <a:lnTo>
                        <a:pt x="203" y="147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226" name="Freeform 277"/>
                <p:cNvSpPr>
                  <a:spLocks/>
                </p:cNvSpPr>
                <p:nvPr/>
              </p:nvSpPr>
              <p:spPr bwMode="auto">
                <a:xfrm>
                  <a:off x="3514" y="3079"/>
                  <a:ext cx="122" cy="263"/>
                </a:xfrm>
                <a:custGeom>
                  <a:avLst/>
                  <a:gdLst>
                    <a:gd name="T0" fmla="*/ 0 w 245"/>
                    <a:gd name="T1" fmla="*/ 1 h 525"/>
                    <a:gd name="T2" fmla="*/ 0 w 245"/>
                    <a:gd name="T3" fmla="*/ 1 h 525"/>
                    <a:gd name="T4" fmla="*/ 0 w 245"/>
                    <a:gd name="T5" fmla="*/ 1 h 525"/>
                    <a:gd name="T6" fmla="*/ 0 w 245"/>
                    <a:gd name="T7" fmla="*/ 1 h 525"/>
                    <a:gd name="T8" fmla="*/ 0 w 245"/>
                    <a:gd name="T9" fmla="*/ 1 h 525"/>
                    <a:gd name="T10" fmla="*/ 0 w 245"/>
                    <a:gd name="T11" fmla="*/ 1 h 525"/>
                    <a:gd name="T12" fmla="*/ 0 w 245"/>
                    <a:gd name="T13" fmla="*/ 1 h 525"/>
                    <a:gd name="T14" fmla="*/ 0 w 245"/>
                    <a:gd name="T15" fmla="*/ 1 h 525"/>
                    <a:gd name="T16" fmla="*/ 0 w 245"/>
                    <a:gd name="T17" fmla="*/ 1 h 525"/>
                    <a:gd name="T18" fmla="*/ 0 w 245"/>
                    <a:gd name="T19" fmla="*/ 1 h 525"/>
                    <a:gd name="T20" fmla="*/ 0 w 245"/>
                    <a:gd name="T21" fmla="*/ 1 h 525"/>
                    <a:gd name="T22" fmla="*/ 0 w 245"/>
                    <a:gd name="T23" fmla="*/ 1 h 525"/>
                    <a:gd name="T24" fmla="*/ 0 w 245"/>
                    <a:gd name="T25" fmla="*/ 0 h 525"/>
                    <a:gd name="T26" fmla="*/ 0 w 245"/>
                    <a:gd name="T27" fmla="*/ 1 h 525"/>
                    <a:gd name="T28" fmla="*/ 0 w 245"/>
                    <a:gd name="T29" fmla="*/ 1 h 525"/>
                    <a:gd name="T30" fmla="*/ 0 w 245"/>
                    <a:gd name="T31" fmla="*/ 1 h 525"/>
                    <a:gd name="T32" fmla="*/ 0 w 245"/>
                    <a:gd name="T33" fmla="*/ 1 h 525"/>
                    <a:gd name="T34" fmla="*/ 0 w 245"/>
                    <a:gd name="T35" fmla="*/ 1 h 525"/>
                    <a:gd name="T36" fmla="*/ 0 w 245"/>
                    <a:gd name="T37" fmla="*/ 1 h 525"/>
                    <a:gd name="T38" fmla="*/ 0 w 245"/>
                    <a:gd name="T39" fmla="*/ 1 h 525"/>
                    <a:gd name="T40" fmla="*/ 0 w 245"/>
                    <a:gd name="T41" fmla="*/ 1 h 525"/>
                    <a:gd name="T42" fmla="*/ 0 w 245"/>
                    <a:gd name="T43" fmla="*/ 1 h 525"/>
                    <a:gd name="T44" fmla="*/ 0 w 245"/>
                    <a:gd name="T45" fmla="*/ 1 h 525"/>
                    <a:gd name="T46" fmla="*/ 0 w 245"/>
                    <a:gd name="T47" fmla="*/ 1 h 525"/>
                    <a:gd name="T48" fmla="*/ 0 w 245"/>
                    <a:gd name="T49" fmla="*/ 1 h 525"/>
                    <a:gd name="T50" fmla="*/ 0 w 245"/>
                    <a:gd name="T51" fmla="*/ 1 h 525"/>
                    <a:gd name="T52" fmla="*/ 0 w 245"/>
                    <a:gd name="T53" fmla="*/ 1 h 525"/>
                    <a:gd name="T54" fmla="*/ 0 w 245"/>
                    <a:gd name="T55" fmla="*/ 1 h 525"/>
                    <a:gd name="T56" fmla="*/ 0 w 245"/>
                    <a:gd name="T57" fmla="*/ 1 h 525"/>
                    <a:gd name="T58" fmla="*/ 0 w 245"/>
                    <a:gd name="T59" fmla="*/ 1 h 525"/>
                    <a:gd name="T60" fmla="*/ 0 w 245"/>
                    <a:gd name="T61" fmla="*/ 1 h 525"/>
                    <a:gd name="T62" fmla="*/ 0 w 245"/>
                    <a:gd name="T63" fmla="*/ 1 h 525"/>
                    <a:gd name="T64" fmla="*/ 0 w 245"/>
                    <a:gd name="T65" fmla="*/ 1 h 525"/>
                    <a:gd name="T66" fmla="*/ 0 w 245"/>
                    <a:gd name="T67" fmla="*/ 1 h 525"/>
                    <a:gd name="T68" fmla="*/ 0 w 245"/>
                    <a:gd name="T69" fmla="*/ 1 h 525"/>
                    <a:gd name="T70" fmla="*/ 0 w 245"/>
                    <a:gd name="T71" fmla="*/ 1 h 525"/>
                    <a:gd name="T72" fmla="*/ 0 w 245"/>
                    <a:gd name="T73" fmla="*/ 1 h 525"/>
                    <a:gd name="T74" fmla="*/ 0 w 245"/>
                    <a:gd name="T75" fmla="*/ 1 h 525"/>
                    <a:gd name="T76" fmla="*/ 0 w 245"/>
                    <a:gd name="T77" fmla="*/ 1 h 525"/>
                    <a:gd name="T78" fmla="*/ 0 w 245"/>
                    <a:gd name="T79" fmla="*/ 1 h 525"/>
                    <a:gd name="T80" fmla="*/ 0 w 245"/>
                    <a:gd name="T81" fmla="*/ 1 h 525"/>
                    <a:gd name="T82" fmla="*/ 0 w 245"/>
                    <a:gd name="T83" fmla="*/ 1 h 525"/>
                    <a:gd name="T84" fmla="*/ 0 w 245"/>
                    <a:gd name="T85" fmla="*/ 1 h 525"/>
                    <a:gd name="T86" fmla="*/ 0 w 245"/>
                    <a:gd name="T87" fmla="*/ 1 h 525"/>
                    <a:gd name="T88" fmla="*/ 0 w 245"/>
                    <a:gd name="T89" fmla="*/ 1 h 525"/>
                    <a:gd name="T90" fmla="*/ 0 w 245"/>
                    <a:gd name="T91" fmla="*/ 1 h 525"/>
                    <a:gd name="T92" fmla="*/ 0 w 245"/>
                    <a:gd name="T93" fmla="*/ 1 h 525"/>
                    <a:gd name="T94" fmla="*/ 0 w 245"/>
                    <a:gd name="T95" fmla="*/ 1 h 525"/>
                    <a:gd name="T96" fmla="*/ 0 w 245"/>
                    <a:gd name="T97" fmla="*/ 1 h 525"/>
                    <a:gd name="T98" fmla="*/ 0 w 245"/>
                    <a:gd name="T99" fmla="*/ 1 h 525"/>
                    <a:gd name="T100" fmla="*/ 0 w 245"/>
                    <a:gd name="T101" fmla="*/ 1 h 525"/>
                    <a:gd name="T102" fmla="*/ 0 w 245"/>
                    <a:gd name="T103" fmla="*/ 1 h 525"/>
                    <a:gd name="T104" fmla="*/ 0 w 245"/>
                    <a:gd name="T105" fmla="*/ 1 h 525"/>
                    <a:gd name="T106" fmla="*/ 0 w 245"/>
                    <a:gd name="T107" fmla="*/ 1 h 525"/>
                    <a:gd name="T108" fmla="*/ 0 w 245"/>
                    <a:gd name="T109" fmla="*/ 1 h 525"/>
                    <a:gd name="T110" fmla="*/ 0 w 245"/>
                    <a:gd name="T111" fmla="*/ 1 h 525"/>
                    <a:gd name="T112" fmla="*/ 0 w 245"/>
                    <a:gd name="T113" fmla="*/ 1 h 525"/>
                    <a:gd name="T114" fmla="*/ 0 w 245"/>
                    <a:gd name="T115" fmla="*/ 1 h 525"/>
                    <a:gd name="T116" fmla="*/ 0 w 245"/>
                    <a:gd name="T117" fmla="*/ 1 h 525"/>
                    <a:gd name="T118" fmla="*/ 0 w 245"/>
                    <a:gd name="T119" fmla="*/ 1 h 525"/>
                    <a:gd name="T120" fmla="*/ 0 w 245"/>
                    <a:gd name="T121" fmla="*/ 1 h 525"/>
                    <a:gd name="T122" fmla="*/ 0 w 245"/>
                    <a:gd name="T123" fmla="*/ 1 h 525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5">
                      <a:moveTo>
                        <a:pt x="203" y="147"/>
                      </a:moveTo>
                      <a:lnTo>
                        <a:pt x="203" y="147"/>
                      </a:lnTo>
                      <a:lnTo>
                        <a:pt x="193" y="147"/>
                      </a:lnTo>
                      <a:lnTo>
                        <a:pt x="186" y="139"/>
                      </a:lnTo>
                      <a:lnTo>
                        <a:pt x="177" y="139"/>
                      </a:lnTo>
                      <a:lnTo>
                        <a:pt x="168" y="132"/>
                      </a:lnTo>
                      <a:lnTo>
                        <a:pt x="160" y="124"/>
                      </a:lnTo>
                      <a:lnTo>
                        <a:pt x="160" y="116"/>
                      </a:lnTo>
                      <a:lnTo>
                        <a:pt x="160" y="110"/>
                      </a:lnTo>
                      <a:lnTo>
                        <a:pt x="168" y="110"/>
                      </a:lnTo>
                      <a:lnTo>
                        <a:pt x="177" y="102"/>
                      </a:lnTo>
                      <a:lnTo>
                        <a:pt x="177" y="96"/>
                      </a:lnTo>
                      <a:lnTo>
                        <a:pt x="186" y="88"/>
                      </a:lnTo>
                      <a:lnTo>
                        <a:pt x="186" y="81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5"/>
                      </a:lnTo>
                      <a:lnTo>
                        <a:pt x="186" y="37"/>
                      </a:lnTo>
                      <a:lnTo>
                        <a:pt x="177" y="29"/>
                      </a:lnTo>
                      <a:lnTo>
                        <a:pt x="168" y="23"/>
                      </a:lnTo>
                      <a:lnTo>
                        <a:pt x="160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4" y="0"/>
                      </a:lnTo>
                      <a:lnTo>
                        <a:pt x="125" y="0"/>
                      </a:lnTo>
                      <a:lnTo>
                        <a:pt x="120" y="0"/>
                      </a:lnTo>
                      <a:lnTo>
                        <a:pt x="101" y="8"/>
                      </a:lnTo>
                      <a:lnTo>
                        <a:pt x="92" y="8"/>
                      </a:lnTo>
                      <a:lnTo>
                        <a:pt x="85" y="16"/>
                      </a:lnTo>
                      <a:lnTo>
                        <a:pt x="77" y="23"/>
                      </a:lnTo>
                      <a:lnTo>
                        <a:pt x="77" y="29"/>
                      </a:lnTo>
                      <a:lnTo>
                        <a:pt x="68" y="37"/>
                      </a:lnTo>
                      <a:lnTo>
                        <a:pt x="68" y="45"/>
                      </a:lnTo>
                      <a:lnTo>
                        <a:pt x="59" y="51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8" y="81"/>
                      </a:lnTo>
                      <a:lnTo>
                        <a:pt x="68" y="88"/>
                      </a:lnTo>
                      <a:lnTo>
                        <a:pt x="68" y="96"/>
                      </a:lnTo>
                      <a:lnTo>
                        <a:pt x="77" y="102"/>
                      </a:lnTo>
                      <a:lnTo>
                        <a:pt x="85" y="110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7" y="139"/>
                      </a:lnTo>
                      <a:lnTo>
                        <a:pt x="68" y="139"/>
                      </a:lnTo>
                      <a:lnTo>
                        <a:pt x="59" y="147"/>
                      </a:lnTo>
                      <a:lnTo>
                        <a:pt x="51" y="147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6" y="161"/>
                      </a:lnTo>
                      <a:lnTo>
                        <a:pt x="9" y="169"/>
                      </a:lnTo>
                      <a:lnTo>
                        <a:pt x="9" y="175"/>
                      </a:lnTo>
                      <a:lnTo>
                        <a:pt x="0" y="182"/>
                      </a:lnTo>
                      <a:lnTo>
                        <a:pt x="0" y="190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7"/>
                      </a:lnTo>
                      <a:lnTo>
                        <a:pt x="9" y="314"/>
                      </a:lnTo>
                      <a:lnTo>
                        <a:pt x="16" y="320"/>
                      </a:lnTo>
                      <a:lnTo>
                        <a:pt x="16" y="336"/>
                      </a:lnTo>
                      <a:lnTo>
                        <a:pt x="26" y="336"/>
                      </a:lnTo>
                      <a:lnTo>
                        <a:pt x="35" y="344"/>
                      </a:lnTo>
                      <a:lnTo>
                        <a:pt x="42" y="350"/>
                      </a:lnTo>
                      <a:lnTo>
                        <a:pt x="51" y="350"/>
                      </a:lnTo>
                      <a:lnTo>
                        <a:pt x="51" y="356"/>
                      </a:lnTo>
                      <a:lnTo>
                        <a:pt x="51" y="218"/>
                      </a:lnTo>
                      <a:lnTo>
                        <a:pt x="51" y="372"/>
                      </a:lnTo>
                      <a:lnTo>
                        <a:pt x="51" y="488"/>
                      </a:lnTo>
                      <a:lnTo>
                        <a:pt x="51" y="496"/>
                      </a:lnTo>
                      <a:lnTo>
                        <a:pt x="51" y="503"/>
                      </a:lnTo>
                      <a:lnTo>
                        <a:pt x="59" y="509"/>
                      </a:lnTo>
                      <a:lnTo>
                        <a:pt x="59" y="517"/>
                      </a:lnTo>
                      <a:lnTo>
                        <a:pt x="68" y="517"/>
                      </a:lnTo>
                      <a:lnTo>
                        <a:pt x="68" y="525"/>
                      </a:lnTo>
                      <a:lnTo>
                        <a:pt x="77" y="525"/>
                      </a:lnTo>
                      <a:lnTo>
                        <a:pt x="85" y="525"/>
                      </a:lnTo>
                      <a:lnTo>
                        <a:pt x="92" y="525"/>
                      </a:lnTo>
                      <a:lnTo>
                        <a:pt x="101" y="525"/>
                      </a:lnTo>
                      <a:lnTo>
                        <a:pt x="110" y="517"/>
                      </a:lnTo>
                      <a:lnTo>
                        <a:pt x="120" y="509"/>
                      </a:lnTo>
                      <a:lnTo>
                        <a:pt x="125" y="503"/>
                      </a:lnTo>
                      <a:lnTo>
                        <a:pt x="125" y="496"/>
                      </a:lnTo>
                      <a:lnTo>
                        <a:pt x="125" y="488"/>
                      </a:lnTo>
                      <a:lnTo>
                        <a:pt x="125" y="291"/>
                      </a:lnTo>
                      <a:lnTo>
                        <a:pt x="125" y="488"/>
                      </a:lnTo>
                      <a:lnTo>
                        <a:pt x="125" y="496"/>
                      </a:lnTo>
                      <a:lnTo>
                        <a:pt x="125" y="503"/>
                      </a:lnTo>
                      <a:lnTo>
                        <a:pt x="125" y="509"/>
                      </a:lnTo>
                      <a:lnTo>
                        <a:pt x="134" y="509"/>
                      </a:lnTo>
                      <a:lnTo>
                        <a:pt x="134" y="517"/>
                      </a:lnTo>
                      <a:lnTo>
                        <a:pt x="144" y="517"/>
                      </a:lnTo>
                      <a:lnTo>
                        <a:pt x="144" y="525"/>
                      </a:lnTo>
                      <a:lnTo>
                        <a:pt x="153" y="525"/>
                      </a:lnTo>
                      <a:lnTo>
                        <a:pt x="160" y="525"/>
                      </a:lnTo>
                      <a:lnTo>
                        <a:pt x="168" y="525"/>
                      </a:lnTo>
                      <a:lnTo>
                        <a:pt x="177" y="525"/>
                      </a:lnTo>
                      <a:lnTo>
                        <a:pt x="186" y="517"/>
                      </a:lnTo>
                      <a:lnTo>
                        <a:pt x="193" y="509"/>
                      </a:lnTo>
                      <a:lnTo>
                        <a:pt x="193" y="503"/>
                      </a:lnTo>
                      <a:lnTo>
                        <a:pt x="193" y="496"/>
                      </a:lnTo>
                      <a:lnTo>
                        <a:pt x="193" y="488"/>
                      </a:lnTo>
                      <a:lnTo>
                        <a:pt x="193" y="372"/>
                      </a:lnTo>
                      <a:lnTo>
                        <a:pt x="193" y="218"/>
                      </a:lnTo>
                      <a:lnTo>
                        <a:pt x="193" y="356"/>
                      </a:lnTo>
                      <a:lnTo>
                        <a:pt x="203" y="350"/>
                      </a:lnTo>
                      <a:lnTo>
                        <a:pt x="210" y="350"/>
                      </a:lnTo>
                      <a:lnTo>
                        <a:pt x="210" y="344"/>
                      </a:lnTo>
                      <a:lnTo>
                        <a:pt x="219" y="336"/>
                      </a:lnTo>
                      <a:lnTo>
                        <a:pt x="226" y="328"/>
                      </a:lnTo>
                      <a:lnTo>
                        <a:pt x="236" y="320"/>
                      </a:lnTo>
                      <a:lnTo>
                        <a:pt x="245" y="314"/>
                      </a:lnTo>
                      <a:lnTo>
                        <a:pt x="245" y="307"/>
                      </a:lnTo>
                      <a:lnTo>
                        <a:pt x="245" y="291"/>
                      </a:lnTo>
                      <a:lnTo>
                        <a:pt x="245" y="197"/>
                      </a:lnTo>
                      <a:lnTo>
                        <a:pt x="245" y="190"/>
                      </a:lnTo>
                      <a:lnTo>
                        <a:pt x="245" y="182"/>
                      </a:lnTo>
                      <a:lnTo>
                        <a:pt x="245" y="175"/>
                      </a:lnTo>
                      <a:lnTo>
                        <a:pt x="245" y="169"/>
                      </a:lnTo>
                      <a:lnTo>
                        <a:pt x="236" y="161"/>
                      </a:lnTo>
                      <a:lnTo>
                        <a:pt x="226" y="161"/>
                      </a:lnTo>
                      <a:lnTo>
                        <a:pt x="219" y="153"/>
                      </a:lnTo>
                      <a:lnTo>
                        <a:pt x="203" y="147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  <p:grpSp>
          <p:nvGrpSpPr>
            <p:cNvPr id="69" name="Group 278"/>
            <p:cNvGrpSpPr>
              <a:grpSpLocks/>
            </p:cNvGrpSpPr>
            <p:nvPr/>
          </p:nvGrpSpPr>
          <p:grpSpPr bwMode="auto">
            <a:xfrm>
              <a:off x="3573" y="3562"/>
              <a:ext cx="107" cy="237"/>
              <a:chOff x="3988" y="3097"/>
              <a:chExt cx="123" cy="263"/>
            </a:xfrm>
          </p:grpSpPr>
          <p:sp>
            <p:nvSpPr>
              <p:cNvPr id="219" name="Freeform 279"/>
              <p:cNvSpPr>
                <a:spLocks/>
              </p:cNvSpPr>
              <p:nvPr/>
            </p:nvSpPr>
            <p:spPr bwMode="auto">
              <a:xfrm>
                <a:off x="3988" y="3097"/>
                <a:ext cx="123" cy="263"/>
              </a:xfrm>
              <a:custGeom>
                <a:avLst/>
                <a:gdLst>
                  <a:gd name="T0" fmla="*/ 0 w 247"/>
                  <a:gd name="T1" fmla="*/ 1 h 525"/>
                  <a:gd name="T2" fmla="*/ 0 w 247"/>
                  <a:gd name="T3" fmla="*/ 1 h 525"/>
                  <a:gd name="T4" fmla="*/ 0 w 247"/>
                  <a:gd name="T5" fmla="*/ 1 h 525"/>
                  <a:gd name="T6" fmla="*/ 0 w 247"/>
                  <a:gd name="T7" fmla="*/ 1 h 525"/>
                  <a:gd name="T8" fmla="*/ 0 w 247"/>
                  <a:gd name="T9" fmla="*/ 1 h 525"/>
                  <a:gd name="T10" fmla="*/ 0 w 247"/>
                  <a:gd name="T11" fmla="*/ 1 h 525"/>
                  <a:gd name="T12" fmla="*/ 0 w 247"/>
                  <a:gd name="T13" fmla="*/ 1 h 525"/>
                  <a:gd name="T14" fmla="*/ 0 w 247"/>
                  <a:gd name="T15" fmla="*/ 1 h 525"/>
                  <a:gd name="T16" fmla="*/ 0 w 247"/>
                  <a:gd name="T17" fmla="*/ 1 h 525"/>
                  <a:gd name="T18" fmla="*/ 0 w 247"/>
                  <a:gd name="T19" fmla="*/ 1 h 525"/>
                  <a:gd name="T20" fmla="*/ 0 w 247"/>
                  <a:gd name="T21" fmla="*/ 1 h 525"/>
                  <a:gd name="T22" fmla="*/ 0 w 247"/>
                  <a:gd name="T23" fmla="*/ 1 h 525"/>
                  <a:gd name="T24" fmla="*/ 0 w 247"/>
                  <a:gd name="T25" fmla="*/ 0 h 525"/>
                  <a:gd name="T26" fmla="*/ 0 w 247"/>
                  <a:gd name="T27" fmla="*/ 1 h 525"/>
                  <a:gd name="T28" fmla="*/ 0 w 247"/>
                  <a:gd name="T29" fmla="*/ 1 h 525"/>
                  <a:gd name="T30" fmla="*/ 0 w 247"/>
                  <a:gd name="T31" fmla="*/ 1 h 525"/>
                  <a:gd name="T32" fmla="*/ 0 w 247"/>
                  <a:gd name="T33" fmla="*/ 1 h 525"/>
                  <a:gd name="T34" fmla="*/ 0 w 247"/>
                  <a:gd name="T35" fmla="*/ 1 h 525"/>
                  <a:gd name="T36" fmla="*/ 0 w 247"/>
                  <a:gd name="T37" fmla="*/ 1 h 525"/>
                  <a:gd name="T38" fmla="*/ 0 w 247"/>
                  <a:gd name="T39" fmla="*/ 1 h 525"/>
                  <a:gd name="T40" fmla="*/ 0 w 247"/>
                  <a:gd name="T41" fmla="*/ 1 h 525"/>
                  <a:gd name="T42" fmla="*/ 0 w 247"/>
                  <a:gd name="T43" fmla="*/ 1 h 525"/>
                  <a:gd name="T44" fmla="*/ 0 w 247"/>
                  <a:gd name="T45" fmla="*/ 1 h 525"/>
                  <a:gd name="T46" fmla="*/ 0 w 247"/>
                  <a:gd name="T47" fmla="*/ 1 h 525"/>
                  <a:gd name="T48" fmla="*/ 0 w 247"/>
                  <a:gd name="T49" fmla="*/ 1 h 525"/>
                  <a:gd name="T50" fmla="*/ 0 w 247"/>
                  <a:gd name="T51" fmla="*/ 1 h 525"/>
                  <a:gd name="T52" fmla="*/ 0 w 247"/>
                  <a:gd name="T53" fmla="*/ 1 h 525"/>
                  <a:gd name="T54" fmla="*/ 0 w 247"/>
                  <a:gd name="T55" fmla="*/ 1 h 525"/>
                  <a:gd name="T56" fmla="*/ 0 w 247"/>
                  <a:gd name="T57" fmla="*/ 1 h 525"/>
                  <a:gd name="T58" fmla="*/ 0 w 247"/>
                  <a:gd name="T59" fmla="*/ 1 h 525"/>
                  <a:gd name="T60" fmla="*/ 0 w 247"/>
                  <a:gd name="T61" fmla="*/ 1 h 525"/>
                  <a:gd name="T62" fmla="*/ 0 w 247"/>
                  <a:gd name="T63" fmla="*/ 1 h 525"/>
                  <a:gd name="T64" fmla="*/ 0 w 247"/>
                  <a:gd name="T65" fmla="*/ 1 h 525"/>
                  <a:gd name="T66" fmla="*/ 0 w 247"/>
                  <a:gd name="T67" fmla="*/ 1 h 525"/>
                  <a:gd name="T68" fmla="*/ 0 w 247"/>
                  <a:gd name="T69" fmla="*/ 1 h 525"/>
                  <a:gd name="T70" fmla="*/ 0 w 247"/>
                  <a:gd name="T71" fmla="*/ 1 h 525"/>
                  <a:gd name="T72" fmla="*/ 0 w 247"/>
                  <a:gd name="T73" fmla="*/ 1 h 525"/>
                  <a:gd name="T74" fmla="*/ 0 w 247"/>
                  <a:gd name="T75" fmla="*/ 1 h 525"/>
                  <a:gd name="T76" fmla="*/ 0 w 247"/>
                  <a:gd name="T77" fmla="*/ 1 h 525"/>
                  <a:gd name="T78" fmla="*/ 0 w 247"/>
                  <a:gd name="T79" fmla="*/ 1 h 525"/>
                  <a:gd name="T80" fmla="*/ 0 w 247"/>
                  <a:gd name="T81" fmla="*/ 1 h 525"/>
                  <a:gd name="T82" fmla="*/ 0 w 247"/>
                  <a:gd name="T83" fmla="*/ 1 h 525"/>
                  <a:gd name="T84" fmla="*/ 0 w 247"/>
                  <a:gd name="T85" fmla="*/ 1 h 525"/>
                  <a:gd name="T86" fmla="*/ 0 w 247"/>
                  <a:gd name="T87" fmla="*/ 1 h 525"/>
                  <a:gd name="T88" fmla="*/ 0 w 247"/>
                  <a:gd name="T89" fmla="*/ 1 h 525"/>
                  <a:gd name="T90" fmla="*/ 0 w 247"/>
                  <a:gd name="T91" fmla="*/ 1 h 525"/>
                  <a:gd name="T92" fmla="*/ 0 w 247"/>
                  <a:gd name="T93" fmla="*/ 1 h 525"/>
                  <a:gd name="T94" fmla="*/ 0 w 247"/>
                  <a:gd name="T95" fmla="*/ 1 h 525"/>
                  <a:gd name="T96" fmla="*/ 0 w 247"/>
                  <a:gd name="T97" fmla="*/ 1 h 525"/>
                  <a:gd name="T98" fmla="*/ 0 w 247"/>
                  <a:gd name="T99" fmla="*/ 1 h 525"/>
                  <a:gd name="T100" fmla="*/ 0 w 247"/>
                  <a:gd name="T101" fmla="*/ 1 h 525"/>
                  <a:gd name="T102" fmla="*/ 0 w 247"/>
                  <a:gd name="T103" fmla="*/ 1 h 525"/>
                  <a:gd name="T104" fmla="*/ 0 w 247"/>
                  <a:gd name="T105" fmla="*/ 1 h 525"/>
                  <a:gd name="T106" fmla="*/ 0 w 247"/>
                  <a:gd name="T107" fmla="*/ 1 h 525"/>
                  <a:gd name="T108" fmla="*/ 0 w 247"/>
                  <a:gd name="T109" fmla="*/ 1 h 525"/>
                  <a:gd name="T110" fmla="*/ 0 w 247"/>
                  <a:gd name="T111" fmla="*/ 1 h 525"/>
                  <a:gd name="T112" fmla="*/ 0 w 247"/>
                  <a:gd name="T113" fmla="*/ 1 h 525"/>
                  <a:gd name="T114" fmla="*/ 0 w 247"/>
                  <a:gd name="T115" fmla="*/ 1 h 525"/>
                  <a:gd name="T116" fmla="*/ 0 w 247"/>
                  <a:gd name="T117" fmla="*/ 1 h 525"/>
                  <a:gd name="T118" fmla="*/ 0 w 247"/>
                  <a:gd name="T119" fmla="*/ 1 h 525"/>
                  <a:gd name="T120" fmla="*/ 0 w 247"/>
                  <a:gd name="T121" fmla="*/ 1 h 525"/>
                  <a:gd name="T122" fmla="*/ 0 w 247"/>
                  <a:gd name="T123" fmla="*/ 1 h 52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7" h="525">
                    <a:moveTo>
                      <a:pt x="205" y="146"/>
                    </a:moveTo>
                    <a:lnTo>
                      <a:pt x="205" y="146"/>
                    </a:lnTo>
                    <a:lnTo>
                      <a:pt x="195" y="146"/>
                    </a:lnTo>
                    <a:lnTo>
                      <a:pt x="186" y="138"/>
                    </a:lnTo>
                    <a:lnTo>
                      <a:pt x="179" y="138"/>
                    </a:lnTo>
                    <a:lnTo>
                      <a:pt x="170" y="132"/>
                    </a:lnTo>
                    <a:lnTo>
                      <a:pt x="162" y="124"/>
                    </a:lnTo>
                    <a:lnTo>
                      <a:pt x="162" y="116"/>
                    </a:lnTo>
                    <a:lnTo>
                      <a:pt x="162" y="110"/>
                    </a:lnTo>
                    <a:lnTo>
                      <a:pt x="170" y="110"/>
                    </a:lnTo>
                    <a:lnTo>
                      <a:pt x="179" y="102"/>
                    </a:lnTo>
                    <a:lnTo>
                      <a:pt x="179" y="95"/>
                    </a:lnTo>
                    <a:lnTo>
                      <a:pt x="186" y="87"/>
                    </a:lnTo>
                    <a:lnTo>
                      <a:pt x="186" y="81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1"/>
                    </a:lnTo>
                    <a:lnTo>
                      <a:pt x="186" y="44"/>
                    </a:lnTo>
                    <a:lnTo>
                      <a:pt x="186" y="36"/>
                    </a:lnTo>
                    <a:lnTo>
                      <a:pt x="179" y="28"/>
                    </a:lnTo>
                    <a:lnTo>
                      <a:pt x="170" y="22"/>
                    </a:lnTo>
                    <a:lnTo>
                      <a:pt x="162" y="16"/>
                    </a:lnTo>
                    <a:lnTo>
                      <a:pt x="153" y="8"/>
                    </a:lnTo>
                    <a:lnTo>
                      <a:pt x="144" y="8"/>
                    </a:lnTo>
                    <a:lnTo>
                      <a:pt x="137" y="0"/>
                    </a:lnTo>
                    <a:lnTo>
                      <a:pt x="127" y="0"/>
                    </a:lnTo>
                    <a:lnTo>
                      <a:pt x="120" y="0"/>
                    </a:lnTo>
                    <a:lnTo>
                      <a:pt x="103" y="8"/>
                    </a:lnTo>
                    <a:lnTo>
                      <a:pt x="94" y="8"/>
                    </a:lnTo>
                    <a:lnTo>
                      <a:pt x="85" y="16"/>
                    </a:lnTo>
                    <a:lnTo>
                      <a:pt x="78" y="22"/>
                    </a:lnTo>
                    <a:lnTo>
                      <a:pt x="78" y="28"/>
                    </a:lnTo>
                    <a:lnTo>
                      <a:pt x="68" y="36"/>
                    </a:lnTo>
                    <a:lnTo>
                      <a:pt x="68" y="44"/>
                    </a:lnTo>
                    <a:lnTo>
                      <a:pt x="61" y="51"/>
                    </a:lnTo>
                    <a:lnTo>
                      <a:pt x="61" y="65"/>
                    </a:lnTo>
                    <a:lnTo>
                      <a:pt x="61" y="73"/>
                    </a:lnTo>
                    <a:lnTo>
                      <a:pt x="68" y="81"/>
                    </a:lnTo>
                    <a:lnTo>
                      <a:pt x="68" y="87"/>
                    </a:lnTo>
                    <a:lnTo>
                      <a:pt x="68" y="95"/>
                    </a:lnTo>
                    <a:lnTo>
                      <a:pt x="78" y="102"/>
                    </a:lnTo>
                    <a:lnTo>
                      <a:pt x="85" y="110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8" y="138"/>
                    </a:lnTo>
                    <a:lnTo>
                      <a:pt x="68" y="138"/>
                    </a:lnTo>
                    <a:lnTo>
                      <a:pt x="61" y="146"/>
                    </a:lnTo>
                    <a:lnTo>
                      <a:pt x="52" y="146"/>
                    </a:lnTo>
                    <a:lnTo>
                      <a:pt x="35" y="153"/>
                    </a:lnTo>
                    <a:lnTo>
                      <a:pt x="26" y="160"/>
                    </a:lnTo>
                    <a:lnTo>
                      <a:pt x="19" y="160"/>
                    </a:lnTo>
                    <a:lnTo>
                      <a:pt x="9" y="168"/>
                    </a:lnTo>
                    <a:lnTo>
                      <a:pt x="9" y="175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9" y="307"/>
                    </a:lnTo>
                    <a:lnTo>
                      <a:pt x="9" y="313"/>
                    </a:lnTo>
                    <a:lnTo>
                      <a:pt x="19" y="319"/>
                    </a:lnTo>
                    <a:lnTo>
                      <a:pt x="19" y="335"/>
                    </a:lnTo>
                    <a:lnTo>
                      <a:pt x="26" y="335"/>
                    </a:lnTo>
                    <a:lnTo>
                      <a:pt x="35" y="343"/>
                    </a:lnTo>
                    <a:lnTo>
                      <a:pt x="43" y="350"/>
                    </a:lnTo>
                    <a:lnTo>
                      <a:pt x="52" y="350"/>
                    </a:lnTo>
                    <a:lnTo>
                      <a:pt x="52" y="356"/>
                    </a:lnTo>
                    <a:lnTo>
                      <a:pt x="52" y="218"/>
                    </a:lnTo>
                    <a:lnTo>
                      <a:pt x="52" y="372"/>
                    </a:lnTo>
                    <a:lnTo>
                      <a:pt x="52" y="488"/>
                    </a:lnTo>
                    <a:lnTo>
                      <a:pt x="52" y="496"/>
                    </a:lnTo>
                    <a:lnTo>
                      <a:pt x="52" y="502"/>
                    </a:lnTo>
                    <a:lnTo>
                      <a:pt x="61" y="509"/>
                    </a:lnTo>
                    <a:lnTo>
                      <a:pt x="61" y="517"/>
                    </a:lnTo>
                    <a:lnTo>
                      <a:pt x="68" y="517"/>
                    </a:lnTo>
                    <a:lnTo>
                      <a:pt x="68" y="525"/>
                    </a:lnTo>
                    <a:lnTo>
                      <a:pt x="78" y="525"/>
                    </a:lnTo>
                    <a:lnTo>
                      <a:pt x="85" y="525"/>
                    </a:lnTo>
                    <a:lnTo>
                      <a:pt x="94" y="525"/>
                    </a:lnTo>
                    <a:lnTo>
                      <a:pt x="103" y="525"/>
                    </a:lnTo>
                    <a:lnTo>
                      <a:pt x="111" y="517"/>
                    </a:lnTo>
                    <a:lnTo>
                      <a:pt x="120" y="509"/>
                    </a:lnTo>
                    <a:lnTo>
                      <a:pt x="127" y="502"/>
                    </a:lnTo>
                    <a:lnTo>
                      <a:pt x="127" y="496"/>
                    </a:lnTo>
                    <a:lnTo>
                      <a:pt x="127" y="488"/>
                    </a:lnTo>
                    <a:lnTo>
                      <a:pt x="127" y="291"/>
                    </a:lnTo>
                    <a:lnTo>
                      <a:pt x="127" y="488"/>
                    </a:lnTo>
                    <a:lnTo>
                      <a:pt x="127" y="496"/>
                    </a:lnTo>
                    <a:lnTo>
                      <a:pt x="127" y="502"/>
                    </a:lnTo>
                    <a:lnTo>
                      <a:pt x="127" y="509"/>
                    </a:lnTo>
                    <a:lnTo>
                      <a:pt x="137" y="509"/>
                    </a:lnTo>
                    <a:lnTo>
                      <a:pt x="137" y="517"/>
                    </a:lnTo>
                    <a:lnTo>
                      <a:pt x="144" y="517"/>
                    </a:lnTo>
                    <a:lnTo>
                      <a:pt x="144" y="525"/>
                    </a:lnTo>
                    <a:lnTo>
                      <a:pt x="153" y="525"/>
                    </a:lnTo>
                    <a:lnTo>
                      <a:pt x="162" y="525"/>
                    </a:lnTo>
                    <a:lnTo>
                      <a:pt x="170" y="525"/>
                    </a:lnTo>
                    <a:lnTo>
                      <a:pt x="179" y="525"/>
                    </a:lnTo>
                    <a:lnTo>
                      <a:pt x="186" y="517"/>
                    </a:lnTo>
                    <a:lnTo>
                      <a:pt x="195" y="509"/>
                    </a:lnTo>
                    <a:lnTo>
                      <a:pt x="195" y="502"/>
                    </a:lnTo>
                    <a:lnTo>
                      <a:pt x="195" y="496"/>
                    </a:lnTo>
                    <a:lnTo>
                      <a:pt x="195" y="488"/>
                    </a:lnTo>
                    <a:lnTo>
                      <a:pt x="195" y="372"/>
                    </a:lnTo>
                    <a:lnTo>
                      <a:pt x="195" y="218"/>
                    </a:lnTo>
                    <a:lnTo>
                      <a:pt x="195" y="356"/>
                    </a:lnTo>
                    <a:lnTo>
                      <a:pt x="205" y="350"/>
                    </a:lnTo>
                    <a:lnTo>
                      <a:pt x="212" y="350"/>
                    </a:lnTo>
                    <a:lnTo>
                      <a:pt x="212" y="343"/>
                    </a:lnTo>
                    <a:lnTo>
                      <a:pt x="221" y="335"/>
                    </a:lnTo>
                    <a:lnTo>
                      <a:pt x="229" y="327"/>
                    </a:lnTo>
                    <a:lnTo>
                      <a:pt x="238" y="319"/>
                    </a:lnTo>
                    <a:lnTo>
                      <a:pt x="247" y="313"/>
                    </a:lnTo>
                    <a:lnTo>
                      <a:pt x="247" y="307"/>
                    </a:lnTo>
                    <a:lnTo>
                      <a:pt x="247" y="291"/>
                    </a:lnTo>
                    <a:lnTo>
                      <a:pt x="247" y="197"/>
                    </a:lnTo>
                    <a:lnTo>
                      <a:pt x="247" y="189"/>
                    </a:lnTo>
                    <a:lnTo>
                      <a:pt x="247" y="181"/>
                    </a:lnTo>
                    <a:lnTo>
                      <a:pt x="247" y="175"/>
                    </a:lnTo>
                    <a:lnTo>
                      <a:pt x="247" y="168"/>
                    </a:lnTo>
                    <a:lnTo>
                      <a:pt x="238" y="160"/>
                    </a:lnTo>
                    <a:lnTo>
                      <a:pt x="229" y="160"/>
                    </a:lnTo>
                    <a:lnTo>
                      <a:pt x="221" y="153"/>
                    </a:lnTo>
                    <a:lnTo>
                      <a:pt x="205" y="146"/>
                    </a:lnTo>
                    <a:close/>
                  </a:path>
                </a:pathLst>
              </a:custGeom>
              <a:solidFill>
                <a:srgbClr val="00CC99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220" name="Group 280"/>
              <p:cNvGrpSpPr>
                <a:grpSpLocks/>
              </p:cNvGrpSpPr>
              <p:nvPr/>
            </p:nvGrpSpPr>
            <p:grpSpPr bwMode="auto">
              <a:xfrm>
                <a:off x="3988" y="3097"/>
                <a:ext cx="123" cy="263"/>
                <a:chOff x="3988" y="3097"/>
                <a:chExt cx="123" cy="263"/>
              </a:xfrm>
            </p:grpSpPr>
            <p:sp>
              <p:nvSpPr>
                <p:cNvPr id="221" name="Freeform 281"/>
                <p:cNvSpPr>
                  <a:spLocks/>
                </p:cNvSpPr>
                <p:nvPr/>
              </p:nvSpPr>
              <p:spPr bwMode="auto">
                <a:xfrm>
                  <a:off x="3988" y="3097"/>
                  <a:ext cx="123" cy="263"/>
                </a:xfrm>
                <a:custGeom>
                  <a:avLst/>
                  <a:gdLst>
                    <a:gd name="T0" fmla="*/ 0 w 247"/>
                    <a:gd name="T1" fmla="*/ 1 h 525"/>
                    <a:gd name="T2" fmla="*/ 0 w 247"/>
                    <a:gd name="T3" fmla="*/ 1 h 525"/>
                    <a:gd name="T4" fmla="*/ 0 w 247"/>
                    <a:gd name="T5" fmla="*/ 1 h 525"/>
                    <a:gd name="T6" fmla="*/ 0 w 247"/>
                    <a:gd name="T7" fmla="*/ 1 h 525"/>
                    <a:gd name="T8" fmla="*/ 0 w 247"/>
                    <a:gd name="T9" fmla="*/ 1 h 525"/>
                    <a:gd name="T10" fmla="*/ 0 w 247"/>
                    <a:gd name="T11" fmla="*/ 1 h 525"/>
                    <a:gd name="T12" fmla="*/ 0 w 247"/>
                    <a:gd name="T13" fmla="*/ 1 h 525"/>
                    <a:gd name="T14" fmla="*/ 0 w 247"/>
                    <a:gd name="T15" fmla="*/ 1 h 525"/>
                    <a:gd name="T16" fmla="*/ 0 w 247"/>
                    <a:gd name="T17" fmla="*/ 1 h 525"/>
                    <a:gd name="T18" fmla="*/ 0 w 247"/>
                    <a:gd name="T19" fmla="*/ 1 h 525"/>
                    <a:gd name="T20" fmla="*/ 0 w 247"/>
                    <a:gd name="T21" fmla="*/ 1 h 525"/>
                    <a:gd name="T22" fmla="*/ 0 w 247"/>
                    <a:gd name="T23" fmla="*/ 1 h 525"/>
                    <a:gd name="T24" fmla="*/ 0 w 247"/>
                    <a:gd name="T25" fmla="*/ 0 h 525"/>
                    <a:gd name="T26" fmla="*/ 0 w 247"/>
                    <a:gd name="T27" fmla="*/ 1 h 525"/>
                    <a:gd name="T28" fmla="*/ 0 w 247"/>
                    <a:gd name="T29" fmla="*/ 1 h 525"/>
                    <a:gd name="T30" fmla="*/ 0 w 247"/>
                    <a:gd name="T31" fmla="*/ 1 h 525"/>
                    <a:gd name="T32" fmla="*/ 0 w 247"/>
                    <a:gd name="T33" fmla="*/ 1 h 525"/>
                    <a:gd name="T34" fmla="*/ 0 w 247"/>
                    <a:gd name="T35" fmla="*/ 1 h 525"/>
                    <a:gd name="T36" fmla="*/ 0 w 247"/>
                    <a:gd name="T37" fmla="*/ 1 h 525"/>
                    <a:gd name="T38" fmla="*/ 0 w 247"/>
                    <a:gd name="T39" fmla="*/ 1 h 525"/>
                    <a:gd name="T40" fmla="*/ 0 w 247"/>
                    <a:gd name="T41" fmla="*/ 1 h 525"/>
                    <a:gd name="T42" fmla="*/ 0 w 247"/>
                    <a:gd name="T43" fmla="*/ 1 h 525"/>
                    <a:gd name="T44" fmla="*/ 0 w 247"/>
                    <a:gd name="T45" fmla="*/ 1 h 525"/>
                    <a:gd name="T46" fmla="*/ 0 w 247"/>
                    <a:gd name="T47" fmla="*/ 1 h 525"/>
                    <a:gd name="T48" fmla="*/ 0 w 247"/>
                    <a:gd name="T49" fmla="*/ 1 h 525"/>
                    <a:gd name="T50" fmla="*/ 0 w 247"/>
                    <a:gd name="T51" fmla="*/ 1 h 525"/>
                    <a:gd name="T52" fmla="*/ 0 w 247"/>
                    <a:gd name="T53" fmla="*/ 1 h 525"/>
                    <a:gd name="T54" fmla="*/ 0 w 247"/>
                    <a:gd name="T55" fmla="*/ 1 h 525"/>
                    <a:gd name="T56" fmla="*/ 0 w 247"/>
                    <a:gd name="T57" fmla="*/ 1 h 525"/>
                    <a:gd name="T58" fmla="*/ 0 w 247"/>
                    <a:gd name="T59" fmla="*/ 1 h 525"/>
                    <a:gd name="T60" fmla="*/ 0 w 247"/>
                    <a:gd name="T61" fmla="*/ 1 h 525"/>
                    <a:gd name="T62" fmla="*/ 0 w 247"/>
                    <a:gd name="T63" fmla="*/ 1 h 525"/>
                    <a:gd name="T64" fmla="*/ 0 w 247"/>
                    <a:gd name="T65" fmla="*/ 1 h 525"/>
                    <a:gd name="T66" fmla="*/ 0 w 247"/>
                    <a:gd name="T67" fmla="*/ 1 h 525"/>
                    <a:gd name="T68" fmla="*/ 0 w 247"/>
                    <a:gd name="T69" fmla="*/ 1 h 525"/>
                    <a:gd name="T70" fmla="*/ 0 w 247"/>
                    <a:gd name="T71" fmla="*/ 1 h 525"/>
                    <a:gd name="T72" fmla="*/ 0 w 247"/>
                    <a:gd name="T73" fmla="*/ 1 h 525"/>
                    <a:gd name="T74" fmla="*/ 0 w 247"/>
                    <a:gd name="T75" fmla="*/ 1 h 525"/>
                    <a:gd name="T76" fmla="*/ 0 w 247"/>
                    <a:gd name="T77" fmla="*/ 1 h 525"/>
                    <a:gd name="T78" fmla="*/ 0 w 247"/>
                    <a:gd name="T79" fmla="*/ 1 h 525"/>
                    <a:gd name="T80" fmla="*/ 0 w 247"/>
                    <a:gd name="T81" fmla="*/ 1 h 525"/>
                    <a:gd name="T82" fmla="*/ 0 w 247"/>
                    <a:gd name="T83" fmla="*/ 1 h 525"/>
                    <a:gd name="T84" fmla="*/ 0 w 247"/>
                    <a:gd name="T85" fmla="*/ 1 h 525"/>
                    <a:gd name="T86" fmla="*/ 0 w 247"/>
                    <a:gd name="T87" fmla="*/ 1 h 525"/>
                    <a:gd name="T88" fmla="*/ 0 w 247"/>
                    <a:gd name="T89" fmla="*/ 1 h 525"/>
                    <a:gd name="T90" fmla="*/ 0 w 247"/>
                    <a:gd name="T91" fmla="*/ 1 h 525"/>
                    <a:gd name="T92" fmla="*/ 0 w 247"/>
                    <a:gd name="T93" fmla="*/ 1 h 525"/>
                    <a:gd name="T94" fmla="*/ 0 w 247"/>
                    <a:gd name="T95" fmla="*/ 1 h 525"/>
                    <a:gd name="T96" fmla="*/ 0 w 247"/>
                    <a:gd name="T97" fmla="*/ 1 h 525"/>
                    <a:gd name="T98" fmla="*/ 0 w 247"/>
                    <a:gd name="T99" fmla="*/ 1 h 525"/>
                    <a:gd name="T100" fmla="*/ 0 w 247"/>
                    <a:gd name="T101" fmla="*/ 1 h 525"/>
                    <a:gd name="T102" fmla="*/ 0 w 247"/>
                    <a:gd name="T103" fmla="*/ 1 h 525"/>
                    <a:gd name="T104" fmla="*/ 0 w 247"/>
                    <a:gd name="T105" fmla="*/ 1 h 525"/>
                    <a:gd name="T106" fmla="*/ 0 w 247"/>
                    <a:gd name="T107" fmla="*/ 1 h 525"/>
                    <a:gd name="T108" fmla="*/ 0 w 247"/>
                    <a:gd name="T109" fmla="*/ 1 h 525"/>
                    <a:gd name="T110" fmla="*/ 0 w 247"/>
                    <a:gd name="T111" fmla="*/ 1 h 525"/>
                    <a:gd name="T112" fmla="*/ 0 w 247"/>
                    <a:gd name="T113" fmla="*/ 1 h 525"/>
                    <a:gd name="T114" fmla="*/ 0 w 247"/>
                    <a:gd name="T115" fmla="*/ 1 h 525"/>
                    <a:gd name="T116" fmla="*/ 0 w 247"/>
                    <a:gd name="T117" fmla="*/ 1 h 525"/>
                    <a:gd name="T118" fmla="*/ 0 w 247"/>
                    <a:gd name="T119" fmla="*/ 1 h 525"/>
                    <a:gd name="T120" fmla="*/ 0 w 247"/>
                    <a:gd name="T121" fmla="*/ 1 h 525"/>
                    <a:gd name="T122" fmla="*/ 0 w 247"/>
                    <a:gd name="T123" fmla="*/ 1 h 525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7" h="525">
                      <a:moveTo>
                        <a:pt x="205" y="146"/>
                      </a:moveTo>
                      <a:lnTo>
                        <a:pt x="205" y="146"/>
                      </a:lnTo>
                      <a:lnTo>
                        <a:pt x="195" y="146"/>
                      </a:lnTo>
                      <a:lnTo>
                        <a:pt x="186" y="138"/>
                      </a:lnTo>
                      <a:lnTo>
                        <a:pt x="179" y="138"/>
                      </a:lnTo>
                      <a:lnTo>
                        <a:pt x="170" y="132"/>
                      </a:lnTo>
                      <a:lnTo>
                        <a:pt x="162" y="124"/>
                      </a:lnTo>
                      <a:lnTo>
                        <a:pt x="162" y="116"/>
                      </a:lnTo>
                      <a:lnTo>
                        <a:pt x="162" y="110"/>
                      </a:lnTo>
                      <a:lnTo>
                        <a:pt x="170" y="110"/>
                      </a:lnTo>
                      <a:lnTo>
                        <a:pt x="179" y="102"/>
                      </a:lnTo>
                      <a:lnTo>
                        <a:pt x="179" y="95"/>
                      </a:lnTo>
                      <a:lnTo>
                        <a:pt x="186" y="87"/>
                      </a:lnTo>
                      <a:lnTo>
                        <a:pt x="186" y="81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4"/>
                      </a:lnTo>
                      <a:lnTo>
                        <a:pt x="186" y="36"/>
                      </a:lnTo>
                      <a:lnTo>
                        <a:pt x="179" y="28"/>
                      </a:lnTo>
                      <a:lnTo>
                        <a:pt x="170" y="22"/>
                      </a:lnTo>
                      <a:lnTo>
                        <a:pt x="162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7" y="0"/>
                      </a:lnTo>
                      <a:lnTo>
                        <a:pt x="127" y="0"/>
                      </a:lnTo>
                      <a:lnTo>
                        <a:pt x="120" y="0"/>
                      </a:lnTo>
                      <a:lnTo>
                        <a:pt x="103" y="8"/>
                      </a:lnTo>
                      <a:lnTo>
                        <a:pt x="94" y="8"/>
                      </a:lnTo>
                      <a:lnTo>
                        <a:pt x="85" y="16"/>
                      </a:lnTo>
                      <a:lnTo>
                        <a:pt x="78" y="22"/>
                      </a:lnTo>
                      <a:lnTo>
                        <a:pt x="78" y="28"/>
                      </a:lnTo>
                      <a:lnTo>
                        <a:pt x="68" y="36"/>
                      </a:lnTo>
                      <a:lnTo>
                        <a:pt x="68" y="44"/>
                      </a:lnTo>
                      <a:lnTo>
                        <a:pt x="61" y="51"/>
                      </a:lnTo>
                      <a:lnTo>
                        <a:pt x="61" y="65"/>
                      </a:lnTo>
                      <a:lnTo>
                        <a:pt x="61" y="73"/>
                      </a:lnTo>
                      <a:lnTo>
                        <a:pt x="68" y="81"/>
                      </a:lnTo>
                      <a:lnTo>
                        <a:pt x="68" y="87"/>
                      </a:lnTo>
                      <a:lnTo>
                        <a:pt x="68" y="95"/>
                      </a:lnTo>
                      <a:lnTo>
                        <a:pt x="78" y="102"/>
                      </a:lnTo>
                      <a:lnTo>
                        <a:pt x="85" y="110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8" y="138"/>
                      </a:lnTo>
                      <a:lnTo>
                        <a:pt x="68" y="138"/>
                      </a:lnTo>
                      <a:lnTo>
                        <a:pt x="61" y="146"/>
                      </a:lnTo>
                      <a:lnTo>
                        <a:pt x="52" y="146"/>
                      </a:lnTo>
                      <a:lnTo>
                        <a:pt x="35" y="153"/>
                      </a:lnTo>
                      <a:lnTo>
                        <a:pt x="26" y="160"/>
                      </a:lnTo>
                      <a:lnTo>
                        <a:pt x="19" y="160"/>
                      </a:lnTo>
                      <a:lnTo>
                        <a:pt x="9" y="168"/>
                      </a:lnTo>
                      <a:lnTo>
                        <a:pt x="9" y="175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7"/>
                      </a:lnTo>
                      <a:lnTo>
                        <a:pt x="9" y="313"/>
                      </a:lnTo>
                      <a:lnTo>
                        <a:pt x="19" y="319"/>
                      </a:lnTo>
                      <a:lnTo>
                        <a:pt x="19" y="335"/>
                      </a:lnTo>
                      <a:lnTo>
                        <a:pt x="26" y="335"/>
                      </a:lnTo>
                      <a:lnTo>
                        <a:pt x="35" y="343"/>
                      </a:lnTo>
                      <a:lnTo>
                        <a:pt x="43" y="350"/>
                      </a:lnTo>
                      <a:lnTo>
                        <a:pt x="52" y="350"/>
                      </a:lnTo>
                      <a:lnTo>
                        <a:pt x="52" y="356"/>
                      </a:lnTo>
                      <a:lnTo>
                        <a:pt x="52" y="218"/>
                      </a:lnTo>
                      <a:lnTo>
                        <a:pt x="52" y="372"/>
                      </a:lnTo>
                      <a:lnTo>
                        <a:pt x="52" y="488"/>
                      </a:lnTo>
                      <a:lnTo>
                        <a:pt x="52" y="496"/>
                      </a:lnTo>
                      <a:lnTo>
                        <a:pt x="52" y="502"/>
                      </a:lnTo>
                      <a:lnTo>
                        <a:pt x="61" y="509"/>
                      </a:lnTo>
                      <a:lnTo>
                        <a:pt x="61" y="517"/>
                      </a:lnTo>
                      <a:lnTo>
                        <a:pt x="68" y="517"/>
                      </a:lnTo>
                      <a:lnTo>
                        <a:pt x="68" y="525"/>
                      </a:lnTo>
                      <a:lnTo>
                        <a:pt x="78" y="525"/>
                      </a:lnTo>
                      <a:lnTo>
                        <a:pt x="85" y="525"/>
                      </a:lnTo>
                      <a:lnTo>
                        <a:pt x="94" y="525"/>
                      </a:lnTo>
                      <a:lnTo>
                        <a:pt x="103" y="525"/>
                      </a:lnTo>
                      <a:lnTo>
                        <a:pt x="111" y="517"/>
                      </a:lnTo>
                      <a:lnTo>
                        <a:pt x="120" y="509"/>
                      </a:lnTo>
                      <a:lnTo>
                        <a:pt x="127" y="502"/>
                      </a:lnTo>
                      <a:lnTo>
                        <a:pt x="127" y="496"/>
                      </a:lnTo>
                      <a:lnTo>
                        <a:pt x="127" y="488"/>
                      </a:lnTo>
                      <a:lnTo>
                        <a:pt x="127" y="291"/>
                      </a:lnTo>
                      <a:lnTo>
                        <a:pt x="127" y="488"/>
                      </a:lnTo>
                      <a:lnTo>
                        <a:pt x="127" y="496"/>
                      </a:lnTo>
                      <a:lnTo>
                        <a:pt x="127" y="502"/>
                      </a:lnTo>
                      <a:lnTo>
                        <a:pt x="127" y="509"/>
                      </a:lnTo>
                      <a:lnTo>
                        <a:pt x="137" y="509"/>
                      </a:lnTo>
                      <a:lnTo>
                        <a:pt x="137" y="517"/>
                      </a:lnTo>
                      <a:lnTo>
                        <a:pt x="144" y="517"/>
                      </a:lnTo>
                      <a:lnTo>
                        <a:pt x="144" y="525"/>
                      </a:lnTo>
                      <a:lnTo>
                        <a:pt x="153" y="525"/>
                      </a:lnTo>
                      <a:lnTo>
                        <a:pt x="162" y="525"/>
                      </a:lnTo>
                      <a:lnTo>
                        <a:pt x="170" y="525"/>
                      </a:lnTo>
                      <a:lnTo>
                        <a:pt x="179" y="525"/>
                      </a:lnTo>
                      <a:lnTo>
                        <a:pt x="186" y="517"/>
                      </a:lnTo>
                      <a:lnTo>
                        <a:pt x="195" y="509"/>
                      </a:lnTo>
                      <a:lnTo>
                        <a:pt x="195" y="502"/>
                      </a:lnTo>
                      <a:lnTo>
                        <a:pt x="195" y="496"/>
                      </a:lnTo>
                      <a:lnTo>
                        <a:pt x="195" y="488"/>
                      </a:lnTo>
                      <a:lnTo>
                        <a:pt x="195" y="372"/>
                      </a:lnTo>
                      <a:lnTo>
                        <a:pt x="195" y="218"/>
                      </a:lnTo>
                      <a:lnTo>
                        <a:pt x="195" y="356"/>
                      </a:lnTo>
                      <a:lnTo>
                        <a:pt x="205" y="350"/>
                      </a:lnTo>
                      <a:lnTo>
                        <a:pt x="212" y="350"/>
                      </a:lnTo>
                      <a:lnTo>
                        <a:pt x="212" y="343"/>
                      </a:lnTo>
                      <a:lnTo>
                        <a:pt x="221" y="335"/>
                      </a:lnTo>
                      <a:lnTo>
                        <a:pt x="229" y="327"/>
                      </a:lnTo>
                      <a:lnTo>
                        <a:pt x="238" y="319"/>
                      </a:lnTo>
                      <a:lnTo>
                        <a:pt x="247" y="313"/>
                      </a:lnTo>
                      <a:lnTo>
                        <a:pt x="247" y="307"/>
                      </a:lnTo>
                      <a:lnTo>
                        <a:pt x="247" y="291"/>
                      </a:lnTo>
                      <a:lnTo>
                        <a:pt x="247" y="197"/>
                      </a:lnTo>
                      <a:lnTo>
                        <a:pt x="247" y="189"/>
                      </a:lnTo>
                      <a:lnTo>
                        <a:pt x="247" y="181"/>
                      </a:lnTo>
                      <a:lnTo>
                        <a:pt x="247" y="175"/>
                      </a:lnTo>
                      <a:lnTo>
                        <a:pt x="247" y="168"/>
                      </a:lnTo>
                      <a:lnTo>
                        <a:pt x="238" y="160"/>
                      </a:lnTo>
                      <a:lnTo>
                        <a:pt x="229" y="160"/>
                      </a:lnTo>
                      <a:lnTo>
                        <a:pt x="221" y="153"/>
                      </a:lnTo>
                      <a:lnTo>
                        <a:pt x="205" y="146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222" name="Freeform 282"/>
                <p:cNvSpPr>
                  <a:spLocks/>
                </p:cNvSpPr>
                <p:nvPr/>
              </p:nvSpPr>
              <p:spPr bwMode="auto">
                <a:xfrm>
                  <a:off x="3988" y="3097"/>
                  <a:ext cx="123" cy="263"/>
                </a:xfrm>
                <a:custGeom>
                  <a:avLst/>
                  <a:gdLst>
                    <a:gd name="T0" fmla="*/ 0 w 247"/>
                    <a:gd name="T1" fmla="*/ 1 h 525"/>
                    <a:gd name="T2" fmla="*/ 0 w 247"/>
                    <a:gd name="T3" fmla="*/ 1 h 525"/>
                    <a:gd name="T4" fmla="*/ 0 w 247"/>
                    <a:gd name="T5" fmla="*/ 1 h 525"/>
                    <a:gd name="T6" fmla="*/ 0 w 247"/>
                    <a:gd name="T7" fmla="*/ 1 h 525"/>
                    <a:gd name="T8" fmla="*/ 0 w 247"/>
                    <a:gd name="T9" fmla="*/ 1 h 525"/>
                    <a:gd name="T10" fmla="*/ 0 w 247"/>
                    <a:gd name="T11" fmla="*/ 1 h 525"/>
                    <a:gd name="T12" fmla="*/ 0 w 247"/>
                    <a:gd name="T13" fmla="*/ 1 h 525"/>
                    <a:gd name="T14" fmla="*/ 0 w 247"/>
                    <a:gd name="T15" fmla="*/ 1 h 525"/>
                    <a:gd name="T16" fmla="*/ 0 w 247"/>
                    <a:gd name="T17" fmla="*/ 1 h 525"/>
                    <a:gd name="T18" fmla="*/ 0 w 247"/>
                    <a:gd name="T19" fmla="*/ 1 h 525"/>
                    <a:gd name="T20" fmla="*/ 0 w 247"/>
                    <a:gd name="T21" fmla="*/ 1 h 525"/>
                    <a:gd name="T22" fmla="*/ 0 w 247"/>
                    <a:gd name="T23" fmla="*/ 1 h 525"/>
                    <a:gd name="T24" fmla="*/ 0 w 247"/>
                    <a:gd name="T25" fmla="*/ 0 h 525"/>
                    <a:gd name="T26" fmla="*/ 0 w 247"/>
                    <a:gd name="T27" fmla="*/ 1 h 525"/>
                    <a:gd name="T28" fmla="*/ 0 w 247"/>
                    <a:gd name="T29" fmla="*/ 1 h 525"/>
                    <a:gd name="T30" fmla="*/ 0 w 247"/>
                    <a:gd name="T31" fmla="*/ 1 h 525"/>
                    <a:gd name="T32" fmla="*/ 0 w 247"/>
                    <a:gd name="T33" fmla="*/ 1 h 525"/>
                    <a:gd name="T34" fmla="*/ 0 w 247"/>
                    <a:gd name="T35" fmla="*/ 1 h 525"/>
                    <a:gd name="T36" fmla="*/ 0 w 247"/>
                    <a:gd name="T37" fmla="*/ 1 h 525"/>
                    <a:gd name="T38" fmla="*/ 0 w 247"/>
                    <a:gd name="T39" fmla="*/ 1 h 525"/>
                    <a:gd name="T40" fmla="*/ 0 w 247"/>
                    <a:gd name="T41" fmla="*/ 1 h 525"/>
                    <a:gd name="T42" fmla="*/ 0 w 247"/>
                    <a:gd name="T43" fmla="*/ 1 h 525"/>
                    <a:gd name="T44" fmla="*/ 0 w 247"/>
                    <a:gd name="T45" fmla="*/ 1 h 525"/>
                    <a:gd name="T46" fmla="*/ 0 w 247"/>
                    <a:gd name="T47" fmla="*/ 1 h 525"/>
                    <a:gd name="T48" fmla="*/ 0 w 247"/>
                    <a:gd name="T49" fmla="*/ 1 h 525"/>
                    <a:gd name="T50" fmla="*/ 0 w 247"/>
                    <a:gd name="T51" fmla="*/ 1 h 525"/>
                    <a:gd name="T52" fmla="*/ 0 w 247"/>
                    <a:gd name="T53" fmla="*/ 1 h 525"/>
                    <a:gd name="T54" fmla="*/ 0 w 247"/>
                    <a:gd name="T55" fmla="*/ 1 h 525"/>
                    <a:gd name="T56" fmla="*/ 0 w 247"/>
                    <a:gd name="T57" fmla="*/ 1 h 525"/>
                    <a:gd name="T58" fmla="*/ 0 w 247"/>
                    <a:gd name="T59" fmla="*/ 1 h 525"/>
                    <a:gd name="T60" fmla="*/ 0 w 247"/>
                    <a:gd name="T61" fmla="*/ 1 h 525"/>
                    <a:gd name="T62" fmla="*/ 0 w 247"/>
                    <a:gd name="T63" fmla="*/ 1 h 525"/>
                    <a:gd name="T64" fmla="*/ 0 w 247"/>
                    <a:gd name="T65" fmla="*/ 1 h 525"/>
                    <a:gd name="T66" fmla="*/ 0 w 247"/>
                    <a:gd name="T67" fmla="*/ 1 h 525"/>
                    <a:gd name="T68" fmla="*/ 0 w 247"/>
                    <a:gd name="T69" fmla="*/ 1 h 525"/>
                    <a:gd name="T70" fmla="*/ 0 w 247"/>
                    <a:gd name="T71" fmla="*/ 1 h 525"/>
                    <a:gd name="T72" fmla="*/ 0 w 247"/>
                    <a:gd name="T73" fmla="*/ 1 h 525"/>
                    <a:gd name="T74" fmla="*/ 0 w 247"/>
                    <a:gd name="T75" fmla="*/ 1 h 525"/>
                    <a:gd name="T76" fmla="*/ 0 w 247"/>
                    <a:gd name="T77" fmla="*/ 1 h 525"/>
                    <a:gd name="T78" fmla="*/ 0 w 247"/>
                    <a:gd name="T79" fmla="*/ 1 h 525"/>
                    <a:gd name="T80" fmla="*/ 0 w 247"/>
                    <a:gd name="T81" fmla="*/ 1 h 525"/>
                    <a:gd name="T82" fmla="*/ 0 w 247"/>
                    <a:gd name="T83" fmla="*/ 1 h 525"/>
                    <a:gd name="T84" fmla="*/ 0 w 247"/>
                    <a:gd name="T85" fmla="*/ 1 h 525"/>
                    <a:gd name="T86" fmla="*/ 0 w 247"/>
                    <a:gd name="T87" fmla="*/ 1 h 525"/>
                    <a:gd name="T88" fmla="*/ 0 w 247"/>
                    <a:gd name="T89" fmla="*/ 1 h 525"/>
                    <a:gd name="T90" fmla="*/ 0 w 247"/>
                    <a:gd name="T91" fmla="*/ 1 h 525"/>
                    <a:gd name="T92" fmla="*/ 0 w 247"/>
                    <a:gd name="T93" fmla="*/ 1 h 525"/>
                    <a:gd name="T94" fmla="*/ 0 w 247"/>
                    <a:gd name="T95" fmla="*/ 1 h 525"/>
                    <a:gd name="T96" fmla="*/ 0 w 247"/>
                    <a:gd name="T97" fmla="*/ 1 h 525"/>
                    <a:gd name="T98" fmla="*/ 0 w 247"/>
                    <a:gd name="T99" fmla="*/ 1 h 525"/>
                    <a:gd name="T100" fmla="*/ 0 w 247"/>
                    <a:gd name="T101" fmla="*/ 1 h 525"/>
                    <a:gd name="T102" fmla="*/ 0 w 247"/>
                    <a:gd name="T103" fmla="*/ 1 h 525"/>
                    <a:gd name="T104" fmla="*/ 0 w 247"/>
                    <a:gd name="T105" fmla="*/ 1 h 525"/>
                    <a:gd name="T106" fmla="*/ 0 w 247"/>
                    <a:gd name="T107" fmla="*/ 1 h 525"/>
                    <a:gd name="T108" fmla="*/ 0 w 247"/>
                    <a:gd name="T109" fmla="*/ 1 h 525"/>
                    <a:gd name="T110" fmla="*/ 0 w 247"/>
                    <a:gd name="T111" fmla="*/ 1 h 525"/>
                    <a:gd name="T112" fmla="*/ 0 w 247"/>
                    <a:gd name="T113" fmla="*/ 1 h 525"/>
                    <a:gd name="T114" fmla="*/ 0 w 247"/>
                    <a:gd name="T115" fmla="*/ 1 h 525"/>
                    <a:gd name="T116" fmla="*/ 0 w 247"/>
                    <a:gd name="T117" fmla="*/ 1 h 525"/>
                    <a:gd name="T118" fmla="*/ 0 w 247"/>
                    <a:gd name="T119" fmla="*/ 1 h 525"/>
                    <a:gd name="T120" fmla="*/ 0 w 247"/>
                    <a:gd name="T121" fmla="*/ 1 h 525"/>
                    <a:gd name="T122" fmla="*/ 0 w 247"/>
                    <a:gd name="T123" fmla="*/ 1 h 525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7" h="525">
                      <a:moveTo>
                        <a:pt x="205" y="146"/>
                      </a:moveTo>
                      <a:lnTo>
                        <a:pt x="205" y="146"/>
                      </a:lnTo>
                      <a:lnTo>
                        <a:pt x="195" y="146"/>
                      </a:lnTo>
                      <a:lnTo>
                        <a:pt x="186" y="138"/>
                      </a:lnTo>
                      <a:lnTo>
                        <a:pt x="179" y="138"/>
                      </a:lnTo>
                      <a:lnTo>
                        <a:pt x="170" y="132"/>
                      </a:lnTo>
                      <a:lnTo>
                        <a:pt x="162" y="124"/>
                      </a:lnTo>
                      <a:lnTo>
                        <a:pt x="162" y="116"/>
                      </a:lnTo>
                      <a:lnTo>
                        <a:pt x="162" y="110"/>
                      </a:lnTo>
                      <a:lnTo>
                        <a:pt x="170" y="110"/>
                      </a:lnTo>
                      <a:lnTo>
                        <a:pt x="179" y="102"/>
                      </a:lnTo>
                      <a:lnTo>
                        <a:pt x="179" y="95"/>
                      </a:lnTo>
                      <a:lnTo>
                        <a:pt x="186" y="87"/>
                      </a:lnTo>
                      <a:lnTo>
                        <a:pt x="186" y="81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4"/>
                      </a:lnTo>
                      <a:lnTo>
                        <a:pt x="186" y="36"/>
                      </a:lnTo>
                      <a:lnTo>
                        <a:pt x="179" y="28"/>
                      </a:lnTo>
                      <a:lnTo>
                        <a:pt x="170" y="22"/>
                      </a:lnTo>
                      <a:lnTo>
                        <a:pt x="162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7" y="0"/>
                      </a:lnTo>
                      <a:lnTo>
                        <a:pt x="127" y="0"/>
                      </a:lnTo>
                      <a:lnTo>
                        <a:pt x="120" y="0"/>
                      </a:lnTo>
                      <a:lnTo>
                        <a:pt x="103" y="8"/>
                      </a:lnTo>
                      <a:lnTo>
                        <a:pt x="94" y="8"/>
                      </a:lnTo>
                      <a:lnTo>
                        <a:pt x="85" y="16"/>
                      </a:lnTo>
                      <a:lnTo>
                        <a:pt x="78" y="22"/>
                      </a:lnTo>
                      <a:lnTo>
                        <a:pt x="78" y="28"/>
                      </a:lnTo>
                      <a:lnTo>
                        <a:pt x="68" y="36"/>
                      </a:lnTo>
                      <a:lnTo>
                        <a:pt x="68" y="44"/>
                      </a:lnTo>
                      <a:lnTo>
                        <a:pt x="61" y="51"/>
                      </a:lnTo>
                      <a:lnTo>
                        <a:pt x="61" y="65"/>
                      </a:lnTo>
                      <a:lnTo>
                        <a:pt x="61" y="73"/>
                      </a:lnTo>
                      <a:lnTo>
                        <a:pt x="68" y="81"/>
                      </a:lnTo>
                      <a:lnTo>
                        <a:pt x="68" y="87"/>
                      </a:lnTo>
                      <a:lnTo>
                        <a:pt x="68" y="95"/>
                      </a:lnTo>
                      <a:lnTo>
                        <a:pt x="78" y="102"/>
                      </a:lnTo>
                      <a:lnTo>
                        <a:pt x="85" y="110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8" y="138"/>
                      </a:lnTo>
                      <a:lnTo>
                        <a:pt x="68" y="138"/>
                      </a:lnTo>
                      <a:lnTo>
                        <a:pt x="61" y="146"/>
                      </a:lnTo>
                      <a:lnTo>
                        <a:pt x="52" y="146"/>
                      </a:lnTo>
                      <a:lnTo>
                        <a:pt x="35" y="153"/>
                      </a:lnTo>
                      <a:lnTo>
                        <a:pt x="26" y="160"/>
                      </a:lnTo>
                      <a:lnTo>
                        <a:pt x="19" y="160"/>
                      </a:lnTo>
                      <a:lnTo>
                        <a:pt x="9" y="168"/>
                      </a:lnTo>
                      <a:lnTo>
                        <a:pt x="9" y="175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7"/>
                      </a:lnTo>
                      <a:lnTo>
                        <a:pt x="9" y="313"/>
                      </a:lnTo>
                      <a:lnTo>
                        <a:pt x="19" y="319"/>
                      </a:lnTo>
                      <a:lnTo>
                        <a:pt x="19" y="335"/>
                      </a:lnTo>
                      <a:lnTo>
                        <a:pt x="26" y="335"/>
                      </a:lnTo>
                      <a:lnTo>
                        <a:pt x="35" y="343"/>
                      </a:lnTo>
                      <a:lnTo>
                        <a:pt x="43" y="350"/>
                      </a:lnTo>
                      <a:lnTo>
                        <a:pt x="52" y="350"/>
                      </a:lnTo>
                      <a:lnTo>
                        <a:pt x="52" y="356"/>
                      </a:lnTo>
                      <a:lnTo>
                        <a:pt x="52" y="218"/>
                      </a:lnTo>
                      <a:lnTo>
                        <a:pt x="52" y="372"/>
                      </a:lnTo>
                      <a:lnTo>
                        <a:pt x="52" y="488"/>
                      </a:lnTo>
                      <a:lnTo>
                        <a:pt x="52" y="496"/>
                      </a:lnTo>
                      <a:lnTo>
                        <a:pt x="52" y="502"/>
                      </a:lnTo>
                      <a:lnTo>
                        <a:pt x="61" y="509"/>
                      </a:lnTo>
                      <a:lnTo>
                        <a:pt x="61" y="517"/>
                      </a:lnTo>
                      <a:lnTo>
                        <a:pt x="68" y="517"/>
                      </a:lnTo>
                      <a:lnTo>
                        <a:pt x="68" y="525"/>
                      </a:lnTo>
                      <a:lnTo>
                        <a:pt x="78" y="525"/>
                      </a:lnTo>
                      <a:lnTo>
                        <a:pt x="85" y="525"/>
                      </a:lnTo>
                      <a:lnTo>
                        <a:pt x="94" y="525"/>
                      </a:lnTo>
                      <a:lnTo>
                        <a:pt x="103" y="525"/>
                      </a:lnTo>
                      <a:lnTo>
                        <a:pt x="111" y="517"/>
                      </a:lnTo>
                      <a:lnTo>
                        <a:pt x="120" y="509"/>
                      </a:lnTo>
                      <a:lnTo>
                        <a:pt x="127" y="502"/>
                      </a:lnTo>
                      <a:lnTo>
                        <a:pt x="127" y="496"/>
                      </a:lnTo>
                      <a:lnTo>
                        <a:pt x="127" y="488"/>
                      </a:lnTo>
                      <a:lnTo>
                        <a:pt x="127" y="291"/>
                      </a:lnTo>
                      <a:lnTo>
                        <a:pt x="127" y="488"/>
                      </a:lnTo>
                      <a:lnTo>
                        <a:pt x="127" y="496"/>
                      </a:lnTo>
                      <a:lnTo>
                        <a:pt x="127" y="502"/>
                      </a:lnTo>
                      <a:lnTo>
                        <a:pt x="127" y="509"/>
                      </a:lnTo>
                      <a:lnTo>
                        <a:pt x="137" y="509"/>
                      </a:lnTo>
                      <a:lnTo>
                        <a:pt x="137" y="517"/>
                      </a:lnTo>
                      <a:lnTo>
                        <a:pt x="144" y="517"/>
                      </a:lnTo>
                      <a:lnTo>
                        <a:pt x="144" y="525"/>
                      </a:lnTo>
                      <a:lnTo>
                        <a:pt x="153" y="525"/>
                      </a:lnTo>
                      <a:lnTo>
                        <a:pt x="162" y="525"/>
                      </a:lnTo>
                      <a:lnTo>
                        <a:pt x="170" y="525"/>
                      </a:lnTo>
                      <a:lnTo>
                        <a:pt x="179" y="525"/>
                      </a:lnTo>
                      <a:lnTo>
                        <a:pt x="186" y="517"/>
                      </a:lnTo>
                      <a:lnTo>
                        <a:pt x="195" y="509"/>
                      </a:lnTo>
                      <a:lnTo>
                        <a:pt x="195" y="502"/>
                      </a:lnTo>
                      <a:lnTo>
                        <a:pt x="195" y="496"/>
                      </a:lnTo>
                      <a:lnTo>
                        <a:pt x="195" y="488"/>
                      </a:lnTo>
                      <a:lnTo>
                        <a:pt x="195" y="372"/>
                      </a:lnTo>
                      <a:lnTo>
                        <a:pt x="195" y="218"/>
                      </a:lnTo>
                      <a:lnTo>
                        <a:pt x="195" y="356"/>
                      </a:lnTo>
                      <a:lnTo>
                        <a:pt x="205" y="350"/>
                      </a:lnTo>
                      <a:lnTo>
                        <a:pt x="212" y="350"/>
                      </a:lnTo>
                      <a:lnTo>
                        <a:pt x="212" y="343"/>
                      </a:lnTo>
                      <a:lnTo>
                        <a:pt x="221" y="335"/>
                      </a:lnTo>
                      <a:lnTo>
                        <a:pt x="229" y="327"/>
                      </a:lnTo>
                      <a:lnTo>
                        <a:pt x="238" y="319"/>
                      </a:lnTo>
                      <a:lnTo>
                        <a:pt x="247" y="313"/>
                      </a:lnTo>
                      <a:lnTo>
                        <a:pt x="247" y="307"/>
                      </a:lnTo>
                      <a:lnTo>
                        <a:pt x="247" y="291"/>
                      </a:lnTo>
                      <a:lnTo>
                        <a:pt x="247" y="197"/>
                      </a:lnTo>
                      <a:lnTo>
                        <a:pt x="247" y="189"/>
                      </a:lnTo>
                      <a:lnTo>
                        <a:pt x="247" y="181"/>
                      </a:lnTo>
                      <a:lnTo>
                        <a:pt x="247" y="175"/>
                      </a:lnTo>
                      <a:lnTo>
                        <a:pt x="247" y="168"/>
                      </a:lnTo>
                      <a:lnTo>
                        <a:pt x="238" y="160"/>
                      </a:lnTo>
                      <a:lnTo>
                        <a:pt x="229" y="160"/>
                      </a:lnTo>
                      <a:lnTo>
                        <a:pt x="221" y="153"/>
                      </a:lnTo>
                      <a:lnTo>
                        <a:pt x="205" y="146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  <p:grpSp>
          <p:nvGrpSpPr>
            <p:cNvPr id="70" name="Group 283"/>
            <p:cNvGrpSpPr>
              <a:grpSpLocks/>
            </p:cNvGrpSpPr>
            <p:nvPr/>
          </p:nvGrpSpPr>
          <p:grpSpPr bwMode="auto">
            <a:xfrm>
              <a:off x="2590" y="3812"/>
              <a:ext cx="107" cy="236"/>
              <a:chOff x="2882" y="3347"/>
              <a:chExt cx="123" cy="262"/>
            </a:xfrm>
          </p:grpSpPr>
          <p:sp>
            <p:nvSpPr>
              <p:cNvPr id="215" name="Freeform 284"/>
              <p:cNvSpPr>
                <a:spLocks/>
              </p:cNvSpPr>
              <p:nvPr/>
            </p:nvSpPr>
            <p:spPr bwMode="auto">
              <a:xfrm>
                <a:off x="2882" y="3347"/>
                <a:ext cx="123" cy="262"/>
              </a:xfrm>
              <a:custGeom>
                <a:avLst/>
                <a:gdLst>
                  <a:gd name="T0" fmla="*/ 0 w 247"/>
                  <a:gd name="T1" fmla="*/ 0 h 525"/>
                  <a:gd name="T2" fmla="*/ 0 w 247"/>
                  <a:gd name="T3" fmla="*/ 0 h 525"/>
                  <a:gd name="T4" fmla="*/ 0 w 247"/>
                  <a:gd name="T5" fmla="*/ 0 h 525"/>
                  <a:gd name="T6" fmla="*/ 0 w 247"/>
                  <a:gd name="T7" fmla="*/ 0 h 525"/>
                  <a:gd name="T8" fmla="*/ 0 w 247"/>
                  <a:gd name="T9" fmla="*/ 0 h 525"/>
                  <a:gd name="T10" fmla="*/ 0 w 247"/>
                  <a:gd name="T11" fmla="*/ 0 h 525"/>
                  <a:gd name="T12" fmla="*/ 0 w 247"/>
                  <a:gd name="T13" fmla="*/ 0 h 525"/>
                  <a:gd name="T14" fmla="*/ 0 w 247"/>
                  <a:gd name="T15" fmla="*/ 0 h 525"/>
                  <a:gd name="T16" fmla="*/ 0 w 247"/>
                  <a:gd name="T17" fmla="*/ 0 h 525"/>
                  <a:gd name="T18" fmla="*/ 0 w 247"/>
                  <a:gd name="T19" fmla="*/ 0 h 525"/>
                  <a:gd name="T20" fmla="*/ 0 w 247"/>
                  <a:gd name="T21" fmla="*/ 0 h 525"/>
                  <a:gd name="T22" fmla="*/ 0 w 247"/>
                  <a:gd name="T23" fmla="*/ 0 h 525"/>
                  <a:gd name="T24" fmla="*/ 0 w 247"/>
                  <a:gd name="T25" fmla="*/ 0 h 525"/>
                  <a:gd name="T26" fmla="*/ 0 w 247"/>
                  <a:gd name="T27" fmla="*/ 0 h 525"/>
                  <a:gd name="T28" fmla="*/ 0 w 247"/>
                  <a:gd name="T29" fmla="*/ 0 h 525"/>
                  <a:gd name="T30" fmla="*/ 0 w 247"/>
                  <a:gd name="T31" fmla="*/ 0 h 525"/>
                  <a:gd name="T32" fmla="*/ 0 w 247"/>
                  <a:gd name="T33" fmla="*/ 0 h 525"/>
                  <a:gd name="T34" fmla="*/ 0 w 247"/>
                  <a:gd name="T35" fmla="*/ 0 h 525"/>
                  <a:gd name="T36" fmla="*/ 0 w 247"/>
                  <a:gd name="T37" fmla="*/ 0 h 525"/>
                  <a:gd name="T38" fmla="*/ 0 w 247"/>
                  <a:gd name="T39" fmla="*/ 0 h 525"/>
                  <a:gd name="T40" fmla="*/ 0 w 247"/>
                  <a:gd name="T41" fmla="*/ 0 h 525"/>
                  <a:gd name="T42" fmla="*/ 0 w 247"/>
                  <a:gd name="T43" fmla="*/ 0 h 525"/>
                  <a:gd name="T44" fmla="*/ 0 w 247"/>
                  <a:gd name="T45" fmla="*/ 0 h 525"/>
                  <a:gd name="T46" fmla="*/ 0 w 247"/>
                  <a:gd name="T47" fmla="*/ 0 h 525"/>
                  <a:gd name="T48" fmla="*/ 0 w 247"/>
                  <a:gd name="T49" fmla="*/ 0 h 525"/>
                  <a:gd name="T50" fmla="*/ 0 w 247"/>
                  <a:gd name="T51" fmla="*/ 0 h 525"/>
                  <a:gd name="T52" fmla="*/ 0 w 247"/>
                  <a:gd name="T53" fmla="*/ 0 h 525"/>
                  <a:gd name="T54" fmla="*/ 0 w 247"/>
                  <a:gd name="T55" fmla="*/ 0 h 525"/>
                  <a:gd name="T56" fmla="*/ 0 w 247"/>
                  <a:gd name="T57" fmla="*/ 0 h 525"/>
                  <a:gd name="T58" fmla="*/ 0 w 247"/>
                  <a:gd name="T59" fmla="*/ 0 h 525"/>
                  <a:gd name="T60" fmla="*/ 0 w 247"/>
                  <a:gd name="T61" fmla="*/ 0 h 525"/>
                  <a:gd name="T62" fmla="*/ 0 w 247"/>
                  <a:gd name="T63" fmla="*/ 0 h 525"/>
                  <a:gd name="T64" fmla="*/ 0 w 247"/>
                  <a:gd name="T65" fmla="*/ 0 h 525"/>
                  <a:gd name="T66" fmla="*/ 0 w 247"/>
                  <a:gd name="T67" fmla="*/ 0 h 525"/>
                  <a:gd name="T68" fmla="*/ 0 w 247"/>
                  <a:gd name="T69" fmla="*/ 0 h 525"/>
                  <a:gd name="T70" fmla="*/ 0 w 247"/>
                  <a:gd name="T71" fmla="*/ 0 h 525"/>
                  <a:gd name="T72" fmla="*/ 0 w 247"/>
                  <a:gd name="T73" fmla="*/ 0 h 525"/>
                  <a:gd name="T74" fmla="*/ 0 w 247"/>
                  <a:gd name="T75" fmla="*/ 0 h 525"/>
                  <a:gd name="T76" fmla="*/ 0 w 247"/>
                  <a:gd name="T77" fmla="*/ 0 h 525"/>
                  <a:gd name="T78" fmla="*/ 0 w 247"/>
                  <a:gd name="T79" fmla="*/ 0 h 525"/>
                  <a:gd name="T80" fmla="*/ 0 w 247"/>
                  <a:gd name="T81" fmla="*/ 0 h 525"/>
                  <a:gd name="T82" fmla="*/ 0 w 247"/>
                  <a:gd name="T83" fmla="*/ 0 h 525"/>
                  <a:gd name="T84" fmla="*/ 0 w 247"/>
                  <a:gd name="T85" fmla="*/ 0 h 525"/>
                  <a:gd name="T86" fmla="*/ 0 w 247"/>
                  <a:gd name="T87" fmla="*/ 0 h 525"/>
                  <a:gd name="T88" fmla="*/ 0 w 247"/>
                  <a:gd name="T89" fmla="*/ 0 h 525"/>
                  <a:gd name="T90" fmla="*/ 0 w 247"/>
                  <a:gd name="T91" fmla="*/ 0 h 525"/>
                  <a:gd name="T92" fmla="*/ 0 w 247"/>
                  <a:gd name="T93" fmla="*/ 0 h 525"/>
                  <a:gd name="T94" fmla="*/ 0 w 247"/>
                  <a:gd name="T95" fmla="*/ 0 h 525"/>
                  <a:gd name="T96" fmla="*/ 0 w 247"/>
                  <a:gd name="T97" fmla="*/ 0 h 525"/>
                  <a:gd name="T98" fmla="*/ 0 w 247"/>
                  <a:gd name="T99" fmla="*/ 0 h 525"/>
                  <a:gd name="T100" fmla="*/ 0 w 247"/>
                  <a:gd name="T101" fmla="*/ 0 h 525"/>
                  <a:gd name="T102" fmla="*/ 0 w 247"/>
                  <a:gd name="T103" fmla="*/ 0 h 525"/>
                  <a:gd name="T104" fmla="*/ 0 w 247"/>
                  <a:gd name="T105" fmla="*/ 0 h 525"/>
                  <a:gd name="T106" fmla="*/ 0 w 247"/>
                  <a:gd name="T107" fmla="*/ 0 h 525"/>
                  <a:gd name="T108" fmla="*/ 0 w 247"/>
                  <a:gd name="T109" fmla="*/ 0 h 525"/>
                  <a:gd name="T110" fmla="*/ 0 w 247"/>
                  <a:gd name="T111" fmla="*/ 0 h 525"/>
                  <a:gd name="T112" fmla="*/ 0 w 247"/>
                  <a:gd name="T113" fmla="*/ 0 h 525"/>
                  <a:gd name="T114" fmla="*/ 0 w 247"/>
                  <a:gd name="T115" fmla="*/ 0 h 525"/>
                  <a:gd name="T116" fmla="*/ 0 w 247"/>
                  <a:gd name="T117" fmla="*/ 0 h 525"/>
                  <a:gd name="T118" fmla="*/ 0 w 247"/>
                  <a:gd name="T119" fmla="*/ 0 h 525"/>
                  <a:gd name="T120" fmla="*/ 0 w 247"/>
                  <a:gd name="T121" fmla="*/ 0 h 525"/>
                  <a:gd name="T122" fmla="*/ 0 w 247"/>
                  <a:gd name="T123" fmla="*/ 0 h 52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7" h="525">
                    <a:moveTo>
                      <a:pt x="205" y="146"/>
                    </a:moveTo>
                    <a:lnTo>
                      <a:pt x="205" y="146"/>
                    </a:lnTo>
                    <a:lnTo>
                      <a:pt x="196" y="146"/>
                    </a:lnTo>
                    <a:lnTo>
                      <a:pt x="187" y="139"/>
                    </a:lnTo>
                    <a:lnTo>
                      <a:pt x="179" y="139"/>
                    </a:lnTo>
                    <a:lnTo>
                      <a:pt x="170" y="132"/>
                    </a:lnTo>
                    <a:lnTo>
                      <a:pt x="163" y="124"/>
                    </a:lnTo>
                    <a:lnTo>
                      <a:pt x="163" y="116"/>
                    </a:lnTo>
                    <a:lnTo>
                      <a:pt x="163" y="110"/>
                    </a:lnTo>
                    <a:lnTo>
                      <a:pt x="170" y="110"/>
                    </a:lnTo>
                    <a:lnTo>
                      <a:pt x="179" y="102"/>
                    </a:lnTo>
                    <a:lnTo>
                      <a:pt x="179" y="96"/>
                    </a:lnTo>
                    <a:lnTo>
                      <a:pt x="187" y="88"/>
                    </a:lnTo>
                    <a:lnTo>
                      <a:pt x="187" y="81"/>
                    </a:lnTo>
                    <a:lnTo>
                      <a:pt x="187" y="73"/>
                    </a:lnTo>
                    <a:lnTo>
                      <a:pt x="187" y="65"/>
                    </a:lnTo>
                    <a:lnTo>
                      <a:pt x="187" y="51"/>
                    </a:lnTo>
                    <a:lnTo>
                      <a:pt x="187" y="45"/>
                    </a:lnTo>
                    <a:lnTo>
                      <a:pt x="187" y="37"/>
                    </a:lnTo>
                    <a:lnTo>
                      <a:pt x="179" y="29"/>
                    </a:lnTo>
                    <a:lnTo>
                      <a:pt x="170" y="22"/>
                    </a:lnTo>
                    <a:lnTo>
                      <a:pt x="163" y="16"/>
                    </a:lnTo>
                    <a:lnTo>
                      <a:pt x="153" y="8"/>
                    </a:lnTo>
                    <a:lnTo>
                      <a:pt x="144" y="8"/>
                    </a:lnTo>
                    <a:lnTo>
                      <a:pt x="137" y="0"/>
                    </a:lnTo>
                    <a:lnTo>
                      <a:pt x="128" y="0"/>
                    </a:lnTo>
                    <a:lnTo>
                      <a:pt x="120" y="0"/>
                    </a:lnTo>
                    <a:lnTo>
                      <a:pt x="104" y="8"/>
                    </a:lnTo>
                    <a:lnTo>
                      <a:pt x="94" y="8"/>
                    </a:lnTo>
                    <a:lnTo>
                      <a:pt x="85" y="16"/>
                    </a:lnTo>
                    <a:lnTo>
                      <a:pt x="78" y="22"/>
                    </a:lnTo>
                    <a:lnTo>
                      <a:pt x="78" y="29"/>
                    </a:lnTo>
                    <a:lnTo>
                      <a:pt x="69" y="37"/>
                    </a:lnTo>
                    <a:lnTo>
                      <a:pt x="69" y="45"/>
                    </a:lnTo>
                    <a:lnTo>
                      <a:pt x="61" y="51"/>
                    </a:lnTo>
                    <a:lnTo>
                      <a:pt x="61" y="65"/>
                    </a:lnTo>
                    <a:lnTo>
                      <a:pt x="61" y="73"/>
                    </a:lnTo>
                    <a:lnTo>
                      <a:pt x="69" y="81"/>
                    </a:lnTo>
                    <a:lnTo>
                      <a:pt x="69" y="88"/>
                    </a:lnTo>
                    <a:lnTo>
                      <a:pt x="69" y="96"/>
                    </a:lnTo>
                    <a:lnTo>
                      <a:pt x="78" y="102"/>
                    </a:lnTo>
                    <a:lnTo>
                      <a:pt x="85" y="110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8" y="139"/>
                    </a:lnTo>
                    <a:lnTo>
                      <a:pt x="69" y="139"/>
                    </a:lnTo>
                    <a:lnTo>
                      <a:pt x="61" y="146"/>
                    </a:lnTo>
                    <a:lnTo>
                      <a:pt x="52" y="146"/>
                    </a:lnTo>
                    <a:lnTo>
                      <a:pt x="35" y="153"/>
                    </a:lnTo>
                    <a:lnTo>
                      <a:pt x="26" y="161"/>
                    </a:lnTo>
                    <a:lnTo>
                      <a:pt x="19" y="161"/>
                    </a:lnTo>
                    <a:lnTo>
                      <a:pt x="10" y="169"/>
                    </a:lnTo>
                    <a:lnTo>
                      <a:pt x="10" y="175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10" y="307"/>
                    </a:lnTo>
                    <a:lnTo>
                      <a:pt x="10" y="313"/>
                    </a:lnTo>
                    <a:lnTo>
                      <a:pt x="19" y="320"/>
                    </a:lnTo>
                    <a:lnTo>
                      <a:pt x="19" y="336"/>
                    </a:lnTo>
                    <a:lnTo>
                      <a:pt x="26" y="336"/>
                    </a:lnTo>
                    <a:lnTo>
                      <a:pt x="35" y="344"/>
                    </a:lnTo>
                    <a:lnTo>
                      <a:pt x="43" y="350"/>
                    </a:lnTo>
                    <a:lnTo>
                      <a:pt x="52" y="350"/>
                    </a:lnTo>
                    <a:lnTo>
                      <a:pt x="52" y="356"/>
                    </a:lnTo>
                    <a:lnTo>
                      <a:pt x="52" y="218"/>
                    </a:lnTo>
                    <a:lnTo>
                      <a:pt x="52" y="372"/>
                    </a:lnTo>
                    <a:lnTo>
                      <a:pt x="52" y="488"/>
                    </a:lnTo>
                    <a:lnTo>
                      <a:pt x="52" y="496"/>
                    </a:lnTo>
                    <a:lnTo>
                      <a:pt x="52" y="503"/>
                    </a:lnTo>
                    <a:lnTo>
                      <a:pt x="61" y="509"/>
                    </a:lnTo>
                    <a:lnTo>
                      <a:pt x="61" y="517"/>
                    </a:lnTo>
                    <a:lnTo>
                      <a:pt x="69" y="517"/>
                    </a:lnTo>
                    <a:lnTo>
                      <a:pt x="69" y="525"/>
                    </a:lnTo>
                    <a:lnTo>
                      <a:pt x="78" y="525"/>
                    </a:lnTo>
                    <a:lnTo>
                      <a:pt x="85" y="525"/>
                    </a:lnTo>
                    <a:lnTo>
                      <a:pt x="94" y="525"/>
                    </a:lnTo>
                    <a:lnTo>
                      <a:pt x="104" y="525"/>
                    </a:lnTo>
                    <a:lnTo>
                      <a:pt x="111" y="517"/>
                    </a:lnTo>
                    <a:lnTo>
                      <a:pt x="120" y="509"/>
                    </a:lnTo>
                    <a:lnTo>
                      <a:pt x="128" y="503"/>
                    </a:lnTo>
                    <a:lnTo>
                      <a:pt x="128" y="496"/>
                    </a:lnTo>
                    <a:lnTo>
                      <a:pt x="128" y="488"/>
                    </a:lnTo>
                    <a:lnTo>
                      <a:pt x="128" y="291"/>
                    </a:lnTo>
                    <a:lnTo>
                      <a:pt x="128" y="488"/>
                    </a:lnTo>
                    <a:lnTo>
                      <a:pt x="128" y="496"/>
                    </a:lnTo>
                    <a:lnTo>
                      <a:pt x="128" y="503"/>
                    </a:lnTo>
                    <a:lnTo>
                      <a:pt x="128" y="509"/>
                    </a:lnTo>
                    <a:lnTo>
                      <a:pt x="137" y="509"/>
                    </a:lnTo>
                    <a:lnTo>
                      <a:pt x="137" y="517"/>
                    </a:lnTo>
                    <a:lnTo>
                      <a:pt x="144" y="517"/>
                    </a:lnTo>
                    <a:lnTo>
                      <a:pt x="144" y="525"/>
                    </a:lnTo>
                    <a:lnTo>
                      <a:pt x="153" y="525"/>
                    </a:lnTo>
                    <a:lnTo>
                      <a:pt x="163" y="525"/>
                    </a:lnTo>
                    <a:lnTo>
                      <a:pt x="170" y="525"/>
                    </a:lnTo>
                    <a:lnTo>
                      <a:pt x="179" y="525"/>
                    </a:lnTo>
                    <a:lnTo>
                      <a:pt x="187" y="517"/>
                    </a:lnTo>
                    <a:lnTo>
                      <a:pt x="196" y="509"/>
                    </a:lnTo>
                    <a:lnTo>
                      <a:pt x="196" y="503"/>
                    </a:lnTo>
                    <a:lnTo>
                      <a:pt x="196" y="496"/>
                    </a:lnTo>
                    <a:lnTo>
                      <a:pt x="196" y="488"/>
                    </a:lnTo>
                    <a:lnTo>
                      <a:pt x="196" y="372"/>
                    </a:lnTo>
                    <a:lnTo>
                      <a:pt x="196" y="218"/>
                    </a:lnTo>
                    <a:lnTo>
                      <a:pt x="196" y="356"/>
                    </a:lnTo>
                    <a:lnTo>
                      <a:pt x="205" y="350"/>
                    </a:lnTo>
                    <a:lnTo>
                      <a:pt x="212" y="350"/>
                    </a:lnTo>
                    <a:lnTo>
                      <a:pt x="212" y="344"/>
                    </a:lnTo>
                    <a:lnTo>
                      <a:pt x="222" y="336"/>
                    </a:lnTo>
                    <a:lnTo>
                      <a:pt x="229" y="328"/>
                    </a:lnTo>
                    <a:lnTo>
                      <a:pt x="238" y="320"/>
                    </a:lnTo>
                    <a:lnTo>
                      <a:pt x="247" y="313"/>
                    </a:lnTo>
                    <a:lnTo>
                      <a:pt x="247" y="307"/>
                    </a:lnTo>
                    <a:lnTo>
                      <a:pt x="247" y="291"/>
                    </a:lnTo>
                    <a:lnTo>
                      <a:pt x="247" y="197"/>
                    </a:lnTo>
                    <a:lnTo>
                      <a:pt x="247" y="189"/>
                    </a:lnTo>
                    <a:lnTo>
                      <a:pt x="247" y="181"/>
                    </a:lnTo>
                    <a:lnTo>
                      <a:pt x="247" y="175"/>
                    </a:lnTo>
                    <a:lnTo>
                      <a:pt x="247" y="169"/>
                    </a:lnTo>
                    <a:lnTo>
                      <a:pt x="238" y="161"/>
                    </a:lnTo>
                    <a:lnTo>
                      <a:pt x="229" y="161"/>
                    </a:lnTo>
                    <a:lnTo>
                      <a:pt x="222" y="153"/>
                    </a:lnTo>
                    <a:lnTo>
                      <a:pt x="205" y="146"/>
                    </a:lnTo>
                    <a:close/>
                  </a:path>
                </a:pathLst>
              </a:custGeom>
              <a:solidFill>
                <a:srgbClr val="00CC99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216" name="Group 285"/>
              <p:cNvGrpSpPr>
                <a:grpSpLocks/>
              </p:cNvGrpSpPr>
              <p:nvPr/>
            </p:nvGrpSpPr>
            <p:grpSpPr bwMode="auto">
              <a:xfrm>
                <a:off x="2882" y="3347"/>
                <a:ext cx="123" cy="262"/>
                <a:chOff x="2882" y="3347"/>
                <a:chExt cx="123" cy="262"/>
              </a:xfrm>
            </p:grpSpPr>
            <p:sp>
              <p:nvSpPr>
                <p:cNvPr id="217" name="Freeform 286"/>
                <p:cNvSpPr>
                  <a:spLocks/>
                </p:cNvSpPr>
                <p:nvPr/>
              </p:nvSpPr>
              <p:spPr bwMode="auto">
                <a:xfrm>
                  <a:off x="2882" y="3347"/>
                  <a:ext cx="123" cy="262"/>
                </a:xfrm>
                <a:custGeom>
                  <a:avLst/>
                  <a:gdLst>
                    <a:gd name="T0" fmla="*/ 0 w 247"/>
                    <a:gd name="T1" fmla="*/ 0 h 525"/>
                    <a:gd name="T2" fmla="*/ 0 w 247"/>
                    <a:gd name="T3" fmla="*/ 0 h 525"/>
                    <a:gd name="T4" fmla="*/ 0 w 247"/>
                    <a:gd name="T5" fmla="*/ 0 h 525"/>
                    <a:gd name="T6" fmla="*/ 0 w 247"/>
                    <a:gd name="T7" fmla="*/ 0 h 525"/>
                    <a:gd name="T8" fmla="*/ 0 w 247"/>
                    <a:gd name="T9" fmla="*/ 0 h 525"/>
                    <a:gd name="T10" fmla="*/ 0 w 247"/>
                    <a:gd name="T11" fmla="*/ 0 h 525"/>
                    <a:gd name="T12" fmla="*/ 0 w 247"/>
                    <a:gd name="T13" fmla="*/ 0 h 525"/>
                    <a:gd name="T14" fmla="*/ 0 w 247"/>
                    <a:gd name="T15" fmla="*/ 0 h 525"/>
                    <a:gd name="T16" fmla="*/ 0 w 247"/>
                    <a:gd name="T17" fmla="*/ 0 h 525"/>
                    <a:gd name="T18" fmla="*/ 0 w 247"/>
                    <a:gd name="T19" fmla="*/ 0 h 525"/>
                    <a:gd name="T20" fmla="*/ 0 w 247"/>
                    <a:gd name="T21" fmla="*/ 0 h 525"/>
                    <a:gd name="T22" fmla="*/ 0 w 247"/>
                    <a:gd name="T23" fmla="*/ 0 h 525"/>
                    <a:gd name="T24" fmla="*/ 0 w 247"/>
                    <a:gd name="T25" fmla="*/ 0 h 525"/>
                    <a:gd name="T26" fmla="*/ 0 w 247"/>
                    <a:gd name="T27" fmla="*/ 0 h 525"/>
                    <a:gd name="T28" fmla="*/ 0 w 247"/>
                    <a:gd name="T29" fmla="*/ 0 h 525"/>
                    <a:gd name="T30" fmla="*/ 0 w 247"/>
                    <a:gd name="T31" fmla="*/ 0 h 525"/>
                    <a:gd name="T32" fmla="*/ 0 w 247"/>
                    <a:gd name="T33" fmla="*/ 0 h 525"/>
                    <a:gd name="T34" fmla="*/ 0 w 247"/>
                    <a:gd name="T35" fmla="*/ 0 h 525"/>
                    <a:gd name="T36" fmla="*/ 0 w 247"/>
                    <a:gd name="T37" fmla="*/ 0 h 525"/>
                    <a:gd name="T38" fmla="*/ 0 w 247"/>
                    <a:gd name="T39" fmla="*/ 0 h 525"/>
                    <a:gd name="T40" fmla="*/ 0 w 247"/>
                    <a:gd name="T41" fmla="*/ 0 h 525"/>
                    <a:gd name="T42" fmla="*/ 0 w 247"/>
                    <a:gd name="T43" fmla="*/ 0 h 525"/>
                    <a:gd name="T44" fmla="*/ 0 w 247"/>
                    <a:gd name="T45" fmla="*/ 0 h 525"/>
                    <a:gd name="T46" fmla="*/ 0 w 247"/>
                    <a:gd name="T47" fmla="*/ 0 h 525"/>
                    <a:gd name="T48" fmla="*/ 0 w 247"/>
                    <a:gd name="T49" fmla="*/ 0 h 525"/>
                    <a:gd name="T50" fmla="*/ 0 w 247"/>
                    <a:gd name="T51" fmla="*/ 0 h 525"/>
                    <a:gd name="T52" fmla="*/ 0 w 247"/>
                    <a:gd name="T53" fmla="*/ 0 h 525"/>
                    <a:gd name="T54" fmla="*/ 0 w 247"/>
                    <a:gd name="T55" fmla="*/ 0 h 525"/>
                    <a:gd name="T56" fmla="*/ 0 w 247"/>
                    <a:gd name="T57" fmla="*/ 0 h 525"/>
                    <a:gd name="T58" fmla="*/ 0 w 247"/>
                    <a:gd name="T59" fmla="*/ 0 h 525"/>
                    <a:gd name="T60" fmla="*/ 0 w 247"/>
                    <a:gd name="T61" fmla="*/ 0 h 525"/>
                    <a:gd name="T62" fmla="*/ 0 w 247"/>
                    <a:gd name="T63" fmla="*/ 0 h 525"/>
                    <a:gd name="T64" fmla="*/ 0 w 247"/>
                    <a:gd name="T65" fmla="*/ 0 h 525"/>
                    <a:gd name="T66" fmla="*/ 0 w 247"/>
                    <a:gd name="T67" fmla="*/ 0 h 525"/>
                    <a:gd name="T68" fmla="*/ 0 w 247"/>
                    <a:gd name="T69" fmla="*/ 0 h 525"/>
                    <a:gd name="T70" fmla="*/ 0 w 247"/>
                    <a:gd name="T71" fmla="*/ 0 h 525"/>
                    <a:gd name="T72" fmla="*/ 0 w 247"/>
                    <a:gd name="T73" fmla="*/ 0 h 525"/>
                    <a:gd name="T74" fmla="*/ 0 w 247"/>
                    <a:gd name="T75" fmla="*/ 0 h 525"/>
                    <a:gd name="T76" fmla="*/ 0 w 247"/>
                    <a:gd name="T77" fmla="*/ 0 h 525"/>
                    <a:gd name="T78" fmla="*/ 0 w 247"/>
                    <a:gd name="T79" fmla="*/ 0 h 525"/>
                    <a:gd name="T80" fmla="*/ 0 w 247"/>
                    <a:gd name="T81" fmla="*/ 0 h 525"/>
                    <a:gd name="T82" fmla="*/ 0 w 247"/>
                    <a:gd name="T83" fmla="*/ 0 h 525"/>
                    <a:gd name="T84" fmla="*/ 0 w 247"/>
                    <a:gd name="T85" fmla="*/ 0 h 525"/>
                    <a:gd name="T86" fmla="*/ 0 w 247"/>
                    <a:gd name="T87" fmla="*/ 0 h 525"/>
                    <a:gd name="T88" fmla="*/ 0 w 247"/>
                    <a:gd name="T89" fmla="*/ 0 h 525"/>
                    <a:gd name="T90" fmla="*/ 0 w 247"/>
                    <a:gd name="T91" fmla="*/ 0 h 525"/>
                    <a:gd name="T92" fmla="*/ 0 w 247"/>
                    <a:gd name="T93" fmla="*/ 0 h 525"/>
                    <a:gd name="T94" fmla="*/ 0 w 247"/>
                    <a:gd name="T95" fmla="*/ 0 h 525"/>
                    <a:gd name="T96" fmla="*/ 0 w 247"/>
                    <a:gd name="T97" fmla="*/ 0 h 525"/>
                    <a:gd name="T98" fmla="*/ 0 w 247"/>
                    <a:gd name="T99" fmla="*/ 0 h 525"/>
                    <a:gd name="T100" fmla="*/ 0 w 247"/>
                    <a:gd name="T101" fmla="*/ 0 h 525"/>
                    <a:gd name="T102" fmla="*/ 0 w 247"/>
                    <a:gd name="T103" fmla="*/ 0 h 525"/>
                    <a:gd name="T104" fmla="*/ 0 w 247"/>
                    <a:gd name="T105" fmla="*/ 0 h 525"/>
                    <a:gd name="T106" fmla="*/ 0 w 247"/>
                    <a:gd name="T107" fmla="*/ 0 h 525"/>
                    <a:gd name="T108" fmla="*/ 0 w 247"/>
                    <a:gd name="T109" fmla="*/ 0 h 525"/>
                    <a:gd name="T110" fmla="*/ 0 w 247"/>
                    <a:gd name="T111" fmla="*/ 0 h 525"/>
                    <a:gd name="T112" fmla="*/ 0 w 247"/>
                    <a:gd name="T113" fmla="*/ 0 h 525"/>
                    <a:gd name="T114" fmla="*/ 0 w 247"/>
                    <a:gd name="T115" fmla="*/ 0 h 525"/>
                    <a:gd name="T116" fmla="*/ 0 w 247"/>
                    <a:gd name="T117" fmla="*/ 0 h 525"/>
                    <a:gd name="T118" fmla="*/ 0 w 247"/>
                    <a:gd name="T119" fmla="*/ 0 h 525"/>
                    <a:gd name="T120" fmla="*/ 0 w 247"/>
                    <a:gd name="T121" fmla="*/ 0 h 525"/>
                    <a:gd name="T122" fmla="*/ 0 w 247"/>
                    <a:gd name="T123" fmla="*/ 0 h 525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7" h="525">
                      <a:moveTo>
                        <a:pt x="205" y="146"/>
                      </a:moveTo>
                      <a:lnTo>
                        <a:pt x="205" y="146"/>
                      </a:lnTo>
                      <a:lnTo>
                        <a:pt x="196" y="146"/>
                      </a:lnTo>
                      <a:lnTo>
                        <a:pt x="187" y="139"/>
                      </a:lnTo>
                      <a:lnTo>
                        <a:pt x="179" y="139"/>
                      </a:lnTo>
                      <a:lnTo>
                        <a:pt x="170" y="132"/>
                      </a:lnTo>
                      <a:lnTo>
                        <a:pt x="163" y="124"/>
                      </a:lnTo>
                      <a:lnTo>
                        <a:pt x="163" y="116"/>
                      </a:lnTo>
                      <a:lnTo>
                        <a:pt x="163" y="110"/>
                      </a:lnTo>
                      <a:lnTo>
                        <a:pt x="170" y="110"/>
                      </a:lnTo>
                      <a:lnTo>
                        <a:pt x="179" y="102"/>
                      </a:lnTo>
                      <a:lnTo>
                        <a:pt x="179" y="96"/>
                      </a:lnTo>
                      <a:lnTo>
                        <a:pt x="187" y="88"/>
                      </a:lnTo>
                      <a:lnTo>
                        <a:pt x="187" y="81"/>
                      </a:lnTo>
                      <a:lnTo>
                        <a:pt x="187" y="73"/>
                      </a:lnTo>
                      <a:lnTo>
                        <a:pt x="187" y="65"/>
                      </a:lnTo>
                      <a:lnTo>
                        <a:pt x="187" y="51"/>
                      </a:lnTo>
                      <a:lnTo>
                        <a:pt x="187" y="45"/>
                      </a:lnTo>
                      <a:lnTo>
                        <a:pt x="187" y="37"/>
                      </a:lnTo>
                      <a:lnTo>
                        <a:pt x="179" y="29"/>
                      </a:lnTo>
                      <a:lnTo>
                        <a:pt x="170" y="22"/>
                      </a:lnTo>
                      <a:lnTo>
                        <a:pt x="163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7" y="0"/>
                      </a:lnTo>
                      <a:lnTo>
                        <a:pt x="128" y="0"/>
                      </a:lnTo>
                      <a:lnTo>
                        <a:pt x="120" y="0"/>
                      </a:lnTo>
                      <a:lnTo>
                        <a:pt x="104" y="8"/>
                      </a:lnTo>
                      <a:lnTo>
                        <a:pt x="94" y="8"/>
                      </a:lnTo>
                      <a:lnTo>
                        <a:pt x="85" y="16"/>
                      </a:lnTo>
                      <a:lnTo>
                        <a:pt x="78" y="22"/>
                      </a:lnTo>
                      <a:lnTo>
                        <a:pt x="78" y="29"/>
                      </a:lnTo>
                      <a:lnTo>
                        <a:pt x="69" y="37"/>
                      </a:lnTo>
                      <a:lnTo>
                        <a:pt x="69" y="45"/>
                      </a:lnTo>
                      <a:lnTo>
                        <a:pt x="61" y="51"/>
                      </a:lnTo>
                      <a:lnTo>
                        <a:pt x="61" y="65"/>
                      </a:lnTo>
                      <a:lnTo>
                        <a:pt x="61" y="73"/>
                      </a:lnTo>
                      <a:lnTo>
                        <a:pt x="69" y="81"/>
                      </a:lnTo>
                      <a:lnTo>
                        <a:pt x="69" y="88"/>
                      </a:lnTo>
                      <a:lnTo>
                        <a:pt x="69" y="96"/>
                      </a:lnTo>
                      <a:lnTo>
                        <a:pt x="78" y="102"/>
                      </a:lnTo>
                      <a:lnTo>
                        <a:pt x="85" y="110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8" y="139"/>
                      </a:lnTo>
                      <a:lnTo>
                        <a:pt x="69" y="139"/>
                      </a:lnTo>
                      <a:lnTo>
                        <a:pt x="61" y="146"/>
                      </a:lnTo>
                      <a:lnTo>
                        <a:pt x="52" y="146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9" y="161"/>
                      </a:lnTo>
                      <a:lnTo>
                        <a:pt x="10" y="169"/>
                      </a:lnTo>
                      <a:lnTo>
                        <a:pt x="10" y="175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10" y="307"/>
                      </a:lnTo>
                      <a:lnTo>
                        <a:pt x="10" y="313"/>
                      </a:lnTo>
                      <a:lnTo>
                        <a:pt x="19" y="320"/>
                      </a:lnTo>
                      <a:lnTo>
                        <a:pt x="19" y="336"/>
                      </a:lnTo>
                      <a:lnTo>
                        <a:pt x="26" y="336"/>
                      </a:lnTo>
                      <a:lnTo>
                        <a:pt x="35" y="344"/>
                      </a:lnTo>
                      <a:lnTo>
                        <a:pt x="43" y="350"/>
                      </a:lnTo>
                      <a:lnTo>
                        <a:pt x="52" y="350"/>
                      </a:lnTo>
                      <a:lnTo>
                        <a:pt x="52" y="356"/>
                      </a:lnTo>
                      <a:lnTo>
                        <a:pt x="52" y="218"/>
                      </a:lnTo>
                      <a:lnTo>
                        <a:pt x="52" y="372"/>
                      </a:lnTo>
                      <a:lnTo>
                        <a:pt x="52" y="488"/>
                      </a:lnTo>
                      <a:lnTo>
                        <a:pt x="52" y="496"/>
                      </a:lnTo>
                      <a:lnTo>
                        <a:pt x="52" y="503"/>
                      </a:lnTo>
                      <a:lnTo>
                        <a:pt x="61" y="509"/>
                      </a:lnTo>
                      <a:lnTo>
                        <a:pt x="61" y="517"/>
                      </a:lnTo>
                      <a:lnTo>
                        <a:pt x="69" y="517"/>
                      </a:lnTo>
                      <a:lnTo>
                        <a:pt x="69" y="525"/>
                      </a:lnTo>
                      <a:lnTo>
                        <a:pt x="78" y="525"/>
                      </a:lnTo>
                      <a:lnTo>
                        <a:pt x="85" y="525"/>
                      </a:lnTo>
                      <a:lnTo>
                        <a:pt x="94" y="525"/>
                      </a:lnTo>
                      <a:lnTo>
                        <a:pt x="104" y="525"/>
                      </a:lnTo>
                      <a:lnTo>
                        <a:pt x="111" y="517"/>
                      </a:lnTo>
                      <a:lnTo>
                        <a:pt x="120" y="509"/>
                      </a:lnTo>
                      <a:lnTo>
                        <a:pt x="128" y="503"/>
                      </a:lnTo>
                      <a:lnTo>
                        <a:pt x="128" y="496"/>
                      </a:lnTo>
                      <a:lnTo>
                        <a:pt x="128" y="488"/>
                      </a:lnTo>
                      <a:lnTo>
                        <a:pt x="128" y="291"/>
                      </a:lnTo>
                      <a:lnTo>
                        <a:pt x="128" y="488"/>
                      </a:lnTo>
                      <a:lnTo>
                        <a:pt x="128" y="496"/>
                      </a:lnTo>
                      <a:lnTo>
                        <a:pt x="128" y="503"/>
                      </a:lnTo>
                      <a:lnTo>
                        <a:pt x="128" y="509"/>
                      </a:lnTo>
                      <a:lnTo>
                        <a:pt x="137" y="509"/>
                      </a:lnTo>
                      <a:lnTo>
                        <a:pt x="137" y="517"/>
                      </a:lnTo>
                      <a:lnTo>
                        <a:pt x="144" y="517"/>
                      </a:lnTo>
                      <a:lnTo>
                        <a:pt x="144" y="525"/>
                      </a:lnTo>
                      <a:lnTo>
                        <a:pt x="153" y="525"/>
                      </a:lnTo>
                      <a:lnTo>
                        <a:pt x="163" y="525"/>
                      </a:lnTo>
                      <a:lnTo>
                        <a:pt x="170" y="525"/>
                      </a:lnTo>
                      <a:lnTo>
                        <a:pt x="179" y="525"/>
                      </a:lnTo>
                      <a:lnTo>
                        <a:pt x="187" y="517"/>
                      </a:lnTo>
                      <a:lnTo>
                        <a:pt x="196" y="509"/>
                      </a:lnTo>
                      <a:lnTo>
                        <a:pt x="196" y="503"/>
                      </a:lnTo>
                      <a:lnTo>
                        <a:pt x="196" y="496"/>
                      </a:lnTo>
                      <a:lnTo>
                        <a:pt x="196" y="488"/>
                      </a:lnTo>
                      <a:lnTo>
                        <a:pt x="196" y="372"/>
                      </a:lnTo>
                      <a:lnTo>
                        <a:pt x="196" y="218"/>
                      </a:lnTo>
                      <a:lnTo>
                        <a:pt x="196" y="356"/>
                      </a:lnTo>
                      <a:lnTo>
                        <a:pt x="205" y="350"/>
                      </a:lnTo>
                      <a:lnTo>
                        <a:pt x="212" y="350"/>
                      </a:lnTo>
                      <a:lnTo>
                        <a:pt x="212" y="344"/>
                      </a:lnTo>
                      <a:lnTo>
                        <a:pt x="222" y="336"/>
                      </a:lnTo>
                      <a:lnTo>
                        <a:pt x="229" y="328"/>
                      </a:lnTo>
                      <a:lnTo>
                        <a:pt x="238" y="320"/>
                      </a:lnTo>
                      <a:lnTo>
                        <a:pt x="247" y="313"/>
                      </a:lnTo>
                      <a:lnTo>
                        <a:pt x="247" y="307"/>
                      </a:lnTo>
                      <a:lnTo>
                        <a:pt x="247" y="291"/>
                      </a:lnTo>
                      <a:lnTo>
                        <a:pt x="247" y="197"/>
                      </a:lnTo>
                      <a:lnTo>
                        <a:pt x="247" y="189"/>
                      </a:lnTo>
                      <a:lnTo>
                        <a:pt x="247" y="181"/>
                      </a:lnTo>
                      <a:lnTo>
                        <a:pt x="247" y="175"/>
                      </a:lnTo>
                      <a:lnTo>
                        <a:pt x="247" y="169"/>
                      </a:lnTo>
                      <a:lnTo>
                        <a:pt x="238" y="161"/>
                      </a:lnTo>
                      <a:lnTo>
                        <a:pt x="229" y="161"/>
                      </a:lnTo>
                      <a:lnTo>
                        <a:pt x="222" y="153"/>
                      </a:lnTo>
                      <a:lnTo>
                        <a:pt x="205" y="146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218" name="Freeform 287"/>
                <p:cNvSpPr>
                  <a:spLocks/>
                </p:cNvSpPr>
                <p:nvPr/>
              </p:nvSpPr>
              <p:spPr bwMode="auto">
                <a:xfrm>
                  <a:off x="2882" y="3347"/>
                  <a:ext cx="123" cy="262"/>
                </a:xfrm>
                <a:custGeom>
                  <a:avLst/>
                  <a:gdLst>
                    <a:gd name="T0" fmla="*/ 0 w 247"/>
                    <a:gd name="T1" fmla="*/ 0 h 525"/>
                    <a:gd name="T2" fmla="*/ 0 w 247"/>
                    <a:gd name="T3" fmla="*/ 0 h 525"/>
                    <a:gd name="T4" fmla="*/ 0 w 247"/>
                    <a:gd name="T5" fmla="*/ 0 h 525"/>
                    <a:gd name="T6" fmla="*/ 0 w 247"/>
                    <a:gd name="T7" fmla="*/ 0 h 525"/>
                    <a:gd name="T8" fmla="*/ 0 w 247"/>
                    <a:gd name="T9" fmla="*/ 0 h 525"/>
                    <a:gd name="T10" fmla="*/ 0 w 247"/>
                    <a:gd name="T11" fmla="*/ 0 h 525"/>
                    <a:gd name="T12" fmla="*/ 0 w 247"/>
                    <a:gd name="T13" fmla="*/ 0 h 525"/>
                    <a:gd name="T14" fmla="*/ 0 w 247"/>
                    <a:gd name="T15" fmla="*/ 0 h 525"/>
                    <a:gd name="T16" fmla="*/ 0 w 247"/>
                    <a:gd name="T17" fmla="*/ 0 h 525"/>
                    <a:gd name="T18" fmla="*/ 0 w 247"/>
                    <a:gd name="T19" fmla="*/ 0 h 525"/>
                    <a:gd name="T20" fmla="*/ 0 w 247"/>
                    <a:gd name="T21" fmla="*/ 0 h 525"/>
                    <a:gd name="T22" fmla="*/ 0 w 247"/>
                    <a:gd name="T23" fmla="*/ 0 h 525"/>
                    <a:gd name="T24" fmla="*/ 0 w 247"/>
                    <a:gd name="T25" fmla="*/ 0 h 525"/>
                    <a:gd name="T26" fmla="*/ 0 w 247"/>
                    <a:gd name="T27" fmla="*/ 0 h 525"/>
                    <a:gd name="T28" fmla="*/ 0 w 247"/>
                    <a:gd name="T29" fmla="*/ 0 h 525"/>
                    <a:gd name="T30" fmla="*/ 0 w 247"/>
                    <a:gd name="T31" fmla="*/ 0 h 525"/>
                    <a:gd name="T32" fmla="*/ 0 w 247"/>
                    <a:gd name="T33" fmla="*/ 0 h 525"/>
                    <a:gd name="T34" fmla="*/ 0 w 247"/>
                    <a:gd name="T35" fmla="*/ 0 h 525"/>
                    <a:gd name="T36" fmla="*/ 0 w 247"/>
                    <a:gd name="T37" fmla="*/ 0 h 525"/>
                    <a:gd name="T38" fmla="*/ 0 w 247"/>
                    <a:gd name="T39" fmla="*/ 0 h 525"/>
                    <a:gd name="T40" fmla="*/ 0 w 247"/>
                    <a:gd name="T41" fmla="*/ 0 h 525"/>
                    <a:gd name="T42" fmla="*/ 0 w 247"/>
                    <a:gd name="T43" fmla="*/ 0 h 525"/>
                    <a:gd name="T44" fmla="*/ 0 w 247"/>
                    <a:gd name="T45" fmla="*/ 0 h 525"/>
                    <a:gd name="T46" fmla="*/ 0 w 247"/>
                    <a:gd name="T47" fmla="*/ 0 h 525"/>
                    <a:gd name="T48" fmla="*/ 0 w 247"/>
                    <a:gd name="T49" fmla="*/ 0 h 525"/>
                    <a:gd name="T50" fmla="*/ 0 w 247"/>
                    <a:gd name="T51" fmla="*/ 0 h 525"/>
                    <a:gd name="T52" fmla="*/ 0 w 247"/>
                    <a:gd name="T53" fmla="*/ 0 h 525"/>
                    <a:gd name="T54" fmla="*/ 0 w 247"/>
                    <a:gd name="T55" fmla="*/ 0 h 525"/>
                    <a:gd name="T56" fmla="*/ 0 w 247"/>
                    <a:gd name="T57" fmla="*/ 0 h 525"/>
                    <a:gd name="T58" fmla="*/ 0 w 247"/>
                    <a:gd name="T59" fmla="*/ 0 h 525"/>
                    <a:gd name="T60" fmla="*/ 0 w 247"/>
                    <a:gd name="T61" fmla="*/ 0 h 525"/>
                    <a:gd name="T62" fmla="*/ 0 w 247"/>
                    <a:gd name="T63" fmla="*/ 0 h 525"/>
                    <a:gd name="T64" fmla="*/ 0 w 247"/>
                    <a:gd name="T65" fmla="*/ 0 h 525"/>
                    <a:gd name="T66" fmla="*/ 0 w 247"/>
                    <a:gd name="T67" fmla="*/ 0 h 525"/>
                    <a:gd name="T68" fmla="*/ 0 w 247"/>
                    <a:gd name="T69" fmla="*/ 0 h 525"/>
                    <a:gd name="T70" fmla="*/ 0 w 247"/>
                    <a:gd name="T71" fmla="*/ 0 h 525"/>
                    <a:gd name="T72" fmla="*/ 0 w 247"/>
                    <a:gd name="T73" fmla="*/ 0 h 525"/>
                    <a:gd name="T74" fmla="*/ 0 w 247"/>
                    <a:gd name="T75" fmla="*/ 0 h 525"/>
                    <a:gd name="T76" fmla="*/ 0 w 247"/>
                    <a:gd name="T77" fmla="*/ 0 h 525"/>
                    <a:gd name="T78" fmla="*/ 0 w 247"/>
                    <a:gd name="T79" fmla="*/ 0 h 525"/>
                    <a:gd name="T80" fmla="*/ 0 w 247"/>
                    <a:gd name="T81" fmla="*/ 0 h 525"/>
                    <a:gd name="T82" fmla="*/ 0 w 247"/>
                    <a:gd name="T83" fmla="*/ 0 h 525"/>
                    <a:gd name="T84" fmla="*/ 0 w 247"/>
                    <a:gd name="T85" fmla="*/ 0 h 525"/>
                    <a:gd name="T86" fmla="*/ 0 w 247"/>
                    <a:gd name="T87" fmla="*/ 0 h 525"/>
                    <a:gd name="T88" fmla="*/ 0 w 247"/>
                    <a:gd name="T89" fmla="*/ 0 h 525"/>
                    <a:gd name="T90" fmla="*/ 0 w 247"/>
                    <a:gd name="T91" fmla="*/ 0 h 525"/>
                    <a:gd name="T92" fmla="*/ 0 w 247"/>
                    <a:gd name="T93" fmla="*/ 0 h 525"/>
                    <a:gd name="T94" fmla="*/ 0 w 247"/>
                    <a:gd name="T95" fmla="*/ 0 h 525"/>
                    <a:gd name="T96" fmla="*/ 0 w 247"/>
                    <a:gd name="T97" fmla="*/ 0 h 525"/>
                    <a:gd name="T98" fmla="*/ 0 w 247"/>
                    <a:gd name="T99" fmla="*/ 0 h 525"/>
                    <a:gd name="T100" fmla="*/ 0 w 247"/>
                    <a:gd name="T101" fmla="*/ 0 h 525"/>
                    <a:gd name="T102" fmla="*/ 0 w 247"/>
                    <a:gd name="T103" fmla="*/ 0 h 525"/>
                    <a:gd name="T104" fmla="*/ 0 w 247"/>
                    <a:gd name="T105" fmla="*/ 0 h 525"/>
                    <a:gd name="T106" fmla="*/ 0 w 247"/>
                    <a:gd name="T107" fmla="*/ 0 h 525"/>
                    <a:gd name="T108" fmla="*/ 0 w 247"/>
                    <a:gd name="T109" fmla="*/ 0 h 525"/>
                    <a:gd name="T110" fmla="*/ 0 w 247"/>
                    <a:gd name="T111" fmla="*/ 0 h 525"/>
                    <a:gd name="T112" fmla="*/ 0 w 247"/>
                    <a:gd name="T113" fmla="*/ 0 h 525"/>
                    <a:gd name="T114" fmla="*/ 0 w 247"/>
                    <a:gd name="T115" fmla="*/ 0 h 525"/>
                    <a:gd name="T116" fmla="*/ 0 w 247"/>
                    <a:gd name="T117" fmla="*/ 0 h 525"/>
                    <a:gd name="T118" fmla="*/ 0 w 247"/>
                    <a:gd name="T119" fmla="*/ 0 h 525"/>
                    <a:gd name="T120" fmla="*/ 0 w 247"/>
                    <a:gd name="T121" fmla="*/ 0 h 525"/>
                    <a:gd name="T122" fmla="*/ 0 w 247"/>
                    <a:gd name="T123" fmla="*/ 0 h 525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7" h="525">
                      <a:moveTo>
                        <a:pt x="205" y="146"/>
                      </a:moveTo>
                      <a:lnTo>
                        <a:pt x="205" y="146"/>
                      </a:lnTo>
                      <a:lnTo>
                        <a:pt x="196" y="146"/>
                      </a:lnTo>
                      <a:lnTo>
                        <a:pt x="187" y="139"/>
                      </a:lnTo>
                      <a:lnTo>
                        <a:pt x="179" y="139"/>
                      </a:lnTo>
                      <a:lnTo>
                        <a:pt x="170" y="132"/>
                      </a:lnTo>
                      <a:lnTo>
                        <a:pt x="163" y="124"/>
                      </a:lnTo>
                      <a:lnTo>
                        <a:pt x="163" y="116"/>
                      </a:lnTo>
                      <a:lnTo>
                        <a:pt x="163" y="110"/>
                      </a:lnTo>
                      <a:lnTo>
                        <a:pt x="170" y="110"/>
                      </a:lnTo>
                      <a:lnTo>
                        <a:pt x="179" y="102"/>
                      </a:lnTo>
                      <a:lnTo>
                        <a:pt x="179" y="96"/>
                      </a:lnTo>
                      <a:lnTo>
                        <a:pt x="187" y="88"/>
                      </a:lnTo>
                      <a:lnTo>
                        <a:pt x="187" y="81"/>
                      </a:lnTo>
                      <a:lnTo>
                        <a:pt x="187" y="73"/>
                      </a:lnTo>
                      <a:lnTo>
                        <a:pt x="187" y="65"/>
                      </a:lnTo>
                      <a:lnTo>
                        <a:pt x="187" y="51"/>
                      </a:lnTo>
                      <a:lnTo>
                        <a:pt x="187" y="45"/>
                      </a:lnTo>
                      <a:lnTo>
                        <a:pt x="187" y="37"/>
                      </a:lnTo>
                      <a:lnTo>
                        <a:pt x="179" y="29"/>
                      </a:lnTo>
                      <a:lnTo>
                        <a:pt x="170" y="22"/>
                      </a:lnTo>
                      <a:lnTo>
                        <a:pt x="163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7" y="0"/>
                      </a:lnTo>
                      <a:lnTo>
                        <a:pt x="128" y="0"/>
                      </a:lnTo>
                      <a:lnTo>
                        <a:pt x="120" y="0"/>
                      </a:lnTo>
                      <a:lnTo>
                        <a:pt x="104" y="8"/>
                      </a:lnTo>
                      <a:lnTo>
                        <a:pt x="94" y="8"/>
                      </a:lnTo>
                      <a:lnTo>
                        <a:pt x="85" y="16"/>
                      </a:lnTo>
                      <a:lnTo>
                        <a:pt x="78" y="22"/>
                      </a:lnTo>
                      <a:lnTo>
                        <a:pt x="78" y="29"/>
                      </a:lnTo>
                      <a:lnTo>
                        <a:pt x="69" y="37"/>
                      </a:lnTo>
                      <a:lnTo>
                        <a:pt x="69" y="45"/>
                      </a:lnTo>
                      <a:lnTo>
                        <a:pt x="61" y="51"/>
                      </a:lnTo>
                      <a:lnTo>
                        <a:pt x="61" y="65"/>
                      </a:lnTo>
                      <a:lnTo>
                        <a:pt x="61" y="73"/>
                      </a:lnTo>
                      <a:lnTo>
                        <a:pt x="69" y="81"/>
                      </a:lnTo>
                      <a:lnTo>
                        <a:pt x="69" y="88"/>
                      </a:lnTo>
                      <a:lnTo>
                        <a:pt x="69" y="96"/>
                      </a:lnTo>
                      <a:lnTo>
                        <a:pt x="78" y="102"/>
                      </a:lnTo>
                      <a:lnTo>
                        <a:pt x="85" y="110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8" y="139"/>
                      </a:lnTo>
                      <a:lnTo>
                        <a:pt x="69" y="139"/>
                      </a:lnTo>
                      <a:lnTo>
                        <a:pt x="61" y="146"/>
                      </a:lnTo>
                      <a:lnTo>
                        <a:pt x="52" y="146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9" y="161"/>
                      </a:lnTo>
                      <a:lnTo>
                        <a:pt x="10" y="169"/>
                      </a:lnTo>
                      <a:lnTo>
                        <a:pt x="10" y="175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10" y="307"/>
                      </a:lnTo>
                      <a:lnTo>
                        <a:pt x="10" y="313"/>
                      </a:lnTo>
                      <a:lnTo>
                        <a:pt x="19" y="320"/>
                      </a:lnTo>
                      <a:lnTo>
                        <a:pt x="19" y="336"/>
                      </a:lnTo>
                      <a:lnTo>
                        <a:pt x="26" y="336"/>
                      </a:lnTo>
                      <a:lnTo>
                        <a:pt x="35" y="344"/>
                      </a:lnTo>
                      <a:lnTo>
                        <a:pt x="43" y="350"/>
                      </a:lnTo>
                      <a:lnTo>
                        <a:pt x="52" y="350"/>
                      </a:lnTo>
                      <a:lnTo>
                        <a:pt x="52" y="356"/>
                      </a:lnTo>
                      <a:lnTo>
                        <a:pt x="52" y="218"/>
                      </a:lnTo>
                      <a:lnTo>
                        <a:pt x="52" y="372"/>
                      </a:lnTo>
                      <a:lnTo>
                        <a:pt x="52" y="488"/>
                      </a:lnTo>
                      <a:lnTo>
                        <a:pt x="52" y="496"/>
                      </a:lnTo>
                      <a:lnTo>
                        <a:pt x="52" y="503"/>
                      </a:lnTo>
                      <a:lnTo>
                        <a:pt x="61" y="509"/>
                      </a:lnTo>
                      <a:lnTo>
                        <a:pt x="61" y="517"/>
                      </a:lnTo>
                      <a:lnTo>
                        <a:pt x="69" y="517"/>
                      </a:lnTo>
                      <a:lnTo>
                        <a:pt x="69" y="525"/>
                      </a:lnTo>
                      <a:lnTo>
                        <a:pt x="78" y="525"/>
                      </a:lnTo>
                      <a:lnTo>
                        <a:pt x="85" y="525"/>
                      </a:lnTo>
                      <a:lnTo>
                        <a:pt x="94" y="525"/>
                      </a:lnTo>
                      <a:lnTo>
                        <a:pt x="104" y="525"/>
                      </a:lnTo>
                      <a:lnTo>
                        <a:pt x="111" y="517"/>
                      </a:lnTo>
                      <a:lnTo>
                        <a:pt x="120" y="509"/>
                      </a:lnTo>
                      <a:lnTo>
                        <a:pt x="128" y="503"/>
                      </a:lnTo>
                      <a:lnTo>
                        <a:pt x="128" y="496"/>
                      </a:lnTo>
                      <a:lnTo>
                        <a:pt x="128" y="488"/>
                      </a:lnTo>
                      <a:lnTo>
                        <a:pt x="128" y="291"/>
                      </a:lnTo>
                      <a:lnTo>
                        <a:pt x="128" y="488"/>
                      </a:lnTo>
                      <a:lnTo>
                        <a:pt x="128" y="496"/>
                      </a:lnTo>
                      <a:lnTo>
                        <a:pt x="128" y="503"/>
                      </a:lnTo>
                      <a:lnTo>
                        <a:pt x="128" y="509"/>
                      </a:lnTo>
                      <a:lnTo>
                        <a:pt x="137" y="509"/>
                      </a:lnTo>
                      <a:lnTo>
                        <a:pt x="137" y="517"/>
                      </a:lnTo>
                      <a:lnTo>
                        <a:pt x="144" y="517"/>
                      </a:lnTo>
                      <a:lnTo>
                        <a:pt x="144" y="525"/>
                      </a:lnTo>
                      <a:lnTo>
                        <a:pt x="153" y="525"/>
                      </a:lnTo>
                      <a:lnTo>
                        <a:pt x="163" y="525"/>
                      </a:lnTo>
                      <a:lnTo>
                        <a:pt x="170" y="525"/>
                      </a:lnTo>
                      <a:lnTo>
                        <a:pt x="179" y="525"/>
                      </a:lnTo>
                      <a:lnTo>
                        <a:pt x="187" y="517"/>
                      </a:lnTo>
                      <a:lnTo>
                        <a:pt x="196" y="509"/>
                      </a:lnTo>
                      <a:lnTo>
                        <a:pt x="196" y="503"/>
                      </a:lnTo>
                      <a:lnTo>
                        <a:pt x="196" y="496"/>
                      </a:lnTo>
                      <a:lnTo>
                        <a:pt x="196" y="488"/>
                      </a:lnTo>
                      <a:lnTo>
                        <a:pt x="196" y="372"/>
                      </a:lnTo>
                      <a:lnTo>
                        <a:pt x="196" y="218"/>
                      </a:lnTo>
                      <a:lnTo>
                        <a:pt x="196" y="356"/>
                      </a:lnTo>
                      <a:lnTo>
                        <a:pt x="205" y="350"/>
                      </a:lnTo>
                      <a:lnTo>
                        <a:pt x="212" y="350"/>
                      </a:lnTo>
                      <a:lnTo>
                        <a:pt x="212" y="344"/>
                      </a:lnTo>
                      <a:lnTo>
                        <a:pt x="222" y="336"/>
                      </a:lnTo>
                      <a:lnTo>
                        <a:pt x="229" y="328"/>
                      </a:lnTo>
                      <a:lnTo>
                        <a:pt x="238" y="320"/>
                      </a:lnTo>
                      <a:lnTo>
                        <a:pt x="247" y="313"/>
                      </a:lnTo>
                      <a:lnTo>
                        <a:pt x="247" y="307"/>
                      </a:lnTo>
                      <a:lnTo>
                        <a:pt x="247" y="291"/>
                      </a:lnTo>
                      <a:lnTo>
                        <a:pt x="247" y="197"/>
                      </a:lnTo>
                      <a:lnTo>
                        <a:pt x="247" y="189"/>
                      </a:lnTo>
                      <a:lnTo>
                        <a:pt x="247" y="181"/>
                      </a:lnTo>
                      <a:lnTo>
                        <a:pt x="247" y="175"/>
                      </a:lnTo>
                      <a:lnTo>
                        <a:pt x="247" y="169"/>
                      </a:lnTo>
                      <a:lnTo>
                        <a:pt x="238" y="161"/>
                      </a:lnTo>
                      <a:lnTo>
                        <a:pt x="229" y="161"/>
                      </a:lnTo>
                      <a:lnTo>
                        <a:pt x="222" y="153"/>
                      </a:lnTo>
                      <a:lnTo>
                        <a:pt x="205" y="146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  <p:grpSp>
          <p:nvGrpSpPr>
            <p:cNvPr id="71" name="Group 288"/>
            <p:cNvGrpSpPr>
              <a:grpSpLocks/>
            </p:cNvGrpSpPr>
            <p:nvPr/>
          </p:nvGrpSpPr>
          <p:grpSpPr bwMode="auto">
            <a:xfrm>
              <a:off x="2841" y="2848"/>
              <a:ext cx="105" cy="236"/>
              <a:chOff x="3163" y="2383"/>
              <a:chExt cx="122" cy="262"/>
            </a:xfrm>
          </p:grpSpPr>
          <p:sp>
            <p:nvSpPr>
              <p:cNvPr id="211" name="Freeform 289"/>
              <p:cNvSpPr>
                <a:spLocks/>
              </p:cNvSpPr>
              <p:nvPr/>
            </p:nvSpPr>
            <p:spPr bwMode="auto">
              <a:xfrm>
                <a:off x="3163" y="2383"/>
                <a:ext cx="122" cy="262"/>
              </a:xfrm>
              <a:custGeom>
                <a:avLst/>
                <a:gdLst>
                  <a:gd name="T0" fmla="*/ 0 w 245"/>
                  <a:gd name="T1" fmla="*/ 0 h 525"/>
                  <a:gd name="T2" fmla="*/ 0 w 245"/>
                  <a:gd name="T3" fmla="*/ 0 h 525"/>
                  <a:gd name="T4" fmla="*/ 0 w 245"/>
                  <a:gd name="T5" fmla="*/ 0 h 525"/>
                  <a:gd name="T6" fmla="*/ 0 w 245"/>
                  <a:gd name="T7" fmla="*/ 0 h 525"/>
                  <a:gd name="T8" fmla="*/ 0 w 245"/>
                  <a:gd name="T9" fmla="*/ 0 h 525"/>
                  <a:gd name="T10" fmla="*/ 0 w 245"/>
                  <a:gd name="T11" fmla="*/ 0 h 525"/>
                  <a:gd name="T12" fmla="*/ 0 w 245"/>
                  <a:gd name="T13" fmla="*/ 0 h 525"/>
                  <a:gd name="T14" fmla="*/ 0 w 245"/>
                  <a:gd name="T15" fmla="*/ 0 h 525"/>
                  <a:gd name="T16" fmla="*/ 0 w 245"/>
                  <a:gd name="T17" fmla="*/ 0 h 525"/>
                  <a:gd name="T18" fmla="*/ 0 w 245"/>
                  <a:gd name="T19" fmla="*/ 0 h 525"/>
                  <a:gd name="T20" fmla="*/ 0 w 245"/>
                  <a:gd name="T21" fmla="*/ 0 h 525"/>
                  <a:gd name="T22" fmla="*/ 0 w 245"/>
                  <a:gd name="T23" fmla="*/ 0 h 525"/>
                  <a:gd name="T24" fmla="*/ 0 w 245"/>
                  <a:gd name="T25" fmla="*/ 0 h 525"/>
                  <a:gd name="T26" fmla="*/ 0 w 245"/>
                  <a:gd name="T27" fmla="*/ 0 h 525"/>
                  <a:gd name="T28" fmla="*/ 0 w 245"/>
                  <a:gd name="T29" fmla="*/ 0 h 525"/>
                  <a:gd name="T30" fmla="*/ 0 w 245"/>
                  <a:gd name="T31" fmla="*/ 0 h 525"/>
                  <a:gd name="T32" fmla="*/ 0 w 245"/>
                  <a:gd name="T33" fmla="*/ 0 h 525"/>
                  <a:gd name="T34" fmla="*/ 0 w 245"/>
                  <a:gd name="T35" fmla="*/ 0 h 525"/>
                  <a:gd name="T36" fmla="*/ 0 w 245"/>
                  <a:gd name="T37" fmla="*/ 0 h 525"/>
                  <a:gd name="T38" fmla="*/ 0 w 245"/>
                  <a:gd name="T39" fmla="*/ 0 h 525"/>
                  <a:gd name="T40" fmla="*/ 0 w 245"/>
                  <a:gd name="T41" fmla="*/ 0 h 525"/>
                  <a:gd name="T42" fmla="*/ 0 w 245"/>
                  <a:gd name="T43" fmla="*/ 0 h 525"/>
                  <a:gd name="T44" fmla="*/ 0 w 245"/>
                  <a:gd name="T45" fmla="*/ 0 h 525"/>
                  <a:gd name="T46" fmla="*/ 0 w 245"/>
                  <a:gd name="T47" fmla="*/ 0 h 525"/>
                  <a:gd name="T48" fmla="*/ 0 w 245"/>
                  <a:gd name="T49" fmla="*/ 0 h 525"/>
                  <a:gd name="T50" fmla="*/ 0 w 245"/>
                  <a:gd name="T51" fmla="*/ 0 h 525"/>
                  <a:gd name="T52" fmla="*/ 0 w 245"/>
                  <a:gd name="T53" fmla="*/ 0 h 525"/>
                  <a:gd name="T54" fmla="*/ 0 w 245"/>
                  <a:gd name="T55" fmla="*/ 0 h 525"/>
                  <a:gd name="T56" fmla="*/ 0 w 245"/>
                  <a:gd name="T57" fmla="*/ 0 h 525"/>
                  <a:gd name="T58" fmla="*/ 0 w 245"/>
                  <a:gd name="T59" fmla="*/ 0 h 525"/>
                  <a:gd name="T60" fmla="*/ 0 w 245"/>
                  <a:gd name="T61" fmla="*/ 0 h 525"/>
                  <a:gd name="T62" fmla="*/ 0 w 245"/>
                  <a:gd name="T63" fmla="*/ 0 h 525"/>
                  <a:gd name="T64" fmla="*/ 0 w 245"/>
                  <a:gd name="T65" fmla="*/ 0 h 525"/>
                  <a:gd name="T66" fmla="*/ 0 w 245"/>
                  <a:gd name="T67" fmla="*/ 0 h 525"/>
                  <a:gd name="T68" fmla="*/ 0 w 245"/>
                  <a:gd name="T69" fmla="*/ 0 h 525"/>
                  <a:gd name="T70" fmla="*/ 0 w 245"/>
                  <a:gd name="T71" fmla="*/ 0 h 525"/>
                  <a:gd name="T72" fmla="*/ 0 w 245"/>
                  <a:gd name="T73" fmla="*/ 0 h 525"/>
                  <a:gd name="T74" fmla="*/ 0 w 245"/>
                  <a:gd name="T75" fmla="*/ 0 h 525"/>
                  <a:gd name="T76" fmla="*/ 0 w 245"/>
                  <a:gd name="T77" fmla="*/ 0 h 525"/>
                  <a:gd name="T78" fmla="*/ 0 w 245"/>
                  <a:gd name="T79" fmla="*/ 0 h 525"/>
                  <a:gd name="T80" fmla="*/ 0 w 245"/>
                  <a:gd name="T81" fmla="*/ 0 h 525"/>
                  <a:gd name="T82" fmla="*/ 0 w 245"/>
                  <a:gd name="T83" fmla="*/ 0 h 525"/>
                  <a:gd name="T84" fmla="*/ 0 w 245"/>
                  <a:gd name="T85" fmla="*/ 0 h 525"/>
                  <a:gd name="T86" fmla="*/ 0 w 245"/>
                  <a:gd name="T87" fmla="*/ 0 h 525"/>
                  <a:gd name="T88" fmla="*/ 0 w 245"/>
                  <a:gd name="T89" fmla="*/ 0 h 525"/>
                  <a:gd name="T90" fmla="*/ 0 w 245"/>
                  <a:gd name="T91" fmla="*/ 0 h 525"/>
                  <a:gd name="T92" fmla="*/ 0 w 245"/>
                  <a:gd name="T93" fmla="*/ 0 h 525"/>
                  <a:gd name="T94" fmla="*/ 0 w 245"/>
                  <a:gd name="T95" fmla="*/ 0 h 525"/>
                  <a:gd name="T96" fmla="*/ 0 w 245"/>
                  <a:gd name="T97" fmla="*/ 0 h 525"/>
                  <a:gd name="T98" fmla="*/ 0 w 245"/>
                  <a:gd name="T99" fmla="*/ 0 h 525"/>
                  <a:gd name="T100" fmla="*/ 0 w 245"/>
                  <a:gd name="T101" fmla="*/ 0 h 525"/>
                  <a:gd name="T102" fmla="*/ 0 w 245"/>
                  <a:gd name="T103" fmla="*/ 0 h 525"/>
                  <a:gd name="T104" fmla="*/ 0 w 245"/>
                  <a:gd name="T105" fmla="*/ 0 h 525"/>
                  <a:gd name="T106" fmla="*/ 0 w 245"/>
                  <a:gd name="T107" fmla="*/ 0 h 525"/>
                  <a:gd name="T108" fmla="*/ 0 w 245"/>
                  <a:gd name="T109" fmla="*/ 0 h 525"/>
                  <a:gd name="T110" fmla="*/ 0 w 245"/>
                  <a:gd name="T111" fmla="*/ 0 h 525"/>
                  <a:gd name="T112" fmla="*/ 0 w 245"/>
                  <a:gd name="T113" fmla="*/ 0 h 525"/>
                  <a:gd name="T114" fmla="*/ 0 w 245"/>
                  <a:gd name="T115" fmla="*/ 0 h 525"/>
                  <a:gd name="T116" fmla="*/ 0 w 245"/>
                  <a:gd name="T117" fmla="*/ 0 h 525"/>
                  <a:gd name="T118" fmla="*/ 0 w 245"/>
                  <a:gd name="T119" fmla="*/ 0 h 525"/>
                  <a:gd name="T120" fmla="*/ 0 w 245"/>
                  <a:gd name="T121" fmla="*/ 0 h 525"/>
                  <a:gd name="T122" fmla="*/ 0 w 245"/>
                  <a:gd name="T123" fmla="*/ 0 h 52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5" h="525">
                    <a:moveTo>
                      <a:pt x="202" y="147"/>
                    </a:moveTo>
                    <a:lnTo>
                      <a:pt x="202" y="147"/>
                    </a:lnTo>
                    <a:lnTo>
                      <a:pt x="193" y="147"/>
                    </a:lnTo>
                    <a:lnTo>
                      <a:pt x="186" y="139"/>
                    </a:lnTo>
                    <a:lnTo>
                      <a:pt x="177" y="139"/>
                    </a:lnTo>
                    <a:lnTo>
                      <a:pt x="167" y="132"/>
                    </a:lnTo>
                    <a:lnTo>
                      <a:pt x="160" y="124"/>
                    </a:lnTo>
                    <a:lnTo>
                      <a:pt x="160" y="116"/>
                    </a:lnTo>
                    <a:lnTo>
                      <a:pt x="160" y="110"/>
                    </a:lnTo>
                    <a:lnTo>
                      <a:pt x="167" y="110"/>
                    </a:lnTo>
                    <a:lnTo>
                      <a:pt x="177" y="102"/>
                    </a:lnTo>
                    <a:lnTo>
                      <a:pt x="177" y="96"/>
                    </a:lnTo>
                    <a:lnTo>
                      <a:pt x="186" y="88"/>
                    </a:lnTo>
                    <a:lnTo>
                      <a:pt x="186" y="81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1"/>
                    </a:lnTo>
                    <a:lnTo>
                      <a:pt x="186" y="45"/>
                    </a:lnTo>
                    <a:lnTo>
                      <a:pt x="186" y="37"/>
                    </a:lnTo>
                    <a:lnTo>
                      <a:pt x="177" y="29"/>
                    </a:lnTo>
                    <a:lnTo>
                      <a:pt x="167" y="23"/>
                    </a:lnTo>
                    <a:lnTo>
                      <a:pt x="160" y="16"/>
                    </a:lnTo>
                    <a:lnTo>
                      <a:pt x="153" y="8"/>
                    </a:lnTo>
                    <a:lnTo>
                      <a:pt x="143" y="8"/>
                    </a:lnTo>
                    <a:lnTo>
                      <a:pt x="134" y="0"/>
                    </a:lnTo>
                    <a:lnTo>
                      <a:pt x="125" y="0"/>
                    </a:lnTo>
                    <a:lnTo>
                      <a:pt x="119" y="0"/>
                    </a:lnTo>
                    <a:lnTo>
                      <a:pt x="101" y="8"/>
                    </a:lnTo>
                    <a:lnTo>
                      <a:pt x="92" y="8"/>
                    </a:lnTo>
                    <a:lnTo>
                      <a:pt x="84" y="16"/>
                    </a:lnTo>
                    <a:lnTo>
                      <a:pt x="77" y="23"/>
                    </a:lnTo>
                    <a:lnTo>
                      <a:pt x="77" y="29"/>
                    </a:lnTo>
                    <a:lnTo>
                      <a:pt x="68" y="37"/>
                    </a:lnTo>
                    <a:lnTo>
                      <a:pt x="68" y="45"/>
                    </a:lnTo>
                    <a:lnTo>
                      <a:pt x="59" y="51"/>
                    </a:lnTo>
                    <a:lnTo>
                      <a:pt x="59" y="65"/>
                    </a:lnTo>
                    <a:lnTo>
                      <a:pt x="59" y="73"/>
                    </a:lnTo>
                    <a:lnTo>
                      <a:pt x="68" y="81"/>
                    </a:lnTo>
                    <a:lnTo>
                      <a:pt x="68" y="88"/>
                    </a:lnTo>
                    <a:lnTo>
                      <a:pt x="68" y="96"/>
                    </a:lnTo>
                    <a:lnTo>
                      <a:pt x="77" y="102"/>
                    </a:lnTo>
                    <a:lnTo>
                      <a:pt x="84" y="110"/>
                    </a:lnTo>
                    <a:lnTo>
                      <a:pt x="84" y="116"/>
                    </a:lnTo>
                    <a:lnTo>
                      <a:pt x="84" y="124"/>
                    </a:lnTo>
                    <a:lnTo>
                      <a:pt x="84" y="132"/>
                    </a:lnTo>
                    <a:lnTo>
                      <a:pt x="77" y="139"/>
                    </a:lnTo>
                    <a:lnTo>
                      <a:pt x="68" y="139"/>
                    </a:lnTo>
                    <a:lnTo>
                      <a:pt x="59" y="147"/>
                    </a:lnTo>
                    <a:lnTo>
                      <a:pt x="51" y="147"/>
                    </a:lnTo>
                    <a:lnTo>
                      <a:pt x="35" y="153"/>
                    </a:lnTo>
                    <a:lnTo>
                      <a:pt x="25" y="161"/>
                    </a:lnTo>
                    <a:lnTo>
                      <a:pt x="16" y="161"/>
                    </a:lnTo>
                    <a:lnTo>
                      <a:pt x="9" y="169"/>
                    </a:lnTo>
                    <a:lnTo>
                      <a:pt x="9" y="175"/>
                    </a:lnTo>
                    <a:lnTo>
                      <a:pt x="0" y="182"/>
                    </a:lnTo>
                    <a:lnTo>
                      <a:pt x="0" y="190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9" y="307"/>
                    </a:lnTo>
                    <a:lnTo>
                      <a:pt x="9" y="314"/>
                    </a:lnTo>
                    <a:lnTo>
                      <a:pt x="16" y="320"/>
                    </a:lnTo>
                    <a:lnTo>
                      <a:pt x="16" y="336"/>
                    </a:lnTo>
                    <a:lnTo>
                      <a:pt x="25" y="336"/>
                    </a:lnTo>
                    <a:lnTo>
                      <a:pt x="35" y="344"/>
                    </a:lnTo>
                    <a:lnTo>
                      <a:pt x="42" y="350"/>
                    </a:lnTo>
                    <a:lnTo>
                      <a:pt x="51" y="350"/>
                    </a:lnTo>
                    <a:lnTo>
                      <a:pt x="51" y="356"/>
                    </a:lnTo>
                    <a:lnTo>
                      <a:pt x="51" y="218"/>
                    </a:lnTo>
                    <a:lnTo>
                      <a:pt x="51" y="372"/>
                    </a:lnTo>
                    <a:lnTo>
                      <a:pt x="51" y="488"/>
                    </a:lnTo>
                    <a:lnTo>
                      <a:pt x="51" y="496"/>
                    </a:lnTo>
                    <a:lnTo>
                      <a:pt x="51" y="503"/>
                    </a:lnTo>
                    <a:lnTo>
                      <a:pt x="59" y="509"/>
                    </a:lnTo>
                    <a:lnTo>
                      <a:pt x="59" y="517"/>
                    </a:lnTo>
                    <a:lnTo>
                      <a:pt x="68" y="517"/>
                    </a:lnTo>
                    <a:lnTo>
                      <a:pt x="68" y="525"/>
                    </a:lnTo>
                    <a:lnTo>
                      <a:pt x="77" y="525"/>
                    </a:lnTo>
                    <a:lnTo>
                      <a:pt x="84" y="525"/>
                    </a:lnTo>
                    <a:lnTo>
                      <a:pt x="92" y="525"/>
                    </a:lnTo>
                    <a:lnTo>
                      <a:pt x="101" y="525"/>
                    </a:lnTo>
                    <a:lnTo>
                      <a:pt x="110" y="517"/>
                    </a:lnTo>
                    <a:lnTo>
                      <a:pt x="119" y="509"/>
                    </a:lnTo>
                    <a:lnTo>
                      <a:pt x="125" y="503"/>
                    </a:lnTo>
                    <a:lnTo>
                      <a:pt x="125" y="496"/>
                    </a:lnTo>
                    <a:lnTo>
                      <a:pt x="125" y="488"/>
                    </a:lnTo>
                    <a:lnTo>
                      <a:pt x="125" y="291"/>
                    </a:lnTo>
                    <a:lnTo>
                      <a:pt x="125" y="488"/>
                    </a:lnTo>
                    <a:lnTo>
                      <a:pt x="125" y="496"/>
                    </a:lnTo>
                    <a:lnTo>
                      <a:pt x="125" y="503"/>
                    </a:lnTo>
                    <a:lnTo>
                      <a:pt x="125" y="509"/>
                    </a:lnTo>
                    <a:lnTo>
                      <a:pt x="134" y="509"/>
                    </a:lnTo>
                    <a:lnTo>
                      <a:pt x="134" y="517"/>
                    </a:lnTo>
                    <a:lnTo>
                      <a:pt x="143" y="517"/>
                    </a:lnTo>
                    <a:lnTo>
                      <a:pt x="143" y="525"/>
                    </a:lnTo>
                    <a:lnTo>
                      <a:pt x="153" y="525"/>
                    </a:lnTo>
                    <a:lnTo>
                      <a:pt x="160" y="525"/>
                    </a:lnTo>
                    <a:lnTo>
                      <a:pt x="167" y="525"/>
                    </a:lnTo>
                    <a:lnTo>
                      <a:pt x="177" y="525"/>
                    </a:lnTo>
                    <a:lnTo>
                      <a:pt x="186" y="517"/>
                    </a:lnTo>
                    <a:lnTo>
                      <a:pt x="193" y="509"/>
                    </a:lnTo>
                    <a:lnTo>
                      <a:pt x="193" y="503"/>
                    </a:lnTo>
                    <a:lnTo>
                      <a:pt x="193" y="496"/>
                    </a:lnTo>
                    <a:lnTo>
                      <a:pt x="193" y="488"/>
                    </a:lnTo>
                    <a:lnTo>
                      <a:pt x="193" y="372"/>
                    </a:lnTo>
                    <a:lnTo>
                      <a:pt x="193" y="218"/>
                    </a:lnTo>
                    <a:lnTo>
                      <a:pt x="193" y="356"/>
                    </a:lnTo>
                    <a:lnTo>
                      <a:pt x="202" y="350"/>
                    </a:lnTo>
                    <a:lnTo>
                      <a:pt x="210" y="350"/>
                    </a:lnTo>
                    <a:lnTo>
                      <a:pt x="210" y="344"/>
                    </a:lnTo>
                    <a:lnTo>
                      <a:pt x="219" y="336"/>
                    </a:lnTo>
                    <a:lnTo>
                      <a:pt x="226" y="328"/>
                    </a:lnTo>
                    <a:lnTo>
                      <a:pt x="235" y="320"/>
                    </a:lnTo>
                    <a:lnTo>
                      <a:pt x="245" y="314"/>
                    </a:lnTo>
                    <a:lnTo>
                      <a:pt x="245" y="307"/>
                    </a:lnTo>
                    <a:lnTo>
                      <a:pt x="245" y="291"/>
                    </a:lnTo>
                    <a:lnTo>
                      <a:pt x="245" y="197"/>
                    </a:lnTo>
                    <a:lnTo>
                      <a:pt x="245" y="190"/>
                    </a:lnTo>
                    <a:lnTo>
                      <a:pt x="245" y="182"/>
                    </a:lnTo>
                    <a:lnTo>
                      <a:pt x="245" y="175"/>
                    </a:lnTo>
                    <a:lnTo>
                      <a:pt x="245" y="169"/>
                    </a:lnTo>
                    <a:lnTo>
                      <a:pt x="235" y="161"/>
                    </a:lnTo>
                    <a:lnTo>
                      <a:pt x="226" y="161"/>
                    </a:lnTo>
                    <a:lnTo>
                      <a:pt x="219" y="153"/>
                    </a:lnTo>
                    <a:lnTo>
                      <a:pt x="202" y="147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212" name="Group 290"/>
              <p:cNvGrpSpPr>
                <a:grpSpLocks/>
              </p:cNvGrpSpPr>
              <p:nvPr/>
            </p:nvGrpSpPr>
            <p:grpSpPr bwMode="auto">
              <a:xfrm>
                <a:off x="3163" y="2383"/>
                <a:ext cx="122" cy="262"/>
                <a:chOff x="3163" y="2383"/>
                <a:chExt cx="122" cy="262"/>
              </a:xfrm>
            </p:grpSpPr>
            <p:sp>
              <p:nvSpPr>
                <p:cNvPr id="213" name="Freeform 291"/>
                <p:cNvSpPr>
                  <a:spLocks/>
                </p:cNvSpPr>
                <p:nvPr/>
              </p:nvSpPr>
              <p:spPr bwMode="auto">
                <a:xfrm>
                  <a:off x="3163" y="2383"/>
                  <a:ext cx="122" cy="262"/>
                </a:xfrm>
                <a:custGeom>
                  <a:avLst/>
                  <a:gdLst>
                    <a:gd name="T0" fmla="*/ 0 w 245"/>
                    <a:gd name="T1" fmla="*/ 0 h 525"/>
                    <a:gd name="T2" fmla="*/ 0 w 245"/>
                    <a:gd name="T3" fmla="*/ 0 h 525"/>
                    <a:gd name="T4" fmla="*/ 0 w 245"/>
                    <a:gd name="T5" fmla="*/ 0 h 525"/>
                    <a:gd name="T6" fmla="*/ 0 w 245"/>
                    <a:gd name="T7" fmla="*/ 0 h 525"/>
                    <a:gd name="T8" fmla="*/ 0 w 245"/>
                    <a:gd name="T9" fmla="*/ 0 h 525"/>
                    <a:gd name="T10" fmla="*/ 0 w 245"/>
                    <a:gd name="T11" fmla="*/ 0 h 525"/>
                    <a:gd name="T12" fmla="*/ 0 w 245"/>
                    <a:gd name="T13" fmla="*/ 0 h 525"/>
                    <a:gd name="T14" fmla="*/ 0 w 245"/>
                    <a:gd name="T15" fmla="*/ 0 h 525"/>
                    <a:gd name="T16" fmla="*/ 0 w 245"/>
                    <a:gd name="T17" fmla="*/ 0 h 525"/>
                    <a:gd name="T18" fmla="*/ 0 w 245"/>
                    <a:gd name="T19" fmla="*/ 0 h 525"/>
                    <a:gd name="T20" fmla="*/ 0 w 245"/>
                    <a:gd name="T21" fmla="*/ 0 h 525"/>
                    <a:gd name="T22" fmla="*/ 0 w 245"/>
                    <a:gd name="T23" fmla="*/ 0 h 525"/>
                    <a:gd name="T24" fmla="*/ 0 w 245"/>
                    <a:gd name="T25" fmla="*/ 0 h 525"/>
                    <a:gd name="T26" fmla="*/ 0 w 245"/>
                    <a:gd name="T27" fmla="*/ 0 h 525"/>
                    <a:gd name="T28" fmla="*/ 0 w 245"/>
                    <a:gd name="T29" fmla="*/ 0 h 525"/>
                    <a:gd name="T30" fmla="*/ 0 w 245"/>
                    <a:gd name="T31" fmla="*/ 0 h 525"/>
                    <a:gd name="T32" fmla="*/ 0 w 245"/>
                    <a:gd name="T33" fmla="*/ 0 h 525"/>
                    <a:gd name="T34" fmla="*/ 0 w 245"/>
                    <a:gd name="T35" fmla="*/ 0 h 525"/>
                    <a:gd name="T36" fmla="*/ 0 w 245"/>
                    <a:gd name="T37" fmla="*/ 0 h 525"/>
                    <a:gd name="T38" fmla="*/ 0 w 245"/>
                    <a:gd name="T39" fmla="*/ 0 h 525"/>
                    <a:gd name="T40" fmla="*/ 0 w 245"/>
                    <a:gd name="T41" fmla="*/ 0 h 525"/>
                    <a:gd name="T42" fmla="*/ 0 w 245"/>
                    <a:gd name="T43" fmla="*/ 0 h 525"/>
                    <a:gd name="T44" fmla="*/ 0 w 245"/>
                    <a:gd name="T45" fmla="*/ 0 h 525"/>
                    <a:gd name="T46" fmla="*/ 0 w 245"/>
                    <a:gd name="T47" fmla="*/ 0 h 525"/>
                    <a:gd name="T48" fmla="*/ 0 w 245"/>
                    <a:gd name="T49" fmla="*/ 0 h 525"/>
                    <a:gd name="T50" fmla="*/ 0 w 245"/>
                    <a:gd name="T51" fmla="*/ 0 h 525"/>
                    <a:gd name="T52" fmla="*/ 0 w 245"/>
                    <a:gd name="T53" fmla="*/ 0 h 525"/>
                    <a:gd name="T54" fmla="*/ 0 w 245"/>
                    <a:gd name="T55" fmla="*/ 0 h 525"/>
                    <a:gd name="T56" fmla="*/ 0 w 245"/>
                    <a:gd name="T57" fmla="*/ 0 h 525"/>
                    <a:gd name="T58" fmla="*/ 0 w 245"/>
                    <a:gd name="T59" fmla="*/ 0 h 525"/>
                    <a:gd name="T60" fmla="*/ 0 w 245"/>
                    <a:gd name="T61" fmla="*/ 0 h 525"/>
                    <a:gd name="T62" fmla="*/ 0 w 245"/>
                    <a:gd name="T63" fmla="*/ 0 h 525"/>
                    <a:gd name="T64" fmla="*/ 0 w 245"/>
                    <a:gd name="T65" fmla="*/ 0 h 525"/>
                    <a:gd name="T66" fmla="*/ 0 w 245"/>
                    <a:gd name="T67" fmla="*/ 0 h 525"/>
                    <a:gd name="T68" fmla="*/ 0 w 245"/>
                    <a:gd name="T69" fmla="*/ 0 h 525"/>
                    <a:gd name="T70" fmla="*/ 0 w 245"/>
                    <a:gd name="T71" fmla="*/ 0 h 525"/>
                    <a:gd name="T72" fmla="*/ 0 w 245"/>
                    <a:gd name="T73" fmla="*/ 0 h 525"/>
                    <a:gd name="T74" fmla="*/ 0 w 245"/>
                    <a:gd name="T75" fmla="*/ 0 h 525"/>
                    <a:gd name="T76" fmla="*/ 0 w 245"/>
                    <a:gd name="T77" fmla="*/ 0 h 525"/>
                    <a:gd name="T78" fmla="*/ 0 w 245"/>
                    <a:gd name="T79" fmla="*/ 0 h 525"/>
                    <a:gd name="T80" fmla="*/ 0 w 245"/>
                    <a:gd name="T81" fmla="*/ 0 h 525"/>
                    <a:gd name="T82" fmla="*/ 0 w 245"/>
                    <a:gd name="T83" fmla="*/ 0 h 525"/>
                    <a:gd name="T84" fmla="*/ 0 w 245"/>
                    <a:gd name="T85" fmla="*/ 0 h 525"/>
                    <a:gd name="T86" fmla="*/ 0 w 245"/>
                    <a:gd name="T87" fmla="*/ 0 h 525"/>
                    <a:gd name="T88" fmla="*/ 0 w 245"/>
                    <a:gd name="T89" fmla="*/ 0 h 525"/>
                    <a:gd name="T90" fmla="*/ 0 w 245"/>
                    <a:gd name="T91" fmla="*/ 0 h 525"/>
                    <a:gd name="T92" fmla="*/ 0 w 245"/>
                    <a:gd name="T93" fmla="*/ 0 h 525"/>
                    <a:gd name="T94" fmla="*/ 0 w 245"/>
                    <a:gd name="T95" fmla="*/ 0 h 525"/>
                    <a:gd name="T96" fmla="*/ 0 w 245"/>
                    <a:gd name="T97" fmla="*/ 0 h 525"/>
                    <a:gd name="T98" fmla="*/ 0 w 245"/>
                    <a:gd name="T99" fmla="*/ 0 h 525"/>
                    <a:gd name="T100" fmla="*/ 0 w 245"/>
                    <a:gd name="T101" fmla="*/ 0 h 525"/>
                    <a:gd name="T102" fmla="*/ 0 w 245"/>
                    <a:gd name="T103" fmla="*/ 0 h 525"/>
                    <a:gd name="T104" fmla="*/ 0 w 245"/>
                    <a:gd name="T105" fmla="*/ 0 h 525"/>
                    <a:gd name="T106" fmla="*/ 0 w 245"/>
                    <a:gd name="T107" fmla="*/ 0 h 525"/>
                    <a:gd name="T108" fmla="*/ 0 w 245"/>
                    <a:gd name="T109" fmla="*/ 0 h 525"/>
                    <a:gd name="T110" fmla="*/ 0 w 245"/>
                    <a:gd name="T111" fmla="*/ 0 h 525"/>
                    <a:gd name="T112" fmla="*/ 0 w 245"/>
                    <a:gd name="T113" fmla="*/ 0 h 525"/>
                    <a:gd name="T114" fmla="*/ 0 w 245"/>
                    <a:gd name="T115" fmla="*/ 0 h 525"/>
                    <a:gd name="T116" fmla="*/ 0 w 245"/>
                    <a:gd name="T117" fmla="*/ 0 h 525"/>
                    <a:gd name="T118" fmla="*/ 0 w 245"/>
                    <a:gd name="T119" fmla="*/ 0 h 525"/>
                    <a:gd name="T120" fmla="*/ 0 w 245"/>
                    <a:gd name="T121" fmla="*/ 0 h 525"/>
                    <a:gd name="T122" fmla="*/ 0 w 245"/>
                    <a:gd name="T123" fmla="*/ 0 h 525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5">
                      <a:moveTo>
                        <a:pt x="202" y="147"/>
                      </a:moveTo>
                      <a:lnTo>
                        <a:pt x="202" y="147"/>
                      </a:lnTo>
                      <a:lnTo>
                        <a:pt x="193" y="147"/>
                      </a:lnTo>
                      <a:lnTo>
                        <a:pt x="186" y="139"/>
                      </a:lnTo>
                      <a:lnTo>
                        <a:pt x="177" y="139"/>
                      </a:lnTo>
                      <a:lnTo>
                        <a:pt x="167" y="132"/>
                      </a:lnTo>
                      <a:lnTo>
                        <a:pt x="160" y="124"/>
                      </a:lnTo>
                      <a:lnTo>
                        <a:pt x="160" y="116"/>
                      </a:lnTo>
                      <a:lnTo>
                        <a:pt x="160" y="110"/>
                      </a:lnTo>
                      <a:lnTo>
                        <a:pt x="167" y="110"/>
                      </a:lnTo>
                      <a:lnTo>
                        <a:pt x="177" y="102"/>
                      </a:lnTo>
                      <a:lnTo>
                        <a:pt x="177" y="96"/>
                      </a:lnTo>
                      <a:lnTo>
                        <a:pt x="186" y="88"/>
                      </a:lnTo>
                      <a:lnTo>
                        <a:pt x="186" y="81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5"/>
                      </a:lnTo>
                      <a:lnTo>
                        <a:pt x="186" y="37"/>
                      </a:lnTo>
                      <a:lnTo>
                        <a:pt x="177" y="29"/>
                      </a:lnTo>
                      <a:lnTo>
                        <a:pt x="167" y="23"/>
                      </a:lnTo>
                      <a:lnTo>
                        <a:pt x="160" y="16"/>
                      </a:lnTo>
                      <a:lnTo>
                        <a:pt x="153" y="8"/>
                      </a:lnTo>
                      <a:lnTo>
                        <a:pt x="143" y="8"/>
                      </a:lnTo>
                      <a:lnTo>
                        <a:pt x="134" y="0"/>
                      </a:lnTo>
                      <a:lnTo>
                        <a:pt x="125" y="0"/>
                      </a:lnTo>
                      <a:lnTo>
                        <a:pt x="119" y="0"/>
                      </a:lnTo>
                      <a:lnTo>
                        <a:pt x="101" y="8"/>
                      </a:lnTo>
                      <a:lnTo>
                        <a:pt x="92" y="8"/>
                      </a:lnTo>
                      <a:lnTo>
                        <a:pt x="84" y="16"/>
                      </a:lnTo>
                      <a:lnTo>
                        <a:pt x="77" y="23"/>
                      </a:lnTo>
                      <a:lnTo>
                        <a:pt x="77" y="29"/>
                      </a:lnTo>
                      <a:lnTo>
                        <a:pt x="68" y="37"/>
                      </a:lnTo>
                      <a:lnTo>
                        <a:pt x="68" y="45"/>
                      </a:lnTo>
                      <a:lnTo>
                        <a:pt x="59" y="51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8" y="81"/>
                      </a:lnTo>
                      <a:lnTo>
                        <a:pt x="68" y="88"/>
                      </a:lnTo>
                      <a:lnTo>
                        <a:pt x="68" y="96"/>
                      </a:lnTo>
                      <a:lnTo>
                        <a:pt x="77" y="102"/>
                      </a:lnTo>
                      <a:lnTo>
                        <a:pt x="84" y="110"/>
                      </a:lnTo>
                      <a:lnTo>
                        <a:pt x="84" y="116"/>
                      </a:lnTo>
                      <a:lnTo>
                        <a:pt x="84" y="124"/>
                      </a:lnTo>
                      <a:lnTo>
                        <a:pt x="84" y="132"/>
                      </a:lnTo>
                      <a:lnTo>
                        <a:pt x="77" y="139"/>
                      </a:lnTo>
                      <a:lnTo>
                        <a:pt x="68" y="139"/>
                      </a:lnTo>
                      <a:lnTo>
                        <a:pt x="59" y="147"/>
                      </a:lnTo>
                      <a:lnTo>
                        <a:pt x="51" y="147"/>
                      </a:lnTo>
                      <a:lnTo>
                        <a:pt x="35" y="153"/>
                      </a:lnTo>
                      <a:lnTo>
                        <a:pt x="25" y="161"/>
                      </a:lnTo>
                      <a:lnTo>
                        <a:pt x="16" y="161"/>
                      </a:lnTo>
                      <a:lnTo>
                        <a:pt x="9" y="169"/>
                      </a:lnTo>
                      <a:lnTo>
                        <a:pt x="9" y="175"/>
                      </a:lnTo>
                      <a:lnTo>
                        <a:pt x="0" y="182"/>
                      </a:lnTo>
                      <a:lnTo>
                        <a:pt x="0" y="190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7"/>
                      </a:lnTo>
                      <a:lnTo>
                        <a:pt x="9" y="314"/>
                      </a:lnTo>
                      <a:lnTo>
                        <a:pt x="16" y="320"/>
                      </a:lnTo>
                      <a:lnTo>
                        <a:pt x="16" y="336"/>
                      </a:lnTo>
                      <a:lnTo>
                        <a:pt x="25" y="336"/>
                      </a:lnTo>
                      <a:lnTo>
                        <a:pt x="35" y="344"/>
                      </a:lnTo>
                      <a:lnTo>
                        <a:pt x="42" y="350"/>
                      </a:lnTo>
                      <a:lnTo>
                        <a:pt x="51" y="350"/>
                      </a:lnTo>
                      <a:lnTo>
                        <a:pt x="51" y="356"/>
                      </a:lnTo>
                      <a:lnTo>
                        <a:pt x="51" y="218"/>
                      </a:lnTo>
                      <a:lnTo>
                        <a:pt x="51" y="372"/>
                      </a:lnTo>
                      <a:lnTo>
                        <a:pt x="51" y="488"/>
                      </a:lnTo>
                      <a:lnTo>
                        <a:pt x="51" y="496"/>
                      </a:lnTo>
                      <a:lnTo>
                        <a:pt x="51" y="503"/>
                      </a:lnTo>
                      <a:lnTo>
                        <a:pt x="59" y="509"/>
                      </a:lnTo>
                      <a:lnTo>
                        <a:pt x="59" y="517"/>
                      </a:lnTo>
                      <a:lnTo>
                        <a:pt x="68" y="517"/>
                      </a:lnTo>
                      <a:lnTo>
                        <a:pt x="68" y="525"/>
                      </a:lnTo>
                      <a:lnTo>
                        <a:pt x="77" y="525"/>
                      </a:lnTo>
                      <a:lnTo>
                        <a:pt x="84" y="525"/>
                      </a:lnTo>
                      <a:lnTo>
                        <a:pt x="92" y="525"/>
                      </a:lnTo>
                      <a:lnTo>
                        <a:pt x="101" y="525"/>
                      </a:lnTo>
                      <a:lnTo>
                        <a:pt x="110" y="517"/>
                      </a:lnTo>
                      <a:lnTo>
                        <a:pt x="119" y="509"/>
                      </a:lnTo>
                      <a:lnTo>
                        <a:pt x="125" y="503"/>
                      </a:lnTo>
                      <a:lnTo>
                        <a:pt x="125" y="496"/>
                      </a:lnTo>
                      <a:lnTo>
                        <a:pt x="125" y="488"/>
                      </a:lnTo>
                      <a:lnTo>
                        <a:pt x="125" y="291"/>
                      </a:lnTo>
                      <a:lnTo>
                        <a:pt x="125" y="488"/>
                      </a:lnTo>
                      <a:lnTo>
                        <a:pt x="125" y="496"/>
                      </a:lnTo>
                      <a:lnTo>
                        <a:pt x="125" y="503"/>
                      </a:lnTo>
                      <a:lnTo>
                        <a:pt x="125" y="509"/>
                      </a:lnTo>
                      <a:lnTo>
                        <a:pt x="134" y="509"/>
                      </a:lnTo>
                      <a:lnTo>
                        <a:pt x="134" y="517"/>
                      </a:lnTo>
                      <a:lnTo>
                        <a:pt x="143" y="517"/>
                      </a:lnTo>
                      <a:lnTo>
                        <a:pt x="143" y="525"/>
                      </a:lnTo>
                      <a:lnTo>
                        <a:pt x="153" y="525"/>
                      </a:lnTo>
                      <a:lnTo>
                        <a:pt x="160" y="525"/>
                      </a:lnTo>
                      <a:lnTo>
                        <a:pt x="167" y="525"/>
                      </a:lnTo>
                      <a:lnTo>
                        <a:pt x="177" y="525"/>
                      </a:lnTo>
                      <a:lnTo>
                        <a:pt x="186" y="517"/>
                      </a:lnTo>
                      <a:lnTo>
                        <a:pt x="193" y="509"/>
                      </a:lnTo>
                      <a:lnTo>
                        <a:pt x="193" y="503"/>
                      </a:lnTo>
                      <a:lnTo>
                        <a:pt x="193" y="496"/>
                      </a:lnTo>
                      <a:lnTo>
                        <a:pt x="193" y="488"/>
                      </a:lnTo>
                      <a:lnTo>
                        <a:pt x="193" y="372"/>
                      </a:lnTo>
                      <a:lnTo>
                        <a:pt x="193" y="218"/>
                      </a:lnTo>
                      <a:lnTo>
                        <a:pt x="193" y="356"/>
                      </a:lnTo>
                      <a:lnTo>
                        <a:pt x="202" y="350"/>
                      </a:lnTo>
                      <a:lnTo>
                        <a:pt x="210" y="350"/>
                      </a:lnTo>
                      <a:lnTo>
                        <a:pt x="210" y="344"/>
                      </a:lnTo>
                      <a:lnTo>
                        <a:pt x="219" y="336"/>
                      </a:lnTo>
                      <a:lnTo>
                        <a:pt x="226" y="328"/>
                      </a:lnTo>
                      <a:lnTo>
                        <a:pt x="235" y="320"/>
                      </a:lnTo>
                      <a:lnTo>
                        <a:pt x="245" y="314"/>
                      </a:lnTo>
                      <a:lnTo>
                        <a:pt x="245" y="307"/>
                      </a:lnTo>
                      <a:lnTo>
                        <a:pt x="245" y="291"/>
                      </a:lnTo>
                      <a:lnTo>
                        <a:pt x="245" y="197"/>
                      </a:lnTo>
                      <a:lnTo>
                        <a:pt x="245" y="190"/>
                      </a:lnTo>
                      <a:lnTo>
                        <a:pt x="245" y="182"/>
                      </a:lnTo>
                      <a:lnTo>
                        <a:pt x="245" y="175"/>
                      </a:lnTo>
                      <a:lnTo>
                        <a:pt x="245" y="169"/>
                      </a:lnTo>
                      <a:lnTo>
                        <a:pt x="235" y="161"/>
                      </a:lnTo>
                      <a:lnTo>
                        <a:pt x="226" y="161"/>
                      </a:lnTo>
                      <a:lnTo>
                        <a:pt x="219" y="153"/>
                      </a:lnTo>
                      <a:lnTo>
                        <a:pt x="202" y="147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214" name="Freeform 292"/>
                <p:cNvSpPr>
                  <a:spLocks/>
                </p:cNvSpPr>
                <p:nvPr/>
              </p:nvSpPr>
              <p:spPr bwMode="auto">
                <a:xfrm>
                  <a:off x="3163" y="2383"/>
                  <a:ext cx="122" cy="262"/>
                </a:xfrm>
                <a:custGeom>
                  <a:avLst/>
                  <a:gdLst>
                    <a:gd name="T0" fmla="*/ 0 w 245"/>
                    <a:gd name="T1" fmla="*/ 0 h 525"/>
                    <a:gd name="T2" fmla="*/ 0 w 245"/>
                    <a:gd name="T3" fmla="*/ 0 h 525"/>
                    <a:gd name="T4" fmla="*/ 0 w 245"/>
                    <a:gd name="T5" fmla="*/ 0 h 525"/>
                    <a:gd name="T6" fmla="*/ 0 w 245"/>
                    <a:gd name="T7" fmla="*/ 0 h 525"/>
                    <a:gd name="T8" fmla="*/ 0 w 245"/>
                    <a:gd name="T9" fmla="*/ 0 h 525"/>
                    <a:gd name="T10" fmla="*/ 0 w 245"/>
                    <a:gd name="T11" fmla="*/ 0 h 525"/>
                    <a:gd name="T12" fmla="*/ 0 w 245"/>
                    <a:gd name="T13" fmla="*/ 0 h 525"/>
                    <a:gd name="T14" fmla="*/ 0 w 245"/>
                    <a:gd name="T15" fmla="*/ 0 h 525"/>
                    <a:gd name="T16" fmla="*/ 0 w 245"/>
                    <a:gd name="T17" fmla="*/ 0 h 525"/>
                    <a:gd name="T18" fmla="*/ 0 w 245"/>
                    <a:gd name="T19" fmla="*/ 0 h 525"/>
                    <a:gd name="T20" fmla="*/ 0 w 245"/>
                    <a:gd name="T21" fmla="*/ 0 h 525"/>
                    <a:gd name="T22" fmla="*/ 0 w 245"/>
                    <a:gd name="T23" fmla="*/ 0 h 525"/>
                    <a:gd name="T24" fmla="*/ 0 w 245"/>
                    <a:gd name="T25" fmla="*/ 0 h 525"/>
                    <a:gd name="T26" fmla="*/ 0 w 245"/>
                    <a:gd name="T27" fmla="*/ 0 h 525"/>
                    <a:gd name="T28" fmla="*/ 0 w 245"/>
                    <a:gd name="T29" fmla="*/ 0 h 525"/>
                    <a:gd name="T30" fmla="*/ 0 w 245"/>
                    <a:gd name="T31" fmla="*/ 0 h 525"/>
                    <a:gd name="T32" fmla="*/ 0 w 245"/>
                    <a:gd name="T33" fmla="*/ 0 h 525"/>
                    <a:gd name="T34" fmla="*/ 0 w 245"/>
                    <a:gd name="T35" fmla="*/ 0 h 525"/>
                    <a:gd name="T36" fmla="*/ 0 w 245"/>
                    <a:gd name="T37" fmla="*/ 0 h 525"/>
                    <a:gd name="T38" fmla="*/ 0 w 245"/>
                    <a:gd name="T39" fmla="*/ 0 h 525"/>
                    <a:gd name="T40" fmla="*/ 0 w 245"/>
                    <a:gd name="T41" fmla="*/ 0 h 525"/>
                    <a:gd name="T42" fmla="*/ 0 w 245"/>
                    <a:gd name="T43" fmla="*/ 0 h 525"/>
                    <a:gd name="T44" fmla="*/ 0 w 245"/>
                    <a:gd name="T45" fmla="*/ 0 h 525"/>
                    <a:gd name="T46" fmla="*/ 0 w 245"/>
                    <a:gd name="T47" fmla="*/ 0 h 525"/>
                    <a:gd name="T48" fmla="*/ 0 w 245"/>
                    <a:gd name="T49" fmla="*/ 0 h 525"/>
                    <a:gd name="T50" fmla="*/ 0 w 245"/>
                    <a:gd name="T51" fmla="*/ 0 h 525"/>
                    <a:gd name="T52" fmla="*/ 0 w 245"/>
                    <a:gd name="T53" fmla="*/ 0 h 525"/>
                    <a:gd name="T54" fmla="*/ 0 w 245"/>
                    <a:gd name="T55" fmla="*/ 0 h 525"/>
                    <a:gd name="T56" fmla="*/ 0 w 245"/>
                    <a:gd name="T57" fmla="*/ 0 h 525"/>
                    <a:gd name="T58" fmla="*/ 0 w 245"/>
                    <a:gd name="T59" fmla="*/ 0 h 525"/>
                    <a:gd name="T60" fmla="*/ 0 w 245"/>
                    <a:gd name="T61" fmla="*/ 0 h 525"/>
                    <a:gd name="T62" fmla="*/ 0 w 245"/>
                    <a:gd name="T63" fmla="*/ 0 h 525"/>
                    <a:gd name="T64" fmla="*/ 0 w 245"/>
                    <a:gd name="T65" fmla="*/ 0 h 525"/>
                    <a:gd name="T66" fmla="*/ 0 w 245"/>
                    <a:gd name="T67" fmla="*/ 0 h 525"/>
                    <a:gd name="T68" fmla="*/ 0 w 245"/>
                    <a:gd name="T69" fmla="*/ 0 h 525"/>
                    <a:gd name="T70" fmla="*/ 0 w 245"/>
                    <a:gd name="T71" fmla="*/ 0 h 525"/>
                    <a:gd name="T72" fmla="*/ 0 w 245"/>
                    <a:gd name="T73" fmla="*/ 0 h 525"/>
                    <a:gd name="T74" fmla="*/ 0 w 245"/>
                    <a:gd name="T75" fmla="*/ 0 h 525"/>
                    <a:gd name="T76" fmla="*/ 0 w 245"/>
                    <a:gd name="T77" fmla="*/ 0 h 525"/>
                    <a:gd name="T78" fmla="*/ 0 w 245"/>
                    <a:gd name="T79" fmla="*/ 0 h 525"/>
                    <a:gd name="T80" fmla="*/ 0 w 245"/>
                    <a:gd name="T81" fmla="*/ 0 h 525"/>
                    <a:gd name="T82" fmla="*/ 0 w 245"/>
                    <a:gd name="T83" fmla="*/ 0 h 525"/>
                    <a:gd name="T84" fmla="*/ 0 w 245"/>
                    <a:gd name="T85" fmla="*/ 0 h 525"/>
                    <a:gd name="T86" fmla="*/ 0 w 245"/>
                    <a:gd name="T87" fmla="*/ 0 h 525"/>
                    <a:gd name="T88" fmla="*/ 0 w 245"/>
                    <a:gd name="T89" fmla="*/ 0 h 525"/>
                    <a:gd name="T90" fmla="*/ 0 w 245"/>
                    <a:gd name="T91" fmla="*/ 0 h 525"/>
                    <a:gd name="T92" fmla="*/ 0 w 245"/>
                    <a:gd name="T93" fmla="*/ 0 h 525"/>
                    <a:gd name="T94" fmla="*/ 0 w 245"/>
                    <a:gd name="T95" fmla="*/ 0 h 525"/>
                    <a:gd name="T96" fmla="*/ 0 w 245"/>
                    <a:gd name="T97" fmla="*/ 0 h 525"/>
                    <a:gd name="T98" fmla="*/ 0 w 245"/>
                    <a:gd name="T99" fmla="*/ 0 h 525"/>
                    <a:gd name="T100" fmla="*/ 0 w 245"/>
                    <a:gd name="T101" fmla="*/ 0 h 525"/>
                    <a:gd name="T102" fmla="*/ 0 w 245"/>
                    <a:gd name="T103" fmla="*/ 0 h 525"/>
                    <a:gd name="T104" fmla="*/ 0 w 245"/>
                    <a:gd name="T105" fmla="*/ 0 h 525"/>
                    <a:gd name="T106" fmla="*/ 0 w 245"/>
                    <a:gd name="T107" fmla="*/ 0 h 525"/>
                    <a:gd name="T108" fmla="*/ 0 w 245"/>
                    <a:gd name="T109" fmla="*/ 0 h 525"/>
                    <a:gd name="T110" fmla="*/ 0 w 245"/>
                    <a:gd name="T111" fmla="*/ 0 h 525"/>
                    <a:gd name="T112" fmla="*/ 0 w 245"/>
                    <a:gd name="T113" fmla="*/ 0 h 525"/>
                    <a:gd name="T114" fmla="*/ 0 w 245"/>
                    <a:gd name="T115" fmla="*/ 0 h 525"/>
                    <a:gd name="T116" fmla="*/ 0 w 245"/>
                    <a:gd name="T117" fmla="*/ 0 h 525"/>
                    <a:gd name="T118" fmla="*/ 0 w 245"/>
                    <a:gd name="T119" fmla="*/ 0 h 525"/>
                    <a:gd name="T120" fmla="*/ 0 w 245"/>
                    <a:gd name="T121" fmla="*/ 0 h 525"/>
                    <a:gd name="T122" fmla="*/ 0 w 245"/>
                    <a:gd name="T123" fmla="*/ 0 h 525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5">
                      <a:moveTo>
                        <a:pt x="202" y="147"/>
                      </a:moveTo>
                      <a:lnTo>
                        <a:pt x="202" y="147"/>
                      </a:lnTo>
                      <a:lnTo>
                        <a:pt x="193" y="147"/>
                      </a:lnTo>
                      <a:lnTo>
                        <a:pt x="186" y="139"/>
                      </a:lnTo>
                      <a:lnTo>
                        <a:pt x="177" y="139"/>
                      </a:lnTo>
                      <a:lnTo>
                        <a:pt x="167" y="132"/>
                      </a:lnTo>
                      <a:lnTo>
                        <a:pt x="160" y="124"/>
                      </a:lnTo>
                      <a:lnTo>
                        <a:pt x="160" y="116"/>
                      </a:lnTo>
                      <a:lnTo>
                        <a:pt x="160" y="110"/>
                      </a:lnTo>
                      <a:lnTo>
                        <a:pt x="167" y="110"/>
                      </a:lnTo>
                      <a:lnTo>
                        <a:pt x="177" y="102"/>
                      </a:lnTo>
                      <a:lnTo>
                        <a:pt x="177" y="96"/>
                      </a:lnTo>
                      <a:lnTo>
                        <a:pt x="186" y="88"/>
                      </a:lnTo>
                      <a:lnTo>
                        <a:pt x="186" y="81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5"/>
                      </a:lnTo>
                      <a:lnTo>
                        <a:pt x="186" y="37"/>
                      </a:lnTo>
                      <a:lnTo>
                        <a:pt x="177" y="29"/>
                      </a:lnTo>
                      <a:lnTo>
                        <a:pt x="167" y="23"/>
                      </a:lnTo>
                      <a:lnTo>
                        <a:pt x="160" y="16"/>
                      </a:lnTo>
                      <a:lnTo>
                        <a:pt x="153" y="8"/>
                      </a:lnTo>
                      <a:lnTo>
                        <a:pt x="143" y="8"/>
                      </a:lnTo>
                      <a:lnTo>
                        <a:pt x="134" y="0"/>
                      </a:lnTo>
                      <a:lnTo>
                        <a:pt x="125" y="0"/>
                      </a:lnTo>
                      <a:lnTo>
                        <a:pt x="119" y="0"/>
                      </a:lnTo>
                      <a:lnTo>
                        <a:pt x="101" y="8"/>
                      </a:lnTo>
                      <a:lnTo>
                        <a:pt x="92" y="8"/>
                      </a:lnTo>
                      <a:lnTo>
                        <a:pt x="84" y="16"/>
                      </a:lnTo>
                      <a:lnTo>
                        <a:pt x="77" y="23"/>
                      </a:lnTo>
                      <a:lnTo>
                        <a:pt x="77" y="29"/>
                      </a:lnTo>
                      <a:lnTo>
                        <a:pt x="68" y="37"/>
                      </a:lnTo>
                      <a:lnTo>
                        <a:pt x="68" y="45"/>
                      </a:lnTo>
                      <a:lnTo>
                        <a:pt x="59" y="51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8" y="81"/>
                      </a:lnTo>
                      <a:lnTo>
                        <a:pt x="68" y="88"/>
                      </a:lnTo>
                      <a:lnTo>
                        <a:pt x="68" y="96"/>
                      </a:lnTo>
                      <a:lnTo>
                        <a:pt x="77" y="102"/>
                      </a:lnTo>
                      <a:lnTo>
                        <a:pt x="84" y="110"/>
                      </a:lnTo>
                      <a:lnTo>
                        <a:pt x="84" y="116"/>
                      </a:lnTo>
                      <a:lnTo>
                        <a:pt x="84" y="124"/>
                      </a:lnTo>
                      <a:lnTo>
                        <a:pt x="84" y="132"/>
                      </a:lnTo>
                      <a:lnTo>
                        <a:pt x="77" y="139"/>
                      </a:lnTo>
                      <a:lnTo>
                        <a:pt x="68" y="139"/>
                      </a:lnTo>
                      <a:lnTo>
                        <a:pt x="59" y="147"/>
                      </a:lnTo>
                      <a:lnTo>
                        <a:pt x="51" y="147"/>
                      </a:lnTo>
                      <a:lnTo>
                        <a:pt x="35" y="153"/>
                      </a:lnTo>
                      <a:lnTo>
                        <a:pt x="25" y="161"/>
                      </a:lnTo>
                      <a:lnTo>
                        <a:pt x="16" y="161"/>
                      </a:lnTo>
                      <a:lnTo>
                        <a:pt x="9" y="169"/>
                      </a:lnTo>
                      <a:lnTo>
                        <a:pt x="9" y="175"/>
                      </a:lnTo>
                      <a:lnTo>
                        <a:pt x="0" y="182"/>
                      </a:lnTo>
                      <a:lnTo>
                        <a:pt x="0" y="190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7"/>
                      </a:lnTo>
                      <a:lnTo>
                        <a:pt x="9" y="314"/>
                      </a:lnTo>
                      <a:lnTo>
                        <a:pt x="16" y="320"/>
                      </a:lnTo>
                      <a:lnTo>
                        <a:pt x="16" y="336"/>
                      </a:lnTo>
                      <a:lnTo>
                        <a:pt x="25" y="336"/>
                      </a:lnTo>
                      <a:lnTo>
                        <a:pt x="35" y="344"/>
                      </a:lnTo>
                      <a:lnTo>
                        <a:pt x="42" y="350"/>
                      </a:lnTo>
                      <a:lnTo>
                        <a:pt x="51" y="350"/>
                      </a:lnTo>
                      <a:lnTo>
                        <a:pt x="51" y="356"/>
                      </a:lnTo>
                      <a:lnTo>
                        <a:pt x="51" y="218"/>
                      </a:lnTo>
                      <a:lnTo>
                        <a:pt x="51" y="372"/>
                      </a:lnTo>
                      <a:lnTo>
                        <a:pt x="51" y="488"/>
                      </a:lnTo>
                      <a:lnTo>
                        <a:pt x="51" y="496"/>
                      </a:lnTo>
                      <a:lnTo>
                        <a:pt x="51" y="503"/>
                      </a:lnTo>
                      <a:lnTo>
                        <a:pt x="59" y="509"/>
                      </a:lnTo>
                      <a:lnTo>
                        <a:pt x="59" y="517"/>
                      </a:lnTo>
                      <a:lnTo>
                        <a:pt x="68" y="517"/>
                      </a:lnTo>
                      <a:lnTo>
                        <a:pt x="68" y="525"/>
                      </a:lnTo>
                      <a:lnTo>
                        <a:pt x="77" y="525"/>
                      </a:lnTo>
                      <a:lnTo>
                        <a:pt x="84" y="525"/>
                      </a:lnTo>
                      <a:lnTo>
                        <a:pt x="92" y="525"/>
                      </a:lnTo>
                      <a:lnTo>
                        <a:pt x="101" y="525"/>
                      </a:lnTo>
                      <a:lnTo>
                        <a:pt x="110" y="517"/>
                      </a:lnTo>
                      <a:lnTo>
                        <a:pt x="119" y="509"/>
                      </a:lnTo>
                      <a:lnTo>
                        <a:pt x="125" y="503"/>
                      </a:lnTo>
                      <a:lnTo>
                        <a:pt x="125" y="496"/>
                      </a:lnTo>
                      <a:lnTo>
                        <a:pt x="125" y="488"/>
                      </a:lnTo>
                      <a:lnTo>
                        <a:pt x="125" y="291"/>
                      </a:lnTo>
                      <a:lnTo>
                        <a:pt x="125" y="488"/>
                      </a:lnTo>
                      <a:lnTo>
                        <a:pt x="125" y="496"/>
                      </a:lnTo>
                      <a:lnTo>
                        <a:pt x="125" y="503"/>
                      </a:lnTo>
                      <a:lnTo>
                        <a:pt x="125" y="509"/>
                      </a:lnTo>
                      <a:lnTo>
                        <a:pt x="134" y="509"/>
                      </a:lnTo>
                      <a:lnTo>
                        <a:pt x="134" y="517"/>
                      </a:lnTo>
                      <a:lnTo>
                        <a:pt x="143" y="517"/>
                      </a:lnTo>
                      <a:lnTo>
                        <a:pt x="143" y="525"/>
                      </a:lnTo>
                      <a:lnTo>
                        <a:pt x="153" y="525"/>
                      </a:lnTo>
                      <a:lnTo>
                        <a:pt x="160" y="525"/>
                      </a:lnTo>
                      <a:lnTo>
                        <a:pt x="167" y="525"/>
                      </a:lnTo>
                      <a:lnTo>
                        <a:pt x="177" y="525"/>
                      </a:lnTo>
                      <a:lnTo>
                        <a:pt x="186" y="517"/>
                      </a:lnTo>
                      <a:lnTo>
                        <a:pt x="193" y="509"/>
                      </a:lnTo>
                      <a:lnTo>
                        <a:pt x="193" y="503"/>
                      </a:lnTo>
                      <a:lnTo>
                        <a:pt x="193" y="496"/>
                      </a:lnTo>
                      <a:lnTo>
                        <a:pt x="193" y="488"/>
                      </a:lnTo>
                      <a:lnTo>
                        <a:pt x="193" y="372"/>
                      </a:lnTo>
                      <a:lnTo>
                        <a:pt x="193" y="218"/>
                      </a:lnTo>
                      <a:lnTo>
                        <a:pt x="193" y="356"/>
                      </a:lnTo>
                      <a:lnTo>
                        <a:pt x="202" y="350"/>
                      </a:lnTo>
                      <a:lnTo>
                        <a:pt x="210" y="350"/>
                      </a:lnTo>
                      <a:lnTo>
                        <a:pt x="210" y="344"/>
                      </a:lnTo>
                      <a:lnTo>
                        <a:pt x="219" y="336"/>
                      </a:lnTo>
                      <a:lnTo>
                        <a:pt x="226" y="328"/>
                      </a:lnTo>
                      <a:lnTo>
                        <a:pt x="235" y="320"/>
                      </a:lnTo>
                      <a:lnTo>
                        <a:pt x="245" y="314"/>
                      </a:lnTo>
                      <a:lnTo>
                        <a:pt x="245" y="307"/>
                      </a:lnTo>
                      <a:lnTo>
                        <a:pt x="245" y="291"/>
                      </a:lnTo>
                      <a:lnTo>
                        <a:pt x="245" y="197"/>
                      </a:lnTo>
                      <a:lnTo>
                        <a:pt x="245" y="190"/>
                      </a:lnTo>
                      <a:lnTo>
                        <a:pt x="245" y="182"/>
                      </a:lnTo>
                      <a:lnTo>
                        <a:pt x="245" y="175"/>
                      </a:lnTo>
                      <a:lnTo>
                        <a:pt x="245" y="169"/>
                      </a:lnTo>
                      <a:lnTo>
                        <a:pt x="235" y="161"/>
                      </a:lnTo>
                      <a:lnTo>
                        <a:pt x="226" y="161"/>
                      </a:lnTo>
                      <a:lnTo>
                        <a:pt x="219" y="153"/>
                      </a:lnTo>
                      <a:lnTo>
                        <a:pt x="202" y="147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  <p:grpSp>
          <p:nvGrpSpPr>
            <p:cNvPr id="72" name="Group 293"/>
            <p:cNvGrpSpPr>
              <a:grpSpLocks/>
            </p:cNvGrpSpPr>
            <p:nvPr/>
          </p:nvGrpSpPr>
          <p:grpSpPr bwMode="auto">
            <a:xfrm>
              <a:off x="2484" y="3587"/>
              <a:ext cx="106" cy="236"/>
              <a:chOff x="2763" y="3122"/>
              <a:chExt cx="122" cy="262"/>
            </a:xfrm>
          </p:grpSpPr>
          <p:sp>
            <p:nvSpPr>
              <p:cNvPr id="207" name="Freeform 294"/>
              <p:cNvSpPr>
                <a:spLocks/>
              </p:cNvSpPr>
              <p:nvPr/>
            </p:nvSpPr>
            <p:spPr bwMode="auto">
              <a:xfrm>
                <a:off x="2763" y="3122"/>
                <a:ext cx="122" cy="262"/>
              </a:xfrm>
              <a:custGeom>
                <a:avLst/>
                <a:gdLst>
                  <a:gd name="T0" fmla="*/ 0 w 245"/>
                  <a:gd name="T1" fmla="*/ 1 h 523"/>
                  <a:gd name="T2" fmla="*/ 0 w 245"/>
                  <a:gd name="T3" fmla="*/ 1 h 523"/>
                  <a:gd name="T4" fmla="*/ 0 w 245"/>
                  <a:gd name="T5" fmla="*/ 1 h 523"/>
                  <a:gd name="T6" fmla="*/ 0 w 245"/>
                  <a:gd name="T7" fmla="*/ 1 h 523"/>
                  <a:gd name="T8" fmla="*/ 0 w 245"/>
                  <a:gd name="T9" fmla="*/ 1 h 523"/>
                  <a:gd name="T10" fmla="*/ 0 w 245"/>
                  <a:gd name="T11" fmla="*/ 1 h 523"/>
                  <a:gd name="T12" fmla="*/ 0 w 245"/>
                  <a:gd name="T13" fmla="*/ 1 h 523"/>
                  <a:gd name="T14" fmla="*/ 0 w 245"/>
                  <a:gd name="T15" fmla="*/ 1 h 523"/>
                  <a:gd name="T16" fmla="*/ 0 w 245"/>
                  <a:gd name="T17" fmla="*/ 1 h 523"/>
                  <a:gd name="T18" fmla="*/ 0 w 245"/>
                  <a:gd name="T19" fmla="*/ 1 h 523"/>
                  <a:gd name="T20" fmla="*/ 0 w 245"/>
                  <a:gd name="T21" fmla="*/ 1 h 523"/>
                  <a:gd name="T22" fmla="*/ 0 w 245"/>
                  <a:gd name="T23" fmla="*/ 1 h 523"/>
                  <a:gd name="T24" fmla="*/ 0 w 245"/>
                  <a:gd name="T25" fmla="*/ 0 h 523"/>
                  <a:gd name="T26" fmla="*/ 0 w 245"/>
                  <a:gd name="T27" fmla="*/ 1 h 523"/>
                  <a:gd name="T28" fmla="*/ 0 w 245"/>
                  <a:gd name="T29" fmla="*/ 1 h 523"/>
                  <a:gd name="T30" fmla="*/ 0 w 245"/>
                  <a:gd name="T31" fmla="*/ 1 h 523"/>
                  <a:gd name="T32" fmla="*/ 0 w 245"/>
                  <a:gd name="T33" fmla="*/ 1 h 523"/>
                  <a:gd name="T34" fmla="*/ 0 w 245"/>
                  <a:gd name="T35" fmla="*/ 1 h 523"/>
                  <a:gd name="T36" fmla="*/ 0 w 245"/>
                  <a:gd name="T37" fmla="*/ 1 h 523"/>
                  <a:gd name="T38" fmla="*/ 0 w 245"/>
                  <a:gd name="T39" fmla="*/ 1 h 523"/>
                  <a:gd name="T40" fmla="*/ 0 w 245"/>
                  <a:gd name="T41" fmla="*/ 1 h 523"/>
                  <a:gd name="T42" fmla="*/ 0 w 245"/>
                  <a:gd name="T43" fmla="*/ 1 h 523"/>
                  <a:gd name="T44" fmla="*/ 0 w 245"/>
                  <a:gd name="T45" fmla="*/ 1 h 523"/>
                  <a:gd name="T46" fmla="*/ 0 w 245"/>
                  <a:gd name="T47" fmla="*/ 1 h 523"/>
                  <a:gd name="T48" fmla="*/ 0 w 245"/>
                  <a:gd name="T49" fmla="*/ 1 h 523"/>
                  <a:gd name="T50" fmla="*/ 0 w 245"/>
                  <a:gd name="T51" fmla="*/ 1 h 523"/>
                  <a:gd name="T52" fmla="*/ 0 w 245"/>
                  <a:gd name="T53" fmla="*/ 1 h 523"/>
                  <a:gd name="T54" fmla="*/ 0 w 245"/>
                  <a:gd name="T55" fmla="*/ 1 h 523"/>
                  <a:gd name="T56" fmla="*/ 0 w 245"/>
                  <a:gd name="T57" fmla="*/ 1 h 523"/>
                  <a:gd name="T58" fmla="*/ 0 w 245"/>
                  <a:gd name="T59" fmla="*/ 1 h 523"/>
                  <a:gd name="T60" fmla="*/ 0 w 245"/>
                  <a:gd name="T61" fmla="*/ 1 h 523"/>
                  <a:gd name="T62" fmla="*/ 0 w 245"/>
                  <a:gd name="T63" fmla="*/ 1 h 523"/>
                  <a:gd name="T64" fmla="*/ 0 w 245"/>
                  <a:gd name="T65" fmla="*/ 1 h 523"/>
                  <a:gd name="T66" fmla="*/ 0 w 245"/>
                  <a:gd name="T67" fmla="*/ 1 h 523"/>
                  <a:gd name="T68" fmla="*/ 0 w 245"/>
                  <a:gd name="T69" fmla="*/ 1 h 523"/>
                  <a:gd name="T70" fmla="*/ 0 w 245"/>
                  <a:gd name="T71" fmla="*/ 1 h 523"/>
                  <a:gd name="T72" fmla="*/ 0 w 245"/>
                  <a:gd name="T73" fmla="*/ 1 h 523"/>
                  <a:gd name="T74" fmla="*/ 0 w 245"/>
                  <a:gd name="T75" fmla="*/ 1 h 523"/>
                  <a:gd name="T76" fmla="*/ 0 w 245"/>
                  <a:gd name="T77" fmla="*/ 1 h 523"/>
                  <a:gd name="T78" fmla="*/ 0 w 245"/>
                  <a:gd name="T79" fmla="*/ 1 h 523"/>
                  <a:gd name="T80" fmla="*/ 0 w 245"/>
                  <a:gd name="T81" fmla="*/ 1 h 523"/>
                  <a:gd name="T82" fmla="*/ 0 w 245"/>
                  <a:gd name="T83" fmla="*/ 1 h 523"/>
                  <a:gd name="T84" fmla="*/ 0 w 245"/>
                  <a:gd name="T85" fmla="*/ 1 h 523"/>
                  <a:gd name="T86" fmla="*/ 0 w 245"/>
                  <a:gd name="T87" fmla="*/ 1 h 523"/>
                  <a:gd name="T88" fmla="*/ 0 w 245"/>
                  <a:gd name="T89" fmla="*/ 1 h 523"/>
                  <a:gd name="T90" fmla="*/ 0 w 245"/>
                  <a:gd name="T91" fmla="*/ 1 h 523"/>
                  <a:gd name="T92" fmla="*/ 0 w 245"/>
                  <a:gd name="T93" fmla="*/ 1 h 523"/>
                  <a:gd name="T94" fmla="*/ 0 w 245"/>
                  <a:gd name="T95" fmla="*/ 1 h 523"/>
                  <a:gd name="T96" fmla="*/ 0 w 245"/>
                  <a:gd name="T97" fmla="*/ 1 h 523"/>
                  <a:gd name="T98" fmla="*/ 0 w 245"/>
                  <a:gd name="T99" fmla="*/ 1 h 523"/>
                  <a:gd name="T100" fmla="*/ 0 w 245"/>
                  <a:gd name="T101" fmla="*/ 1 h 523"/>
                  <a:gd name="T102" fmla="*/ 0 w 245"/>
                  <a:gd name="T103" fmla="*/ 1 h 523"/>
                  <a:gd name="T104" fmla="*/ 0 w 245"/>
                  <a:gd name="T105" fmla="*/ 1 h 523"/>
                  <a:gd name="T106" fmla="*/ 0 w 245"/>
                  <a:gd name="T107" fmla="*/ 1 h 523"/>
                  <a:gd name="T108" fmla="*/ 0 w 245"/>
                  <a:gd name="T109" fmla="*/ 1 h 523"/>
                  <a:gd name="T110" fmla="*/ 0 w 245"/>
                  <a:gd name="T111" fmla="*/ 1 h 523"/>
                  <a:gd name="T112" fmla="*/ 0 w 245"/>
                  <a:gd name="T113" fmla="*/ 1 h 523"/>
                  <a:gd name="T114" fmla="*/ 0 w 245"/>
                  <a:gd name="T115" fmla="*/ 1 h 523"/>
                  <a:gd name="T116" fmla="*/ 0 w 245"/>
                  <a:gd name="T117" fmla="*/ 1 h 523"/>
                  <a:gd name="T118" fmla="*/ 0 w 245"/>
                  <a:gd name="T119" fmla="*/ 1 h 523"/>
                  <a:gd name="T120" fmla="*/ 0 w 245"/>
                  <a:gd name="T121" fmla="*/ 1 h 523"/>
                  <a:gd name="T122" fmla="*/ 0 w 245"/>
                  <a:gd name="T123" fmla="*/ 1 h 52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5" h="523">
                    <a:moveTo>
                      <a:pt x="202" y="145"/>
                    </a:moveTo>
                    <a:lnTo>
                      <a:pt x="202" y="145"/>
                    </a:lnTo>
                    <a:lnTo>
                      <a:pt x="193" y="145"/>
                    </a:lnTo>
                    <a:lnTo>
                      <a:pt x="186" y="138"/>
                    </a:lnTo>
                    <a:lnTo>
                      <a:pt x="177" y="138"/>
                    </a:lnTo>
                    <a:lnTo>
                      <a:pt x="167" y="132"/>
                    </a:lnTo>
                    <a:lnTo>
                      <a:pt x="160" y="124"/>
                    </a:lnTo>
                    <a:lnTo>
                      <a:pt x="160" y="116"/>
                    </a:lnTo>
                    <a:lnTo>
                      <a:pt x="160" y="108"/>
                    </a:lnTo>
                    <a:lnTo>
                      <a:pt x="167" y="108"/>
                    </a:lnTo>
                    <a:lnTo>
                      <a:pt x="177" y="102"/>
                    </a:lnTo>
                    <a:lnTo>
                      <a:pt x="177" y="96"/>
                    </a:lnTo>
                    <a:lnTo>
                      <a:pt x="186" y="88"/>
                    </a:lnTo>
                    <a:lnTo>
                      <a:pt x="186" y="80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1"/>
                    </a:lnTo>
                    <a:lnTo>
                      <a:pt x="186" y="45"/>
                    </a:lnTo>
                    <a:lnTo>
                      <a:pt x="186" y="37"/>
                    </a:lnTo>
                    <a:lnTo>
                      <a:pt x="177" y="29"/>
                    </a:lnTo>
                    <a:lnTo>
                      <a:pt x="167" y="22"/>
                    </a:lnTo>
                    <a:lnTo>
                      <a:pt x="160" y="16"/>
                    </a:lnTo>
                    <a:lnTo>
                      <a:pt x="153" y="8"/>
                    </a:lnTo>
                    <a:lnTo>
                      <a:pt x="143" y="8"/>
                    </a:lnTo>
                    <a:lnTo>
                      <a:pt x="134" y="0"/>
                    </a:lnTo>
                    <a:lnTo>
                      <a:pt x="125" y="0"/>
                    </a:lnTo>
                    <a:lnTo>
                      <a:pt x="119" y="0"/>
                    </a:lnTo>
                    <a:lnTo>
                      <a:pt x="101" y="8"/>
                    </a:lnTo>
                    <a:lnTo>
                      <a:pt x="92" y="8"/>
                    </a:lnTo>
                    <a:lnTo>
                      <a:pt x="84" y="16"/>
                    </a:lnTo>
                    <a:lnTo>
                      <a:pt x="77" y="22"/>
                    </a:lnTo>
                    <a:lnTo>
                      <a:pt x="77" y="29"/>
                    </a:lnTo>
                    <a:lnTo>
                      <a:pt x="68" y="37"/>
                    </a:lnTo>
                    <a:lnTo>
                      <a:pt x="68" y="45"/>
                    </a:lnTo>
                    <a:lnTo>
                      <a:pt x="59" y="51"/>
                    </a:lnTo>
                    <a:lnTo>
                      <a:pt x="59" y="65"/>
                    </a:lnTo>
                    <a:lnTo>
                      <a:pt x="59" y="73"/>
                    </a:lnTo>
                    <a:lnTo>
                      <a:pt x="68" y="80"/>
                    </a:lnTo>
                    <a:lnTo>
                      <a:pt x="68" y="88"/>
                    </a:lnTo>
                    <a:lnTo>
                      <a:pt x="68" y="96"/>
                    </a:lnTo>
                    <a:lnTo>
                      <a:pt x="77" y="102"/>
                    </a:lnTo>
                    <a:lnTo>
                      <a:pt x="84" y="108"/>
                    </a:lnTo>
                    <a:lnTo>
                      <a:pt x="84" y="116"/>
                    </a:lnTo>
                    <a:lnTo>
                      <a:pt x="84" y="124"/>
                    </a:lnTo>
                    <a:lnTo>
                      <a:pt x="84" y="132"/>
                    </a:lnTo>
                    <a:lnTo>
                      <a:pt x="77" y="138"/>
                    </a:lnTo>
                    <a:lnTo>
                      <a:pt x="68" y="138"/>
                    </a:lnTo>
                    <a:lnTo>
                      <a:pt x="59" y="145"/>
                    </a:lnTo>
                    <a:lnTo>
                      <a:pt x="51" y="145"/>
                    </a:lnTo>
                    <a:lnTo>
                      <a:pt x="35" y="153"/>
                    </a:lnTo>
                    <a:lnTo>
                      <a:pt x="25" y="161"/>
                    </a:lnTo>
                    <a:lnTo>
                      <a:pt x="16" y="161"/>
                    </a:lnTo>
                    <a:lnTo>
                      <a:pt x="9" y="169"/>
                    </a:lnTo>
                    <a:lnTo>
                      <a:pt x="9" y="173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9" y="305"/>
                    </a:lnTo>
                    <a:lnTo>
                      <a:pt x="9" y="313"/>
                    </a:lnTo>
                    <a:lnTo>
                      <a:pt x="16" y="320"/>
                    </a:lnTo>
                    <a:lnTo>
                      <a:pt x="16" y="334"/>
                    </a:lnTo>
                    <a:lnTo>
                      <a:pt x="25" y="334"/>
                    </a:lnTo>
                    <a:lnTo>
                      <a:pt x="35" y="342"/>
                    </a:lnTo>
                    <a:lnTo>
                      <a:pt x="42" y="350"/>
                    </a:lnTo>
                    <a:lnTo>
                      <a:pt x="51" y="350"/>
                    </a:lnTo>
                    <a:lnTo>
                      <a:pt x="51" y="355"/>
                    </a:lnTo>
                    <a:lnTo>
                      <a:pt x="51" y="218"/>
                    </a:lnTo>
                    <a:lnTo>
                      <a:pt x="51" y="371"/>
                    </a:lnTo>
                    <a:lnTo>
                      <a:pt x="51" y="487"/>
                    </a:lnTo>
                    <a:lnTo>
                      <a:pt x="51" y="495"/>
                    </a:lnTo>
                    <a:lnTo>
                      <a:pt x="51" y="501"/>
                    </a:lnTo>
                    <a:lnTo>
                      <a:pt x="59" y="507"/>
                    </a:lnTo>
                    <a:lnTo>
                      <a:pt x="59" y="515"/>
                    </a:lnTo>
                    <a:lnTo>
                      <a:pt x="68" y="515"/>
                    </a:lnTo>
                    <a:lnTo>
                      <a:pt x="68" y="523"/>
                    </a:lnTo>
                    <a:lnTo>
                      <a:pt x="77" y="523"/>
                    </a:lnTo>
                    <a:lnTo>
                      <a:pt x="84" y="523"/>
                    </a:lnTo>
                    <a:lnTo>
                      <a:pt x="92" y="523"/>
                    </a:lnTo>
                    <a:lnTo>
                      <a:pt x="101" y="523"/>
                    </a:lnTo>
                    <a:lnTo>
                      <a:pt x="110" y="515"/>
                    </a:lnTo>
                    <a:lnTo>
                      <a:pt x="119" y="507"/>
                    </a:lnTo>
                    <a:lnTo>
                      <a:pt x="125" y="501"/>
                    </a:lnTo>
                    <a:lnTo>
                      <a:pt x="125" y="495"/>
                    </a:lnTo>
                    <a:lnTo>
                      <a:pt x="125" y="487"/>
                    </a:lnTo>
                    <a:lnTo>
                      <a:pt x="125" y="291"/>
                    </a:lnTo>
                    <a:lnTo>
                      <a:pt x="125" y="487"/>
                    </a:lnTo>
                    <a:lnTo>
                      <a:pt x="125" y="495"/>
                    </a:lnTo>
                    <a:lnTo>
                      <a:pt x="125" y="501"/>
                    </a:lnTo>
                    <a:lnTo>
                      <a:pt x="125" y="507"/>
                    </a:lnTo>
                    <a:lnTo>
                      <a:pt x="134" y="507"/>
                    </a:lnTo>
                    <a:lnTo>
                      <a:pt x="134" y="515"/>
                    </a:lnTo>
                    <a:lnTo>
                      <a:pt x="143" y="515"/>
                    </a:lnTo>
                    <a:lnTo>
                      <a:pt x="143" y="523"/>
                    </a:lnTo>
                    <a:lnTo>
                      <a:pt x="153" y="523"/>
                    </a:lnTo>
                    <a:lnTo>
                      <a:pt x="160" y="523"/>
                    </a:lnTo>
                    <a:lnTo>
                      <a:pt x="167" y="523"/>
                    </a:lnTo>
                    <a:lnTo>
                      <a:pt x="177" y="523"/>
                    </a:lnTo>
                    <a:lnTo>
                      <a:pt x="186" y="515"/>
                    </a:lnTo>
                    <a:lnTo>
                      <a:pt x="193" y="507"/>
                    </a:lnTo>
                    <a:lnTo>
                      <a:pt x="193" y="501"/>
                    </a:lnTo>
                    <a:lnTo>
                      <a:pt x="193" y="495"/>
                    </a:lnTo>
                    <a:lnTo>
                      <a:pt x="193" y="487"/>
                    </a:lnTo>
                    <a:lnTo>
                      <a:pt x="193" y="371"/>
                    </a:lnTo>
                    <a:lnTo>
                      <a:pt x="193" y="218"/>
                    </a:lnTo>
                    <a:lnTo>
                      <a:pt x="193" y="355"/>
                    </a:lnTo>
                    <a:lnTo>
                      <a:pt x="202" y="350"/>
                    </a:lnTo>
                    <a:lnTo>
                      <a:pt x="210" y="350"/>
                    </a:lnTo>
                    <a:lnTo>
                      <a:pt x="210" y="342"/>
                    </a:lnTo>
                    <a:lnTo>
                      <a:pt x="219" y="334"/>
                    </a:lnTo>
                    <a:lnTo>
                      <a:pt x="226" y="326"/>
                    </a:lnTo>
                    <a:lnTo>
                      <a:pt x="236" y="320"/>
                    </a:lnTo>
                    <a:lnTo>
                      <a:pt x="245" y="313"/>
                    </a:lnTo>
                    <a:lnTo>
                      <a:pt x="245" y="305"/>
                    </a:lnTo>
                    <a:lnTo>
                      <a:pt x="245" y="291"/>
                    </a:lnTo>
                    <a:lnTo>
                      <a:pt x="245" y="197"/>
                    </a:lnTo>
                    <a:lnTo>
                      <a:pt x="245" y="189"/>
                    </a:lnTo>
                    <a:lnTo>
                      <a:pt x="245" y="181"/>
                    </a:lnTo>
                    <a:lnTo>
                      <a:pt x="245" y="173"/>
                    </a:lnTo>
                    <a:lnTo>
                      <a:pt x="245" y="169"/>
                    </a:lnTo>
                    <a:lnTo>
                      <a:pt x="236" y="161"/>
                    </a:lnTo>
                    <a:lnTo>
                      <a:pt x="226" y="161"/>
                    </a:lnTo>
                    <a:lnTo>
                      <a:pt x="219" y="153"/>
                    </a:lnTo>
                    <a:lnTo>
                      <a:pt x="202" y="145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208" name="Group 295"/>
              <p:cNvGrpSpPr>
                <a:grpSpLocks/>
              </p:cNvGrpSpPr>
              <p:nvPr/>
            </p:nvGrpSpPr>
            <p:grpSpPr bwMode="auto">
              <a:xfrm>
                <a:off x="2763" y="3122"/>
                <a:ext cx="122" cy="262"/>
                <a:chOff x="2763" y="3122"/>
                <a:chExt cx="122" cy="262"/>
              </a:xfrm>
            </p:grpSpPr>
            <p:sp>
              <p:nvSpPr>
                <p:cNvPr id="209" name="Freeform 296"/>
                <p:cNvSpPr>
                  <a:spLocks/>
                </p:cNvSpPr>
                <p:nvPr/>
              </p:nvSpPr>
              <p:spPr bwMode="auto">
                <a:xfrm>
                  <a:off x="2763" y="3122"/>
                  <a:ext cx="122" cy="262"/>
                </a:xfrm>
                <a:custGeom>
                  <a:avLst/>
                  <a:gdLst>
                    <a:gd name="T0" fmla="*/ 0 w 245"/>
                    <a:gd name="T1" fmla="*/ 1 h 523"/>
                    <a:gd name="T2" fmla="*/ 0 w 245"/>
                    <a:gd name="T3" fmla="*/ 1 h 523"/>
                    <a:gd name="T4" fmla="*/ 0 w 245"/>
                    <a:gd name="T5" fmla="*/ 1 h 523"/>
                    <a:gd name="T6" fmla="*/ 0 w 245"/>
                    <a:gd name="T7" fmla="*/ 1 h 523"/>
                    <a:gd name="T8" fmla="*/ 0 w 245"/>
                    <a:gd name="T9" fmla="*/ 1 h 523"/>
                    <a:gd name="T10" fmla="*/ 0 w 245"/>
                    <a:gd name="T11" fmla="*/ 1 h 523"/>
                    <a:gd name="T12" fmla="*/ 0 w 245"/>
                    <a:gd name="T13" fmla="*/ 1 h 523"/>
                    <a:gd name="T14" fmla="*/ 0 w 245"/>
                    <a:gd name="T15" fmla="*/ 1 h 523"/>
                    <a:gd name="T16" fmla="*/ 0 w 245"/>
                    <a:gd name="T17" fmla="*/ 1 h 523"/>
                    <a:gd name="T18" fmla="*/ 0 w 245"/>
                    <a:gd name="T19" fmla="*/ 1 h 523"/>
                    <a:gd name="T20" fmla="*/ 0 w 245"/>
                    <a:gd name="T21" fmla="*/ 1 h 523"/>
                    <a:gd name="T22" fmla="*/ 0 w 245"/>
                    <a:gd name="T23" fmla="*/ 1 h 523"/>
                    <a:gd name="T24" fmla="*/ 0 w 245"/>
                    <a:gd name="T25" fmla="*/ 0 h 523"/>
                    <a:gd name="T26" fmla="*/ 0 w 245"/>
                    <a:gd name="T27" fmla="*/ 1 h 523"/>
                    <a:gd name="T28" fmla="*/ 0 w 245"/>
                    <a:gd name="T29" fmla="*/ 1 h 523"/>
                    <a:gd name="T30" fmla="*/ 0 w 245"/>
                    <a:gd name="T31" fmla="*/ 1 h 523"/>
                    <a:gd name="T32" fmla="*/ 0 w 245"/>
                    <a:gd name="T33" fmla="*/ 1 h 523"/>
                    <a:gd name="T34" fmla="*/ 0 w 245"/>
                    <a:gd name="T35" fmla="*/ 1 h 523"/>
                    <a:gd name="T36" fmla="*/ 0 w 245"/>
                    <a:gd name="T37" fmla="*/ 1 h 523"/>
                    <a:gd name="T38" fmla="*/ 0 w 245"/>
                    <a:gd name="T39" fmla="*/ 1 h 523"/>
                    <a:gd name="T40" fmla="*/ 0 w 245"/>
                    <a:gd name="T41" fmla="*/ 1 h 523"/>
                    <a:gd name="T42" fmla="*/ 0 w 245"/>
                    <a:gd name="T43" fmla="*/ 1 h 523"/>
                    <a:gd name="T44" fmla="*/ 0 w 245"/>
                    <a:gd name="T45" fmla="*/ 1 h 523"/>
                    <a:gd name="T46" fmla="*/ 0 w 245"/>
                    <a:gd name="T47" fmla="*/ 1 h 523"/>
                    <a:gd name="T48" fmla="*/ 0 w 245"/>
                    <a:gd name="T49" fmla="*/ 1 h 523"/>
                    <a:gd name="T50" fmla="*/ 0 w 245"/>
                    <a:gd name="T51" fmla="*/ 1 h 523"/>
                    <a:gd name="T52" fmla="*/ 0 w 245"/>
                    <a:gd name="T53" fmla="*/ 1 h 523"/>
                    <a:gd name="T54" fmla="*/ 0 w 245"/>
                    <a:gd name="T55" fmla="*/ 1 h 523"/>
                    <a:gd name="T56" fmla="*/ 0 w 245"/>
                    <a:gd name="T57" fmla="*/ 1 h 523"/>
                    <a:gd name="T58" fmla="*/ 0 w 245"/>
                    <a:gd name="T59" fmla="*/ 1 h 523"/>
                    <a:gd name="T60" fmla="*/ 0 w 245"/>
                    <a:gd name="T61" fmla="*/ 1 h 523"/>
                    <a:gd name="T62" fmla="*/ 0 w 245"/>
                    <a:gd name="T63" fmla="*/ 1 h 523"/>
                    <a:gd name="T64" fmla="*/ 0 w 245"/>
                    <a:gd name="T65" fmla="*/ 1 h 523"/>
                    <a:gd name="T66" fmla="*/ 0 w 245"/>
                    <a:gd name="T67" fmla="*/ 1 h 523"/>
                    <a:gd name="T68" fmla="*/ 0 w 245"/>
                    <a:gd name="T69" fmla="*/ 1 h 523"/>
                    <a:gd name="T70" fmla="*/ 0 w 245"/>
                    <a:gd name="T71" fmla="*/ 1 h 523"/>
                    <a:gd name="T72" fmla="*/ 0 w 245"/>
                    <a:gd name="T73" fmla="*/ 1 h 523"/>
                    <a:gd name="T74" fmla="*/ 0 w 245"/>
                    <a:gd name="T75" fmla="*/ 1 h 523"/>
                    <a:gd name="T76" fmla="*/ 0 w 245"/>
                    <a:gd name="T77" fmla="*/ 1 h 523"/>
                    <a:gd name="T78" fmla="*/ 0 w 245"/>
                    <a:gd name="T79" fmla="*/ 1 h 523"/>
                    <a:gd name="T80" fmla="*/ 0 w 245"/>
                    <a:gd name="T81" fmla="*/ 1 h 523"/>
                    <a:gd name="T82" fmla="*/ 0 w 245"/>
                    <a:gd name="T83" fmla="*/ 1 h 523"/>
                    <a:gd name="T84" fmla="*/ 0 w 245"/>
                    <a:gd name="T85" fmla="*/ 1 h 523"/>
                    <a:gd name="T86" fmla="*/ 0 w 245"/>
                    <a:gd name="T87" fmla="*/ 1 h 523"/>
                    <a:gd name="T88" fmla="*/ 0 w 245"/>
                    <a:gd name="T89" fmla="*/ 1 h 523"/>
                    <a:gd name="T90" fmla="*/ 0 w 245"/>
                    <a:gd name="T91" fmla="*/ 1 h 523"/>
                    <a:gd name="T92" fmla="*/ 0 w 245"/>
                    <a:gd name="T93" fmla="*/ 1 h 523"/>
                    <a:gd name="T94" fmla="*/ 0 w 245"/>
                    <a:gd name="T95" fmla="*/ 1 h 523"/>
                    <a:gd name="T96" fmla="*/ 0 w 245"/>
                    <a:gd name="T97" fmla="*/ 1 h 523"/>
                    <a:gd name="T98" fmla="*/ 0 w 245"/>
                    <a:gd name="T99" fmla="*/ 1 h 523"/>
                    <a:gd name="T100" fmla="*/ 0 w 245"/>
                    <a:gd name="T101" fmla="*/ 1 h 523"/>
                    <a:gd name="T102" fmla="*/ 0 w 245"/>
                    <a:gd name="T103" fmla="*/ 1 h 523"/>
                    <a:gd name="T104" fmla="*/ 0 w 245"/>
                    <a:gd name="T105" fmla="*/ 1 h 523"/>
                    <a:gd name="T106" fmla="*/ 0 w 245"/>
                    <a:gd name="T107" fmla="*/ 1 h 523"/>
                    <a:gd name="T108" fmla="*/ 0 w 245"/>
                    <a:gd name="T109" fmla="*/ 1 h 523"/>
                    <a:gd name="T110" fmla="*/ 0 w 245"/>
                    <a:gd name="T111" fmla="*/ 1 h 523"/>
                    <a:gd name="T112" fmla="*/ 0 w 245"/>
                    <a:gd name="T113" fmla="*/ 1 h 523"/>
                    <a:gd name="T114" fmla="*/ 0 w 245"/>
                    <a:gd name="T115" fmla="*/ 1 h 523"/>
                    <a:gd name="T116" fmla="*/ 0 w 245"/>
                    <a:gd name="T117" fmla="*/ 1 h 523"/>
                    <a:gd name="T118" fmla="*/ 0 w 245"/>
                    <a:gd name="T119" fmla="*/ 1 h 523"/>
                    <a:gd name="T120" fmla="*/ 0 w 245"/>
                    <a:gd name="T121" fmla="*/ 1 h 523"/>
                    <a:gd name="T122" fmla="*/ 0 w 245"/>
                    <a:gd name="T123" fmla="*/ 1 h 52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3">
                      <a:moveTo>
                        <a:pt x="202" y="145"/>
                      </a:moveTo>
                      <a:lnTo>
                        <a:pt x="202" y="145"/>
                      </a:lnTo>
                      <a:lnTo>
                        <a:pt x="193" y="145"/>
                      </a:lnTo>
                      <a:lnTo>
                        <a:pt x="186" y="138"/>
                      </a:lnTo>
                      <a:lnTo>
                        <a:pt x="177" y="138"/>
                      </a:lnTo>
                      <a:lnTo>
                        <a:pt x="167" y="132"/>
                      </a:lnTo>
                      <a:lnTo>
                        <a:pt x="160" y="124"/>
                      </a:lnTo>
                      <a:lnTo>
                        <a:pt x="160" y="116"/>
                      </a:lnTo>
                      <a:lnTo>
                        <a:pt x="160" y="108"/>
                      </a:lnTo>
                      <a:lnTo>
                        <a:pt x="167" y="108"/>
                      </a:lnTo>
                      <a:lnTo>
                        <a:pt x="177" y="102"/>
                      </a:lnTo>
                      <a:lnTo>
                        <a:pt x="177" y="96"/>
                      </a:lnTo>
                      <a:lnTo>
                        <a:pt x="186" y="88"/>
                      </a:lnTo>
                      <a:lnTo>
                        <a:pt x="186" y="80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5"/>
                      </a:lnTo>
                      <a:lnTo>
                        <a:pt x="186" y="37"/>
                      </a:lnTo>
                      <a:lnTo>
                        <a:pt x="177" y="29"/>
                      </a:lnTo>
                      <a:lnTo>
                        <a:pt x="167" y="22"/>
                      </a:lnTo>
                      <a:lnTo>
                        <a:pt x="160" y="16"/>
                      </a:lnTo>
                      <a:lnTo>
                        <a:pt x="153" y="8"/>
                      </a:lnTo>
                      <a:lnTo>
                        <a:pt x="143" y="8"/>
                      </a:lnTo>
                      <a:lnTo>
                        <a:pt x="134" y="0"/>
                      </a:lnTo>
                      <a:lnTo>
                        <a:pt x="125" y="0"/>
                      </a:lnTo>
                      <a:lnTo>
                        <a:pt x="119" y="0"/>
                      </a:lnTo>
                      <a:lnTo>
                        <a:pt x="101" y="8"/>
                      </a:lnTo>
                      <a:lnTo>
                        <a:pt x="92" y="8"/>
                      </a:lnTo>
                      <a:lnTo>
                        <a:pt x="84" y="16"/>
                      </a:lnTo>
                      <a:lnTo>
                        <a:pt x="77" y="22"/>
                      </a:lnTo>
                      <a:lnTo>
                        <a:pt x="77" y="29"/>
                      </a:lnTo>
                      <a:lnTo>
                        <a:pt x="68" y="37"/>
                      </a:lnTo>
                      <a:lnTo>
                        <a:pt x="68" y="45"/>
                      </a:lnTo>
                      <a:lnTo>
                        <a:pt x="59" y="51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8" y="80"/>
                      </a:lnTo>
                      <a:lnTo>
                        <a:pt x="68" y="88"/>
                      </a:lnTo>
                      <a:lnTo>
                        <a:pt x="68" y="96"/>
                      </a:lnTo>
                      <a:lnTo>
                        <a:pt x="77" y="102"/>
                      </a:lnTo>
                      <a:lnTo>
                        <a:pt x="84" y="108"/>
                      </a:lnTo>
                      <a:lnTo>
                        <a:pt x="84" y="116"/>
                      </a:lnTo>
                      <a:lnTo>
                        <a:pt x="84" y="124"/>
                      </a:lnTo>
                      <a:lnTo>
                        <a:pt x="84" y="132"/>
                      </a:lnTo>
                      <a:lnTo>
                        <a:pt x="77" y="138"/>
                      </a:lnTo>
                      <a:lnTo>
                        <a:pt x="68" y="138"/>
                      </a:lnTo>
                      <a:lnTo>
                        <a:pt x="59" y="145"/>
                      </a:lnTo>
                      <a:lnTo>
                        <a:pt x="51" y="145"/>
                      </a:lnTo>
                      <a:lnTo>
                        <a:pt x="35" y="153"/>
                      </a:lnTo>
                      <a:lnTo>
                        <a:pt x="25" y="161"/>
                      </a:lnTo>
                      <a:lnTo>
                        <a:pt x="16" y="161"/>
                      </a:lnTo>
                      <a:lnTo>
                        <a:pt x="9" y="169"/>
                      </a:lnTo>
                      <a:lnTo>
                        <a:pt x="9" y="173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5"/>
                      </a:lnTo>
                      <a:lnTo>
                        <a:pt x="9" y="313"/>
                      </a:lnTo>
                      <a:lnTo>
                        <a:pt x="16" y="320"/>
                      </a:lnTo>
                      <a:lnTo>
                        <a:pt x="16" y="334"/>
                      </a:lnTo>
                      <a:lnTo>
                        <a:pt x="25" y="334"/>
                      </a:lnTo>
                      <a:lnTo>
                        <a:pt x="35" y="342"/>
                      </a:lnTo>
                      <a:lnTo>
                        <a:pt x="42" y="350"/>
                      </a:lnTo>
                      <a:lnTo>
                        <a:pt x="51" y="350"/>
                      </a:lnTo>
                      <a:lnTo>
                        <a:pt x="51" y="355"/>
                      </a:lnTo>
                      <a:lnTo>
                        <a:pt x="51" y="218"/>
                      </a:lnTo>
                      <a:lnTo>
                        <a:pt x="51" y="371"/>
                      </a:lnTo>
                      <a:lnTo>
                        <a:pt x="51" y="487"/>
                      </a:lnTo>
                      <a:lnTo>
                        <a:pt x="51" y="495"/>
                      </a:lnTo>
                      <a:lnTo>
                        <a:pt x="51" y="501"/>
                      </a:lnTo>
                      <a:lnTo>
                        <a:pt x="59" y="507"/>
                      </a:lnTo>
                      <a:lnTo>
                        <a:pt x="59" y="515"/>
                      </a:lnTo>
                      <a:lnTo>
                        <a:pt x="68" y="515"/>
                      </a:lnTo>
                      <a:lnTo>
                        <a:pt x="68" y="523"/>
                      </a:lnTo>
                      <a:lnTo>
                        <a:pt x="77" y="523"/>
                      </a:lnTo>
                      <a:lnTo>
                        <a:pt x="84" y="523"/>
                      </a:lnTo>
                      <a:lnTo>
                        <a:pt x="92" y="523"/>
                      </a:lnTo>
                      <a:lnTo>
                        <a:pt x="101" y="523"/>
                      </a:lnTo>
                      <a:lnTo>
                        <a:pt x="110" y="515"/>
                      </a:lnTo>
                      <a:lnTo>
                        <a:pt x="119" y="507"/>
                      </a:lnTo>
                      <a:lnTo>
                        <a:pt x="125" y="501"/>
                      </a:lnTo>
                      <a:lnTo>
                        <a:pt x="125" y="495"/>
                      </a:lnTo>
                      <a:lnTo>
                        <a:pt x="125" y="487"/>
                      </a:lnTo>
                      <a:lnTo>
                        <a:pt x="125" y="291"/>
                      </a:lnTo>
                      <a:lnTo>
                        <a:pt x="125" y="487"/>
                      </a:lnTo>
                      <a:lnTo>
                        <a:pt x="125" y="495"/>
                      </a:lnTo>
                      <a:lnTo>
                        <a:pt x="125" y="501"/>
                      </a:lnTo>
                      <a:lnTo>
                        <a:pt x="125" y="507"/>
                      </a:lnTo>
                      <a:lnTo>
                        <a:pt x="134" y="507"/>
                      </a:lnTo>
                      <a:lnTo>
                        <a:pt x="134" y="515"/>
                      </a:lnTo>
                      <a:lnTo>
                        <a:pt x="143" y="515"/>
                      </a:lnTo>
                      <a:lnTo>
                        <a:pt x="143" y="523"/>
                      </a:lnTo>
                      <a:lnTo>
                        <a:pt x="153" y="523"/>
                      </a:lnTo>
                      <a:lnTo>
                        <a:pt x="160" y="523"/>
                      </a:lnTo>
                      <a:lnTo>
                        <a:pt x="167" y="523"/>
                      </a:lnTo>
                      <a:lnTo>
                        <a:pt x="177" y="523"/>
                      </a:lnTo>
                      <a:lnTo>
                        <a:pt x="186" y="515"/>
                      </a:lnTo>
                      <a:lnTo>
                        <a:pt x="193" y="507"/>
                      </a:lnTo>
                      <a:lnTo>
                        <a:pt x="193" y="501"/>
                      </a:lnTo>
                      <a:lnTo>
                        <a:pt x="193" y="495"/>
                      </a:lnTo>
                      <a:lnTo>
                        <a:pt x="193" y="487"/>
                      </a:lnTo>
                      <a:lnTo>
                        <a:pt x="193" y="371"/>
                      </a:lnTo>
                      <a:lnTo>
                        <a:pt x="193" y="218"/>
                      </a:lnTo>
                      <a:lnTo>
                        <a:pt x="193" y="355"/>
                      </a:lnTo>
                      <a:lnTo>
                        <a:pt x="202" y="350"/>
                      </a:lnTo>
                      <a:lnTo>
                        <a:pt x="210" y="350"/>
                      </a:lnTo>
                      <a:lnTo>
                        <a:pt x="210" y="342"/>
                      </a:lnTo>
                      <a:lnTo>
                        <a:pt x="219" y="334"/>
                      </a:lnTo>
                      <a:lnTo>
                        <a:pt x="226" y="326"/>
                      </a:lnTo>
                      <a:lnTo>
                        <a:pt x="236" y="320"/>
                      </a:lnTo>
                      <a:lnTo>
                        <a:pt x="245" y="313"/>
                      </a:lnTo>
                      <a:lnTo>
                        <a:pt x="245" y="305"/>
                      </a:lnTo>
                      <a:lnTo>
                        <a:pt x="245" y="291"/>
                      </a:lnTo>
                      <a:lnTo>
                        <a:pt x="245" y="197"/>
                      </a:lnTo>
                      <a:lnTo>
                        <a:pt x="245" y="189"/>
                      </a:lnTo>
                      <a:lnTo>
                        <a:pt x="245" y="181"/>
                      </a:lnTo>
                      <a:lnTo>
                        <a:pt x="245" y="173"/>
                      </a:lnTo>
                      <a:lnTo>
                        <a:pt x="245" y="169"/>
                      </a:lnTo>
                      <a:lnTo>
                        <a:pt x="236" y="161"/>
                      </a:lnTo>
                      <a:lnTo>
                        <a:pt x="226" y="161"/>
                      </a:lnTo>
                      <a:lnTo>
                        <a:pt x="219" y="153"/>
                      </a:lnTo>
                      <a:lnTo>
                        <a:pt x="202" y="145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210" name="Freeform 297"/>
                <p:cNvSpPr>
                  <a:spLocks/>
                </p:cNvSpPr>
                <p:nvPr/>
              </p:nvSpPr>
              <p:spPr bwMode="auto">
                <a:xfrm>
                  <a:off x="2763" y="3122"/>
                  <a:ext cx="122" cy="262"/>
                </a:xfrm>
                <a:custGeom>
                  <a:avLst/>
                  <a:gdLst>
                    <a:gd name="T0" fmla="*/ 0 w 245"/>
                    <a:gd name="T1" fmla="*/ 1 h 523"/>
                    <a:gd name="T2" fmla="*/ 0 w 245"/>
                    <a:gd name="T3" fmla="*/ 1 h 523"/>
                    <a:gd name="T4" fmla="*/ 0 w 245"/>
                    <a:gd name="T5" fmla="*/ 1 h 523"/>
                    <a:gd name="T6" fmla="*/ 0 w 245"/>
                    <a:gd name="T7" fmla="*/ 1 h 523"/>
                    <a:gd name="T8" fmla="*/ 0 w 245"/>
                    <a:gd name="T9" fmla="*/ 1 h 523"/>
                    <a:gd name="T10" fmla="*/ 0 w 245"/>
                    <a:gd name="T11" fmla="*/ 1 h 523"/>
                    <a:gd name="T12" fmla="*/ 0 w 245"/>
                    <a:gd name="T13" fmla="*/ 1 h 523"/>
                    <a:gd name="T14" fmla="*/ 0 w 245"/>
                    <a:gd name="T15" fmla="*/ 1 h 523"/>
                    <a:gd name="T16" fmla="*/ 0 w 245"/>
                    <a:gd name="T17" fmla="*/ 1 h 523"/>
                    <a:gd name="T18" fmla="*/ 0 w 245"/>
                    <a:gd name="T19" fmla="*/ 1 h 523"/>
                    <a:gd name="T20" fmla="*/ 0 w 245"/>
                    <a:gd name="T21" fmla="*/ 1 h 523"/>
                    <a:gd name="T22" fmla="*/ 0 w 245"/>
                    <a:gd name="T23" fmla="*/ 1 h 523"/>
                    <a:gd name="T24" fmla="*/ 0 w 245"/>
                    <a:gd name="T25" fmla="*/ 0 h 523"/>
                    <a:gd name="T26" fmla="*/ 0 w 245"/>
                    <a:gd name="T27" fmla="*/ 1 h 523"/>
                    <a:gd name="T28" fmla="*/ 0 w 245"/>
                    <a:gd name="T29" fmla="*/ 1 h 523"/>
                    <a:gd name="T30" fmla="*/ 0 w 245"/>
                    <a:gd name="T31" fmla="*/ 1 h 523"/>
                    <a:gd name="T32" fmla="*/ 0 w 245"/>
                    <a:gd name="T33" fmla="*/ 1 h 523"/>
                    <a:gd name="T34" fmla="*/ 0 w 245"/>
                    <a:gd name="T35" fmla="*/ 1 h 523"/>
                    <a:gd name="T36" fmla="*/ 0 w 245"/>
                    <a:gd name="T37" fmla="*/ 1 h 523"/>
                    <a:gd name="T38" fmla="*/ 0 w 245"/>
                    <a:gd name="T39" fmla="*/ 1 h 523"/>
                    <a:gd name="T40" fmla="*/ 0 w 245"/>
                    <a:gd name="T41" fmla="*/ 1 h 523"/>
                    <a:gd name="T42" fmla="*/ 0 w 245"/>
                    <a:gd name="T43" fmla="*/ 1 h 523"/>
                    <a:gd name="T44" fmla="*/ 0 w 245"/>
                    <a:gd name="T45" fmla="*/ 1 h 523"/>
                    <a:gd name="T46" fmla="*/ 0 w 245"/>
                    <a:gd name="T47" fmla="*/ 1 h 523"/>
                    <a:gd name="T48" fmla="*/ 0 w 245"/>
                    <a:gd name="T49" fmla="*/ 1 h 523"/>
                    <a:gd name="T50" fmla="*/ 0 w 245"/>
                    <a:gd name="T51" fmla="*/ 1 h 523"/>
                    <a:gd name="T52" fmla="*/ 0 w 245"/>
                    <a:gd name="T53" fmla="*/ 1 h 523"/>
                    <a:gd name="T54" fmla="*/ 0 w 245"/>
                    <a:gd name="T55" fmla="*/ 1 h 523"/>
                    <a:gd name="T56" fmla="*/ 0 w 245"/>
                    <a:gd name="T57" fmla="*/ 1 h 523"/>
                    <a:gd name="T58" fmla="*/ 0 w 245"/>
                    <a:gd name="T59" fmla="*/ 1 h 523"/>
                    <a:gd name="T60" fmla="*/ 0 w 245"/>
                    <a:gd name="T61" fmla="*/ 1 h 523"/>
                    <a:gd name="T62" fmla="*/ 0 w 245"/>
                    <a:gd name="T63" fmla="*/ 1 h 523"/>
                    <a:gd name="T64" fmla="*/ 0 w 245"/>
                    <a:gd name="T65" fmla="*/ 1 h 523"/>
                    <a:gd name="T66" fmla="*/ 0 w 245"/>
                    <a:gd name="T67" fmla="*/ 1 h 523"/>
                    <a:gd name="T68" fmla="*/ 0 w 245"/>
                    <a:gd name="T69" fmla="*/ 1 h 523"/>
                    <a:gd name="T70" fmla="*/ 0 w 245"/>
                    <a:gd name="T71" fmla="*/ 1 h 523"/>
                    <a:gd name="T72" fmla="*/ 0 w 245"/>
                    <a:gd name="T73" fmla="*/ 1 h 523"/>
                    <a:gd name="T74" fmla="*/ 0 w 245"/>
                    <a:gd name="T75" fmla="*/ 1 h 523"/>
                    <a:gd name="T76" fmla="*/ 0 w 245"/>
                    <a:gd name="T77" fmla="*/ 1 h 523"/>
                    <a:gd name="T78" fmla="*/ 0 w 245"/>
                    <a:gd name="T79" fmla="*/ 1 h 523"/>
                    <a:gd name="T80" fmla="*/ 0 w 245"/>
                    <a:gd name="T81" fmla="*/ 1 h 523"/>
                    <a:gd name="T82" fmla="*/ 0 w 245"/>
                    <a:gd name="T83" fmla="*/ 1 h 523"/>
                    <a:gd name="T84" fmla="*/ 0 w 245"/>
                    <a:gd name="T85" fmla="*/ 1 h 523"/>
                    <a:gd name="T86" fmla="*/ 0 w 245"/>
                    <a:gd name="T87" fmla="*/ 1 h 523"/>
                    <a:gd name="T88" fmla="*/ 0 w 245"/>
                    <a:gd name="T89" fmla="*/ 1 h 523"/>
                    <a:gd name="T90" fmla="*/ 0 w 245"/>
                    <a:gd name="T91" fmla="*/ 1 h 523"/>
                    <a:gd name="T92" fmla="*/ 0 w 245"/>
                    <a:gd name="T93" fmla="*/ 1 h 523"/>
                    <a:gd name="T94" fmla="*/ 0 w 245"/>
                    <a:gd name="T95" fmla="*/ 1 h 523"/>
                    <a:gd name="T96" fmla="*/ 0 w 245"/>
                    <a:gd name="T97" fmla="*/ 1 h 523"/>
                    <a:gd name="T98" fmla="*/ 0 w 245"/>
                    <a:gd name="T99" fmla="*/ 1 h 523"/>
                    <a:gd name="T100" fmla="*/ 0 w 245"/>
                    <a:gd name="T101" fmla="*/ 1 h 523"/>
                    <a:gd name="T102" fmla="*/ 0 w 245"/>
                    <a:gd name="T103" fmla="*/ 1 h 523"/>
                    <a:gd name="T104" fmla="*/ 0 w 245"/>
                    <a:gd name="T105" fmla="*/ 1 h 523"/>
                    <a:gd name="T106" fmla="*/ 0 w 245"/>
                    <a:gd name="T107" fmla="*/ 1 h 523"/>
                    <a:gd name="T108" fmla="*/ 0 w 245"/>
                    <a:gd name="T109" fmla="*/ 1 h 523"/>
                    <a:gd name="T110" fmla="*/ 0 w 245"/>
                    <a:gd name="T111" fmla="*/ 1 h 523"/>
                    <a:gd name="T112" fmla="*/ 0 w 245"/>
                    <a:gd name="T113" fmla="*/ 1 h 523"/>
                    <a:gd name="T114" fmla="*/ 0 w 245"/>
                    <a:gd name="T115" fmla="*/ 1 h 523"/>
                    <a:gd name="T116" fmla="*/ 0 w 245"/>
                    <a:gd name="T117" fmla="*/ 1 h 523"/>
                    <a:gd name="T118" fmla="*/ 0 w 245"/>
                    <a:gd name="T119" fmla="*/ 1 h 523"/>
                    <a:gd name="T120" fmla="*/ 0 w 245"/>
                    <a:gd name="T121" fmla="*/ 1 h 523"/>
                    <a:gd name="T122" fmla="*/ 0 w 245"/>
                    <a:gd name="T123" fmla="*/ 1 h 52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3">
                      <a:moveTo>
                        <a:pt x="202" y="145"/>
                      </a:moveTo>
                      <a:lnTo>
                        <a:pt x="202" y="145"/>
                      </a:lnTo>
                      <a:lnTo>
                        <a:pt x="193" y="145"/>
                      </a:lnTo>
                      <a:lnTo>
                        <a:pt x="186" y="138"/>
                      </a:lnTo>
                      <a:lnTo>
                        <a:pt x="177" y="138"/>
                      </a:lnTo>
                      <a:lnTo>
                        <a:pt x="167" y="132"/>
                      </a:lnTo>
                      <a:lnTo>
                        <a:pt x="160" y="124"/>
                      </a:lnTo>
                      <a:lnTo>
                        <a:pt x="160" y="116"/>
                      </a:lnTo>
                      <a:lnTo>
                        <a:pt x="160" y="108"/>
                      </a:lnTo>
                      <a:lnTo>
                        <a:pt x="167" y="108"/>
                      </a:lnTo>
                      <a:lnTo>
                        <a:pt x="177" y="102"/>
                      </a:lnTo>
                      <a:lnTo>
                        <a:pt x="177" y="96"/>
                      </a:lnTo>
                      <a:lnTo>
                        <a:pt x="186" y="88"/>
                      </a:lnTo>
                      <a:lnTo>
                        <a:pt x="186" y="80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5"/>
                      </a:lnTo>
                      <a:lnTo>
                        <a:pt x="186" y="37"/>
                      </a:lnTo>
                      <a:lnTo>
                        <a:pt x="177" y="29"/>
                      </a:lnTo>
                      <a:lnTo>
                        <a:pt x="167" y="22"/>
                      </a:lnTo>
                      <a:lnTo>
                        <a:pt x="160" y="16"/>
                      </a:lnTo>
                      <a:lnTo>
                        <a:pt x="153" y="8"/>
                      </a:lnTo>
                      <a:lnTo>
                        <a:pt x="143" y="8"/>
                      </a:lnTo>
                      <a:lnTo>
                        <a:pt x="134" y="0"/>
                      </a:lnTo>
                      <a:lnTo>
                        <a:pt x="125" y="0"/>
                      </a:lnTo>
                      <a:lnTo>
                        <a:pt x="119" y="0"/>
                      </a:lnTo>
                      <a:lnTo>
                        <a:pt x="101" y="8"/>
                      </a:lnTo>
                      <a:lnTo>
                        <a:pt x="92" y="8"/>
                      </a:lnTo>
                      <a:lnTo>
                        <a:pt x="84" y="16"/>
                      </a:lnTo>
                      <a:lnTo>
                        <a:pt x="77" y="22"/>
                      </a:lnTo>
                      <a:lnTo>
                        <a:pt x="77" y="29"/>
                      </a:lnTo>
                      <a:lnTo>
                        <a:pt x="68" y="37"/>
                      </a:lnTo>
                      <a:lnTo>
                        <a:pt x="68" y="45"/>
                      </a:lnTo>
                      <a:lnTo>
                        <a:pt x="59" y="51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8" y="80"/>
                      </a:lnTo>
                      <a:lnTo>
                        <a:pt x="68" y="88"/>
                      </a:lnTo>
                      <a:lnTo>
                        <a:pt x="68" y="96"/>
                      </a:lnTo>
                      <a:lnTo>
                        <a:pt x="77" y="102"/>
                      </a:lnTo>
                      <a:lnTo>
                        <a:pt x="84" y="108"/>
                      </a:lnTo>
                      <a:lnTo>
                        <a:pt x="84" y="116"/>
                      </a:lnTo>
                      <a:lnTo>
                        <a:pt x="84" y="124"/>
                      </a:lnTo>
                      <a:lnTo>
                        <a:pt x="84" y="132"/>
                      </a:lnTo>
                      <a:lnTo>
                        <a:pt x="77" y="138"/>
                      </a:lnTo>
                      <a:lnTo>
                        <a:pt x="68" y="138"/>
                      </a:lnTo>
                      <a:lnTo>
                        <a:pt x="59" y="145"/>
                      </a:lnTo>
                      <a:lnTo>
                        <a:pt x="51" y="145"/>
                      </a:lnTo>
                      <a:lnTo>
                        <a:pt x="35" y="153"/>
                      </a:lnTo>
                      <a:lnTo>
                        <a:pt x="25" y="161"/>
                      </a:lnTo>
                      <a:lnTo>
                        <a:pt x="16" y="161"/>
                      </a:lnTo>
                      <a:lnTo>
                        <a:pt x="9" y="169"/>
                      </a:lnTo>
                      <a:lnTo>
                        <a:pt x="9" y="173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5"/>
                      </a:lnTo>
                      <a:lnTo>
                        <a:pt x="9" y="313"/>
                      </a:lnTo>
                      <a:lnTo>
                        <a:pt x="16" y="320"/>
                      </a:lnTo>
                      <a:lnTo>
                        <a:pt x="16" y="334"/>
                      </a:lnTo>
                      <a:lnTo>
                        <a:pt x="25" y="334"/>
                      </a:lnTo>
                      <a:lnTo>
                        <a:pt x="35" y="342"/>
                      </a:lnTo>
                      <a:lnTo>
                        <a:pt x="42" y="350"/>
                      </a:lnTo>
                      <a:lnTo>
                        <a:pt x="51" y="350"/>
                      </a:lnTo>
                      <a:lnTo>
                        <a:pt x="51" y="355"/>
                      </a:lnTo>
                      <a:lnTo>
                        <a:pt x="51" y="218"/>
                      </a:lnTo>
                      <a:lnTo>
                        <a:pt x="51" y="371"/>
                      </a:lnTo>
                      <a:lnTo>
                        <a:pt x="51" y="487"/>
                      </a:lnTo>
                      <a:lnTo>
                        <a:pt x="51" y="495"/>
                      </a:lnTo>
                      <a:lnTo>
                        <a:pt x="51" y="501"/>
                      </a:lnTo>
                      <a:lnTo>
                        <a:pt x="59" y="507"/>
                      </a:lnTo>
                      <a:lnTo>
                        <a:pt x="59" y="515"/>
                      </a:lnTo>
                      <a:lnTo>
                        <a:pt x="68" y="515"/>
                      </a:lnTo>
                      <a:lnTo>
                        <a:pt x="68" y="523"/>
                      </a:lnTo>
                      <a:lnTo>
                        <a:pt x="77" y="523"/>
                      </a:lnTo>
                      <a:lnTo>
                        <a:pt x="84" y="523"/>
                      </a:lnTo>
                      <a:lnTo>
                        <a:pt x="92" y="523"/>
                      </a:lnTo>
                      <a:lnTo>
                        <a:pt x="101" y="523"/>
                      </a:lnTo>
                      <a:lnTo>
                        <a:pt x="110" y="515"/>
                      </a:lnTo>
                      <a:lnTo>
                        <a:pt x="119" y="507"/>
                      </a:lnTo>
                      <a:lnTo>
                        <a:pt x="125" y="501"/>
                      </a:lnTo>
                      <a:lnTo>
                        <a:pt x="125" y="495"/>
                      </a:lnTo>
                      <a:lnTo>
                        <a:pt x="125" y="487"/>
                      </a:lnTo>
                      <a:lnTo>
                        <a:pt x="125" y="291"/>
                      </a:lnTo>
                      <a:lnTo>
                        <a:pt x="125" y="487"/>
                      </a:lnTo>
                      <a:lnTo>
                        <a:pt x="125" y="495"/>
                      </a:lnTo>
                      <a:lnTo>
                        <a:pt x="125" y="501"/>
                      </a:lnTo>
                      <a:lnTo>
                        <a:pt x="125" y="507"/>
                      </a:lnTo>
                      <a:lnTo>
                        <a:pt x="134" y="507"/>
                      </a:lnTo>
                      <a:lnTo>
                        <a:pt x="134" y="515"/>
                      </a:lnTo>
                      <a:lnTo>
                        <a:pt x="143" y="515"/>
                      </a:lnTo>
                      <a:lnTo>
                        <a:pt x="143" y="523"/>
                      </a:lnTo>
                      <a:lnTo>
                        <a:pt x="153" y="523"/>
                      </a:lnTo>
                      <a:lnTo>
                        <a:pt x="160" y="523"/>
                      </a:lnTo>
                      <a:lnTo>
                        <a:pt x="167" y="523"/>
                      </a:lnTo>
                      <a:lnTo>
                        <a:pt x="177" y="523"/>
                      </a:lnTo>
                      <a:lnTo>
                        <a:pt x="186" y="515"/>
                      </a:lnTo>
                      <a:lnTo>
                        <a:pt x="193" y="507"/>
                      </a:lnTo>
                      <a:lnTo>
                        <a:pt x="193" y="501"/>
                      </a:lnTo>
                      <a:lnTo>
                        <a:pt x="193" y="495"/>
                      </a:lnTo>
                      <a:lnTo>
                        <a:pt x="193" y="487"/>
                      </a:lnTo>
                      <a:lnTo>
                        <a:pt x="193" y="371"/>
                      </a:lnTo>
                      <a:lnTo>
                        <a:pt x="193" y="218"/>
                      </a:lnTo>
                      <a:lnTo>
                        <a:pt x="193" y="355"/>
                      </a:lnTo>
                      <a:lnTo>
                        <a:pt x="202" y="350"/>
                      </a:lnTo>
                      <a:lnTo>
                        <a:pt x="210" y="350"/>
                      </a:lnTo>
                      <a:lnTo>
                        <a:pt x="210" y="342"/>
                      </a:lnTo>
                      <a:lnTo>
                        <a:pt x="219" y="334"/>
                      </a:lnTo>
                      <a:lnTo>
                        <a:pt x="226" y="326"/>
                      </a:lnTo>
                      <a:lnTo>
                        <a:pt x="236" y="320"/>
                      </a:lnTo>
                      <a:lnTo>
                        <a:pt x="245" y="313"/>
                      </a:lnTo>
                      <a:lnTo>
                        <a:pt x="245" y="305"/>
                      </a:lnTo>
                      <a:lnTo>
                        <a:pt x="245" y="291"/>
                      </a:lnTo>
                      <a:lnTo>
                        <a:pt x="245" y="197"/>
                      </a:lnTo>
                      <a:lnTo>
                        <a:pt x="245" y="189"/>
                      </a:lnTo>
                      <a:lnTo>
                        <a:pt x="245" y="181"/>
                      </a:lnTo>
                      <a:lnTo>
                        <a:pt x="245" y="173"/>
                      </a:lnTo>
                      <a:lnTo>
                        <a:pt x="245" y="169"/>
                      </a:lnTo>
                      <a:lnTo>
                        <a:pt x="236" y="161"/>
                      </a:lnTo>
                      <a:lnTo>
                        <a:pt x="226" y="161"/>
                      </a:lnTo>
                      <a:lnTo>
                        <a:pt x="219" y="153"/>
                      </a:lnTo>
                      <a:lnTo>
                        <a:pt x="202" y="145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  <p:grpSp>
          <p:nvGrpSpPr>
            <p:cNvPr id="73" name="Group 298"/>
            <p:cNvGrpSpPr>
              <a:grpSpLocks/>
            </p:cNvGrpSpPr>
            <p:nvPr/>
          </p:nvGrpSpPr>
          <p:grpSpPr bwMode="auto">
            <a:xfrm>
              <a:off x="3033" y="3352"/>
              <a:ext cx="107" cy="236"/>
              <a:chOff x="3380" y="2887"/>
              <a:chExt cx="123" cy="262"/>
            </a:xfrm>
          </p:grpSpPr>
          <p:sp>
            <p:nvSpPr>
              <p:cNvPr id="205" name="Freeform 299"/>
              <p:cNvSpPr>
                <a:spLocks/>
              </p:cNvSpPr>
              <p:nvPr/>
            </p:nvSpPr>
            <p:spPr bwMode="auto">
              <a:xfrm>
                <a:off x="3380" y="2887"/>
                <a:ext cx="123" cy="262"/>
              </a:xfrm>
              <a:custGeom>
                <a:avLst/>
                <a:gdLst>
                  <a:gd name="T0" fmla="*/ 1 w 245"/>
                  <a:gd name="T1" fmla="*/ 0 h 525"/>
                  <a:gd name="T2" fmla="*/ 1 w 245"/>
                  <a:gd name="T3" fmla="*/ 0 h 525"/>
                  <a:gd name="T4" fmla="*/ 1 w 245"/>
                  <a:gd name="T5" fmla="*/ 0 h 525"/>
                  <a:gd name="T6" fmla="*/ 1 w 245"/>
                  <a:gd name="T7" fmla="*/ 0 h 525"/>
                  <a:gd name="T8" fmla="*/ 1 w 245"/>
                  <a:gd name="T9" fmla="*/ 0 h 525"/>
                  <a:gd name="T10" fmla="*/ 1 w 245"/>
                  <a:gd name="T11" fmla="*/ 0 h 525"/>
                  <a:gd name="T12" fmla="*/ 1 w 245"/>
                  <a:gd name="T13" fmla="*/ 0 h 525"/>
                  <a:gd name="T14" fmla="*/ 1 w 245"/>
                  <a:gd name="T15" fmla="*/ 0 h 525"/>
                  <a:gd name="T16" fmla="*/ 1 w 245"/>
                  <a:gd name="T17" fmla="*/ 0 h 525"/>
                  <a:gd name="T18" fmla="*/ 1 w 245"/>
                  <a:gd name="T19" fmla="*/ 0 h 525"/>
                  <a:gd name="T20" fmla="*/ 1 w 245"/>
                  <a:gd name="T21" fmla="*/ 0 h 525"/>
                  <a:gd name="T22" fmla="*/ 1 w 245"/>
                  <a:gd name="T23" fmla="*/ 0 h 525"/>
                  <a:gd name="T24" fmla="*/ 1 w 245"/>
                  <a:gd name="T25" fmla="*/ 0 h 525"/>
                  <a:gd name="T26" fmla="*/ 1 w 245"/>
                  <a:gd name="T27" fmla="*/ 0 h 525"/>
                  <a:gd name="T28" fmla="*/ 1 w 245"/>
                  <a:gd name="T29" fmla="*/ 0 h 525"/>
                  <a:gd name="T30" fmla="*/ 1 w 245"/>
                  <a:gd name="T31" fmla="*/ 0 h 525"/>
                  <a:gd name="T32" fmla="*/ 1 w 245"/>
                  <a:gd name="T33" fmla="*/ 0 h 525"/>
                  <a:gd name="T34" fmla="*/ 1 w 245"/>
                  <a:gd name="T35" fmla="*/ 0 h 525"/>
                  <a:gd name="T36" fmla="*/ 1 w 245"/>
                  <a:gd name="T37" fmla="*/ 0 h 525"/>
                  <a:gd name="T38" fmla="*/ 1 w 245"/>
                  <a:gd name="T39" fmla="*/ 0 h 525"/>
                  <a:gd name="T40" fmla="*/ 1 w 245"/>
                  <a:gd name="T41" fmla="*/ 0 h 525"/>
                  <a:gd name="T42" fmla="*/ 1 w 245"/>
                  <a:gd name="T43" fmla="*/ 0 h 525"/>
                  <a:gd name="T44" fmla="*/ 1 w 245"/>
                  <a:gd name="T45" fmla="*/ 0 h 525"/>
                  <a:gd name="T46" fmla="*/ 1 w 245"/>
                  <a:gd name="T47" fmla="*/ 0 h 525"/>
                  <a:gd name="T48" fmla="*/ 1 w 245"/>
                  <a:gd name="T49" fmla="*/ 0 h 525"/>
                  <a:gd name="T50" fmla="*/ 1 w 245"/>
                  <a:gd name="T51" fmla="*/ 0 h 525"/>
                  <a:gd name="T52" fmla="*/ 1 w 245"/>
                  <a:gd name="T53" fmla="*/ 0 h 525"/>
                  <a:gd name="T54" fmla="*/ 0 w 245"/>
                  <a:gd name="T55" fmla="*/ 0 h 525"/>
                  <a:gd name="T56" fmla="*/ 0 w 245"/>
                  <a:gd name="T57" fmla="*/ 0 h 525"/>
                  <a:gd name="T58" fmla="*/ 1 w 245"/>
                  <a:gd name="T59" fmla="*/ 0 h 525"/>
                  <a:gd name="T60" fmla="*/ 1 w 245"/>
                  <a:gd name="T61" fmla="*/ 0 h 525"/>
                  <a:gd name="T62" fmla="*/ 1 w 245"/>
                  <a:gd name="T63" fmla="*/ 0 h 525"/>
                  <a:gd name="T64" fmla="*/ 1 w 245"/>
                  <a:gd name="T65" fmla="*/ 0 h 525"/>
                  <a:gd name="T66" fmla="*/ 1 w 245"/>
                  <a:gd name="T67" fmla="*/ 0 h 525"/>
                  <a:gd name="T68" fmla="*/ 1 w 245"/>
                  <a:gd name="T69" fmla="*/ 0 h 525"/>
                  <a:gd name="T70" fmla="*/ 1 w 245"/>
                  <a:gd name="T71" fmla="*/ 0 h 525"/>
                  <a:gd name="T72" fmla="*/ 1 w 245"/>
                  <a:gd name="T73" fmla="*/ 0 h 525"/>
                  <a:gd name="T74" fmla="*/ 1 w 245"/>
                  <a:gd name="T75" fmla="*/ 0 h 525"/>
                  <a:gd name="T76" fmla="*/ 1 w 245"/>
                  <a:gd name="T77" fmla="*/ 0 h 525"/>
                  <a:gd name="T78" fmla="*/ 1 w 245"/>
                  <a:gd name="T79" fmla="*/ 0 h 525"/>
                  <a:gd name="T80" fmla="*/ 1 w 245"/>
                  <a:gd name="T81" fmla="*/ 0 h 525"/>
                  <a:gd name="T82" fmla="*/ 1 w 245"/>
                  <a:gd name="T83" fmla="*/ 0 h 525"/>
                  <a:gd name="T84" fmla="*/ 1 w 245"/>
                  <a:gd name="T85" fmla="*/ 0 h 525"/>
                  <a:gd name="T86" fmla="*/ 1 w 245"/>
                  <a:gd name="T87" fmla="*/ 0 h 525"/>
                  <a:gd name="T88" fmla="*/ 1 w 245"/>
                  <a:gd name="T89" fmla="*/ 0 h 525"/>
                  <a:gd name="T90" fmla="*/ 1 w 245"/>
                  <a:gd name="T91" fmla="*/ 0 h 525"/>
                  <a:gd name="T92" fmla="*/ 1 w 245"/>
                  <a:gd name="T93" fmla="*/ 0 h 525"/>
                  <a:gd name="T94" fmla="*/ 1 w 245"/>
                  <a:gd name="T95" fmla="*/ 0 h 525"/>
                  <a:gd name="T96" fmla="*/ 1 w 245"/>
                  <a:gd name="T97" fmla="*/ 0 h 525"/>
                  <a:gd name="T98" fmla="*/ 1 w 245"/>
                  <a:gd name="T99" fmla="*/ 0 h 525"/>
                  <a:gd name="T100" fmla="*/ 1 w 245"/>
                  <a:gd name="T101" fmla="*/ 0 h 525"/>
                  <a:gd name="T102" fmla="*/ 1 w 245"/>
                  <a:gd name="T103" fmla="*/ 0 h 525"/>
                  <a:gd name="T104" fmla="*/ 1 w 245"/>
                  <a:gd name="T105" fmla="*/ 0 h 525"/>
                  <a:gd name="T106" fmla="*/ 1 w 245"/>
                  <a:gd name="T107" fmla="*/ 0 h 525"/>
                  <a:gd name="T108" fmla="*/ 1 w 245"/>
                  <a:gd name="T109" fmla="*/ 0 h 525"/>
                  <a:gd name="T110" fmla="*/ 1 w 245"/>
                  <a:gd name="T111" fmla="*/ 0 h 525"/>
                  <a:gd name="T112" fmla="*/ 1 w 245"/>
                  <a:gd name="T113" fmla="*/ 0 h 525"/>
                  <a:gd name="T114" fmla="*/ 1 w 245"/>
                  <a:gd name="T115" fmla="*/ 0 h 525"/>
                  <a:gd name="T116" fmla="*/ 1 w 245"/>
                  <a:gd name="T117" fmla="*/ 0 h 525"/>
                  <a:gd name="T118" fmla="*/ 1 w 245"/>
                  <a:gd name="T119" fmla="*/ 0 h 525"/>
                  <a:gd name="T120" fmla="*/ 1 w 245"/>
                  <a:gd name="T121" fmla="*/ 0 h 525"/>
                  <a:gd name="T122" fmla="*/ 1 w 245"/>
                  <a:gd name="T123" fmla="*/ 0 h 52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5" h="525">
                    <a:moveTo>
                      <a:pt x="202" y="147"/>
                    </a:moveTo>
                    <a:lnTo>
                      <a:pt x="202" y="147"/>
                    </a:lnTo>
                    <a:lnTo>
                      <a:pt x="193" y="147"/>
                    </a:lnTo>
                    <a:lnTo>
                      <a:pt x="186" y="139"/>
                    </a:lnTo>
                    <a:lnTo>
                      <a:pt x="178" y="139"/>
                    </a:lnTo>
                    <a:lnTo>
                      <a:pt x="169" y="132"/>
                    </a:lnTo>
                    <a:lnTo>
                      <a:pt x="160" y="124"/>
                    </a:lnTo>
                    <a:lnTo>
                      <a:pt x="160" y="117"/>
                    </a:lnTo>
                    <a:lnTo>
                      <a:pt x="160" y="110"/>
                    </a:lnTo>
                    <a:lnTo>
                      <a:pt x="169" y="110"/>
                    </a:lnTo>
                    <a:lnTo>
                      <a:pt x="169" y="102"/>
                    </a:lnTo>
                    <a:lnTo>
                      <a:pt x="178" y="96"/>
                    </a:lnTo>
                    <a:lnTo>
                      <a:pt x="186" y="88"/>
                    </a:lnTo>
                    <a:lnTo>
                      <a:pt x="186" y="82"/>
                    </a:lnTo>
                    <a:lnTo>
                      <a:pt x="186" y="74"/>
                    </a:lnTo>
                    <a:lnTo>
                      <a:pt x="186" y="66"/>
                    </a:lnTo>
                    <a:lnTo>
                      <a:pt x="186" y="51"/>
                    </a:lnTo>
                    <a:lnTo>
                      <a:pt x="186" y="45"/>
                    </a:lnTo>
                    <a:lnTo>
                      <a:pt x="178" y="37"/>
                    </a:lnTo>
                    <a:lnTo>
                      <a:pt x="178" y="29"/>
                    </a:lnTo>
                    <a:lnTo>
                      <a:pt x="169" y="23"/>
                    </a:lnTo>
                    <a:lnTo>
                      <a:pt x="160" y="16"/>
                    </a:lnTo>
                    <a:lnTo>
                      <a:pt x="151" y="8"/>
                    </a:lnTo>
                    <a:lnTo>
                      <a:pt x="143" y="8"/>
                    </a:lnTo>
                    <a:lnTo>
                      <a:pt x="136" y="0"/>
                    </a:lnTo>
                    <a:lnTo>
                      <a:pt x="127" y="0"/>
                    </a:lnTo>
                    <a:lnTo>
                      <a:pt x="108" y="0"/>
                    </a:lnTo>
                    <a:lnTo>
                      <a:pt x="101" y="8"/>
                    </a:lnTo>
                    <a:lnTo>
                      <a:pt x="94" y="8"/>
                    </a:lnTo>
                    <a:lnTo>
                      <a:pt x="84" y="16"/>
                    </a:lnTo>
                    <a:lnTo>
                      <a:pt x="75" y="23"/>
                    </a:lnTo>
                    <a:lnTo>
                      <a:pt x="66" y="29"/>
                    </a:lnTo>
                    <a:lnTo>
                      <a:pt x="66" y="37"/>
                    </a:lnTo>
                    <a:lnTo>
                      <a:pt x="60" y="45"/>
                    </a:lnTo>
                    <a:lnTo>
                      <a:pt x="60" y="51"/>
                    </a:lnTo>
                    <a:lnTo>
                      <a:pt x="60" y="66"/>
                    </a:lnTo>
                    <a:lnTo>
                      <a:pt x="60" y="74"/>
                    </a:lnTo>
                    <a:lnTo>
                      <a:pt x="60" y="82"/>
                    </a:lnTo>
                    <a:lnTo>
                      <a:pt x="66" y="88"/>
                    </a:lnTo>
                    <a:lnTo>
                      <a:pt x="66" y="96"/>
                    </a:lnTo>
                    <a:lnTo>
                      <a:pt x="75" y="102"/>
                    </a:lnTo>
                    <a:lnTo>
                      <a:pt x="84" y="110"/>
                    </a:lnTo>
                    <a:lnTo>
                      <a:pt x="84" y="117"/>
                    </a:lnTo>
                    <a:lnTo>
                      <a:pt x="84" y="124"/>
                    </a:lnTo>
                    <a:lnTo>
                      <a:pt x="84" y="132"/>
                    </a:lnTo>
                    <a:lnTo>
                      <a:pt x="75" y="139"/>
                    </a:lnTo>
                    <a:lnTo>
                      <a:pt x="66" y="139"/>
                    </a:lnTo>
                    <a:lnTo>
                      <a:pt x="60" y="147"/>
                    </a:lnTo>
                    <a:lnTo>
                      <a:pt x="51" y="147"/>
                    </a:lnTo>
                    <a:lnTo>
                      <a:pt x="33" y="153"/>
                    </a:lnTo>
                    <a:lnTo>
                      <a:pt x="23" y="161"/>
                    </a:lnTo>
                    <a:lnTo>
                      <a:pt x="18" y="161"/>
                    </a:lnTo>
                    <a:lnTo>
                      <a:pt x="9" y="169"/>
                    </a:lnTo>
                    <a:lnTo>
                      <a:pt x="9" y="175"/>
                    </a:lnTo>
                    <a:lnTo>
                      <a:pt x="0" y="182"/>
                    </a:lnTo>
                    <a:lnTo>
                      <a:pt x="0" y="190"/>
                    </a:lnTo>
                    <a:lnTo>
                      <a:pt x="0" y="198"/>
                    </a:lnTo>
                    <a:lnTo>
                      <a:pt x="0" y="291"/>
                    </a:lnTo>
                    <a:lnTo>
                      <a:pt x="0" y="307"/>
                    </a:lnTo>
                    <a:lnTo>
                      <a:pt x="9" y="314"/>
                    </a:lnTo>
                    <a:lnTo>
                      <a:pt x="18" y="320"/>
                    </a:lnTo>
                    <a:lnTo>
                      <a:pt x="18" y="336"/>
                    </a:lnTo>
                    <a:lnTo>
                      <a:pt x="23" y="336"/>
                    </a:lnTo>
                    <a:lnTo>
                      <a:pt x="33" y="344"/>
                    </a:lnTo>
                    <a:lnTo>
                      <a:pt x="42" y="350"/>
                    </a:lnTo>
                    <a:lnTo>
                      <a:pt x="51" y="350"/>
                    </a:lnTo>
                    <a:lnTo>
                      <a:pt x="51" y="357"/>
                    </a:lnTo>
                    <a:lnTo>
                      <a:pt x="51" y="218"/>
                    </a:lnTo>
                    <a:lnTo>
                      <a:pt x="51" y="373"/>
                    </a:lnTo>
                    <a:lnTo>
                      <a:pt x="51" y="489"/>
                    </a:lnTo>
                    <a:lnTo>
                      <a:pt x="51" y="497"/>
                    </a:lnTo>
                    <a:lnTo>
                      <a:pt x="51" y="503"/>
                    </a:lnTo>
                    <a:lnTo>
                      <a:pt x="60" y="509"/>
                    </a:lnTo>
                    <a:lnTo>
                      <a:pt x="60" y="517"/>
                    </a:lnTo>
                    <a:lnTo>
                      <a:pt x="66" y="517"/>
                    </a:lnTo>
                    <a:lnTo>
                      <a:pt x="66" y="525"/>
                    </a:lnTo>
                    <a:lnTo>
                      <a:pt x="75" y="525"/>
                    </a:lnTo>
                    <a:lnTo>
                      <a:pt x="84" y="525"/>
                    </a:lnTo>
                    <a:lnTo>
                      <a:pt x="94" y="525"/>
                    </a:lnTo>
                    <a:lnTo>
                      <a:pt x="101" y="525"/>
                    </a:lnTo>
                    <a:lnTo>
                      <a:pt x="108" y="517"/>
                    </a:lnTo>
                    <a:lnTo>
                      <a:pt x="117" y="509"/>
                    </a:lnTo>
                    <a:lnTo>
                      <a:pt x="117" y="503"/>
                    </a:lnTo>
                    <a:lnTo>
                      <a:pt x="117" y="497"/>
                    </a:lnTo>
                    <a:lnTo>
                      <a:pt x="127" y="489"/>
                    </a:lnTo>
                    <a:lnTo>
                      <a:pt x="127" y="291"/>
                    </a:lnTo>
                    <a:lnTo>
                      <a:pt x="127" y="489"/>
                    </a:lnTo>
                    <a:lnTo>
                      <a:pt x="127" y="497"/>
                    </a:lnTo>
                    <a:lnTo>
                      <a:pt x="127" y="503"/>
                    </a:lnTo>
                    <a:lnTo>
                      <a:pt x="127" y="509"/>
                    </a:lnTo>
                    <a:lnTo>
                      <a:pt x="136" y="509"/>
                    </a:lnTo>
                    <a:lnTo>
                      <a:pt x="136" y="517"/>
                    </a:lnTo>
                    <a:lnTo>
                      <a:pt x="143" y="525"/>
                    </a:lnTo>
                    <a:lnTo>
                      <a:pt x="151" y="525"/>
                    </a:lnTo>
                    <a:lnTo>
                      <a:pt x="160" y="525"/>
                    </a:lnTo>
                    <a:lnTo>
                      <a:pt x="169" y="525"/>
                    </a:lnTo>
                    <a:lnTo>
                      <a:pt x="178" y="525"/>
                    </a:lnTo>
                    <a:lnTo>
                      <a:pt x="178" y="517"/>
                    </a:lnTo>
                    <a:lnTo>
                      <a:pt x="186" y="517"/>
                    </a:lnTo>
                    <a:lnTo>
                      <a:pt x="186" y="509"/>
                    </a:lnTo>
                    <a:lnTo>
                      <a:pt x="193" y="509"/>
                    </a:lnTo>
                    <a:lnTo>
                      <a:pt x="193" y="503"/>
                    </a:lnTo>
                    <a:lnTo>
                      <a:pt x="193" y="497"/>
                    </a:lnTo>
                    <a:lnTo>
                      <a:pt x="193" y="489"/>
                    </a:lnTo>
                    <a:lnTo>
                      <a:pt x="193" y="373"/>
                    </a:lnTo>
                    <a:lnTo>
                      <a:pt x="193" y="218"/>
                    </a:lnTo>
                    <a:lnTo>
                      <a:pt x="193" y="357"/>
                    </a:lnTo>
                    <a:lnTo>
                      <a:pt x="202" y="350"/>
                    </a:lnTo>
                    <a:lnTo>
                      <a:pt x="211" y="350"/>
                    </a:lnTo>
                    <a:lnTo>
                      <a:pt x="211" y="344"/>
                    </a:lnTo>
                    <a:lnTo>
                      <a:pt x="221" y="336"/>
                    </a:lnTo>
                    <a:lnTo>
                      <a:pt x="228" y="328"/>
                    </a:lnTo>
                    <a:lnTo>
                      <a:pt x="235" y="320"/>
                    </a:lnTo>
                    <a:lnTo>
                      <a:pt x="245" y="314"/>
                    </a:lnTo>
                    <a:lnTo>
                      <a:pt x="245" y="307"/>
                    </a:lnTo>
                    <a:lnTo>
                      <a:pt x="245" y="291"/>
                    </a:lnTo>
                    <a:lnTo>
                      <a:pt x="245" y="198"/>
                    </a:lnTo>
                    <a:lnTo>
                      <a:pt x="245" y="190"/>
                    </a:lnTo>
                    <a:lnTo>
                      <a:pt x="245" y="182"/>
                    </a:lnTo>
                    <a:lnTo>
                      <a:pt x="245" y="175"/>
                    </a:lnTo>
                    <a:lnTo>
                      <a:pt x="245" y="169"/>
                    </a:lnTo>
                    <a:lnTo>
                      <a:pt x="235" y="161"/>
                    </a:lnTo>
                    <a:lnTo>
                      <a:pt x="228" y="161"/>
                    </a:lnTo>
                    <a:lnTo>
                      <a:pt x="221" y="153"/>
                    </a:lnTo>
                    <a:lnTo>
                      <a:pt x="202" y="147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06" name="Freeform 300"/>
              <p:cNvSpPr>
                <a:spLocks/>
              </p:cNvSpPr>
              <p:nvPr/>
            </p:nvSpPr>
            <p:spPr bwMode="auto">
              <a:xfrm>
                <a:off x="3380" y="2887"/>
                <a:ext cx="123" cy="262"/>
              </a:xfrm>
              <a:custGeom>
                <a:avLst/>
                <a:gdLst>
                  <a:gd name="T0" fmla="*/ 1 w 245"/>
                  <a:gd name="T1" fmla="*/ 0 h 525"/>
                  <a:gd name="T2" fmla="*/ 1 w 245"/>
                  <a:gd name="T3" fmla="*/ 0 h 525"/>
                  <a:gd name="T4" fmla="*/ 1 w 245"/>
                  <a:gd name="T5" fmla="*/ 0 h 525"/>
                  <a:gd name="T6" fmla="*/ 1 w 245"/>
                  <a:gd name="T7" fmla="*/ 0 h 525"/>
                  <a:gd name="T8" fmla="*/ 1 w 245"/>
                  <a:gd name="T9" fmla="*/ 0 h 525"/>
                  <a:gd name="T10" fmla="*/ 1 w 245"/>
                  <a:gd name="T11" fmla="*/ 0 h 525"/>
                  <a:gd name="T12" fmla="*/ 1 w 245"/>
                  <a:gd name="T13" fmla="*/ 0 h 525"/>
                  <a:gd name="T14" fmla="*/ 1 w 245"/>
                  <a:gd name="T15" fmla="*/ 0 h 525"/>
                  <a:gd name="T16" fmla="*/ 1 w 245"/>
                  <a:gd name="T17" fmla="*/ 0 h 525"/>
                  <a:gd name="T18" fmla="*/ 1 w 245"/>
                  <a:gd name="T19" fmla="*/ 0 h 525"/>
                  <a:gd name="T20" fmla="*/ 1 w 245"/>
                  <a:gd name="T21" fmla="*/ 0 h 525"/>
                  <a:gd name="T22" fmla="*/ 1 w 245"/>
                  <a:gd name="T23" fmla="*/ 0 h 525"/>
                  <a:gd name="T24" fmla="*/ 1 w 245"/>
                  <a:gd name="T25" fmla="*/ 0 h 525"/>
                  <a:gd name="T26" fmla="*/ 1 w 245"/>
                  <a:gd name="T27" fmla="*/ 0 h 525"/>
                  <a:gd name="T28" fmla="*/ 1 w 245"/>
                  <a:gd name="T29" fmla="*/ 0 h 525"/>
                  <a:gd name="T30" fmla="*/ 1 w 245"/>
                  <a:gd name="T31" fmla="*/ 0 h 525"/>
                  <a:gd name="T32" fmla="*/ 1 w 245"/>
                  <a:gd name="T33" fmla="*/ 0 h 525"/>
                  <a:gd name="T34" fmla="*/ 1 w 245"/>
                  <a:gd name="T35" fmla="*/ 0 h 525"/>
                  <a:gd name="T36" fmla="*/ 1 w 245"/>
                  <a:gd name="T37" fmla="*/ 0 h 525"/>
                  <a:gd name="T38" fmla="*/ 1 w 245"/>
                  <a:gd name="T39" fmla="*/ 0 h 525"/>
                  <a:gd name="T40" fmla="*/ 1 w 245"/>
                  <a:gd name="T41" fmla="*/ 0 h 525"/>
                  <a:gd name="T42" fmla="*/ 1 w 245"/>
                  <a:gd name="T43" fmla="*/ 0 h 525"/>
                  <a:gd name="T44" fmla="*/ 1 w 245"/>
                  <a:gd name="T45" fmla="*/ 0 h 525"/>
                  <a:gd name="T46" fmla="*/ 1 w 245"/>
                  <a:gd name="T47" fmla="*/ 0 h 525"/>
                  <a:gd name="T48" fmla="*/ 1 w 245"/>
                  <a:gd name="T49" fmla="*/ 0 h 525"/>
                  <a:gd name="T50" fmla="*/ 1 w 245"/>
                  <a:gd name="T51" fmla="*/ 0 h 525"/>
                  <a:gd name="T52" fmla="*/ 1 w 245"/>
                  <a:gd name="T53" fmla="*/ 0 h 525"/>
                  <a:gd name="T54" fmla="*/ 0 w 245"/>
                  <a:gd name="T55" fmla="*/ 0 h 525"/>
                  <a:gd name="T56" fmla="*/ 0 w 245"/>
                  <a:gd name="T57" fmla="*/ 0 h 525"/>
                  <a:gd name="T58" fmla="*/ 1 w 245"/>
                  <a:gd name="T59" fmla="*/ 0 h 525"/>
                  <a:gd name="T60" fmla="*/ 1 w 245"/>
                  <a:gd name="T61" fmla="*/ 0 h 525"/>
                  <a:gd name="T62" fmla="*/ 1 w 245"/>
                  <a:gd name="T63" fmla="*/ 0 h 525"/>
                  <a:gd name="T64" fmla="*/ 1 w 245"/>
                  <a:gd name="T65" fmla="*/ 0 h 525"/>
                  <a:gd name="T66" fmla="*/ 1 w 245"/>
                  <a:gd name="T67" fmla="*/ 0 h 525"/>
                  <a:gd name="T68" fmla="*/ 1 w 245"/>
                  <a:gd name="T69" fmla="*/ 0 h 525"/>
                  <a:gd name="T70" fmla="*/ 1 w 245"/>
                  <a:gd name="T71" fmla="*/ 0 h 525"/>
                  <a:gd name="T72" fmla="*/ 1 w 245"/>
                  <a:gd name="T73" fmla="*/ 0 h 525"/>
                  <a:gd name="T74" fmla="*/ 1 w 245"/>
                  <a:gd name="T75" fmla="*/ 0 h 525"/>
                  <a:gd name="T76" fmla="*/ 1 w 245"/>
                  <a:gd name="T77" fmla="*/ 0 h 525"/>
                  <a:gd name="T78" fmla="*/ 1 w 245"/>
                  <a:gd name="T79" fmla="*/ 0 h 525"/>
                  <a:gd name="T80" fmla="*/ 1 w 245"/>
                  <a:gd name="T81" fmla="*/ 0 h 525"/>
                  <a:gd name="T82" fmla="*/ 1 w 245"/>
                  <a:gd name="T83" fmla="*/ 0 h 525"/>
                  <a:gd name="T84" fmla="*/ 1 w 245"/>
                  <a:gd name="T85" fmla="*/ 0 h 525"/>
                  <a:gd name="T86" fmla="*/ 1 w 245"/>
                  <a:gd name="T87" fmla="*/ 0 h 525"/>
                  <a:gd name="T88" fmla="*/ 1 w 245"/>
                  <a:gd name="T89" fmla="*/ 0 h 525"/>
                  <a:gd name="T90" fmla="*/ 1 w 245"/>
                  <a:gd name="T91" fmla="*/ 0 h 525"/>
                  <a:gd name="T92" fmla="*/ 1 w 245"/>
                  <a:gd name="T93" fmla="*/ 0 h 525"/>
                  <a:gd name="T94" fmla="*/ 1 w 245"/>
                  <a:gd name="T95" fmla="*/ 0 h 525"/>
                  <a:gd name="T96" fmla="*/ 1 w 245"/>
                  <a:gd name="T97" fmla="*/ 0 h 525"/>
                  <a:gd name="T98" fmla="*/ 1 w 245"/>
                  <a:gd name="T99" fmla="*/ 0 h 525"/>
                  <a:gd name="T100" fmla="*/ 1 w 245"/>
                  <a:gd name="T101" fmla="*/ 0 h 525"/>
                  <a:gd name="T102" fmla="*/ 1 w 245"/>
                  <a:gd name="T103" fmla="*/ 0 h 525"/>
                  <a:gd name="T104" fmla="*/ 1 w 245"/>
                  <a:gd name="T105" fmla="*/ 0 h 525"/>
                  <a:gd name="T106" fmla="*/ 1 w 245"/>
                  <a:gd name="T107" fmla="*/ 0 h 525"/>
                  <a:gd name="T108" fmla="*/ 1 w 245"/>
                  <a:gd name="T109" fmla="*/ 0 h 525"/>
                  <a:gd name="T110" fmla="*/ 1 w 245"/>
                  <a:gd name="T111" fmla="*/ 0 h 525"/>
                  <a:gd name="T112" fmla="*/ 1 w 245"/>
                  <a:gd name="T113" fmla="*/ 0 h 525"/>
                  <a:gd name="T114" fmla="*/ 1 w 245"/>
                  <a:gd name="T115" fmla="*/ 0 h 525"/>
                  <a:gd name="T116" fmla="*/ 1 w 245"/>
                  <a:gd name="T117" fmla="*/ 0 h 525"/>
                  <a:gd name="T118" fmla="*/ 1 w 245"/>
                  <a:gd name="T119" fmla="*/ 0 h 525"/>
                  <a:gd name="T120" fmla="*/ 1 w 245"/>
                  <a:gd name="T121" fmla="*/ 0 h 525"/>
                  <a:gd name="T122" fmla="*/ 1 w 245"/>
                  <a:gd name="T123" fmla="*/ 0 h 52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5" h="525">
                    <a:moveTo>
                      <a:pt x="202" y="147"/>
                    </a:moveTo>
                    <a:lnTo>
                      <a:pt x="202" y="147"/>
                    </a:lnTo>
                    <a:lnTo>
                      <a:pt x="193" y="147"/>
                    </a:lnTo>
                    <a:lnTo>
                      <a:pt x="186" y="139"/>
                    </a:lnTo>
                    <a:lnTo>
                      <a:pt x="178" y="139"/>
                    </a:lnTo>
                    <a:lnTo>
                      <a:pt x="169" y="132"/>
                    </a:lnTo>
                    <a:lnTo>
                      <a:pt x="160" y="124"/>
                    </a:lnTo>
                    <a:lnTo>
                      <a:pt x="160" y="117"/>
                    </a:lnTo>
                    <a:lnTo>
                      <a:pt x="160" y="110"/>
                    </a:lnTo>
                    <a:lnTo>
                      <a:pt x="169" y="110"/>
                    </a:lnTo>
                    <a:lnTo>
                      <a:pt x="169" y="102"/>
                    </a:lnTo>
                    <a:lnTo>
                      <a:pt x="178" y="96"/>
                    </a:lnTo>
                    <a:lnTo>
                      <a:pt x="186" y="88"/>
                    </a:lnTo>
                    <a:lnTo>
                      <a:pt x="186" y="82"/>
                    </a:lnTo>
                    <a:lnTo>
                      <a:pt x="186" y="74"/>
                    </a:lnTo>
                    <a:lnTo>
                      <a:pt x="186" y="66"/>
                    </a:lnTo>
                    <a:lnTo>
                      <a:pt x="186" y="51"/>
                    </a:lnTo>
                    <a:lnTo>
                      <a:pt x="186" y="45"/>
                    </a:lnTo>
                    <a:lnTo>
                      <a:pt x="178" y="37"/>
                    </a:lnTo>
                    <a:lnTo>
                      <a:pt x="178" y="29"/>
                    </a:lnTo>
                    <a:lnTo>
                      <a:pt x="169" y="23"/>
                    </a:lnTo>
                    <a:lnTo>
                      <a:pt x="160" y="16"/>
                    </a:lnTo>
                    <a:lnTo>
                      <a:pt x="151" y="8"/>
                    </a:lnTo>
                    <a:lnTo>
                      <a:pt x="143" y="8"/>
                    </a:lnTo>
                    <a:lnTo>
                      <a:pt x="136" y="0"/>
                    </a:lnTo>
                    <a:lnTo>
                      <a:pt x="127" y="0"/>
                    </a:lnTo>
                    <a:lnTo>
                      <a:pt x="108" y="0"/>
                    </a:lnTo>
                    <a:lnTo>
                      <a:pt x="101" y="8"/>
                    </a:lnTo>
                    <a:lnTo>
                      <a:pt x="94" y="8"/>
                    </a:lnTo>
                    <a:lnTo>
                      <a:pt x="84" y="16"/>
                    </a:lnTo>
                    <a:lnTo>
                      <a:pt x="75" y="23"/>
                    </a:lnTo>
                    <a:lnTo>
                      <a:pt x="66" y="29"/>
                    </a:lnTo>
                    <a:lnTo>
                      <a:pt x="66" y="37"/>
                    </a:lnTo>
                    <a:lnTo>
                      <a:pt x="60" y="45"/>
                    </a:lnTo>
                    <a:lnTo>
                      <a:pt x="60" y="51"/>
                    </a:lnTo>
                    <a:lnTo>
                      <a:pt x="60" y="66"/>
                    </a:lnTo>
                    <a:lnTo>
                      <a:pt x="60" y="74"/>
                    </a:lnTo>
                    <a:lnTo>
                      <a:pt x="60" y="82"/>
                    </a:lnTo>
                    <a:lnTo>
                      <a:pt x="66" y="88"/>
                    </a:lnTo>
                    <a:lnTo>
                      <a:pt x="66" y="96"/>
                    </a:lnTo>
                    <a:lnTo>
                      <a:pt x="75" y="102"/>
                    </a:lnTo>
                    <a:lnTo>
                      <a:pt x="84" y="110"/>
                    </a:lnTo>
                    <a:lnTo>
                      <a:pt x="84" y="117"/>
                    </a:lnTo>
                    <a:lnTo>
                      <a:pt x="84" y="124"/>
                    </a:lnTo>
                    <a:lnTo>
                      <a:pt x="84" y="132"/>
                    </a:lnTo>
                    <a:lnTo>
                      <a:pt x="75" y="139"/>
                    </a:lnTo>
                    <a:lnTo>
                      <a:pt x="66" y="139"/>
                    </a:lnTo>
                    <a:lnTo>
                      <a:pt x="60" y="147"/>
                    </a:lnTo>
                    <a:lnTo>
                      <a:pt x="51" y="147"/>
                    </a:lnTo>
                    <a:lnTo>
                      <a:pt x="33" y="153"/>
                    </a:lnTo>
                    <a:lnTo>
                      <a:pt x="23" y="161"/>
                    </a:lnTo>
                    <a:lnTo>
                      <a:pt x="18" y="161"/>
                    </a:lnTo>
                    <a:lnTo>
                      <a:pt x="9" y="169"/>
                    </a:lnTo>
                    <a:lnTo>
                      <a:pt x="9" y="175"/>
                    </a:lnTo>
                    <a:lnTo>
                      <a:pt x="0" y="182"/>
                    </a:lnTo>
                    <a:lnTo>
                      <a:pt x="0" y="190"/>
                    </a:lnTo>
                    <a:lnTo>
                      <a:pt x="0" y="198"/>
                    </a:lnTo>
                    <a:lnTo>
                      <a:pt x="0" y="291"/>
                    </a:lnTo>
                    <a:lnTo>
                      <a:pt x="0" y="307"/>
                    </a:lnTo>
                    <a:lnTo>
                      <a:pt x="9" y="314"/>
                    </a:lnTo>
                    <a:lnTo>
                      <a:pt x="18" y="320"/>
                    </a:lnTo>
                    <a:lnTo>
                      <a:pt x="18" y="336"/>
                    </a:lnTo>
                    <a:lnTo>
                      <a:pt x="23" y="336"/>
                    </a:lnTo>
                    <a:lnTo>
                      <a:pt x="33" y="344"/>
                    </a:lnTo>
                    <a:lnTo>
                      <a:pt x="42" y="350"/>
                    </a:lnTo>
                    <a:lnTo>
                      <a:pt x="51" y="350"/>
                    </a:lnTo>
                    <a:lnTo>
                      <a:pt x="51" y="357"/>
                    </a:lnTo>
                    <a:lnTo>
                      <a:pt x="51" y="218"/>
                    </a:lnTo>
                    <a:lnTo>
                      <a:pt x="51" y="373"/>
                    </a:lnTo>
                    <a:lnTo>
                      <a:pt x="51" y="489"/>
                    </a:lnTo>
                    <a:lnTo>
                      <a:pt x="51" y="497"/>
                    </a:lnTo>
                    <a:lnTo>
                      <a:pt x="51" y="503"/>
                    </a:lnTo>
                    <a:lnTo>
                      <a:pt x="60" y="509"/>
                    </a:lnTo>
                    <a:lnTo>
                      <a:pt x="60" y="517"/>
                    </a:lnTo>
                    <a:lnTo>
                      <a:pt x="66" y="517"/>
                    </a:lnTo>
                    <a:lnTo>
                      <a:pt x="66" y="525"/>
                    </a:lnTo>
                    <a:lnTo>
                      <a:pt x="75" y="525"/>
                    </a:lnTo>
                    <a:lnTo>
                      <a:pt x="84" y="525"/>
                    </a:lnTo>
                    <a:lnTo>
                      <a:pt x="94" y="525"/>
                    </a:lnTo>
                    <a:lnTo>
                      <a:pt x="101" y="525"/>
                    </a:lnTo>
                    <a:lnTo>
                      <a:pt x="108" y="517"/>
                    </a:lnTo>
                    <a:lnTo>
                      <a:pt x="117" y="509"/>
                    </a:lnTo>
                    <a:lnTo>
                      <a:pt x="117" y="503"/>
                    </a:lnTo>
                    <a:lnTo>
                      <a:pt x="117" y="497"/>
                    </a:lnTo>
                    <a:lnTo>
                      <a:pt x="127" y="489"/>
                    </a:lnTo>
                    <a:lnTo>
                      <a:pt x="127" y="291"/>
                    </a:lnTo>
                    <a:lnTo>
                      <a:pt x="127" y="489"/>
                    </a:lnTo>
                    <a:lnTo>
                      <a:pt x="127" y="497"/>
                    </a:lnTo>
                    <a:lnTo>
                      <a:pt x="127" y="503"/>
                    </a:lnTo>
                    <a:lnTo>
                      <a:pt x="127" y="509"/>
                    </a:lnTo>
                    <a:lnTo>
                      <a:pt x="136" y="509"/>
                    </a:lnTo>
                    <a:lnTo>
                      <a:pt x="136" y="517"/>
                    </a:lnTo>
                    <a:lnTo>
                      <a:pt x="143" y="525"/>
                    </a:lnTo>
                    <a:lnTo>
                      <a:pt x="151" y="525"/>
                    </a:lnTo>
                    <a:lnTo>
                      <a:pt x="160" y="525"/>
                    </a:lnTo>
                    <a:lnTo>
                      <a:pt x="169" y="525"/>
                    </a:lnTo>
                    <a:lnTo>
                      <a:pt x="178" y="525"/>
                    </a:lnTo>
                    <a:lnTo>
                      <a:pt x="178" y="517"/>
                    </a:lnTo>
                    <a:lnTo>
                      <a:pt x="186" y="517"/>
                    </a:lnTo>
                    <a:lnTo>
                      <a:pt x="186" y="509"/>
                    </a:lnTo>
                    <a:lnTo>
                      <a:pt x="193" y="509"/>
                    </a:lnTo>
                    <a:lnTo>
                      <a:pt x="193" y="503"/>
                    </a:lnTo>
                    <a:lnTo>
                      <a:pt x="193" y="497"/>
                    </a:lnTo>
                    <a:lnTo>
                      <a:pt x="193" y="489"/>
                    </a:lnTo>
                    <a:lnTo>
                      <a:pt x="193" y="373"/>
                    </a:lnTo>
                    <a:lnTo>
                      <a:pt x="193" y="218"/>
                    </a:lnTo>
                    <a:lnTo>
                      <a:pt x="193" y="357"/>
                    </a:lnTo>
                    <a:lnTo>
                      <a:pt x="202" y="350"/>
                    </a:lnTo>
                    <a:lnTo>
                      <a:pt x="211" y="350"/>
                    </a:lnTo>
                    <a:lnTo>
                      <a:pt x="211" y="344"/>
                    </a:lnTo>
                    <a:lnTo>
                      <a:pt x="221" y="336"/>
                    </a:lnTo>
                    <a:lnTo>
                      <a:pt x="228" y="328"/>
                    </a:lnTo>
                    <a:lnTo>
                      <a:pt x="235" y="320"/>
                    </a:lnTo>
                    <a:lnTo>
                      <a:pt x="245" y="314"/>
                    </a:lnTo>
                    <a:lnTo>
                      <a:pt x="245" y="307"/>
                    </a:lnTo>
                    <a:lnTo>
                      <a:pt x="245" y="291"/>
                    </a:lnTo>
                    <a:lnTo>
                      <a:pt x="245" y="198"/>
                    </a:lnTo>
                    <a:lnTo>
                      <a:pt x="245" y="190"/>
                    </a:lnTo>
                    <a:lnTo>
                      <a:pt x="245" y="182"/>
                    </a:lnTo>
                    <a:lnTo>
                      <a:pt x="245" y="175"/>
                    </a:lnTo>
                    <a:lnTo>
                      <a:pt x="245" y="169"/>
                    </a:lnTo>
                    <a:lnTo>
                      <a:pt x="235" y="161"/>
                    </a:lnTo>
                    <a:lnTo>
                      <a:pt x="228" y="161"/>
                    </a:lnTo>
                    <a:lnTo>
                      <a:pt x="221" y="153"/>
                    </a:lnTo>
                    <a:lnTo>
                      <a:pt x="202" y="147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</p:grpSp>
        <p:grpSp>
          <p:nvGrpSpPr>
            <p:cNvPr id="74" name="Group 301"/>
            <p:cNvGrpSpPr>
              <a:grpSpLocks/>
            </p:cNvGrpSpPr>
            <p:nvPr/>
          </p:nvGrpSpPr>
          <p:grpSpPr bwMode="auto">
            <a:xfrm>
              <a:off x="3228" y="3867"/>
              <a:ext cx="104" cy="236"/>
              <a:chOff x="3599" y="3402"/>
              <a:chExt cx="121" cy="262"/>
            </a:xfrm>
          </p:grpSpPr>
          <p:sp>
            <p:nvSpPr>
              <p:cNvPr id="203" name="Freeform 302"/>
              <p:cNvSpPr>
                <a:spLocks/>
              </p:cNvSpPr>
              <p:nvPr/>
            </p:nvSpPr>
            <p:spPr bwMode="auto">
              <a:xfrm>
                <a:off x="3599" y="3402"/>
                <a:ext cx="121" cy="262"/>
              </a:xfrm>
              <a:custGeom>
                <a:avLst/>
                <a:gdLst>
                  <a:gd name="T0" fmla="*/ 0 w 244"/>
                  <a:gd name="T1" fmla="*/ 1 h 523"/>
                  <a:gd name="T2" fmla="*/ 0 w 244"/>
                  <a:gd name="T3" fmla="*/ 1 h 523"/>
                  <a:gd name="T4" fmla="*/ 0 w 244"/>
                  <a:gd name="T5" fmla="*/ 1 h 523"/>
                  <a:gd name="T6" fmla="*/ 0 w 244"/>
                  <a:gd name="T7" fmla="*/ 1 h 523"/>
                  <a:gd name="T8" fmla="*/ 0 w 244"/>
                  <a:gd name="T9" fmla="*/ 1 h 523"/>
                  <a:gd name="T10" fmla="*/ 0 w 244"/>
                  <a:gd name="T11" fmla="*/ 1 h 523"/>
                  <a:gd name="T12" fmla="*/ 0 w 244"/>
                  <a:gd name="T13" fmla="*/ 1 h 523"/>
                  <a:gd name="T14" fmla="*/ 0 w 244"/>
                  <a:gd name="T15" fmla="*/ 1 h 523"/>
                  <a:gd name="T16" fmla="*/ 0 w 244"/>
                  <a:gd name="T17" fmla="*/ 1 h 523"/>
                  <a:gd name="T18" fmla="*/ 0 w 244"/>
                  <a:gd name="T19" fmla="*/ 1 h 523"/>
                  <a:gd name="T20" fmla="*/ 0 w 244"/>
                  <a:gd name="T21" fmla="*/ 1 h 523"/>
                  <a:gd name="T22" fmla="*/ 0 w 244"/>
                  <a:gd name="T23" fmla="*/ 1 h 523"/>
                  <a:gd name="T24" fmla="*/ 0 w 244"/>
                  <a:gd name="T25" fmla="*/ 0 h 523"/>
                  <a:gd name="T26" fmla="*/ 0 w 244"/>
                  <a:gd name="T27" fmla="*/ 1 h 523"/>
                  <a:gd name="T28" fmla="*/ 0 w 244"/>
                  <a:gd name="T29" fmla="*/ 1 h 523"/>
                  <a:gd name="T30" fmla="*/ 0 w 244"/>
                  <a:gd name="T31" fmla="*/ 1 h 523"/>
                  <a:gd name="T32" fmla="*/ 0 w 244"/>
                  <a:gd name="T33" fmla="*/ 1 h 523"/>
                  <a:gd name="T34" fmla="*/ 0 w 244"/>
                  <a:gd name="T35" fmla="*/ 1 h 523"/>
                  <a:gd name="T36" fmla="*/ 0 w 244"/>
                  <a:gd name="T37" fmla="*/ 1 h 523"/>
                  <a:gd name="T38" fmla="*/ 0 w 244"/>
                  <a:gd name="T39" fmla="*/ 1 h 523"/>
                  <a:gd name="T40" fmla="*/ 0 w 244"/>
                  <a:gd name="T41" fmla="*/ 1 h 523"/>
                  <a:gd name="T42" fmla="*/ 0 w 244"/>
                  <a:gd name="T43" fmla="*/ 1 h 523"/>
                  <a:gd name="T44" fmla="*/ 0 w 244"/>
                  <a:gd name="T45" fmla="*/ 1 h 523"/>
                  <a:gd name="T46" fmla="*/ 0 w 244"/>
                  <a:gd name="T47" fmla="*/ 1 h 523"/>
                  <a:gd name="T48" fmla="*/ 0 w 244"/>
                  <a:gd name="T49" fmla="*/ 1 h 523"/>
                  <a:gd name="T50" fmla="*/ 0 w 244"/>
                  <a:gd name="T51" fmla="*/ 1 h 523"/>
                  <a:gd name="T52" fmla="*/ 0 w 244"/>
                  <a:gd name="T53" fmla="*/ 1 h 523"/>
                  <a:gd name="T54" fmla="*/ 0 w 244"/>
                  <a:gd name="T55" fmla="*/ 1 h 523"/>
                  <a:gd name="T56" fmla="*/ 0 w 244"/>
                  <a:gd name="T57" fmla="*/ 1 h 523"/>
                  <a:gd name="T58" fmla="*/ 0 w 244"/>
                  <a:gd name="T59" fmla="*/ 1 h 523"/>
                  <a:gd name="T60" fmla="*/ 0 w 244"/>
                  <a:gd name="T61" fmla="*/ 1 h 523"/>
                  <a:gd name="T62" fmla="*/ 0 w 244"/>
                  <a:gd name="T63" fmla="*/ 1 h 523"/>
                  <a:gd name="T64" fmla="*/ 0 w 244"/>
                  <a:gd name="T65" fmla="*/ 1 h 523"/>
                  <a:gd name="T66" fmla="*/ 0 w 244"/>
                  <a:gd name="T67" fmla="*/ 1 h 523"/>
                  <a:gd name="T68" fmla="*/ 0 w 244"/>
                  <a:gd name="T69" fmla="*/ 1 h 523"/>
                  <a:gd name="T70" fmla="*/ 0 w 244"/>
                  <a:gd name="T71" fmla="*/ 1 h 523"/>
                  <a:gd name="T72" fmla="*/ 0 w 244"/>
                  <a:gd name="T73" fmla="*/ 1 h 523"/>
                  <a:gd name="T74" fmla="*/ 0 w 244"/>
                  <a:gd name="T75" fmla="*/ 1 h 523"/>
                  <a:gd name="T76" fmla="*/ 0 w 244"/>
                  <a:gd name="T77" fmla="*/ 1 h 523"/>
                  <a:gd name="T78" fmla="*/ 0 w 244"/>
                  <a:gd name="T79" fmla="*/ 1 h 523"/>
                  <a:gd name="T80" fmla="*/ 0 w 244"/>
                  <a:gd name="T81" fmla="*/ 1 h 523"/>
                  <a:gd name="T82" fmla="*/ 0 w 244"/>
                  <a:gd name="T83" fmla="*/ 1 h 523"/>
                  <a:gd name="T84" fmla="*/ 0 w 244"/>
                  <a:gd name="T85" fmla="*/ 1 h 523"/>
                  <a:gd name="T86" fmla="*/ 0 w 244"/>
                  <a:gd name="T87" fmla="*/ 1 h 523"/>
                  <a:gd name="T88" fmla="*/ 0 w 244"/>
                  <a:gd name="T89" fmla="*/ 1 h 523"/>
                  <a:gd name="T90" fmla="*/ 0 w 244"/>
                  <a:gd name="T91" fmla="*/ 1 h 523"/>
                  <a:gd name="T92" fmla="*/ 0 w 244"/>
                  <a:gd name="T93" fmla="*/ 1 h 523"/>
                  <a:gd name="T94" fmla="*/ 0 w 244"/>
                  <a:gd name="T95" fmla="*/ 1 h 523"/>
                  <a:gd name="T96" fmla="*/ 0 w 244"/>
                  <a:gd name="T97" fmla="*/ 1 h 523"/>
                  <a:gd name="T98" fmla="*/ 0 w 244"/>
                  <a:gd name="T99" fmla="*/ 1 h 523"/>
                  <a:gd name="T100" fmla="*/ 0 w 244"/>
                  <a:gd name="T101" fmla="*/ 1 h 523"/>
                  <a:gd name="T102" fmla="*/ 0 w 244"/>
                  <a:gd name="T103" fmla="*/ 1 h 523"/>
                  <a:gd name="T104" fmla="*/ 0 w 244"/>
                  <a:gd name="T105" fmla="*/ 1 h 523"/>
                  <a:gd name="T106" fmla="*/ 0 w 244"/>
                  <a:gd name="T107" fmla="*/ 1 h 523"/>
                  <a:gd name="T108" fmla="*/ 0 w 244"/>
                  <a:gd name="T109" fmla="*/ 1 h 523"/>
                  <a:gd name="T110" fmla="*/ 0 w 244"/>
                  <a:gd name="T111" fmla="*/ 1 h 523"/>
                  <a:gd name="T112" fmla="*/ 0 w 244"/>
                  <a:gd name="T113" fmla="*/ 1 h 523"/>
                  <a:gd name="T114" fmla="*/ 0 w 244"/>
                  <a:gd name="T115" fmla="*/ 1 h 523"/>
                  <a:gd name="T116" fmla="*/ 0 w 244"/>
                  <a:gd name="T117" fmla="*/ 1 h 523"/>
                  <a:gd name="T118" fmla="*/ 0 w 244"/>
                  <a:gd name="T119" fmla="*/ 1 h 523"/>
                  <a:gd name="T120" fmla="*/ 0 w 244"/>
                  <a:gd name="T121" fmla="*/ 1 h 523"/>
                  <a:gd name="T122" fmla="*/ 0 w 244"/>
                  <a:gd name="T123" fmla="*/ 1 h 52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4" h="523">
                    <a:moveTo>
                      <a:pt x="201" y="145"/>
                    </a:moveTo>
                    <a:lnTo>
                      <a:pt x="201" y="145"/>
                    </a:lnTo>
                    <a:lnTo>
                      <a:pt x="192" y="145"/>
                    </a:lnTo>
                    <a:lnTo>
                      <a:pt x="186" y="138"/>
                    </a:lnTo>
                    <a:lnTo>
                      <a:pt x="177" y="138"/>
                    </a:lnTo>
                    <a:lnTo>
                      <a:pt x="168" y="132"/>
                    </a:lnTo>
                    <a:lnTo>
                      <a:pt x="159" y="124"/>
                    </a:lnTo>
                    <a:lnTo>
                      <a:pt x="159" y="116"/>
                    </a:lnTo>
                    <a:lnTo>
                      <a:pt x="159" y="108"/>
                    </a:lnTo>
                    <a:lnTo>
                      <a:pt x="168" y="108"/>
                    </a:lnTo>
                    <a:lnTo>
                      <a:pt x="168" y="102"/>
                    </a:lnTo>
                    <a:lnTo>
                      <a:pt x="177" y="95"/>
                    </a:lnTo>
                    <a:lnTo>
                      <a:pt x="186" y="87"/>
                    </a:lnTo>
                    <a:lnTo>
                      <a:pt x="186" y="79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1"/>
                    </a:lnTo>
                    <a:lnTo>
                      <a:pt x="186" y="44"/>
                    </a:lnTo>
                    <a:lnTo>
                      <a:pt x="177" y="36"/>
                    </a:lnTo>
                    <a:lnTo>
                      <a:pt x="177" y="29"/>
                    </a:lnTo>
                    <a:lnTo>
                      <a:pt x="168" y="22"/>
                    </a:lnTo>
                    <a:lnTo>
                      <a:pt x="159" y="16"/>
                    </a:lnTo>
                    <a:lnTo>
                      <a:pt x="151" y="8"/>
                    </a:lnTo>
                    <a:lnTo>
                      <a:pt x="144" y="8"/>
                    </a:lnTo>
                    <a:lnTo>
                      <a:pt x="135" y="0"/>
                    </a:lnTo>
                    <a:lnTo>
                      <a:pt x="126" y="0"/>
                    </a:lnTo>
                    <a:lnTo>
                      <a:pt x="109" y="0"/>
                    </a:lnTo>
                    <a:lnTo>
                      <a:pt x="102" y="8"/>
                    </a:lnTo>
                    <a:lnTo>
                      <a:pt x="92" y="8"/>
                    </a:lnTo>
                    <a:lnTo>
                      <a:pt x="85" y="16"/>
                    </a:lnTo>
                    <a:lnTo>
                      <a:pt x="76" y="22"/>
                    </a:lnTo>
                    <a:lnTo>
                      <a:pt x="67" y="29"/>
                    </a:lnTo>
                    <a:lnTo>
                      <a:pt x="67" y="36"/>
                    </a:lnTo>
                    <a:lnTo>
                      <a:pt x="59" y="44"/>
                    </a:lnTo>
                    <a:lnTo>
                      <a:pt x="59" y="51"/>
                    </a:lnTo>
                    <a:lnTo>
                      <a:pt x="59" y="65"/>
                    </a:lnTo>
                    <a:lnTo>
                      <a:pt x="59" y="73"/>
                    </a:lnTo>
                    <a:lnTo>
                      <a:pt x="59" y="79"/>
                    </a:lnTo>
                    <a:lnTo>
                      <a:pt x="67" y="87"/>
                    </a:lnTo>
                    <a:lnTo>
                      <a:pt x="67" y="95"/>
                    </a:lnTo>
                    <a:lnTo>
                      <a:pt x="76" y="102"/>
                    </a:lnTo>
                    <a:lnTo>
                      <a:pt x="85" y="108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6" y="138"/>
                    </a:lnTo>
                    <a:lnTo>
                      <a:pt x="67" y="138"/>
                    </a:lnTo>
                    <a:lnTo>
                      <a:pt x="59" y="145"/>
                    </a:lnTo>
                    <a:lnTo>
                      <a:pt x="52" y="145"/>
                    </a:lnTo>
                    <a:lnTo>
                      <a:pt x="34" y="153"/>
                    </a:lnTo>
                    <a:lnTo>
                      <a:pt x="24" y="160"/>
                    </a:lnTo>
                    <a:lnTo>
                      <a:pt x="17" y="160"/>
                    </a:lnTo>
                    <a:lnTo>
                      <a:pt x="10" y="168"/>
                    </a:lnTo>
                    <a:lnTo>
                      <a:pt x="10" y="173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0" y="305"/>
                    </a:lnTo>
                    <a:lnTo>
                      <a:pt x="10" y="313"/>
                    </a:lnTo>
                    <a:lnTo>
                      <a:pt x="17" y="320"/>
                    </a:lnTo>
                    <a:lnTo>
                      <a:pt x="17" y="334"/>
                    </a:lnTo>
                    <a:lnTo>
                      <a:pt x="24" y="334"/>
                    </a:lnTo>
                    <a:lnTo>
                      <a:pt x="34" y="342"/>
                    </a:lnTo>
                    <a:lnTo>
                      <a:pt x="43" y="350"/>
                    </a:lnTo>
                    <a:lnTo>
                      <a:pt x="52" y="350"/>
                    </a:lnTo>
                    <a:lnTo>
                      <a:pt x="52" y="354"/>
                    </a:lnTo>
                    <a:lnTo>
                      <a:pt x="52" y="218"/>
                    </a:lnTo>
                    <a:lnTo>
                      <a:pt x="52" y="370"/>
                    </a:lnTo>
                    <a:lnTo>
                      <a:pt x="52" y="486"/>
                    </a:lnTo>
                    <a:lnTo>
                      <a:pt x="52" y="494"/>
                    </a:lnTo>
                    <a:lnTo>
                      <a:pt x="52" y="501"/>
                    </a:lnTo>
                    <a:lnTo>
                      <a:pt x="59" y="507"/>
                    </a:lnTo>
                    <a:lnTo>
                      <a:pt x="59" y="515"/>
                    </a:lnTo>
                    <a:lnTo>
                      <a:pt x="67" y="515"/>
                    </a:lnTo>
                    <a:lnTo>
                      <a:pt x="67" y="523"/>
                    </a:lnTo>
                    <a:lnTo>
                      <a:pt x="76" y="523"/>
                    </a:lnTo>
                    <a:lnTo>
                      <a:pt x="85" y="523"/>
                    </a:lnTo>
                    <a:lnTo>
                      <a:pt x="92" y="523"/>
                    </a:lnTo>
                    <a:lnTo>
                      <a:pt x="102" y="523"/>
                    </a:lnTo>
                    <a:lnTo>
                      <a:pt x="109" y="515"/>
                    </a:lnTo>
                    <a:lnTo>
                      <a:pt x="118" y="507"/>
                    </a:lnTo>
                    <a:lnTo>
                      <a:pt x="118" y="501"/>
                    </a:lnTo>
                    <a:lnTo>
                      <a:pt x="118" y="494"/>
                    </a:lnTo>
                    <a:lnTo>
                      <a:pt x="126" y="486"/>
                    </a:lnTo>
                    <a:lnTo>
                      <a:pt x="126" y="291"/>
                    </a:lnTo>
                    <a:lnTo>
                      <a:pt x="126" y="486"/>
                    </a:lnTo>
                    <a:lnTo>
                      <a:pt x="126" y="494"/>
                    </a:lnTo>
                    <a:lnTo>
                      <a:pt x="126" y="501"/>
                    </a:lnTo>
                    <a:lnTo>
                      <a:pt x="126" y="507"/>
                    </a:lnTo>
                    <a:lnTo>
                      <a:pt x="135" y="507"/>
                    </a:lnTo>
                    <a:lnTo>
                      <a:pt x="135" y="515"/>
                    </a:lnTo>
                    <a:lnTo>
                      <a:pt x="144" y="523"/>
                    </a:lnTo>
                    <a:lnTo>
                      <a:pt x="151" y="523"/>
                    </a:lnTo>
                    <a:lnTo>
                      <a:pt x="159" y="523"/>
                    </a:lnTo>
                    <a:lnTo>
                      <a:pt x="168" y="523"/>
                    </a:lnTo>
                    <a:lnTo>
                      <a:pt x="177" y="523"/>
                    </a:lnTo>
                    <a:lnTo>
                      <a:pt x="177" y="515"/>
                    </a:lnTo>
                    <a:lnTo>
                      <a:pt x="186" y="515"/>
                    </a:lnTo>
                    <a:lnTo>
                      <a:pt x="186" y="507"/>
                    </a:lnTo>
                    <a:lnTo>
                      <a:pt x="192" y="507"/>
                    </a:lnTo>
                    <a:lnTo>
                      <a:pt x="192" y="501"/>
                    </a:lnTo>
                    <a:lnTo>
                      <a:pt x="192" y="494"/>
                    </a:lnTo>
                    <a:lnTo>
                      <a:pt x="192" y="486"/>
                    </a:lnTo>
                    <a:lnTo>
                      <a:pt x="192" y="370"/>
                    </a:lnTo>
                    <a:lnTo>
                      <a:pt x="192" y="218"/>
                    </a:lnTo>
                    <a:lnTo>
                      <a:pt x="192" y="354"/>
                    </a:lnTo>
                    <a:lnTo>
                      <a:pt x="201" y="350"/>
                    </a:lnTo>
                    <a:lnTo>
                      <a:pt x="210" y="350"/>
                    </a:lnTo>
                    <a:lnTo>
                      <a:pt x="210" y="342"/>
                    </a:lnTo>
                    <a:lnTo>
                      <a:pt x="220" y="334"/>
                    </a:lnTo>
                    <a:lnTo>
                      <a:pt x="227" y="326"/>
                    </a:lnTo>
                    <a:lnTo>
                      <a:pt x="234" y="320"/>
                    </a:lnTo>
                    <a:lnTo>
                      <a:pt x="244" y="313"/>
                    </a:lnTo>
                    <a:lnTo>
                      <a:pt x="244" y="305"/>
                    </a:lnTo>
                    <a:lnTo>
                      <a:pt x="244" y="291"/>
                    </a:lnTo>
                    <a:lnTo>
                      <a:pt x="244" y="197"/>
                    </a:lnTo>
                    <a:lnTo>
                      <a:pt x="244" y="189"/>
                    </a:lnTo>
                    <a:lnTo>
                      <a:pt x="244" y="181"/>
                    </a:lnTo>
                    <a:lnTo>
                      <a:pt x="244" y="173"/>
                    </a:lnTo>
                    <a:lnTo>
                      <a:pt x="244" y="168"/>
                    </a:lnTo>
                    <a:lnTo>
                      <a:pt x="234" y="160"/>
                    </a:lnTo>
                    <a:lnTo>
                      <a:pt x="227" y="160"/>
                    </a:lnTo>
                    <a:lnTo>
                      <a:pt x="220" y="153"/>
                    </a:lnTo>
                    <a:lnTo>
                      <a:pt x="201" y="145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04" name="Freeform 303"/>
              <p:cNvSpPr>
                <a:spLocks/>
              </p:cNvSpPr>
              <p:nvPr/>
            </p:nvSpPr>
            <p:spPr bwMode="auto">
              <a:xfrm>
                <a:off x="3599" y="3402"/>
                <a:ext cx="121" cy="262"/>
              </a:xfrm>
              <a:custGeom>
                <a:avLst/>
                <a:gdLst>
                  <a:gd name="T0" fmla="*/ 0 w 244"/>
                  <a:gd name="T1" fmla="*/ 1 h 523"/>
                  <a:gd name="T2" fmla="*/ 0 w 244"/>
                  <a:gd name="T3" fmla="*/ 1 h 523"/>
                  <a:gd name="T4" fmla="*/ 0 w 244"/>
                  <a:gd name="T5" fmla="*/ 1 h 523"/>
                  <a:gd name="T6" fmla="*/ 0 w 244"/>
                  <a:gd name="T7" fmla="*/ 1 h 523"/>
                  <a:gd name="T8" fmla="*/ 0 w 244"/>
                  <a:gd name="T9" fmla="*/ 1 h 523"/>
                  <a:gd name="T10" fmla="*/ 0 w 244"/>
                  <a:gd name="T11" fmla="*/ 1 h 523"/>
                  <a:gd name="T12" fmla="*/ 0 w 244"/>
                  <a:gd name="T13" fmla="*/ 1 h 523"/>
                  <a:gd name="T14" fmla="*/ 0 w 244"/>
                  <a:gd name="T15" fmla="*/ 1 h 523"/>
                  <a:gd name="T16" fmla="*/ 0 w 244"/>
                  <a:gd name="T17" fmla="*/ 1 h 523"/>
                  <a:gd name="T18" fmla="*/ 0 w 244"/>
                  <a:gd name="T19" fmla="*/ 1 h 523"/>
                  <a:gd name="T20" fmla="*/ 0 w 244"/>
                  <a:gd name="T21" fmla="*/ 1 h 523"/>
                  <a:gd name="T22" fmla="*/ 0 w 244"/>
                  <a:gd name="T23" fmla="*/ 1 h 523"/>
                  <a:gd name="T24" fmla="*/ 0 w 244"/>
                  <a:gd name="T25" fmla="*/ 0 h 523"/>
                  <a:gd name="T26" fmla="*/ 0 w 244"/>
                  <a:gd name="T27" fmla="*/ 1 h 523"/>
                  <a:gd name="T28" fmla="*/ 0 w 244"/>
                  <a:gd name="T29" fmla="*/ 1 h 523"/>
                  <a:gd name="T30" fmla="*/ 0 w 244"/>
                  <a:gd name="T31" fmla="*/ 1 h 523"/>
                  <a:gd name="T32" fmla="*/ 0 w 244"/>
                  <a:gd name="T33" fmla="*/ 1 h 523"/>
                  <a:gd name="T34" fmla="*/ 0 w 244"/>
                  <a:gd name="T35" fmla="*/ 1 h 523"/>
                  <a:gd name="T36" fmla="*/ 0 w 244"/>
                  <a:gd name="T37" fmla="*/ 1 h 523"/>
                  <a:gd name="T38" fmla="*/ 0 w 244"/>
                  <a:gd name="T39" fmla="*/ 1 h 523"/>
                  <a:gd name="T40" fmla="*/ 0 w 244"/>
                  <a:gd name="T41" fmla="*/ 1 h 523"/>
                  <a:gd name="T42" fmla="*/ 0 w 244"/>
                  <a:gd name="T43" fmla="*/ 1 h 523"/>
                  <a:gd name="T44" fmla="*/ 0 w 244"/>
                  <a:gd name="T45" fmla="*/ 1 h 523"/>
                  <a:gd name="T46" fmla="*/ 0 w 244"/>
                  <a:gd name="T47" fmla="*/ 1 h 523"/>
                  <a:gd name="T48" fmla="*/ 0 w 244"/>
                  <a:gd name="T49" fmla="*/ 1 h 523"/>
                  <a:gd name="T50" fmla="*/ 0 w 244"/>
                  <a:gd name="T51" fmla="*/ 1 h 523"/>
                  <a:gd name="T52" fmla="*/ 0 w 244"/>
                  <a:gd name="T53" fmla="*/ 1 h 523"/>
                  <a:gd name="T54" fmla="*/ 0 w 244"/>
                  <a:gd name="T55" fmla="*/ 1 h 523"/>
                  <a:gd name="T56" fmla="*/ 0 w 244"/>
                  <a:gd name="T57" fmla="*/ 1 h 523"/>
                  <a:gd name="T58" fmla="*/ 0 w 244"/>
                  <a:gd name="T59" fmla="*/ 1 h 523"/>
                  <a:gd name="T60" fmla="*/ 0 w 244"/>
                  <a:gd name="T61" fmla="*/ 1 h 523"/>
                  <a:gd name="T62" fmla="*/ 0 w 244"/>
                  <a:gd name="T63" fmla="*/ 1 h 523"/>
                  <a:gd name="T64" fmla="*/ 0 w 244"/>
                  <a:gd name="T65" fmla="*/ 1 h 523"/>
                  <a:gd name="T66" fmla="*/ 0 w 244"/>
                  <a:gd name="T67" fmla="*/ 1 h 523"/>
                  <a:gd name="T68" fmla="*/ 0 w 244"/>
                  <a:gd name="T69" fmla="*/ 1 h 523"/>
                  <a:gd name="T70" fmla="*/ 0 w 244"/>
                  <a:gd name="T71" fmla="*/ 1 h 523"/>
                  <a:gd name="T72" fmla="*/ 0 w 244"/>
                  <a:gd name="T73" fmla="*/ 1 h 523"/>
                  <a:gd name="T74" fmla="*/ 0 w 244"/>
                  <a:gd name="T75" fmla="*/ 1 h 523"/>
                  <a:gd name="T76" fmla="*/ 0 w 244"/>
                  <a:gd name="T77" fmla="*/ 1 h 523"/>
                  <a:gd name="T78" fmla="*/ 0 w 244"/>
                  <a:gd name="T79" fmla="*/ 1 h 523"/>
                  <a:gd name="T80" fmla="*/ 0 w 244"/>
                  <a:gd name="T81" fmla="*/ 1 h 523"/>
                  <a:gd name="T82" fmla="*/ 0 w 244"/>
                  <a:gd name="T83" fmla="*/ 1 h 523"/>
                  <a:gd name="T84" fmla="*/ 0 w 244"/>
                  <a:gd name="T85" fmla="*/ 1 h 523"/>
                  <a:gd name="T86" fmla="*/ 0 w 244"/>
                  <a:gd name="T87" fmla="*/ 1 h 523"/>
                  <a:gd name="T88" fmla="*/ 0 w 244"/>
                  <a:gd name="T89" fmla="*/ 1 h 523"/>
                  <a:gd name="T90" fmla="*/ 0 w 244"/>
                  <a:gd name="T91" fmla="*/ 1 h 523"/>
                  <a:gd name="T92" fmla="*/ 0 w 244"/>
                  <a:gd name="T93" fmla="*/ 1 h 523"/>
                  <a:gd name="T94" fmla="*/ 0 w 244"/>
                  <a:gd name="T95" fmla="*/ 1 h 523"/>
                  <a:gd name="T96" fmla="*/ 0 w 244"/>
                  <a:gd name="T97" fmla="*/ 1 h 523"/>
                  <a:gd name="T98" fmla="*/ 0 w 244"/>
                  <a:gd name="T99" fmla="*/ 1 h 523"/>
                  <a:gd name="T100" fmla="*/ 0 w 244"/>
                  <a:gd name="T101" fmla="*/ 1 h 523"/>
                  <a:gd name="T102" fmla="*/ 0 w 244"/>
                  <a:gd name="T103" fmla="*/ 1 h 523"/>
                  <a:gd name="T104" fmla="*/ 0 w 244"/>
                  <a:gd name="T105" fmla="*/ 1 h 523"/>
                  <a:gd name="T106" fmla="*/ 0 w 244"/>
                  <a:gd name="T107" fmla="*/ 1 h 523"/>
                  <a:gd name="T108" fmla="*/ 0 w 244"/>
                  <a:gd name="T109" fmla="*/ 1 h 523"/>
                  <a:gd name="T110" fmla="*/ 0 w 244"/>
                  <a:gd name="T111" fmla="*/ 1 h 523"/>
                  <a:gd name="T112" fmla="*/ 0 w 244"/>
                  <a:gd name="T113" fmla="*/ 1 h 523"/>
                  <a:gd name="T114" fmla="*/ 0 w 244"/>
                  <a:gd name="T115" fmla="*/ 1 h 523"/>
                  <a:gd name="T116" fmla="*/ 0 w 244"/>
                  <a:gd name="T117" fmla="*/ 1 h 523"/>
                  <a:gd name="T118" fmla="*/ 0 w 244"/>
                  <a:gd name="T119" fmla="*/ 1 h 523"/>
                  <a:gd name="T120" fmla="*/ 0 w 244"/>
                  <a:gd name="T121" fmla="*/ 1 h 523"/>
                  <a:gd name="T122" fmla="*/ 0 w 244"/>
                  <a:gd name="T123" fmla="*/ 1 h 52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4" h="523">
                    <a:moveTo>
                      <a:pt x="201" y="145"/>
                    </a:moveTo>
                    <a:lnTo>
                      <a:pt x="201" y="145"/>
                    </a:lnTo>
                    <a:lnTo>
                      <a:pt x="192" y="145"/>
                    </a:lnTo>
                    <a:lnTo>
                      <a:pt x="186" y="138"/>
                    </a:lnTo>
                    <a:lnTo>
                      <a:pt x="177" y="138"/>
                    </a:lnTo>
                    <a:lnTo>
                      <a:pt x="168" y="132"/>
                    </a:lnTo>
                    <a:lnTo>
                      <a:pt x="159" y="124"/>
                    </a:lnTo>
                    <a:lnTo>
                      <a:pt x="159" y="116"/>
                    </a:lnTo>
                    <a:lnTo>
                      <a:pt x="159" y="108"/>
                    </a:lnTo>
                    <a:lnTo>
                      <a:pt x="168" y="108"/>
                    </a:lnTo>
                    <a:lnTo>
                      <a:pt x="168" y="102"/>
                    </a:lnTo>
                    <a:lnTo>
                      <a:pt x="177" y="95"/>
                    </a:lnTo>
                    <a:lnTo>
                      <a:pt x="186" y="87"/>
                    </a:lnTo>
                    <a:lnTo>
                      <a:pt x="186" y="79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1"/>
                    </a:lnTo>
                    <a:lnTo>
                      <a:pt x="186" y="44"/>
                    </a:lnTo>
                    <a:lnTo>
                      <a:pt x="177" y="36"/>
                    </a:lnTo>
                    <a:lnTo>
                      <a:pt x="177" y="29"/>
                    </a:lnTo>
                    <a:lnTo>
                      <a:pt x="168" y="22"/>
                    </a:lnTo>
                    <a:lnTo>
                      <a:pt x="159" y="16"/>
                    </a:lnTo>
                    <a:lnTo>
                      <a:pt x="151" y="8"/>
                    </a:lnTo>
                    <a:lnTo>
                      <a:pt x="144" y="8"/>
                    </a:lnTo>
                    <a:lnTo>
                      <a:pt x="135" y="0"/>
                    </a:lnTo>
                    <a:lnTo>
                      <a:pt x="126" y="0"/>
                    </a:lnTo>
                    <a:lnTo>
                      <a:pt x="109" y="0"/>
                    </a:lnTo>
                    <a:lnTo>
                      <a:pt x="102" y="8"/>
                    </a:lnTo>
                    <a:lnTo>
                      <a:pt x="92" y="8"/>
                    </a:lnTo>
                    <a:lnTo>
                      <a:pt x="85" y="16"/>
                    </a:lnTo>
                    <a:lnTo>
                      <a:pt x="76" y="22"/>
                    </a:lnTo>
                    <a:lnTo>
                      <a:pt x="67" y="29"/>
                    </a:lnTo>
                    <a:lnTo>
                      <a:pt x="67" y="36"/>
                    </a:lnTo>
                    <a:lnTo>
                      <a:pt x="59" y="44"/>
                    </a:lnTo>
                    <a:lnTo>
                      <a:pt x="59" y="51"/>
                    </a:lnTo>
                    <a:lnTo>
                      <a:pt x="59" y="65"/>
                    </a:lnTo>
                    <a:lnTo>
                      <a:pt x="59" y="73"/>
                    </a:lnTo>
                    <a:lnTo>
                      <a:pt x="59" y="79"/>
                    </a:lnTo>
                    <a:lnTo>
                      <a:pt x="67" y="87"/>
                    </a:lnTo>
                    <a:lnTo>
                      <a:pt x="67" y="95"/>
                    </a:lnTo>
                    <a:lnTo>
                      <a:pt x="76" y="102"/>
                    </a:lnTo>
                    <a:lnTo>
                      <a:pt x="85" y="108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6" y="138"/>
                    </a:lnTo>
                    <a:lnTo>
                      <a:pt x="67" y="138"/>
                    </a:lnTo>
                    <a:lnTo>
                      <a:pt x="59" y="145"/>
                    </a:lnTo>
                    <a:lnTo>
                      <a:pt x="52" y="145"/>
                    </a:lnTo>
                    <a:lnTo>
                      <a:pt x="34" y="153"/>
                    </a:lnTo>
                    <a:lnTo>
                      <a:pt x="24" y="160"/>
                    </a:lnTo>
                    <a:lnTo>
                      <a:pt x="17" y="160"/>
                    </a:lnTo>
                    <a:lnTo>
                      <a:pt x="10" y="168"/>
                    </a:lnTo>
                    <a:lnTo>
                      <a:pt x="10" y="173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0" y="305"/>
                    </a:lnTo>
                    <a:lnTo>
                      <a:pt x="10" y="313"/>
                    </a:lnTo>
                    <a:lnTo>
                      <a:pt x="17" y="320"/>
                    </a:lnTo>
                    <a:lnTo>
                      <a:pt x="17" y="334"/>
                    </a:lnTo>
                    <a:lnTo>
                      <a:pt x="24" y="334"/>
                    </a:lnTo>
                    <a:lnTo>
                      <a:pt x="34" y="342"/>
                    </a:lnTo>
                    <a:lnTo>
                      <a:pt x="43" y="350"/>
                    </a:lnTo>
                    <a:lnTo>
                      <a:pt x="52" y="350"/>
                    </a:lnTo>
                    <a:lnTo>
                      <a:pt x="52" y="354"/>
                    </a:lnTo>
                    <a:lnTo>
                      <a:pt x="52" y="218"/>
                    </a:lnTo>
                    <a:lnTo>
                      <a:pt x="52" y="370"/>
                    </a:lnTo>
                    <a:lnTo>
                      <a:pt x="52" y="486"/>
                    </a:lnTo>
                    <a:lnTo>
                      <a:pt x="52" y="494"/>
                    </a:lnTo>
                    <a:lnTo>
                      <a:pt x="52" y="501"/>
                    </a:lnTo>
                    <a:lnTo>
                      <a:pt x="59" y="507"/>
                    </a:lnTo>
                    <a:lnTo>
                      <a:pt x="59" y="515"/>
                    </a:lnTo>
                    <a:lnTo>
                      <a:pt x="67" y="515"/>
                    </a:lnTo>
                    <a:lnTo>
                      <a:pt x="67" y="523"/>
                    </a:lnTo>
                    <a:lnTo>
                      <a:pt x="76" y="523"/>
                    </a:lnTo>
                    <a:lnTo>
                      <a:pt x="85" y="523"/>
                    </a:lnTo>
                    <a:lnTo>
                      <a:pt x="92" y="523"/>
                    </a:lnTo>
                    <a:lnTo>
                      <a:pt x="102" y="523"/>
                    </a:lnTo>
                    <a:lnTo>
                      <a:pt x="109" y="515"/>
                    </a:lnTo>
                    <a:lnTo>
                      <a:pt x="118" y="507"/>
                    </a:lnTo>
                    <a:lnTo>
                      <a:pt x="118" y="501"/>
                    </a:lnTo>
                    <a:lnTo>
                      <a:pt x="118" y="494"/>
                    </a:lnTo>
                    <a:lnTo>
                      <a:pt x="126" y="486"/>
                    </a:lnTo>
                    <a:lnTo>
                      <a:pt x="126" y="291"/>
                    </a:lnTo>
                    <a:lnTo>
                      <a:pt x="126" y="486"/>
                    </a:lnTo>
                    <a:lnTo>
                      <a:pt x="126" y="494"/>
                    </a:lnTo>
                    <a:lnTo>
                      <a:pt x="126" y="501"/>
                    </a:lnTo>
                    <a:lnTo>
                      <a:pt x="126" y="507"/>
                    </a:lnTo>
                    <a:lnTo>
                      <a:pt x="135" y="507"/>
                    </a:lnTo>
                    <a:lnTo>
                      <a:pt x="135" y="515"/>
                    </a:lnTo>
                    <a:lnTo>
                      <a:pt x="144" y="523"/>
                    </a:lnTo>
                    <a:lnTo>
                      <a:pt x="151" y="523"/>
                    </a:lnTo>
                    <a:lnTo>
                      <a:pt x="159" y="523"/>
                    </a:lnTo>
                    <a:lnTo>
                      <a:pt x="168" y="523"/>
                    </a:lnTo>
                    <a:lnTo>
                      <a:pt x="177" y="523"/>
                    </a:lnTo>
                    <a:lnTo>
                      <a:pt x="177" y="515"/>
                    </a:lnTo>
                    <a:lnTo>
                      <a:pt x="186" y="515"/>
                    </a:lnTo>
                    <a:lnTo>
                      <a:pt x="186" y="507"/>
                    </a:lnTo>
                    <a:lnTo>
                      <a:pt x="192" y="507"/>
                    </a:lnTo>
                    <a:lnTo>
                      <a:pt x="192" y="501"/>
                    </a:lnTo>
                    <a:lnTo>
                      <a:pt x="192" y="494"/>
                    </a:lnTo>
                    <a:lnTo>
                      <a:pt x="192" y="486"/>
                    </a:lnTo>
                    <a:lnTo>
                      <a:pt x="192" y="370"/>
                    </a:lnTo>
                    <a:lnTo>
                      <a:pt x="192" y="218"/>
                    </a:lnTo>
                    <a:lnTo>
                      <a:pt x="192" y="354"/>
                    </a:lnTo>
                    <a:lnTo>
                      <a:pt x="201" y="350"/>
                    </a:lnTo>
                    <a:lnTo>
                      <a:pt x="210" y="350"/>
                    </a:lnTo>
                    <a:lnTo>
                      <a:pt x="210" y="342"/>
                    </a:lnTo>
                    <a:lnTo>
                      <a:pt x="220" y="334"/>
                    </a:lnTo>
                    <a:lnTo>
                      <a:pt x="227" y="326"/>
                    </a:lnTo>
                    <a:lnTo>
                      <a:pt x="234" y="320"/>
                    </a:lnTo>
                    <a:lnTo>
                      <a:pt x="244" y="313"/>
                    </a:lnTo>
                    <a:lnTo>
                      <a:pt x="244" y="305"/>
                    </a:lnTo>
                    <a:lnTo>
                      <a:pt x="244" y="291"/>
                    </a:lnTo>
                    <a:lnTo>
                      <a:pt x="244" y="197"/>
                    </a:lnTo>
                    <a:lnTo>
                      <a:pt x="244" y="189"/>
                    </a:lnTo>
                    <a:lnTo>
                      <a:pt x="244" y="181"/>
                    </a:lnTo>
                    <a:lnTo>
                      <a:pt x="244" y="173"/>
                    </a:lnTo>
                    <a:lnTo>
                      <a:pt x="244" y="168"/>
                    </a:lnTo>
                    <a:lnTo>
                      <a:pt x="234" y="160"/>
                    </a:lnTo>
                    <a:lnTo>
                      <a:pt x="227" y="160"/>
                    </a:lnTo>
                    <a:lnTo>
                      <a:pt x="220" y="153"/>
                    </a:lnTo>
                    <a:lnTo>
                      <a:pt x="201" y="145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</p:grpSp>
        <p:grpSp>
          <p:nvGrpSpPr>
            <p:cNvPr id="75" name="Group 304"/>
            <p:cNvGrpSpPr>
              <a:grpSpLocks/>
            </p:cNvGrpSpPr>
            <p:nvPr/>
          </p:nvGrpSpPr>
          <p:grpSpPr bwMode="auto">
            <a:xfrm>
              <a:off x="2996" y="3807"/>
              <a:ext cx="106" cy="235"/>
              <a:chOff x="3339" y="3342"/>
              <a:chExt cx="121" cy="261"/>
            </a:xfrm>
          </p:grpSpPr>
          <p:sp>
            <p:nvSpPr>
              <p:cNvPr id="201" name="Freeform 305"/>
              <p:cNvSpPr>
                <a:spLocks/>
              </p:cNvSpPr>
              <p:nvPr/>
            </p:nvSpPr>
            <p:spPr bwMode="auto">
              <a:xfrm>
                <a:off x="3339" y="3342"/>
                <a:ext cx="121" cy="261"/>
              </a:xfrm>
              <a:custGeom>
                <a:avLst/>
                <a:gdLst>
                  <a:gd name="T0" fmla="*/ 0 w 243"/>
                  <a:gd name="T1" fmla="*/ 0 h 523"/>
                  <a:gd name="T2" fmla="*/ 0 w 243"/>
                  <a:gd name="T3" fmla="*/ 0 h 523"/>
                  <a:gd name="T4" fmla="*/ 0 w 243"/>
                  <a:gd name="T5" fmla="*/ 0 h 523"/>
                  <a:gd name="T6" fmla="*/ 0 w 243"/>
                  <a:gd name="T7" fmla="*/ 0 h 523"/>
                  <a:gd name="T8" fmla="*/ 0 w 243"/>
                  <a:gd name="T9" fmla="*/ 0 h 523"/>
                  <a:gd name="T10" fmla="*/ 0 w 243"/>
                  <a:gd name="T11" fmla="*/ 0 h 523"/>
                  <a:gd name="T12" fmla="*/ 0 w 243"/>
                  <a:gd name="T13" fmla="*/ 0 h 523"/>
                  <a:gd name="T14" fmla="*/ 0 w 243"/>
                  <a:gd name="T15" fmla="*/ 0 h 523"/>
                  <a:gd name="T16" fmla="*/ 0 w 243"/>
                  <a:gd name="T17" fmla="*/ 0 h 523"/>
                  <a:gd name="T18" fmla="*/ 0 w 243"/>
                  <a:gd name="T19" fmla="*/ 0 h 523"/>
                  <a:gd name="T20" fmla="*/ 0 w 243"/>
                  <a:gd name="T21" fmla="*/ 0 h 523"/>
                  <a:gd name="T22" fmla="*/ 0 w 243"/>
                  <a:gd name="T23" fmla="*/ 0 h 523"/>
                  <a:gd name="T24" fmla="*/ 0 w 243"/>
                  <a:gd name="T25" fmla="*/ 0 h 523"/>
                  <a:gd name="T26" fmla="*/ 0 w 243"/>
                  <a:gd name="T27" fmla="*/ 0 h 523"/>
                  <a:gd name="T28" fmla="*/ 0 w 243"/>
                  <a:gd name="T29" fmla="*/ 0 h 523"/>
                  <a:gd name="T30" fmla="*/ 0 w 243"/>
                  <a:gd name="T31" fmla="*/ 0 h 523"/>
                  <a:gd name="T32" fmla="*/ 0 w 243"/>
                  <a:gd name="T33" fmla="*/ 0 h 523"/>
                  <a:gd name="T34" fmla="*/ 0 w 243"/>
                  <a:gd name="T35" fmla="*/ 0 h 523"/>
                  <a:gd name="T36" fmla="*/ 0 w 243"/>
                  <a:gd name="T37" fmla="*/ 0 h 523"/>
                  <a:gd name="T38" fmla="*/ 0 w 243"/>
                  <a:gd name="T39" fmla="*/ 0 h 523"/>
                  <a:gd name="T40" fmla="*/ 0 w 243"/>
                  <a:gd name="T41" fmla="*/ 0 h 523"/>
                  <a:gd name="T42" fmla="*/ 0 w 243"/>
                  <a:gd name="T43" fmla="*/ 0 h 523"/>
                  <a:gd name="T44" fmla="*/ 0 w 243"/>
                  <a:gd name="T45" fmla="*/ 0 h 523"/>
                  <a:gd name="T46" fmla="*/ 0 w 243"/>
                  <a:gd name="T47" fmla="*/ 0 h 523"/>
                  <a:gd name="T48" fmla="*/ 0 w 243"/>
                  <a:gd name="T49" fmla="*/ 0 h 523"/>
                  <a:gd name="T50" fmla="*/ 0 w 243"/>
                  <a:gd name="T51" fmla="*/ 0 h 523"/>
                  <a:gd name="T52" fmla="*/ 0 w 243"/>
                  <a:gd name="T53" fmla="*/ 0 h 523"/>
                  <a:gd name="T54" fmla="*/ 0 w 243"/>
                  <a:gd name="T55" fmla="*/ 0 h 523"/>
                  <a:gd name="T56" fmla="*/ 0 w 243"/>
                  <a:gd name="T57" fmla="*/ 0 h 523"/>
                  <a:gd name="T58" fmla="*/ 0 w 243"/>
                  <a:gd name="T59" fmla="*/ 0 h 523"/>
                  <a:gd name="T60" fmla="*/ 0 w 243"/>
                  <a:gd name="T61" fmla="*/ 0 h 523"/>
                  <a:gd name="T62" fmla="*/ 0 w 243"/>
                  <a:gd name="T63" fmla="*/ 0 h 523"/>
                  <a:gd name="T64" fmla="*/ 0 w 243"/>
                  <a:gd name="T65" fmla="*/ 0 h 523"/>
                  <a:gd name="T66" fmla="*/ 0 w 243"/>
                  <a:gd name="T67" fmla="*/ 0 h 523"/>
                  <a:gd name="T68" fmla="*/ 0 w 243"/>
                  <a:gd name="T69" fmla="*/ 0 h 523"/>
                  <a:gd name="T70" fmla="*/ 0 w 243"/>
                  <a:gd name="T71" fmla="*/ 0 h 523"/>
                  <a:gd name="T72" fmla="*/ 0 w 243"/>
                  <a:gd name="T73" fmla="*/ 0 h 523"/>
                  <a:gd name="T74" fmla="*/ 0 w 243"/>
                  <a:gd name="T75" fmla="*/ 0 h 523"/>
                  <a:gd name="T76" fmla="*/ 0 w 243"/>
                  <a:gd name="T77" fmla="*/ 0 h 523"/>
                  <a:gd name="T78" fmla="*/ 0 w 243"/>
                  <a:gd name="T79" fmla="*/ 0 h 523"/>
                  <a:gd name="T80" fmla="*/ 0 w 243"/>
                  <a:gd name="T81" fmla="*/ 0 h 523"/>
                  <a:gd name="T82" fmla="*/ 0 w 243"/>
                  <a:gd name="T83" fmla="*/ 0 h 523"/>
                  <a:gd name="T84" fmla="*/ 0 w 243"/>
                  <a:gd name="T85" fmla="*/ 0 h 523"/>
                  <a:gd name="T86" fmla="*/ 0 w 243"/>
                  <a:gd name="T87" fmla="*/ 0 h 523"/>
                  <a:gd name="T88" fmla="*/ 0 w 243"/>
                  <a:gd name="T89" fmla="*/ 0 h 523"/>
                  <a:gd name="T90" fmla="*/ 0 w 243"/>
                  <a:gd name="T91" fmla="*/ 0 h 523"/>
                  <a:gd name="T92" fmla="*/ 0 w 243"/>
                  <a:gd name="T93" fmla="*/ 0 h 523"/>
                  <a:gd name="T94" fmla="*/ 0 w 243"/>
                  <a:gd name="T95" fmla="*/ 0 h 523"/>
                  <a:gd name="T96" fmla="*/ 0 w 243"/>
                  <a:gd name="T97" fmla="*/ 0 h 523"/>
                  <a:gd name="T98" fmla="*/ 0 w 243"/>
                  <a:gd name="T99" fmla="*/ 0 h 523"/>
                  <a:gd name="T100" fmla="*/ 0 w 243"/>
                  <a:gd name="T101" fmla="*/ 0 h 523"/>
                  <a:gd name="T102" fmla="*/ 0 w 243"/>
                  <a:gd name="T103" fmla="*/ 0 h 523"/>
                  <a:gd name="T104" fmla="*/ 0 w 243"/>
                  <a:gd name="T105" fmla="*/ 0 h 523"/>
                  <a:gd name="T106" fmla="*/ 0 w 243"/>
                  <a:gd name="T107" fmla="*/ 0 h 523"/>
                  <a:gd name="T108" fmla="*/ 0 w 243"/>
                  <a:gd name="T109" fmla="*/ 0 h 523"/>
                  <a:gd name="T110" fmla="*/ 0 w 243"/>
                  <a:gd name="T111" fmla="*/ 0 h 523"/>
                  <a:gd name="T112" fmla="*/ 0 w 243"/>
                  <a:gd name="T113" fmla="*/ 0 h 523"/>
                  <a:gd name="T114" fmla="*/ 0 w 243"/>
                  <a:gd name="T115" fmla="*/ 0 h 523"/>
                  <a:gd name="T116" fmla="*/ 0 w 243"/>
                  <a:gd name="T117" fmla="*/ 0 h 523"/>
                  <a:gd name="T118" fmla="*/ 0 w 243"/>
                  <a:gd name="T119" fmla="*/ 0 h 523"/>
                  <a:gd name="T120" fmla="*/ 0 w 243"/>
                  <a:gd name="T121" fmla="*/ 0 h 523"/>
                  <a:gd name="T122" fmla="*/ 0 w 243"/>
                  <a:gd name="T123" fmla="*/ 0 h 52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3" h="523">
                    <a:moveTo>
                      <a:pt x="200" y="145"/>
                    </a:moveTo>
                    <a:lnTo>
                      <a:pt x="200" y="145"/>
                    </a:lnTo>
                    <a:lnTo>
                      <a:pt x="191" y="145"/>
                    </a:lnTo>
                    <a:lnTo>
                      <a:pt x="186" y="138"/>
                    </a:lnTo>
                    <a:lnTo>
                      <a:pt x="177" y="138"/>
                    </a:lnTo>
                    <a:lnTo>
                      <a:pt x="167" y="132"/>
                    </a:lnTo>
                    <a:lnTo>
                      <a:pt x="158" y="124"/>
                    </a:lnTo>
                    <a:lnTo>
                      <a:pt x="158" y="116"/>
                    </a:lnTo>
                    <a:lnTo>
                      <a:pt x="158" y="108"/>
                    </a:lnTo>
                    <a:lnTo>
                      <a:pt x="167" y="108"/>
                    </a:lnTo>
                    <a:lnTo>
                      <a:pt x="167" y="102"/>
                    </a:lnTo>
                    <a:lnTo>
                      <a:pt x="177" y="95"/>
                    </a:lnTo>
                    <a:lnTo>
                      <a:pt x="186" y="87"/>
                    </a:lnTo>
                    <a:lnTo>
                      <a:pt x="186" y="80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1"/>
                    </a:lnTo>
                    <a:lnTo>
                      <a:pt x="186" y="45"/>
                    </a:lnTo>
                    <a:lnTo>
                      <a:pt x="177" y="37"/>
                    </a:lnTo>
                    <a:lnTo>
                      <a:pt x="177" y="29"/>
                    </a:lnTo>
                    <a:lnTo>
                      <a:pt x="167" y="22"/>
                    </a:lnTo>
                    <a:lnTo>
                      <a:pt x="158" y="16"/>
                    </a:lnTo>
                    <a:lnTo>
                      <a:pt x="151" y="8"/>
                    </a:lnTo>
                    <a:lnTo>
                      <a:pt x="143" y="8"/>
                    </a:lnTo>
                    <a:lnTo>
                      <a:pt x="134" y="0"/>
                    </a:lnTo>
                    <a:lnTo>
                      <a:pt x="125" y="0"/>
                    </a:lnTo>
                    <a:lnTo>
                      <a:pt x="108" y="0"/>
                    </a:lnTo>
                    <a:lnTo>
                      <a:pt x="101" y="8"/>
                    </a:lnTo>
                    <a:lnTo>
                      <a:pt x="92" y="8"/>
                    </a:lnTo>
                    <a:lnTo>
                      <a:pt x="84" y="16"/>
                    </a:lnTo>
                    <a:lnTo>
                      <a:pt x="75" y="22"/>
                    </a:lnTo>
                    <a:lnTo>
                      <a:pt x="66" y="29"/>
                    </a:lnTo>
                    <a:lnTo>
                      <a:pt x="66" y="37"/>
                    </a:lnTo>
                    <a:lnTo>
                      <a:pt x="59" y="45"/>
                    </a:lnTo>
                    <a:lnTo>
                      <a:pt x="59" y="51"/>
                    </a:lnTo>
                    <a:lnTo>
                      <a:pt x="59" y="65"/>
                    </a:lnTo>
                    <a:lnTo>
                      <a:pt x="59" y="73"/>
                    </a:lnTo>
                    <a:lnTo>
                      <a:pt x="59" y="80"/>
                    </a:lnTo>
                    <a:lnTo>
                      <a:pt x="66" y="87"/>
                    </a:lnTo>
                    <a:lnTo>
                      <a:pt x="66" y="95"/>
                    </a:lnTo>
                    <a:lnTo>
                      <a:pt x="75" y="102"/>
                    </a:lnTo>
                    <a:lnTo>
                      <a:pt x="84" y="108"/>
                    </a:lnTo>
                    <a:lnTo>
                      <a:pt x="84" y="116"/>
                    </a:lnTo>
                    <a:lnTo>
                      <a:pt x="84" y="124"/>
                    </a:lnTo>
                    <a:lnTo>
                      <a:pt x="84" y="132"/>
                    </a:lnTo>
                    <a:lnTo>
                      <a:pt x="75" y="138"/>
                    </a:lnTo>
                    <a:lnTo>
                      <a:pt x="66" y="138"/>
                    </a:lnTo>
                    <a:lnTo>
                      <a:pt x="59" y="145"/>
                    </a:lnTo>
                    <a:lnTo>
                      <a:pt x="51" y="145"/>
                    </a:lnTo>
                    <a:lnTo>
                      <a:pt x="33" y="153"/>
                    </a:lnTo>
                    <a:lnTo>
                      <a:pt x="24" y="161"/>
                    </a:lnTo>
                    <a:lnTo>
                      <a:pt x="16" y="161"/>
                    </a:lnTo>
                    <a:lnTo>
                      <a:pt x="9" y="169"/>
                    </a:lnTo>
                    <a:lnTo>
                      <a:pt x="9" y="173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0" y="305"/>
                    </a:lnTo>
                    <a:lnTo>
                      <a:pt x="9" y="313"/>
                    </a:lnTo>
                    <a:lnTo>
                      <a:pt x="16" y="320"/>
                    </a:lnTo>
                    <a:lnTo>
                      <a:pt x="16" y="334"/>
                    </a:lnTo>
                    <a:lnTo>
                      <a:pt x="24" y="334"/>
                    </a:lnTo>
                    <a:lnTo>
                      <a:pt x="33" y="342"/>
                    </a:lnTo>
                    <a:lnTo>
                      <a:pt x="42" y="350"/>
                    </a:lnTo>
                    <a:lnTo>
                      <a:pt x="51" y="350"/>
                    </a:lnTo>
                    <a:lnTo>
                      <a:pt x="51" y="355"/>
                    </a:lnTo>
                    <a:lnTo>
                      <a:pt x="51" y="218"/>
                    </a:lnTo>
                    <a:lnTo>
                      <a:pt x="51" y="371"/>
                    </a:lnTo>
                    <a:lnTo>
                      <a:pt x="51" y="487"/>
                    </a:lnTo>
                    <a:lnTo>
                      <a:pt x="51" y="495"/>
                    </a:lnTo>
                    <a:lnTo>
                      <a:pt x="51" y="501"/>
                    </a:lnTo>
                    <a:lnTo>
                      <a:pt x="59" y="507"/>
                    </a:lnTo>
                    <a:lnTo>
                      <a:pt x="59" y="515"/>
                    </a:lnTo>
                    <a:lnTo>
                      <a:pt x="66" y="515"/>
                    </a:lnTo>
                    <a:lnTo>
                      <a:pt x="66" y="523"/>
                    </a:lnTo>
                    <a:lnTo>
                      <a:pt x="75" y="523"/>
                    </a:lnTo>
                    <a:lnTo>
                      <a:pt x="84" y="523"/>
                    </a:lnTo>
                    <a:lnTo>
                      <a:pt x="92" y="523"/>
                    </a:lnTo>
                    <a:lnTo>
                      <a:pt x="101" y="523"/>
                    </a:lnTo>
                    <a:lnTo>
                      <a:pt x="108" y="515"/>
                    </a:lnTo>
                    <a:lnTo>
                      <a:pt x="118" y="507"/>
                    </a:lnTo>
                    <a:lnTo>
                      <a:pt x="118" y="501"/>
                    </a:lnTo>
                    <a:lnTo>
                      <a:pt x="118" y="495"/>
                    </a:lnTo>
                    <a:lnTo>
                      <a:pt x="125" y="487"/>
                    </a:lnTo>
                    <a:lnTo>
                      <a:pt x="125" y="291"/>
                    </a:lnTo>
                    <a:lnTo>
                      <a:pt x="125" y="487"/>
                    </a:lnTo>
                    <a:lnTo>
                      <a:pt x="125" y="495"/>
                    </a:lnTo>
                    <a:lnTo>
                      <a:pt x="125" y="501"/>
                    </a:lnTo>
                    <a:lnTo>
                      <a:pt x="125" y="507"/>
                    </a:lnTo>
                    <a:lnTo>
                      <a:pt x="134" y="507"/>
                    </a:lnTo>
                    <a:lnTo>
                      <a:pt x="134" y="515"/>
                    </a:lnTo>
                    <a:lnTo>
                      <a:pt x="143" y="523"/>
                    </a:lnTo>
                    <a:lnTo>
                      <a:pt x="151" y="523"/>
                    </a:lnTo>
                    <a:lnTo>
                      <a:pt x="158" y="523"/>
                    </a:lnTo>
                    <a:lnTo>
                      <a:pt x="167" y="523"/>
                    </a:lnTo>
                    <a:lnTo>
                      <a:pt x="177" y="523"/>
                    </a:lnTo>
                    <a:lnTo>
                      <a:pt x="177" y="515"/>
                    </a:lnTo>
                    <a:lnTo>
                      <a:pt x="186" y="515"/>
                    </a:lnTo>
                    <a:lnTo>
                      <a:pt x="186" y="507"/>
                    </a:lnTo>
                    <a:lnTo>
                      <a:pt x="191" y="507"/>
                    </a:lnTo>
                    <a:lnTo>
                      <a:pt x="191" y="501"/>
                    </a:lnTo>
                    <a:lnTo>
                      <a:pt x="191" y="495"/>
                    </a:lnTo>
                    <a:lnTo>
                      <a:pt x="191" y="487"/>
                    </a:lnTo>
                    <a:lnTo>
                      <a:pt x="191" y="371"/>
                    </a:lnTo>
                    <a:lnTo>
                      <a:pt x="191" y="218"/>
                    </a:lnTo>
                    <a:lnTo>
                      <a:pt x="191" y="355"/>
                    </a:lnTo>
                    <a:lnTo>
                      <a:pt x="200" y="350"/>
                    </a:lnTo>
                    <a:lnTo>
                      <a:pt x="210" y="350"/>
                    </a:lnTo>
                    <a:lnTo>
                      <a:pt x="210" y="342"/>
                    </a:lnTo>
                    <a:lnTo>
                      <a:pt x="219" y="334"/>
                    </a:lnTo>
                    <a:lnTo>
                      <a:pt x="226" y="326"/>
                    </a:lnTo>
                    <a:lnTo>
                      <a:pt x="234" y="320"/>
                    </a:lnTo>
                    <a:lnTo>
                      <a:pt x="243" y="313"/>
                    </a:lnTo>
                    <a:lnTo>
                      <a:pt x="243" y="305"/>
                    </a:lnTo>
                    <a:lnTo>
                      <a:pt x="243" y="291"/>
                    </a:lnTo>
                    <a:lnTo>
                      <a:pt x="243" y="197"/>
                    </a:lnTo>
                    <a:lnTo>
                      <a:pt x="243" y="189"/>
                    </a:lnTo>
                    <a:lnTo>
                      <a:pt x="243" y="181"/>
                    </a:lnTo>
                    <a:lnTo>
                      <a:pt x="243" y="173"/>
                    </a:lnTo>
                    <a:lnTo>
                      <a:pt x="243" y="169"/>
                    </a:lnTo>
                    <a:lnTo>
                      <a:pt x="234" y="161"/>
                    </a:lnTo>
                    <a:lnTo>
                      <a:pt x="226" y="161"/>
                    </a:lnTo>
                    <a:lnTo>
                      <a:pt x="219" y="153"/>
                    </a:lnTo>
                    <a:lnTo>
                      <a:pt x="200" y="145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02" name="Freeform 306"/>
              <p:cNvSpPr>
                <a:spLocks/>
              </p:cNvSpPr>
              <p:nvPr/>
            </p:nvSpPr>
            <p:spPr bwMode="auto">
              <a:xfrm>
                <a:off x="3339" y="3342"/>
                <a:ext cx="121" cy="261"/>
              </a:xfrm>
              <a:custGeom>
                <a:avLst/>
                <a:gdLst>
                  <a:gd name="T0" fmla="*/ 0 w 243"/>
                  <a:gd name="T1" fmla="*/ 0 h 523"/>
                  <a:gd name="T2" fmla="*/ 0 w 243"/>
                  <a:gd name="T3" fmla="*/ 0 h 523"/>
                  <a:gd name="T4" fmla="*/ 0 w 243"/>
                  <a:gd name="T5" fmla="*/ 0 h 523"/>
                  <a:gd name="T6" fmla="*/ 0 w 243"/>
                  <a:gd name="T7" fmla="*/ 0 h 523"/>
                  <a:gd name="T8" fmla="*/ 0 w 243"/>
                  <a:gd name="T9" fmla="*/ 0 h 523"/>
                  <a:gd name="T10" fmla="*/ 0 w 243"/>
                  <a:gd name="T11" fmla="*/ 0 h 523"/>
                  <a:gd name="T12" fmla="*/ 0 w 243"/>
                  <a:gd name="T13" fmla="*/ 0 h 523"/>
                  <a:gd name="T14" fmla="*/ 0 w 243"/>
                  <a:gd name="T15" fmla="*/ 0 h 523"/>
                  <a:gd name="T16" fmla="*/ 0 w 243"/>
                  <a:gd name="T17" fmla="*/ 0 h 523"/>
                  <a:gd name="T18" fmla="*/ 0 w 243"/>
                  <a:gd name="T19" fmla="*/ 0 h 523"/>
                  <a:gd name="T20" fmla="*/ 0 w 243"/>
                  <a:gd name="T21" fmla="*/ 0 h 523"/>
                  <a:gd name="T22" fmla="*/ 0 w 243"/>
                  <a:gd name="T23" fmla="*/ 0 h 523"/>
                  <a:gd name="T24" fmla="*/ 0 w 243"/>
                  <a:gd name="T25" fmla="*/ 0 h 523"/>
                  <a:gd name="T26" fmla="*/ 0 w 243"/>
                  <a:gd name="T27" fmla="*/ 0 h 523"/>
                  <a:gd name="T28" fmla="*/ 0 w 243"/>
                  <a:gd name="T29" fmla="*/ 0 h 523"/>
                  <a:gd name="T30" fmla="*/ 0 w 243"/>
                  <a:gd name="T31" fmla="*/ 0 h 523"/>
                  <a:gd name="T32" fmla="*/ 0 w 243"/>
                  <a:gd name="T33" fmla="*/ 0 h 523"/>
                  <a:gd name="T34" fmla="*/ 0 w 243"/>
                  <a:gd name="T35" fmla="*/ 0 h 523"/>
                  <a:gd name="T36" fmla="*/ 0 w 243"/>
                  <a:gd name="T37" fmla="*/ 0 h 523"/>
                  <a:gd name="T38" fmla="*/ 0 w 243"/>
                  <a:gd name="T39" fmla="*/ 0 h 523"/>
                  <a:gd name="T40" fmla="*/ 0 w 243"/>
                  <a:gd name="T41" fmla="*/ 0 h 523"/>
                  <a:gd name="T42" fmla="*/ 0 w 243"/>
                  <a:gd name="T43" fmla="*/ 0 h 523"/>
                  <a:gd name="T44" fmla="*/ 0 w 243"/>
                  <a:gd name="T45" fmla="*/ 0 h 523"/>
                  <a:gd name="T46" fmla="*/ 0 w 243"/>
                  <a:gd name="T47" fmla="*/ 0 h 523"/>
                  <a:gd name="T48" fmla="*/ 0 w 243"/>
                  <a:gd name="T49" fmla="*/ 0 h 523"/>
                  <a:gd name="T50" fmla="*/ 0 w 243"/>
                  <a:gd name="T51" fmla="*/ 0 h 523"/>
                  <a:gd name="T52" fmla="*/ 0 w 243"/>
                  <a:gd name="T53" fmla="*/ 0 h 523"/>
                  <a:gd name="T54" fmla="*/ 0 w 243"/>
                  <a:gd name="T55" fmla="*/ 0 h 523"/>
                  <a:gd name="T56" fmla="*/ 0 w 243"/>
                  <a:gd name="T57" fmla="*/ 0 h 523"/>
                  <a:gd name="T58" fmla="*/ 0 w 243"/>
                  <a:gd name="T59" fmla="*/ 0 h 523"/>
                  <a:gd name="T60" fmla="*/ 0 w 243"/>
                  <a:gd name="T61" fmla="*/ 0 h 523"/>
                  <a:gd name="T62" fmla="*/ 0 w 243"/>
                  <a:gd name="T63" fmla="*/ 0 h 523"/>
                  <a:gd name="T64" fmla="*/ 0 w 243"/>
                  <a:gd name="T65" fmla="*/ 0 h 523"/>
                  <a:gd name="T66" fmla="*/ 0 w 243"/>
                  <a:gd name="T67" fmla="*/ 0 h 523"/>
                  <a:gd name="T68" fmla="*/ 0 w 243"/>
                  <a:gd name="T69" fmla="*/ 0 h 523"/>
                  <a:gd name="T70" fmla="*/ 0 w 243"/>
                  <a:gd name="T71" fmla="*/ 0 h 523"/>
                  <a:gd name="T72" fmla="*/ 0 w 243"/>
                  <a:gd name="T73" fmla="*/ 0 h 523"/>
                  <a:gd name="T74" fmla="*/ 0 w 243"/>
                  <a:gd name="T75" fmla="*/ 0 h 523"/>
                  <a:gd name="T76" fmla="*/ 0 w 243"/>
                  <a:gd name="T77" fmla="*/ 0 h 523"/>
                  <a:gd name="T78" fmla="*/ 0 w 243"/>
                  <a:gd name="T79" fmla="*/ 0 h 523"/>
                  <a:gd name="T80" fmla="*/ 0 w 243"/>
                  <a:gd name="T81" fmla="*/ 0 h 523"/>
                  <a:gd name="T82" fmla="*/ 0 w 243"/>
                  <a:gd name="T83" fmla="*/ 0 h 523"/>
                  <a:gd name="T84" fmla="*/ 0 w 243"/>
                  <a:gd name="T85" fmla="*/ 0 h 523"/>
                  <a:gd name="T86" fmla="*/ 0 w 243"/>
                  <a:gd name="T87" fmla="*/ 0 h 523"/>
                  <a:gd name="T88" fmla="*/ 0 w 243"/>
                  <a:gd name="T89" fmla="*/ 0 h 523"/>
                  <a:gd name="T90" fmla="*/ 0 w 243"/>
                  <a:gd name="T91" fmla="*/ 0 h 523"/>
                  <a:gd name="T92" fmla="*/ 0 w 243"/>
                  <a:gd name="T93" fmla="*/ 0 h 523"/>
                  <a:gd name="T94" fmla="*/ 0 w 243"/>
                  <a:gd name="T95" fmla="*/ 0 h 523"/>
                  <a:gd name="T96" fmla="*/ 0 w 243"/>
                  <a:gd name="T97" fmla="*/ 0 h 523"/>
                  <a:gd name="T98" fmla="*/ 0 w 243"/>
                  <a:gd name="T99" fmla="*/ 0 h 523"/>
                  <a:gd name="T100" fmla="*/ 0 w 243"/>
                  <a:gd name="T101" fmla="*/ 0 h 523"/>
                  <a:gd name="T102" fmla="*/ 0 w 243"/>
                  <a:gd name="T103" fmla="*/ 0 h 523"/>
                  <a:gd name="T104" fmla="*/ 0 w 243"/>
                  <a:gd name="T105" fmla="*/ 0 h 523"/>
                  <a:gd name="T106" fmla="*/ 0 w 243"/>
                  <a:gd name="T107" fmla="*/ 0 h 523"/>
                  <a:gd name="T108" fmla="*/ 0 w 243"/>
                  <a:gd name="T109" fmla="*/ 0 h 523"/>
                  <a:gd name="T110" fmla="*/ 0 w 243"/>
                  <a:gd name="T111" fmla="*/ 0 h 523"/>
                  <a:gd name="T112" fmla="*/ 0 w 243"/>
                  <a:gd name="T113" fmla="*/ 0 h 523"/>
                  <a:gd name="T114" fmla="*/ 0 w 243"/>
                  <a:gd name="T115" fmla="*/ 0 h 523"/>
                  <a:gd name="T116" fmla="*/ 0 w 243"/>
                  <a:gd name="T117" fmla="*/ 0 h 523"/>
                  <a:gd name="T118" fmla="*/ 0 w 243"/>
                  <a:gd name="T119" fmla="*/ 0 h 523"/>
                  <a:gd name="T120" fmla="*/ 0 w 243"/>
                  <a:gd name="T121" fmla="*/ 0 h 523"/>
                  <a:gd name="T122" fmla="*/ 0 w 243"/>
                  <a:gd name="T123" fmla="*/ 0 h 52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3" h="523">
                    <a:moveTo>
                      <a:pt x="200" y="145"/>
                    </a:moveTo>
                    <a:lnTo>
                      <a:pt x="200" y="145"/>
                    </a:lnTo>
                    <a:lnTo>
                      <a:pt x="191" y="145"/>
                    </a:lnTo>
                    <a:lnTo>
                      <a:pt x="186" y="138"/>
                    </a:lnTo>
                    <a:lnTo>
                      <a:pt x="177" y="138"/>
                    </a:lnTo>
                    <a:lnTo>
                      <a:pt x="167" y="132"/>
                    </a:lnTo>
                    <a:lnTo>
                      <a:pt x="158" y="124"/>
                    </a:lnTo>
                    <a:lnTo>
                      <a:pt x="158" y="116"/>
                    </a:lnTo>
                    <a:lnTo>
                      <a:pt x="158" y="108"/>
                    </a:lnTo>
                    <a:lnTo>
                      <a:pt x="167" y="108"/>
                    </a:lnTo>
                    <a:lnTo>
                      <a:pt x="167" y="102"/>
                    </a:lnTo>
                    <a:lnTo>
                      <a:pt x="177" y="95"/>
                    </a:lnTo>
                    <a:lnTo>
                      <a:pt x="186" y="87"/>
                    </a:lnTo>
                    <a:lnTo>
                      <a:pt x="186" y="80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1"/>
                    </a:lnTo>
                    <a:lnTo>
                      <a:pt x="186" y="45"/>
                    </a:lnTo>
                    <a:lnTo>
                      <a:pt x="177" y="37"/>
                    </a:lnTo>
                    <a:lnTo>
                      <a:pt x="177" y="29"/>
                    </a:lnTo>
                    <a:lnTo>
                      <a:pt x="167" y="22"/>
                    </a:lnTo>
                    <a:lnTo>
                      <a:pt x="158" y="16"/>
                    </a:lnTo>
                    <a:lnTo>
                      <a:pt x="151" y="8"/>
                    </a:lnTo>
                    <a:lnTo>
                      <a:pt x="143" y="8"/>
                    </a:lnTo>
                    <a:lnTo>
                      <a:pt x="134" y="0"/>
                    </a:lnTo>
                    <a:lnTo>
                      <a:pt x="125" y="0"/>
                    </a:lnTo>
                    <a:lnTo>
                      <a:pt x="108" y="0"/>
                    </a:lnTo>
                    <a:lnTo>
                      <a:pt x="101" y="8"/>
                    </a:lnTo>
                    <a:lnTo>
                      <a:pt x="92" y="8"/>
                    </a:lnTo>
                    <a:lnTo>
                      <a:pt x="84" y="16"/>
                    </a:lnTo>
                    <a:lnTo>
                      <a:pt x="75" y="22"/>
                    </a:lnTo>
                    <a:lnTo>
                      <a:pt x="66" y="29"/>
                    </a:lnTo>
                    <a:lnTo>
                      <a:pt x="66" y="37"/>
                    </a:lnTo>
                    <a:lnTo>
                      <a:pt x="59" y="45"/>
                    </a:lnTo>
                    <a:lnTo>
                      <a:pt x="59" y="51"/>
                    </a:lnTo>
                    <a:lnTo>
                      <a:pt x="59" y="65"/>
                    </a:lnTo>
                    <a:lnTo>
                      <a:pt x="59" y="73"/>
                    </a:lnTo>
                    <a:lnTo>
                      <a:pt x="59" y="80"/>
                    </a:lnTo>
                    <a:lnTo>
                      <a:pt x="66" y="87"/>
                    </a:lnTo>
                    <a:lnTo>
                      <a:pt x="66" y="95"/>
                    </a:lnTo>
                    <a:lnTo>
                      <a:pt x="75" y="102"/>
                    </a:lnTo>
                    <a:lnTo>
                      <a:pt x="84" y="108"/>
                    </a:lnTo>
                    <a:lnTo>
                      <a:pt x="84" y="116"/>
                    </a:lnTo>
                    <a:lnTo>
                      <a:pt x="84" y="124"/>
                    </a:lnTo>
                    <a:lnTo>
                      <a:pt x="84" y="132"/>
                    </a:lnTo>
                    <a:lnTo>
                      <a:pt x="75" y="138"/>
                    </a:lnTo>
                    <a:lnTo>
                      <a:pt x="66" y="138"/>
                    </a:lnTo>
                    <a:lnTo>
                      <a:pt x="59" y="145"/>
                    </a:lnTo>
                    <a:lnTo>
                      <a:pt x="51" y="145"/>
                    </a:lnTo>
                    <a:lnTo>
                      <a:pt x="33" y="153"/>
                    </a:lnTo>
                    <a:lnTo>
                      <a:pt x="24" y="161"/>
                    </a:lnTo>
                    <a:lnTo>
                      <a:pt x="16" y="161"/>
                    </a:lnTo>
                    <a:lnTo>
                      <a:pt x="9" y="169"/>
                    </a:lnTo>
                    <a:lnTo>
                      <a:pt x="9" y="173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0" y="305"/>
                    </a:lnTo>
                    <a:lnTo>
                      <a:pt x="9" y="313"/>
                    </a:lnTo>
                    <a:lnTo>
                      <a:pt x="16" y="320"/>
                    </a:lnTo>
                    <a:lnTo>
                      <a:pt x="16" y="334"/>
                    </a:lnTo>
                    <a:lnTo>
                      <a:pt x="24" y="334"/>
                    </a:lnTo>
                    <a:lnTo>
                      <a:pt x="33" y="342"/>
                    </a:lnTo>
                    <a:lnTo>
                      <a:pt x="42" y="350"/>
                    </a:lnTo>
                    <a:lnTo>
                      <a:pt x="51" y="350"/>
                    </a:lnTo>
                    <a:lnTo>
                      <a:pt x="51" y="355"/>
                    </a:lnTo>
                    <a:lnTo>
                      <a:pt x="51" y="218"/>
                    </a:lnTo>
                    <a:lnTo>
                      <a:pt x="51" y="371"/>
                    </a:lnTo>
                    <a:lnTo>
                      <a:pt x="51" y="487"/>
                    </a:lnTo>
                    <a:lnTo>
                      <a:pt x="51" y="495"/>
                    </a:lnTo>
                    <a:lnTo>
                      <a:pt x="51" y="501"/>
                    </a:lnTo>
                    <a:lnTo>
                      <a:pt x="59" y="507"/>
                    </a:lnTo>
                    <a:lnTo>
                      <a:pt x="59" y="515"/>
                    </a:lnTo>
                    <a:lnTo>
                      <a:pt x="66" y="515"/>
                    </a:lnTo>
                    <a:lnTo>
                      <a:pt x="66" y="523"/>
                    </a:lnTo>
                    <a:lnTo>
                      <a:pt x="75" y="523"/>
                    </a:lnTo>
                    <a:lnTo>
                      <a:pt x="84" y="523"/>
                    </a:lnTo>
                    <a:lnTo>
                      <a:pt x="92" y="523"/>
                    </a:lnTo>
                    <a:lnTo>
                      <a:pt x="101" y="523"/>
                    </a:lnTo>
                    <a:lnTo>
                      <a:pt x="108" y="515"/>
                    </a:lnTo>
                    <a:lnTo>
                      <a:pt x="118" y="507"/>
                    </a:lnTo>
                    <a:lnTo>
                      <a:pt x="118" y="501"/>
                    </a:lnTo>
                    <a:lnTo>
                      <a:pt x="118" y="495"/>
                    </a:lnTo>
                    <a:lnTo>
                      <a:pt x="125" y="487"/>
                    </a:lnTo>
                    <a:lnTo>
                      <a:pt x="125" y="291"/>
                    </a:lnTo>
                    <a:lnTo>
                      <a:pt x="125" y="487"/>
                    </a:lnTo>
                    <a:lnTo>
                      <a:pt x="125" y="495"/>
                    </a:lnTo>
                    <a:lnTo>
                      <a:pt x="125" y="501"/>
                    </a:lnTo>
                    <a:lnTo>
                      <a:pt x="125" y="507"/>
                    </a:lnTo>
                    <a:lnTo>
                      <a:pt x="134" y="507"/>
                    </a:lnTo>
                    <a:lnTo>
                      <a:pt x="134" y="515"/>
                    </a:lnTo>
                    <a:lnTo>
                      <a:pt x="143" y="523"/>
                    </a:lnTo>
                    <a:lnTo>
                      <a:pt x="151" y="523"/>
                    </a:lnTo>
                    <a:lnTo>
                      <a:pt x="158" y="523"/>
                    </a:lnTo>
                    <a:lnTo>
                      <a:pt x="167" y="523"/>
                    </a:lnTo>
                    <a:lnTo>
                      <a:pt x="177" y="523"/>
                    </a:lnTo>
                    <a:lnTo>
                      <a:pt x="177" y="515"/>
                    </a:lnTo>
                    <a:lnTo>
                      <a:pt x="186" y="515"/>
                    </a:lnTo>
                    <a:lnTo>
                      <a:pt x="186" y="507"/>
                    </a:lnTo>
                    <a:lnTo>
                      <a:pt x="191" y="507"/>
                    </a:lnTo>
                    <a:lnTo>
                      <a:pt x="191" y="501"/>
                    </a:lnTo>
                    <a:lnTo>
                      <a:pt x="191" y="495"/>
                    </a:lnTo>
                    <a:lnTo>
                      <a:pt x="191" y="487"/>
                    </a:lnTo>
                    <a:lnTo>
                      <a:pt x="191" y="371"/>
                    </a:lnTo>
                    <a:lnTo>
                      <a:pt x="191" y="218"/>
                    </a:lnTo>
                    <a:lnTo>
                      <a:pt x="191" y="355"/>
                    </a:lnTo>
                    <a:lnTo>
                      <a:pt x="200" y="350"/>
                    </a:lnTo>
                    <a:lnTo>
                      <a:pt x="210" y="350"/>
                    </a:lnTo>
                    <a:lnTo>
                      <a:pt x="210" y="342"/>
                    </a:lnTo>
                    <a:lnTo>
                      <a:pt x="219" y="334"/>
                    </a:lnTo>
                    <a:lnTo>
                      <a:pt x="226" y="326"/>
                    </a:lnTo>
                    <a:lnTo>
                      <a:pt x="234" y="320"/>
                    </a:lnTo>
                    <a:lnTo>
                      <a:pt x="243" y="313"/>
                    </a:lnTo>
                    <a:lnTo>
                      <a:pt x="243" y="305"/>
                    </a:lnTo>
                    <a:lnTo>
                      <a:pt x="243" y="291"/>
                    </a:lnTo>
                    <a:lnTo>
                      <a:pt x="243" y="197"/>
                    </a:lnTo>
                    <a:lnTo>
                      <a:pt x="243" y="189"/>
                    </a:lnTo>
                    <a:lnTo>
                      <a:pt x="243" y="181"/>
                    </a:lnTo>
                    <a:lnTo>
                      <a:pt x="243" y="173"/>
                    </a:lnTo>
                    <a:lnTo>
                      <a:pt x="243" y="169"/>
                    </a:lnTo>
                    <a:lnTo>
                      <a:pt x="234" y="161"/>
                    </a:lnTo>
                    <a:lnTo>
                      <a:pt x="226" y="161"/>
                    </a:lnTo>
                    <a:lnTo>
                      <a:pt x="219" y="153"/>
                    </a:lnTo>
                    <a:lnTo>
                      <a:pt x="200" y="145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</p:grpSp>
        <p:grpSp>
          <p:nvGrpSpPr>
            <p:cNvPr id="76" name="Group 307"/>
            <p:cNvGrpSpPr>
              <a:grpSpLocks/>
            </p:cNvGrpSpPr>
            <p:nvPr/>
          </p:nvGrpSpPr>
          <p:grpSpPr bwMode="auto">
            <a:xfrm>
              <a:off x="2759" y="3891"/>
              <a:ext cx="105" cy="236"/>
              <a:chOff x="3072" y="3426"/>
              <a:chExt cx="121" cy="262"/>
            </a:xfrm>
          </p:grpSpPr>
          <p:sp>
            <p:nvSpPr>
              <p:cNvPr id="199" name="Freeform 308"/>
              <p:cNvSpPr>
                <a:spLocks/>
              </p:cNvSpPr>
              <p:nvPr/>
            </p:nvSpPr>
            <p:spPr bwMode="auto">
              <a:xfrm>
                <a:off x="3072" y="3426"/>
                <a:ext cx="121" cy="262"/>
              </a:xfrm>
              <a:custGeom>
                <a:avLst/>
                <a:gdLst>
                  <a:gd name="T0" fmla="*/ 0 w 243"/>
                  <a:gd name="T1" fmla="*/ 1 h 524"/>
                  <a:gd name="T2" fmla="*/ 0 w 243"/>
                  <a:gd name="T3" fmla="*/ 1 h 524"/>
                  <a:gd name="T4" fmla="*/ 0 w 243"/>
                  <a:gd name="T5" fmla="*/ 1 h 524"/>
                  <a:gd name="T6" fmla="*/ 0 w 243"/>
                  <a:gd name="T7" fmla="*/ 1 h 524"/>
                  <a:gd name="T8" fmla="*/ 0 w 243"/>
                  <a:gd name="T9" fmla="*/ 1 h 524"/>
                  <a:gd name="T10" fmla="*/ 0 w 243"/>
                  <a:gd name="T11" fmla="*/ 1 h 524"/>
                  <a:gd name="T12" fmla="*/ 0 w 243"/>
                  <a:gd name="T13" fmla="*/ 1 h 524"/>
                  <a:gd name="T14" fmla="*/ 0 w 243"/>
                  <a:gd name="T15" fmla="*/ 1 h 524"/>
                  <a:gd name="T16" fmla="*/ 0 w 243"/>
                  <a:gd name="T17" fmla="*/ 1 h 524"/>
                  <a:gd name="T18" fmla="*/ 0 w 243"/>
                  <a:gd name="T19" fmla="*/ 1 h 524"/>
                  <a:gd name="T20" fmla="*/ 0 w 243"/>
                  <a:gd name="T21" fmla="*/ 1 h 524"/>
                  <a:gd name="T22" fmla="*/ 0 w 243"/>
                  <a:gd name="T23" fmla="*/ 1 h 524"/>
                  <a:gd name="T24" fmla="*/ 0 w 243"/>
                  <a:gd name="T25" fmla="*/ 0 h 524"/>
                  <a:gd name="T26" fmla="*/ 0 w 243"/>
                  <a:gd name="T27" fmla="*/ 1 h 524"/>
                  <a:gd name="T28" fmla="*/ 0 w 243"/>
                  <a:gd name="T29" fmla="*/ 1 h 524"/>
                  <a:gd name="T30" fmla="*/ 0 w 243"/>
                  <a:gd name="T31" fmla="*/ 1 h 524"/>
                  <a:gd name="T32" fmla="*/ 0 w 243"/>
                  <a:gd name="T33" fmla="*/ 1 h 524"/>
                  <a:gd name="T34" fmla="*/ 0 w 243"/>
                  <a:gd name="T35" fmla="*/ 1 h 524"/>
                  <a:gd name="T36" fmla="*/ 0 w 243"/>
                  <a:gd name="T37" fmla="*/ 1 h 524"/>
                  <a:gd name="T38" fmla="*/ 0 w 243"/>
                  <a:gd name="T39" fmla="*/ 1 h 524"/>
                  <a:gd name="T40" fmla="*/ 0 w 243"/>
                  <a:gd name="T41" fmla="*/ 1 h 524"/>
                  <a:gd name="T42" fmla="*/ 0 w 243"/>
                  <a:gd name="T43" fmla="*/ 1 h 524"/>
                  <a:gd name="T44" fmla="*/ 0 w 243"/>
                  <a:gd name="T45" fmla="*/ 1 h 524"/>
                  <a:gd name="T46" fmla="*/ 0 w 243"/>
                  <a:gd name="T47" fmla="*/ 1 h 524"/>
                  <a:gd name="T48" fmla="*/ 0 w 243"/>
                  <a:gd name="T49" fmla="*/ 1 h 524"/>
                  <a:gd name="T50" fmla="*/ 0 w 243"/>
                  <a:gd name="T51" fmla="*/ 1 h 524"/>
                  <a:gd name="T52" fmla="*/ 0 w 243"/>
                  <a:gd name="T53" fmla="*/ 1 h 524"/>
                  <a:gd name="T54" fmla="*/ 0 w 243"/>
                  <a:gd name="T55" fmla="*/ 1 h 524"/>
                  <a:gd name="T56" fmla="*/ 0 w 243"/>
                  <a:gd name="T57" fmla="*/ 1 h 524"/>
                  <a:gd name="T58" fmla="*/ 0 w 243"/>
                  <a:gd name="T59" fmla="*/ 1 h 524"/>
                  <a:gd name="T60" fmla="*/ 0 w 243"/>
                  <a:gd name="T61" fmla="*/ 1 h 524"/>
                  <a:gd name="T62" fmla="*/ 0 w 243"/>
                  <a:gd name="T63" fmla="*/ 1 h 524"/>
                  <a:gd name="T64" fmla="*/ 0 w 243"/>
                  <a:gd name="T65" fmla="*/ 1 h 524"/>
                  <a:gd name="T66" fmla="*/ 0 w 243"/>
                  <a:gd name="T67" fmla="*/ 1 h 524"/>
                  <a:gd name="T68" fmla="*/ 0 w 243"/>
                  <a:gd name="T69" fmla="*/ 1 h 524"/>
                  <a:gd name="T70" fmla="*/ 0 w 243"/>
                  <a:gd name="T71" fmla="*/ 1 h 524"/>
                  <a:gd name="T72" fmla="*/ 0 w 243"/>
                  <a:gd name="T73" fmla="*/ 1 h 524"/>
                  <a:gd name="T74" fmla="*/ 0 w 243"/>
                  <a:gd name="T75" fmla="*/ 1 h 524"/>
                  <a:gd name="T76" fmla="*/ 0 w 243"/>
                  <a:gd name="T77" fmla="*/ 1 h 524"/>
                  <a:gd name="T78" fmla="*/ 0 w 243"/>
                  <a:gd name="T79" fmla="*/ 1 h 524"/>
                  <a:gd name="T80" fmla="*/ 0 w 243"/>
                  <a:gd name="T81" fmla="*/ 1 h 524"/>
                  <a:gd name="T82" fmla="*/ 0 w 243"/>
                  <a:gd name="T83" fmla="*/ 1 h 524"/>
                  <a:gd name="T84" fmla="*/ 0 w 243"/>
                  <a:gd name="T85" fmla="*/ 1 h 524"/>
                  <a:gd name="T86" fmla="*/ 0 w 243"/>
                  <a:gd name="T87" fmla="*/ 1 h 524"/>
                  <a:gd name="T88" fmla="*/ 0 w 243"/>
                  <a:gd name="T89" fmla="*/ 1 h 524"/>
                  <a:gd name="T90" fmla="*/ 0 w 243"/>
                  <a:gd name="T91" fmla="*/ 1 h 524"/>
                  <a:gd name="T92" fmla="*/ 0 w 243"/>
                  <a:gd name="T93" fmla="*/ 1 h 524"/>
                  <a:gd name="T94" fmla="*/ 0 w 243"/>
                  <a:gd name="T95" fmla="*/ 1 h 524"/>
                  <a:gd name="T96" fmla="*/ 0 w 243"/>
                  <a:gd name="T97" fmla="*/ 1 h 524"/>
                  <a:gd name="T98" fmla="*/ 0 w 243"/>
                  <a:gd name="T99" fmla="*/ 1 h 524"/>
                  <a:gd name="T100" fmla="*/ 0 w 243"/>
                  <a:gd name="T101" fmla="*/ 1 h 524"/>
                  <a:gd name="T102" fmla="*/ 0 w 243"/>
                  <a:gd name="T103" fmla="*/ 1 h 524"/>
                  <a:gd name="T104" fmla="*/ 0 w 243"/>
                  <a:gd name="T105" fmla="*/ 1 h 524"/>
                  <a:gd name="T106" fmla="*/ 0 w 243"/>
                  <a:gd name="T107" fmla="*/ 1 h 524"/>
                  <a:gd name="T108" fmla="*/ 0 w 243"/>
                  <a:gd name="T109" fmla="*/ 1 h 524"/>
                  <a:gd name="T110" fmla="*/ 0 w 243"/>
                  <a:gd name="T111" fmla="*/ 1 h 524"/>
                  <a:gd name="T112" fmla="*/ 0 w 243"/>
                  <a:gd name="T113" fmla="*/ 1 h 524"/>
                  <a:gd name="T114" fmla="*/ 0 w 243"/>
                  <a:gd name="T115" fmla="*/ 1 h 524"/>
                  <a:gd name="T116" fmla="*/ 0 w 243"/>
                  <a:gd name="T117" fmla="*/ 1 h 524"/>
                  <a:gd name="T118" fmla="*/ 0 w 243"/>
                  <a:gd name="T119" fmla="*/ 1 h 524"/>
                  <a:gd name="T120" fmla="*/ 0 w 243"/>
                  <a:gd name="T121" fmla="*/ 1 h 524"/>
                  <a:gd name="T122" fmla="*/ 0 w 243"/>
                  <a:gd name="T123" fmla="*/ 1 h 52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3" h="524">
                    <a:moveTo>
                      <a:pt x="201" y="146"/>
                    </a:moveTo>
                    <a:lnTo>
                      <a:pt x="201" y="146"/>
                    </a:lnTo>
                    <a:lnTo>
                      <a:pt x="192" y="146"/>
                    </a:lnTo>
                    <a:lnTo>
                      <a:pt x="186" y="138"/>
                    </a:lnTo>
                    <a:lnTo>
                      <a:pt x="177" y="138"/>
                    </a:lnTo>
                    <a:lnTo>
                      <a:pt x="168" y="132"/>
                    </a:lnTo>
                    <a:lnTo>
                      <a:pt x="159" y="124"/>
                    </a:lnTo>
                    <a:lnTo>
                      <a:pt x="159" y="116"/>
                    </a:lnTo>
                    <a:lnTo>
                      <a:pt x="159" y="109"/>
                    </a:lnTo>
                    <a:lnTo>
                      <a:pt x="168" y="109"/>
                    </a:lnTo>
                    <a:lnTo>
                      <a:pt x="168" y="101"/>
                    </a:lnTo>
                    <a:lnTo>
                      <a:pt x="177" y="95"/>
                    </a:lnTo>
                    <a:lnTo>
                      <a:pt x="186" y="87"/>
                    </a:lnTo>
                    <a:lnTo>
                      <a:pt x="186" y="81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0"/>
                    </a:lnTo>
                    <a:lnTo>
                      <a:pt x="186" y="44"/>
                    </a:lnTo>
                    <a:lnTo>
                      <a:pt x="177" y="36"/>
                    </a:lnTo>
                    <a:lnTo>
                      <a:pt x="177" y="28"/>
                    </a:lnTo>
                    <a:lnTo>
                      <a:pt x="168" y="22"/>
                    </a:lnTo>
                    <a:lnTo>
                      <a:pt x="159" y="15"/>
                    </a:lnTo>
                    <a:lnTo>
                      <a:pt x="151" y="8"/>
                    </a:lnTo>
                    <a:lnTo>
                      <a:pt x="144" y="8"/>
                    </a:lnTo>
                    <a:lnTo>
                      <a:pt x="135" y="0"/>
                    </a:lnTo>
                    <a:lnTo>
                      <a:pt x="125" y="0"/>
                    </a:lnTo>
                    <a:lnTo>
                      <a:pt x="109" y="0"/>
                    </a:lnTo>
                    <a:lnTo>
                      <a:pt x="101" y="8"/>
                    </a:lnTo>
                    <a:lnTo>
                      <a:pt x="92" y="8"/>
                    </a:lnTo>
                    <a:lnTo>
                      <a:pt x="85" y="15"/>
                    </a:lnTo>
                    <a:lnTo>
                      <a:pt x="76" y="22"/>
                    </a:lnTo>
                    <a:lnTo>
                      <a:pt x="66" y="28"/>
                    </a:lnTo>
                    <a:lnTo>
                      <a:pt x="66" y="36"/>
                    </a:lnTo>
                    <a:lnTo>
                      <a:pt x="59" y="44"/>
                    </a:lnTo>
                    <a:lnTo>
                      <a:pt x="59" y="50"/>
                    </a:lnTo>
                    <a:lnTo>
                      <a:pt x="59" y="65"/>
                    </a:lnTo>
                    <a:lnTo>
                      <a:pt x="59" y="73"/>
                    </a:lnTo>
                    <a:lnTo>
                      <a:pt x="59" y="81"/>
                    </a:lnTo>
                    <a:lnTo>
                      <a:pt x="66" y="87"/>
                    </a:lnTo>
                    <a:lnTo>
                      <a:pt x="66" y="95"/>
                    </a:lnTo>
                    <a:lnTo>
                      <a:pt x="76" y="101"/>
                    </a:lnTo>
                    <a:lnTo>
                      <a:pt x="85" y="109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6" y="138"/>
                    </a:lnTo>
                    <a:lnTo>
                      <a:pt x="66" y="138"/>
                    </a:lnTo>
                    <a:lnTo>
                      <a:pt x="59" y="146"/>
                    </a:lnTo>
                    <a:lnTo>
                      <a:pt x="52" y="146"/>
                    </a:lnTo>
                    <a:lnTo>
                      <a:pt x="33" y="152"/>
                    </a:lnTo>
                    <a:lnTo>
                      <a:pt x="24" y="160"/>
                    </a:lnTo>
                    <a:lnTo>
                      <a:pt x="17" y="160"/>
                    </a:lnTo>
                    <a:lnTo>
                      <a:pt x="9" y="168"/>
                    </a:lnTo>
                    <a:lnTo>
                      <a:pt x="9" y="175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0" y="306"/>
                    </a:lnTo>
                    <a:lnTo>
                      <a:pt x="9" y="313"/>
                    </a:lnTo>
                    <a:lnTo>
                      <a:pt x="17" y="319"/>
                    </a:lnTo>
                    <a:lnTo>
                      <a:pt x="17" y="335"/>
                    </a:lnTo>
                    <a:lnTo>
                      <a:pt x="24" y="335"/>
                    </a:lnTo>
                    <a:lnTo>
                      <a:pt x="33" y="343"/>
                    </a:lnTo>
                    <a:lnTo>
                      <a:pt x="43" y="349"/>
                    </a:lnTo>
                    <a:lnTo>
                      <a:pt x="52" y="349"/>
                    </a:lnTo>
                    <a:lnTo>
                      <a:pt x="52" y="356"/>
                    </a:lnTo>
                    <a:lnTo>
                      <a:pt x="52" y="217"/>
                    </a:lnTo>
                    <a:lnTo>
                      <a:pt x="52" y="372"/>
                    </a:lnTo>
                    <a:lnTo>
                      <a:pt x="52" y="488"/>
                    </a:lnTo>
                    <a:lnTo>
                      <a:pt x="52" y="496"/>
                    </a:lnTo>
                    <a:lnTo>
                      <a:pt x="52" y="502"/>
                    </a:lnTo>
                    <a:lnTo>
                      <a:pt x="59" y="508"/>
                    </a:lnTo>
                    <a:lnTo>
                      <a:pt x="59" y="516"/>
                    </a:lnTo>
                    <a:lnTo>
                      <a:pt x="66" y="516"/>
                    </a:lnTo>
                    <a:lnTo>
                      <a:pt x="66" y="524"/>
                    </a:lnTo>
                    <a:lnTo>
                      <a:pt x="76" y="524"/>
                    </a:lnTo>
                    <a:lnTo>
                      <a:pt x="85" y="524"/>
                    </a:lnTo>
                    <a:lnTo>
                      <a:pt x="92" y="524"/>
                    </a:lnTo>
                    <a:lnTo>
                      <a:pt x="101" y="524"/>
                    </a:lnTo>
                    <a:lnTo>
                      <a:pt x="109" y="516"/>
                    </a:lnTo>
                    <a:lnTo>
                      <a:pt x="118" y="508"/>
                    </a:lnTo>
                    <a:lnTo>
                      <a:pt x="118" y="502"/>
                    </a:lnTo>
                    <a:lnTo>
                      <a:pt x="118" y="496"/>
                    </a:lnTo>
                    <a:lnTo>
                      <a:pt x="125" y="488"/>
                    </a:lnTo>
                    <a:lnTo>
                      <a:pt x="125" y="291"/>
                    </a:lnTo>
                    <a:lnTo>
                      <a:pt x="125" y="488"/>
                    </a:lnTo>
                    <a:lnTo>
                      <a:pt x="125" y="496"/>
                    </a:lnTo>
                    <a:lnTo>
                      <a:pt x="125" y="502"/>
                    </a:lnTo>
                    <a:lnTo>
                      <a:pt x="125" y="508"/>
                    </a:lnTo>
                    <a:lnTo>
                      <a:pt x="135" y="508"/>
                    </a:lnTo>
                    <a:lnTo>
                      <a:pt x="135" y="516"/>
                    </a:lnTo>
                    <a:lnTo>
                      <a:pt x="144" y="524"/>
                    </a:lnTo>
                    <a:lnTo>
                      <a:pt x="151" y="524"/>
                    </a:lnTo>
                    <a:lnTo>
                      <a:pt x="159" y="524"/>
                    </a:lnTo>
                    <a:lnTo>
                      <a:pt x="168" y="524"/>
                    </a:lnTo>
                    <a:lnTo>
                      <a:pt x="177" y="524"/>
                    </a:lnTo>
                    <a:lnTo>
                      <a:pt x="177" y="516"/>
                    </a:lnTo>
                    <a:lnTo>
                      <a:pt x="186" y="516"/>
                    </a:lnTo>
                    <a:lnTo>
                      <a:pt x="186" y="508"/>
                    </a:lnTo>
                    <a:lnTo>
                      <a:pt x="192" y="508"/>
                    </a:lnTo>
                    <a:lnTo>
                      <a:pt x="192" y="502"/>
                    </a:lnTo>
                    <a:lnTo>
                      <a:pt x="192" y="496"/>
                    </a:lnTo>
                    <a:lnTo>
                      <a:pt x="192" y="488"/>
                    </a:lnTo>
                    <a:lnTo>
                      <a:pt x="192" y="372"/>
                    </a:lnTo>
                    <a:lnTo>
                      <a:pt x="192" y="217"/>
                    </a:lnTo>
                    <a:lnTo>
                      <a:pt x="192" y="356"/>
                    </a:lnTo>
                    <a:lnTo>
                      <a:pt x="201" y="349"/>
                    </a:lnTo>
                    <a:lnTo>
                      <a:pt x="210" y="349"/>
                    </a:lnTo>
                    <a:lnTo>
                      <a:pt x="210" y="343"/>
                    </a:lnTo>
                    <a:lnTo>
                      <a:pt x="219" y="335"/>
                    </a:lnTo>
                    <a:lnTo>
                      <a:pt x="227" y="327"/>
                    </a:lnTo>
                    <a:lnTo>
                      <a:pt x="234" y="319"/>
                    </a:lnTo>
                    <a:lnTo>
                      <a:pt x="243" y="313"/>
                    </a:lnTo>
                    <a:lnTo>
                      <a:pt x="243" y="306"/>
                    </a:lnTo>
                    <a:lnTo>
                      <a:pt x="243" y="291"/>
                    </a:lnTo>
                    <a:lnTo>
                      <a:pt x="243" y="197"/>
                    </a:lnTo>
                    <a:lnTo>
                      <a:pt x="243" y="189"/>
                    </a:lnTo>
                    <a:lnTo>
                      <a:pt x="243" y="181"/>
                    </a:lnTo>
                    <a:lnTo>
                      <a:pt x="243" y="175"/>
                    </a:lnTo>
                    <a:lnTo>
                      <a:pt x="243" y="168"/>
                    </a:lnTo>
                    <a:lnTo>
                      <a:pt x="234" y="160"/>
                    </a:lnTo>
                    <a:lnTo>
                      <a:pt x="227" y="160"/>
                    </a:lnTo>
                    <a:lnTo>
                      <a:pt x="219" y="152"/>
                    </a:lnTo>
                    <a:lnTo>
                      <a:pt x="201" y="1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00" name="Freeform 309"/>
              <p:cNvSpPr>
                <a:spLocks/>
              </p:cNvSpPr>
              <p:nvPr/>
            </p:nvSpPr>
            <p:spPr bwMode="auto">
              <a:xfrm>
                <a:off x="3072" y="3426"/>
                <a:ext cx="121" cy="262"/>
              </a:xfrm>
              <a:custGeom>
                <a:avLst/>
                <a:gdLst>
                  <a:gd name="T0" fmla="*/ 0 w 243"/>
                  <a:gd name="T1" fmla="*/ 1 h 524"/>
                  <a:gd name="T2" fmla="*/ 0 w 243"/>
                  <a:gd name="T3" fmla="*/ 1 h 524"/>
                  <a:gd name="T4" fmla="*/ 0 w 243"/>
                  <a:gd name="T5" fmla="*/ 1 h 524"/>
                  <a:gd name="T6" fmla="*/ 0 w 243"/>
                  <a:gd name="T7" fmla="*/ 1 h 524"/>
                  <a:gd name="T8" fmla="*/ 0 w 243"/>
                  <a:gd name="T9" fmla="*/ 1 h 524"/>
                  <a:gd name="T10" fmla="*/ 0 w 243"/>
                  <a:gd name="T11" fmla="*/ 1 h 524"/>
                  <a:gd name="T12" fmla="*/ 0 w 243"/>
                  <a:gd name="T13" fmla="*/ 1 h 524"/>
                  <a:gd name="T14" fmla="*/ 0 w 243"/>
                  <a:gd name="T15" fmla="*/ 1 h 524"/>
                  <a:gd name="T16" fmla="*/ 0 w 243"/>
                  <a:gd name="T17" fmla="*/ 1 h 524"/>
                  <a:gd name="T18" fmla="*/ 0 w 243"/>
                  <a:gd name="T19" fmla="*/ 1 h 524"/>
                  <a:gd name="T20" fmla="*/ 0 w 243"/>
                  <a:gd name="T21" fmla="*/ 1 h 524"/>
                  <a:gd name="T22" fmla="*/ 0 w 243"/>
                  <a:gd name="T23" fmla="*/ 1 h 524"/>
                  <a:gd name="T24" fmla="*/ 0 w 243"/>
                  <a:gd name="T25" fmla="*/ 0 h 524"/>
                  <a:gd name="T26" fmla="*/ 0 w 243"/>
                  <a:gd name="T27" fmla="*/ 1 h 524"/>
                  <a:gd name="T28" fmla="*/ 0 w 243"/>
                  <a:gd name="T29" fmla="*/ 1 h 524"/>
                  <a:gd name="T30" fmla="*/ 0 w 243"/>
                  <a:gd name="T31" fmla="*/ 1 h 524"/>
                  <a:gd name="T32" fmla="*/ 0 w 243"/>
                  <a:gd name="T33" fmla="*/ 1 h 524"/>
                  <a:gd name="T34" fmla="*/ 0 w 243"/>
                  <a:gd name="T35" fmla="*/ 1 h 524"/>
                  <a:gd name="T36" fmla="*/ 0 w 243"/>
                  <a:gd name="T37" fmla="*/ 1 h 524"/>
                  <a:gd name="T38" fmla="*/ 0 w 243"/>
                  <a:gd name="T39" fmla="*/ 1 h 524"/>
                  <a:gd name="T40" fmla="*/ 0 w 243"/>
                  <a:gd name="T41" fmla="*/ 1 h 524"/>
                  <a:gd name="T42" fmla="*/ 0 w 243"/>
                  <a:gd name="T43" fmla="*/ 1 h 524"/>
                  <a:gd name="T44" fmla="*/ 0 w 243"/>
                  <a:gd name="T45" fmla="*/ 1 h 524"/>
                  <a:gd name="T46" fmla="*/ 0 w 243"/>
                  <a:gd name="T47" fmla="*/ 1 h 524"/>
                  <a:gd name="T48" fmla="*/ 0 w 243"/>
                  <a:gd name="T49" fmla="*/ 1 h 524"/>
                  <a:gd name="T50" fmla="*/ 0 w 243"/>
                  <a:gd name="T51" fmla="*/ 1 h 524"/>
                  <a:gd name="T52" fmla="*/ 0 w 243"/>
                  <a:gd name="T53" fmla="*/ 1 h 524"/>
                  <a:gd name="T54" fmla="*/ 0 w 243"/>
                  <a:gd name="T55" fmla="*/ 1 h 524"/>
                  <a:gd name="T56" fmla="*/ 0 w 243"/>
                  <a:gd name="T57" fmla="*/ 1 h 524"/>
                  <a:gd name="T58" fmla="*/ 0 w 243"/>
                  <a:gd name="T59" fmla="*/ 1 h 524"/>
                  <a:gd name="T60" fmla="*/ 0 w 243"/>
                  <a:gd name="T61" fmla="*/ 1 h 524"/>
                  <a:gd name="T62" fmla="*/ 0 w 243"/>
                  <a:gd name="T63" fmla="*/ 1 h 524"/>
                  <a:gd name="T64" fmla="*/ 0 w 243"/>
                  <a:gd name="T65" fmla="*/ 1 h 524"/>
                  <a:gd name="T66" fmla="*/ 0 w 243"/>
                  <a:gd name="T67" fmla="*/ 1 h 524"/>
                  <a:gd name="T68" fmla="*/ 0 w 243"/>
                  <a:gd name="T69" fmla="*/ 1 h 524"/>
                  <a:gd name="T70" fmla="*/ 0 w 243"/>
                  <a:gd name="T71" fmla="*/ 1 h 524"/>
                  <a:gd name="T72" fmla="*/ 0 w 243"/>
                  <a:gd name="T73" fmla="*/ 1 h 524"/>
                  <a:gd name="T74" fmla="*/ 0 w 243"/>
                  <a:gd name="T75" fmla="*/ 1 h 524"/>
                  <a:gd name="T76" fmla="*/ 0 w 243"/>
                  <a:gd name="T77" fmla="*/ 1 h 524"/>
                  <a:gd name="T78" fmla="*/ 0 w 243"/>
                  <a:gd name="T79" fmla="*/ 1 h 524"/>
                  <a:gd name="T80" fmla="*/ 0 w 243"/>
                  <a:gd name="T81" fmla="*/ 1 h 524"/>
                  <a:gd name="T82" fmla="*/ 0 w 243"/>
                  <a:gd name="T83" fmla="*/ 1 h 524"/>
                  <a:gd name="T84" fmla="*/ 0 w 243"/>
                  <a:gd name="T85" fmla="*/ 1 h 524"/>
                  <a:gd name="T86" fmla="*/ 0 w 243"/>
                  <a:gd name="T87" fmla="*/ 1 h 524"/>
                  <a:gd name="T88" fmla="*/ 0 w 243"/>
                  <a:gd name="T89" fmla="*/ 1 h 524"/>
                  <a:gd name="T90" fmla="*/ 0 w 243"/>
                  <a:gd name="T91" fmla="*/ 1 h 524"/>
                  <a:gd name="T92" fmla="*/ 0 w 243"/>
                  <a:gd name="T93" fmla="*/ 1 h 524"/>
                  <a:gd name="T94" fmla="*/ 0 w 243"/>
                  <a:gd name="T95" fmla="*/ 1 h 524"/>
                  <a:gd name="T96" fmla="*/ 0 w 243"/>
                  <a:gd name="T97" fmla="*/ 1 h 524"/>
                  <a:gd name="T98" fmla="*/ 0 w 243"/>
                  <a:gd name="T99" fmla="*/ 1 h 524"/>
                  <a:gd name="T100" fmla="*/ 0 w 243"/>
                  <a:gd name="T101" fmla="*/ 1 h 524"/>
                  <a:gd name="T102" fmla="*/ 0 w 243"/>
                  <a:gd name="T103" fmla="*/ 1 h 524"/>
                  <a:gd name="T104" fmla="*/ 0 w 243"/>
                  <a:gd name="T105" fmla="*/ 1 h 524"/>
                  <a:gd name="T106" fmla="*/ 0 w 243"/>
                  <a:gd name="T107" fmla="*/ 1 h 524"/>
                  <a:gd name="T108" fmla="*/ 0 w 243"/>
                  <a:gd name="T109" fmla="*/ 1 h 524"/>
                  <a:gd name="T110" fmla="*/ 0 w 243"/>
                  <a:gd name="T111" fmla="*/ 1 h 524"/>
                  <a:gd name="T112" fmla="*/ 0 w 243"/>
                  <a:gd name="T113" fmla="*/ 1 h 524"/>
                  <a:gd name="T114" fmla="*/ 0 w 243"/>
                  <a:gd name="T115" fmla="*/ 1 h 524"/>
                  <a:gd name="T116" fmla="*/ 0 w 243"/>
                  <a:gd name="T117" fmla="*/ 1 h 524"/>
                  <a:gd name="T118" fmla="*/ 0 w 243"/>
                  <a:gd name="T119" fmla="*/ 1 h 524"/>
                  <a:gd name="T120" fmla="*/ 0 w 243"/>
                  <a:gd name="T121" fmla="*/ 1 h 524"/>
                  <a:gd name="T122" fmla="*/ 0 w 243"/>
                  <a:gd name="T123" fmla="*/ 1 h 52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3" h="524">
                    <a:moveTo>
                      <a:pt x="201" y="146"/>
                    </a:moveTo>
                    <a:lnTo>
                      <a:pt x="201" y="146"/>
                    </a:lnTo>
                    <a:lnTo>
                      <a:pt x="192" y="146"/>
                    </a:lnTo>
                    <a:lnTo>
                      <a:pt x="186" y="138"/>
                    </a:lnTo>
                    <a:lnTo>
                      <a:pt x="177" y="138"/>
                    </a:lnTo>
                    <a:lnTo>
                      <a:pt x="168" y="132"/>
                    </a:lnTo>
                    <a:lnTo>
                      <a:pt x="159" y="124"/>
                    </a:lnTo>
                    <a:lnTo>
                      <a:pt x="159" y="116"/>
                    </a:lnTo>
                    <a:lnTo>
                      <a:pt x="159" y="109"/>
                    </a:lnTo>
                    <a:lnTo>
                      <a:pt x="168" y="109"/>
                    </a:lnTo>
                    <a:lnTo>
                      <a:pt x="168" y="101"/>
                    </a:lnTo>
                    <a:lnTo>
                      <a:pt x="177" y="95"/>
                    </a:lnTo>
                    <a:lnTo>
                      <a:pt x="186" y="87"/>
                    </a:lnTo>
                    <a:lnTo>
                      <a:pt x="186" y="81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0"/>
                    </a:lnTo>
                    <a:lnTo>
                      <a:pt x="186" y="44"/>
                    </a:lnTo>
                    <a:lnTo>
                      <a:pt x="177" y="36"/>
                    </a:lnTo>
                    <a:lnTo>
                      <a:pt x="177" y="28"/>
                    </a:lnTo>
                    <a:lnTo>
                      <a:pt x="168" y="22"/>
                    </a:lnTo>
                    <a:lnTo>
                      <a:pt x="159" y="15"/>
                    </a:lnTo>
                    <a:lnTo>
                      <a:pt x="151" y="8"/>
                    </a:lnTo>
                    <a:lnTo>
                      <a:pt x="144" y="8"/>
                    </a:lnTo>
                    <a:lnTo>
                      <a:pt x="135" y="0"/>
                    </a:lnTo>
                    <a:lnTo>
                      <a:pt x="125" y="0"/>
                    </a:lnTo>
                    <a:lnTo>
                      <a:pt x="109" y="0"/>
                    </a:lnTo>
                    <a:lnTo>
                      <a:pt x="101" y="8"/>
                    </a:lnTo>
                    <a:lnTo>
                      <a:pt x="92" y="8"/>
                    </a:lnTo>
                    <a:lnTo>
                      <a:pt x="85" y="15"/>
                    </a:lnTo>
                    <a:lnTo>
                      <a:pt x="76" y="22"/>
                    </a:lnTo>
                    <a:lnTo>
                      <a:pt x="66" y="28"/>
                    </a:lnTo>
                    <a:lnTo>
                      <a:pt x="66" y="36"/>
                    </a:lnTo>
                    <a:lnTo>
                      <a:pt x="59" y="44"/>
                    </a:lnTo>
                    <a:lnTo>
                      <a:pt x="59" y="50"/>
                    </a:lnTo>
                    <a:lnTo>
                      <a:pt x="59" y="65"/>
                    </a:lnTo>
                    <a:lnTo>
                      <a:pt x="59" y="73"/>
                    </a:lnTo>
                    <a:lnTo>
                      <a:pt x="59" y="81"/>
                    </a:lnTo>
                    <a:lnTo>
                      <a:pt x="66" y="87"/>
                    </a:lnTo>
                    <a:lnTo>
                      <a:pt x="66" y="95"/>
                    </a:lnTo>
                    <a:lnTo>
                      <a:pt x="76" y="101"/>
                    </a:lnTo>
                    <a:lnTo>
                      <a:pt x="85" y="109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6" y="138"/>
                    </a:lnTo>
                    <a:lnTo>
                      <a:pt x="66" y="138"/>
                    </a:lnTo>
                    <a:lnTo>
                      <a:pt x="59" y="146"/>
                    </a:lnTo>
                    <a:lnTo>
                      <a:pt x="52" y="146"/>
                    </a:lnTo>
                    <a:lnTo>
                      <a:pt x="33" y="152"/>
                    </a:lnTo>
                    <a:lnTo>
                      <a:pt x="24" y="160"/>
                    </a:lnTo>
                    <a:lnTo>
                      <a:pt x="17" y="160"/>
                    </a:lnTo>
                    <a:lnTo>
                      <a:pt x="9" y="168"/>
                    </a:lnTo>
                    <a:lnTo>
                      <a:pt x="9" y="175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0" y="306"/>
                    </a:lnTo>
                    <a:lnTo>
                      <a:pt x="9" y="313"/>
                    </a:lnTo>
                    <a:lnTo>
                      <a:pt x="17" y="319"/>
                    </a:lnTo>
                    <a:lnTo>
                      <a:pt x="17" y="335"/>
                    </a:lnTo>
                    <a:lnTo>
                      <a:pt x="24" y="335"/>
                    </a:lnTo>
                    <a:lnTo>
                      <a:pt x="33" y="343"/>
                    </a:lnTo>
                    <a:lnTo>
                      <a:pt x="43" y="349"/>
                    </a:lnTo>
                    <a:lnTo>
                      <a:pt x="52" y="349"/>
                    </a:lnTo>
                    <a:lnTo>
                      <a:pt x="52" y="356"/>
                    </a:lnTo>
                    <a:lnTo>
                      <a:pt x="52" y="217"/>
                    </a:lnTo>
                    <a:lnTo>
                      <a:pt x="52" y="372"/>
                    </a:lnTo>
                    <a:lnTo>
                      <a:pt x="52" y="488"/>
                    </a:lnTo>
                    <a:lnTo>
                      <a:pt x="52" y="496"/>
                    </a:lnTo>
                    <a:lnTo>
                      <a:pt x="52" y="502"/>
                    </a:lnTo>
                    <a:lnTo>
                      <a:pt x="59" y="508"/>
                    </a:lnTo>
                    <a:lnTo>
                      <a:pt x="59" y="516"/>
                    </a:lnTo>
                    <a:lnTo>
                      <a:pt x="66" y="516"/>
                    </a:lnTo>
                    <a:lnTo>
                      <a:pt x="66" y="524"/>
                    </a:lnTo>
                    <a:lnTo>
                      <a:pt x="76" y="524"/>
                    </a:lnTo>
                    <a:lnTo>
                      <a:pt x="85" y="524"/>
                    </a:lnTo>
                    <a:lnTo>
                      <a:pt x="92" y="524"/>
                    </a:lnTo>
                    <a:lnTo>
                      <a:pt x="101" y="524"/>
                    </a:lnTo>
                    <a:lnTo>
                      <a:pt x="109" y="516"/>
                    </a:lnTo>
                    <a:lnTo>
                      <a:pt x="118" y="508"/>
                    </a:lnTo>
                    <a:lnTo>
                      <a:pt x="118" y="502"/>
                    </a:lnTo>
                    <a:lnTo>
                      <a:pt x="118" y="496"/>
                    </a:lnTo>
                    <a:lnTo>
                      <a:pt x="125" y="488"/>
                    </a:lnTo>
                    <a:lnTo>
                      <a:pt x="125" y="291"/>
                    </a:lnTo>
                    <a:lnTo>
                      <a:pt x="125" y="488"/>
                    </a:lnTo>
                    <a:lnTo>
                      <a:pt x="125" y="496"/>
                    </a:lnTo>
                    <a:lnTo>
                      <a:pt x="125" y="502"/>
                    </a:lnTo>
                    <a:lnTo>
                      <a:pt x="125" y="508"/>
                    </a:lnTo>
                    <a:lnTo>
                      <a:pt x="135" y="508"/>
                    </a:lnTo>
                    <a:lnTo>
                      <a:pt x="135" y="516"/>
                    </a:lnTo>
                    <a:lnTo>
                      <a:pt x="144" y="524"/>
                    </a:lnTo>
                    <a:lnTo>
                      <a:pt x="151" y="524"/>
                    </a:lnTo>
                    <a:lnTo>
                      <a:pt x="159" y="524"/>
                    </a:lnTo>
                    <a:lnTo>
                      <a:pt x="168" y="524"/>
                    </a:lnTo>
                    <a:lnTo>
                      <a:pt x="177" y="524"/>
                    </a:lnTo>
                    <a:lnTo>
                      <a:pt x="177" y="516"/>
                    </a:lnTo>
                    <a:lnTo>
                      <a:pt x="186" y="516"/>
                    </a:lnTo>
                    <a:lnTo>
                      <a:pt x="186" y="508"/>
                    </a:lnTo>
                    <a:lnTo>
                      <a:pt x="192" y="508"/>
                    </a:lnTo>
                    <a:lnTo>
                      <a:pt x="192" y="502"/>
                    </a:lnTo>
                    <a:lnTo>
                      <a:pt x="192" y="496"/>
                    </a:lnTo>
                    <a:lnTo>
                      <a:pt x="192" y="488"/>
                    </a:lnTo>
                    <a:lnTo>
                      <a:pt x="192" y="372"/>
                    </a:lnTo>
                    <a:lnTo>
                      <a:pt x="192" y="217"/>
                    </a:lnTo>
                    <a:lnTo>
                      <a:pt x="192" y="356"/>
                    </a:lnTo>
                    <a:lnTo>
                      <a:pt x="201" y="349"/>
                    </a:lnTo>
                    <a:lnTo>
                      <a:pt x="210" y="349"/>
                    </a:lnTo>
                    <a:lnTo>
                      <a:pt x="210" y="343"/>
                    </a:lnTo>
                    <a:lnTo>
                      <a:pt x="219" y="335"/>
                    </a:lnTo>
                    <a:lnTo>
                      <a:pt x="227" y="327"/>
                    </a:lnTo>
                    <a:lnTo>
                      <a:pt x="234" y="319"/>
                    </a:lnTo>
                    <a:lnTo>
                      <a:pt x="243" y="313"/>
                    </a:lnTo>
                    <a:lnTo>
                      <a:pt x="243" y="306"/>
                    </a:lnTo>
                    <a:lnTo>
                      <a:pt x="243" y="291"/>
                    </a:lnTo>
                    <a:lnTo>
                      <a:pt x="243" y="197"/>
                    </a:lnTo>
                    <a:lnTo>
                      <a:pt x="243" y="189"/>
                    </a:lnTo>
                    <a:lnTo>
                      <a:pt x="243" y="181"/>
                    </a:lnTo>
                    <a:lnTo>
                      <a:pt x="243" y="175"/>
                    </a:lnTo>
                    <a:lnTo>
                      <a:pt x="243" y="168"/>
                    </a:lnTo>
                    <a:lnTo>
                      <a:pt x="234" y="160"/>
                    </a:lnTo>
                    <a:lnTo>
                      <a:pt x="227" y="160"/>
                    </a:lnTo>
                    <a:lnTo>
                      <a:pt x="219" y="152"/>
                    </a:lnTo>
                    <a:lnTo>
                      <a:pt x="201" y="146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</p:grpSp>
        <p:grpSp>
          <p:nvGrpSpPr>
            <p:cNvPr id="77" name="Group 310"/>
            <p:cNvGrpSpPr>
              <a:grpSpLocks/>
            </p:cNvGrpSpPr>
            <p:nvPr/>
          </p:nvGrpSpPr>
          <p:grpSpPr bwMode="auto">
            <a:xfrm>
              <a:off x="2329" y="3529"/>
              <a:ext cx="105" cy="236"/>
              <a:chOff x="2587" y="3064"/>
              <a:chExt cx="122" cy="262"/>
            </a:xfrm>
          </p:grpSpPr>
          <p:sp>
            <p:nvSpPr>
              <p:cNvPr id="197" name="Freeform 311"/>
              <p:cNvSpPr>
                <a:spLocks/>
              </p:cNvSpPr>
              <p:nvPr/>
            </p:nvSpPr>
            <p:spPr bwMode="auto">
              <a:xfrm>
                <a:off x="2587" y="3064"/>
                <a:ext cx="122" cy="262"/>
              </a:xfrm>
              <a:custGeom>
                <a:avLst/>
                <a:gdLst>
                  <a:gd name="T0" fmla="*/ 0 w 245"/>
                  <a:gd name="T1" fmla="*/ 0 h 525"/>
                  <a:gd name="T2" fmla="*/ 0 w 245"/>
                  <a:gd name="T3" fmla="*/ 0 h 525"/>
                  <a:gd name="T4" fmla="*/ 0 w 245"/>
                  <a:gd name="T5" fmla="*/ 0 h 525"/>
                  <a:gd name="T6" fmla="*/ 0 w 245"/>
                  <a:gd name="T7" fmla="*/ 0 h 525"/>
                  <a:gd name="T8" fmla="*/ 0 w 245"/>
                  <a:gd name="T9" fmla="*/ 0 h 525"/>
                  <a:gd name="T10" fmla="*/ 0 w 245"/>
                  <a:gd name="T11" fmla="*/ 0 h 525"/>
                  <a:gd name="T12" fmla="*/ 0 w 245"/>
                  <a:gd name="T13" fmla="*/ 0 h 525"/>
                  <a:gd name="T14" fmla="*/ 0 w 245"/>
                  <a:gd name="T15" fmla="*/ 0 h 525"/>
                  <a:gd name="T16" fmla="*/ 0 w 245"/>
                  <a:gd name="T17" fmla="*/ 0 h 525"/>
                  <a:gd name="T18" fmla="*/ 0 w 245"/>
                  <a:gd name="T19" fmla="*/ 0 h 525"/>
                  <a:gd name="T20" fmla="*/ 0 w 245"/>
                  <a:gd name="T21" fmla="*/ 0 h 525"/>
                  <a:gd name="T22" fmla="*/ 0 w 245"/>
                  <a:gd name="T23" fmla="*/ 0 h 525"/>
                  <a:gd name="T24" fmla="*/ 0 w 245"/>
                  <a:gd name="T25" fmla="*/ 0 h 525"/>
                  <a:gd name="T26" fmla="*/ 0 w 245"/>
                  <a:gd name="T27" fmla="*/ 0 h 525"/>
                  <a:gd name="T28" fmla="*/ 0 w 245"/>
                  <a:gd name="T29" fmla="*/ 0 h 525"/>
                  <a:gd name="T30" fmla="*/ 0 w 245"/>
                  <a:gd name="T31" fmla="*/ 0 h 525"/>
                  <a:gd name="T32" fmla="*/ 0 w 245"/>
                  <a:gd name="T33" fmla="*/ 0 h 525"/>
                  <a:gd name="T34" fmla="*/ 0 w 245"/>
                  <a:gd name="T35" fmla="*/ 0 h 525"/>
                  <a:gd name="T36" fmla="*/ 0 w 245"/>
                  <a:gd name="T37" fmla="*/ 0 h 525"/>
                  <a:gd name="T38" fmla="*/ 0 w 245"/>
                  <a:gd name="T39" fmla="*/ 0 h 525"/>
                  <a:gd name="T40" fmla="*/ 0 w 245"/>
                  <a:gd name="T41" fmla="*/ 0 h 525"/>
                  <a:gd name="T42" fmla="*/ 0 w 245"/>
                  <a:gd name="T43" fmla="*/ 0 h 525"/>
                  <a:gd name="T44" fmla="*/ 0 w 245"/>
                  <a:gd name="T45" fmla="*/ 0 h 525"/>
                  <a:gd name="T46" fmla="*/ 0 w 245"/>
                  <a:gd name="T47" fmla="*/ 0 h 525"/>
                  <a:gd name="T48" fmla="*/ 0 w 245"/>
                  <a:gd name="T49" fmla="*/ 0 h 525"/>
                  <a:gd name="T50" fmla="*/ 0 w 245"/>
                  <a:gd name="T51" fmla="*/ 0 h 525"/>
                  <a:gd name="T52" fmla="*/ 0 w 245"/>
                  <a:gd name="T53" fmla="*/ 0 h 525"/>
                  <a:gd name="T54" fmla="*/ 0 w 245"/>
                  <a:gd name="T55" fmla="*/ 0 h 525"/>
                  <a:gd name="T56" fmla="*/ 0 w 245"/>
                  <a:gd name="T57" fmla="*/ 0 h 525"/>
                  <a:gd name="T58" fmla="*/ 0 w 245"/>
                  <a:gd name="T59" fmla="*/ 0 h 525"/>
                  <a:gd name="T60" fmla="*/ 0 w 245"/>
                  <a:gd name="T61" fmla="*/ 0 h 525"/>
                  <a:gd name="T62" fmla="*/ 0 w 245"/>
                  <a:gd name="T63" fmla="*/ 0 h 525"/>
                  <a:gd name="T64" fmla="*/ 0 w 245"/>
                  <a:gd name="T65" fmla="*/ 0 h 525"/>
                  <a:gd name="T66" fmla="*/ 0 w 245"/>
                  <a:gd name="T67" fmla="*/ 0 h 525"/>
                  <a:gd name="T68" fmla="*/ 0 w 245"/>
                  <a:gd name="T69" fmla="*/ 0 h 525"/>
                  <a:gd name="T70" fmla="*/ 0 w 245"/>
                  <a:gd name="T71" fmla="*/ 0 h 525"/>
                  <a:gd name="T72" fmla="*/ 0 w 245"/>
                  <a:gd name="T73" fmla="*/ 0 h 525"/>
                  <a:gd name="T74" fmla="*/ 0 w 245"/>
                  <a:gd name="T75" fmla="*/ 0 h 525"/>
                  <a:gd name="T76" fmla="*/ 0 w 245"/>
                  <a:gd name="T77" fmla="*/ 0 h 525"/>
                  <a:gd name="T78" fmla="*/ 0 w 245"/>
                  <a:gd name="T79" fmla="*/ 0 h 525"/>
                  <a:gd name="T80" fmla="*/ 0 w 245"/>
                  <a:gd name="T81" fmla="*/ 0 h 525"/>
                  <a:gd name="T82" fmla="*/ 0 w 245"/>
                  <a:gd name="T83" fmla="*/ 0 h 525"/>
                  <a:gd name="T84" fmla="*/ 0 w 245"/>
                  <a:gd name="T85" fmla="*/ 0 h 525"/>
                  <a:gd name="T86" fmla="*/ 0 w 245"/>
                  <a:gd name="T87" fmla="*/ 0 h 525"/>
                  <a:gd name="T88" fmla="*/ 0 w 245"/>
                  <a:gd name="T89" fmla="*/ 0 h 525"/>
                  <a:gd name="T90" fmla="*/ 0 w 245"/>
                  <a:gd name="T91" fmla="*/ 0 h 525"/>
                  <a:gd name="T92" fmla="*/ 0 w 245"/>
                  <a:gd name="T93" fmla="*/ 0 h 525"/>
                  <a:gd name="T94" fmla="*/ 0 w 245"/>
                  <a:gd name="T95" fmla="*/ 0 h 525"/>
                  <a:gd name="T96" fmla="*/ 0 w 245"/>
                  <a:gd name="T97" fmla="*/ 0 h 525"/>
                  <a:gd name="T98" fmla="*/ 0 w 245"/>
                  <a:gd name="T99" fmla="*/ 0 h 525"/>
                  <a:gd name="T100" fmla="*/ 0 w 245"/>
                  <a:gd name="T101" fmla="*/ 0 h 525"/>
                  <a:gd name="T102" fmla="*/ 0 w 245"/>
                  <a:gd name="T103" fmla="*/ 0 h 525"/>
                  <a:gd name="T104" fmla="*/ 0 w 245"/>
                  <a:gd name="T105" fmla="*/ 0 h 525"/>
                  <a:gd name="T106" fmla="*/ 0 w 245"/>
                  <a:gd name="T107" fmla="*/ 0 h 525"/>
                  <a:gd name="T108" fmla="*/ 0 w 245"/>
                  <a:gd name="T109" fmla="*/ 0 h 525"/>
                  <a:gd name="T110" fmla="*/ 0 w 245"/>
                  <a:gd name="T111" fmla="*/ 0 h 525"/>
                  <a:gd name="T112" fmla="*/ 0 w 245"/>
                  <a:gd name="T113" fmla="*/ 0 h 525"/>
                  <a:gd name="T114" fmla="*/ 0 w 245"/>
                  <a:gd name="T115" fmla="*/ 0 h 525"/>
                  <a:gd name="T116" fmla="*/ 0 w 245"/>
                  <a:gd name="T117" fmla="*/ 0 h 525"/>
                  <a:gd name="T118" fmla="*/ 0 w 245"/>
                  <a:gd name="T119" fmla="*/ 0 h 525"/>
                  <a:gd name="T120" fmla="*/ 0 w 245"/>
                  <a:gd name="T121" fmla="*/ 0 h 525"/>
                  <a:gd name="T122" fmla="*/ 0 w 245"/>
                  <a:gd name="T123" fmla="*/ 0 h 52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5" h="525">
                    <a:moveTo>
                      <a:pt x="202" y="146"/>
                    </a:moveTo>
                    <a:lnTo>
                      <a:pt x="202" y="146"/>
                    </a:lnTo>
                    <a:lnTo>
                      <a:pt x="193" y="146"/>
                    </a:lnTo>
                    <a:lnTo>
                      <a:pt x="186" y="138"/>
                    </a:lnTo>
                    <a:lnTo>
                      <a:pt x="178" y="138"/>
                    </a:lnTo>
                    <a:lnTo>
                      <a:pt x="169" y="132"/>
                    </a:lnTo>
                    <a:lnTo>
                      <a:pt x="160" y="124"/>
                    </a:lnTo>
                    <a:lnTo>
                      <a:pt x="160" y="116"/>
                    </a:lnTo>
                    <a:lnTo>
                      <a:pt x="160" y="110"/>
                    </a:lnTo>
                    <a:lnTo>
                      <a:pt x="169" y="110"/>
                    </a:lnTo>
                    <a:lnTo>
                      <a:pt x="169" y="102"/>
                    </a:lnTo>
                    <a:lnTo>
                      <a:pt x="178" y="95"/>
                    </a:lnTo>
                    <a:lnTo>
                      <a:pt x="186" y="88"/>
                    </a:lnTo>
                    <a:lnTo>
                      <a:pt x="186" y="81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1"/>
                    </a:lnTo>
                    <a:lnTo>
                      <a:pt x="186" y="45"/>
                    </a:lnTo>
                    <a:lnTo>
                      <a:pt x="178" y="37"/>
                    </a:lnTo>
                    <a:lnTo>
                      <a:pt x="178" y="29"/>
                    </a:lnTo>
                    <a:lnTo>
                      <a:pt x="169" y="22"/>
                    </a:lnTo>
                    <a:lnTo>
                      <a:pt x="160" y="16"/>
                    </a:lnTo>
                    <a:lnTo>
                      <a:pt x="151" y="8"/>
                    </a:lnTo>
                    <a:lnTo>
                      <a:pt x="143" y="8"/>
                    </a:lnTo>
                    <a:lnTo>
                      <a:pt x="136" y="0"/>
                    </a:lnTo>
                    <a:lnTo>
                      <a:pt x="127" y="0"/>
                    </a:lnTo>
                    <a:lnTo>
                      <a:pt x="108" y="0"/>
                    </a:lnTo>
                    <a:lnTo>
                      <a:pt x="101" y="8"/>
                    </a:lnTo>
                    <a:lnTo>
                      <a:pt x="94" y="8"/>
                    </a:lnTo>
                    <a:lnTo>
                      <a:pt x="84" y="16"/>
                    </a:lnTo>
                    <a:lnTo>
                      <a:pt x="75" y="22"/>
                    </a:lnTo>
                    <a:lnTo>
                      <a:pt x="66" y="29"/>
                    </a:lnTo>
                    <a:lnTo>
                      <a:pt x="66" y="37"/>
                    </a:lnTo>
                    <a:lnTo>
                      <a:pt x="60" y="45"/>
                    </a:lnTo>
                    <a:lnTo>
                      <a:pt x="60" y="51"/>
                    </a:lnTo>
                    <a:lnTo>
                      <a:pt x="60" y="65"/>
                    </a:lnTo>
                    <a:lnTo>
                      <a:pt x="60" y="73"/>
                    </a:lnTo>
                    <a:lnTo>
                      <a:pt x="60" y="81"/>
                    </a:lnTo>
                    <a:lnTo>
                      <a:pt x="66" y="88"/>
                    </a:lnTo>
                    <a:lnTo>
                      <a:pt x="66" y="95"/>
                    </a:lnTo>
                    <a:lnTo>
                      <a:pt x="75" y="102"/>
                    </a:lnTo>
                    <a:lnTo>
                      <a:pt x="84" y="110"/>
                    </a:lnTo>
                    <a:lnTo>
                      <a:pt x="84" y="116"/>
                    </a:lnTo>
                    <a:lnTo>
                      <a:pt x="84" y="124"/>
                    </a:lnTo>
                    <a:lnTo>
                      <a:pt x="84" y="132"/>
                    </a:lnTo>
                    <a:lnTo>
                      <a:pt x="75" y="138"/>
                    </a:lnTo>
                    <a:lnTo>
                      <a:pt x="66" y="138"/>
                    </a:lnTo>
                    <a:lnTo>
                      <a:pt x="60" y="146"/>
                    </a:lnTo>
                    <a:lnTo>
                      <a:pt x="51" y="146"/>
                    </a:lnTo>
                    <a:lnTo>
                      <a:pt x="33" y="153"/>
                    </a:lnTo>
                    <a:lnTo>
                      <a:pt x="24" y="161"/>
                    </a:lnTo>
                    <a:lnTo>
                      <a:pt x="18" y="161"/>
                    </a:lnTo>
                    <a:lnTo>
                      <a:pt x="9" y="169"/>
                    </a:lnTo>
                    <a:lnTo>
                      <a:pt x="9" y="175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0" y="307"/>
                    </a:lnTo>
                    <a:lnTo>
                      <a:pt x="9" y="313"/>
                    </a:lnTo>
                    <a:lnTo>
                      <a:pt x="18" y="320"/>
                    </a:lnTo>
                    <a:lnTo>
                      <a:pt x="18" y="336"/>
                    </a:lnTo>
                    <a:lnTo>
                      <a:pt x="24" y="336"/>
                    </a:lnTo>
                    <a:lnTo>
                      <a:pt x="33" y="344"/>
                    </a:lnTo>
                    <a:lnTo>
                      <a:pt x="42" y="350"/>
                    </a:lnTo>
                    <a:lnTo>
                      <a:pt x="51" y="350"/>
                    </a:lnTo>
                    <a:lnTo>
                      <a:pt x="51" y="356"/>
                    </a:lnTo>
                    <a:lnTo>
                      <a:pt x="51" y="218"/>
                    </a:lnTo>
                    <a:lnTo>
                      <a:pt x="51" y="372"/>
                    </a:lnTo>
                    <a:lnTo>
                      <a:pt x="51" y="488"/>
                    </a:lnTo>
                    <a:lnTo>
                      <a:pt x="51" y="496"/>
                    </a:lnTo>
                    <a:lnTo>
                      <a:pt x="51" y="503"/>
                    </a:lnTo>
                    <a:lnTo>
                      <a:pt x="60" y="509"/>
                    </a:lnTo>
                    <a:lnTo>
                      <a:pt x="60" y="517"/>
                    </a:lnTo>
                    <a:lnTo>
                      <a:pt x="66" y="517"/>
                    </a:lnTo>
                    <a:lnTo>
                      <a:pt x="66" y="525"/>
                    </a:lnTo>
                    <a:lnTo>
                      <a:pt x="75" y="525"/>
                    </a:lnTo>
                    <a:lnTo>
                      <a:pt x="84" y="525"/>
                    </a:lnTo>
                    <a:lnTo>
                      <a:pt x="94" y="525"/>
                    </a:lnTo>
                    <a:lnTo>
                      <a:pt x="101" y="525"/>
                    </a:lnTo>
                    <a:lnTo>
                      <a:pt x="108" y="517"/>
                    </a:lnTo>
                    <a:lnTo>
                      <a:pt x="118" y="509"/>
                    </a:lnTo>
                    <a:lnTo>
                      <a:pt x="118" y="503"/>
                    </a:lnTo>
                    <a:lnTo>
                      <a:pt x="118" y="496"/>
                    </a:lnTo>
                    <a:lnTo>
                      <a:pt x="127" y="488"/>
                    </a:lnTo>
                    <a:lnTo>
                      <a:pt x="127" y="291"/>
                    </a:lnTo>
                    <a:lnTo>
                      <a:pt x="127" y="488"/>
                    </a:lnTo>
                    <a:lnTo>
                      <a:pt x="127" y="496"/>
                    </a:lnTo>
                    <a:lnTo>
                      <a:pt x="127" y="503"/>
                    </a:lnTo>
                    <a:lnTo>
                      <a:pt x="127" y="509"/>
                    </a:lnTo>
                    <a:lnTo>
                      <a:pt x="136" y="509"/>
                    </a:lnTo>
                    <a:lnTo>
                      <a:pt x="136" y="517"/>
                    </a:lnTo>
                    <a:lnTo>
                      <a:pt x="143" y="525"/>
                    </a:lnTo>
                    <a:lnTo>
                      <a:pt x="151" y="525"/>
                    </a:lnTo>
                    <a:lnTo>
                      <a:pt x="160" y="525"/>
                    </a:lnTo>
                    <a:lnTo>
                      <a:pt x="169" y="525"/>
                    </a:lnTo>
                    <a:lnTo>
                      <a:pt x="178" y="525"/>
                    </a:lnTo>
                    <a:lnTo>
                      <a:pt x="178" y="517"/>
                    </a:lnTo>
                    <a:lnTo>
                      <a:pt x="186" y="517"/>
                    </a:lnTo>
                    <a:lnTo>
                      <a:pt x="186" y="509"/>
                    </a:lnTo>
                    <a:lnTo>
                      <a:pt x="193" y="509"/>
                    </a:lnTo>
                    <a:lnTo>
                      <a:pt x="193" y="503"/>
                    </a:lnTo>
                    <a:lnTo>
                      <a:pt x="193" y="496"/>
                    </a:lnTo>
                    <a:lnTo>
                      <a:pt x="193" y="488"/>
                    </a:lnTo>
                    <a:lnTo>
                      <a:pt x="193" y="372"/>
                    </a:lnTo>
                    <a:lnTo>
                      <a:pt x="193" y="218"/>
                    </a:lnTo>
                    <a:lnTo>
                      <a:pt x="193" y="356"/>
                    </a:lnTo>
                    <a:lnTo>
                      <a:pt x="202" y="350"/>
                    </a:lnTo>
                    <a:lnTo>
                      <a:pt x="212" y="350"/>
                    </a:lnTo>
                    <a:lnTo>
                      <a:pt x="212" y="344"/>
                    </a:lnTo>
                    <a:lnTo>
                      <a:pt x="221" y="336"/>
                    </a:lnTo>
                    <a:lnTo>
                      <a:pt x="228" y="328"/>
                    </a:lnTo>
                    <a:lnTo>
                      <a:pt x="236" y="320"/>
                    </a:lnTo>
                    <a:lnTo>
                      <a:pt x="245" y="313"/>
                    </a:lnTo>
                    <a:lnTo>
                      <a:pt x="245" y="307"/>
                    </a:lnTo>
                    <a:lnTo>
                      <a:pt x="245" y="291"/>
                    </a:lnTo>
                    <a:lnTo>
                      <a:pt x="245" y="197"/>
                    </a:lnTo>
                    <a:lnTo>
                      <a:pt x="245" y="189"/>
                    </a:lnTo>
                    <a:lnTo>
                      <a:pt x="245" y="181"/>
                    </a:lnTo>
                    <a:lnTo>
                      <a:pt x="245" y="175"/>
                    </a:lnTo>
                    <a:lnTo>
                      <a:pt x="245" y="169"/>
                    </a:lnTo>
                    <a:lnTo>
                      <a:pt x="236" y="161"/>
                    </a:lnTo>
                    <a:lnTo>
                      <a:pt x="228" y="161"/>
                    </a:lnTo>
                    <a:lnTo>
                      <a:pt x="221" y="153"/>
                    </a:lnTo>
                    <a:lnTo>
                      <a:pt x="202" y="1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98" name="Freeform 312"/>
              <p:cNvSpPr>
                <a:spLocks/>
              </p:cNvSpPr>
              <p:nvPr/>
            </p:nvSpPr>
            <p:spPr bwMode="auto">
              <a:xfrm>
                <a:off x="2587" y="3064"/>
                <a:ext cx="122" cy="262"/>
              </a:xfrm>
              <a:custGeom>
                <a:avLst/>
                <a:gdLst>
                  <a:gd name="T0" fmla="*/ 0 w 245"/>
                  <a:gd name="T1" fmla="*/ 0 h 525"/>
                  <a:gd name="T2" fmla="*/ 0 w 245"/>
                  <a:gd name="T3" fmla="*/ 0 h 525"/>
                  <a:gd name="T4" fmla="*/ 0 w 245"/>
                  <a:gd name="T5" fmla="*/ 0 h 525"/>
                  <a:gd name="T6" fmla="*/ 0 w 245"/>
                  <a:gd name="T7" fmla="*/ 0 h 525"/>
                  <a:gd name="T8" fmla="*/ 0 w 245"/>
                  <a:gd name="T9" fmla="*/ 0 h 525"/>
                  <a:gd name="T10" fmla="*/ 0 w 245"/>
                  <a:gd name="T11" fmla="*/ 0 h 525"/>
                  <a:gd name="T12" fmla="*/ 0 w 245"/>
                  <a:gd name="T13" fmla="*/ 0 h 525"/>
                  <a:gd name="T14" fmla="*/ 0 w 245"/>
                  <a:gd name="T15" fmla="*/ 0 h 525"/>
                  <a:gd name="T16" fmla="*/ 0 w 245"/>
                  <a:gd name="T17" fmla="*/ 0 h 525"/>
                  <a:gd name="T18" fmla="*/ 0 w 245"/>
                  <a:gd name="T19" fmla="*/ 0 h 525"/>
                  <a:gd name="T20" fmla="*/ 0 w 245"/>
                  <a:gd name="T21" fmla="*/ 0 h 525"/>
                  <a:gd name="T22" fmla="*/ 0 w 245"/>
                  <a:gd name="T23" fmla="*/ 0 h 525"/>
                  <a:gd name="T24" fmla="*/ 0 w 245"/>
                  <a:gd name="T25" fmla="*/ 0 h 525"/>
                  <a:gd name="T26" fmla="*/ 0 w 245"/>
                  <a:gd name="T27" fmla="*/ 0 h 525"/>
                  <a:gd name="T28" fmla="*/ 0 w 245"/>
                  <a:gd name="T29" fmla="*/ 0 h 525"/>
                  <a:gd name="T30" fmla="*/ 0 w 245"/>
                  <a:gd name="T31" fmla="*/ 0 h 525"/>
                  <a:gd name="T32" fmla="*/ 0 w 245"/>
                  <a:gd name="T33" fmla="*/ 0 h 525"/>
                  <a:gd name="T34" fmla="*/ 0 w 245"/>
                  <a:gd name="T35" fmla="*/ 0 h 525"/>
                  <a:gd name="T36" fmla="*/ 0 w 245"/>
                  <a:gd name="T37" fmla="*/ 0 h 525"/>
                  <a:gd name="T38" fmla="*/ 0 w 245"/>
                  <a:gd name="T39" fmla="*/ 0 h 525"/>
                  <a:gd name="T40" fmla="*/ 0 w 245"/>
                  <a:gd name="T41" fmla="*/ 0 h 525"/>
                  <a:gd name="T42" fmla="*/ 0 w 245"/>
                  <a:gd name="T43" fmla="*/ 0 h 525"/>
                  <a:gd name="T44" fmla="*/ 0 w 245"/>
                  <a:gd name="T45" fmla="*/ 0 h 525"/>
                  <a:gd name="T46" fmla="*/ 0 w 245"/>
                  <a:gd name="T47" fmla="*/ 0 h 525"/>
                  <a:gd name="T48" fmla="*/ 0 w 245"/>
                  <a:gd name="T49" fmla="*/ 0 h 525"/>
                  <a:gd name="T50" fmla="*/ 0 w 245"/>
                  <a:gd name="T51" fmla="*/ 0 h 525"/>
                  <a:gd name="T52" fmla="*/ 0 w 245"/>
                  <a:gd name="T53" fmla="*/ 0 h 525"/>
                  <a:gd name="T54" fmla="*/ 0 w 245"/>
                  <a:gd name="T55" fmla="*/ 0 h 525"/>
                  <a:gd name="T56" fmla="*/ 0 w 245"/>
                  <a:gd name="T57" fmla="*/ 0 h 525"/>
                  <a:gd name="T58" fmla="*/ 0 w 245"/>
                  <a:gd name="T59" fmla="*/ 0 h 525"/>
                  <a:gd name="T60" fmla="*/ 0 w 245"/>
                  <a:gd name="T61" fmla="*/ 0 h 525"/>
                  <a:gd name="T62" fmla="*/ 0 w 245"/>
                  <a:gd name="T63" fmla="*/ 0 h 525"/>
                  <a:gd name="T64" fmla="*/ 0 w 245"/>
                  <a:gd name="T65" fmla="*/ 0 h 525"/>
                  <a:gd name="T66" fmla="*/ 0 w 245"/>
                  <a:gd name="T67" fmla="*/ 0 h 525"/>
                  <a:gd name="T68" fmla="*/ 0 w 245"/>
                  <a:gd name="T69" fmla="*/ 0 h 525"/>
                  <a:gd name="T70" fmla="*/ 0 w 245"/>
                  <a:gd name="T71" fmla="*/ 0 h 525"/>
                  <a:gd name="T72" fmla="*/ 0 w 245"/>
                  <a:gd name="T73" fmla="*/ 0 h 525"/>
                  <a:gd name="T74" fmla="*/ 0 w 245"/>
                  <a:gd name="T75" fmla="*/ 0 h 525"/>
                  <a:gd name="T76" fmla="*/ 0 w 245"/>
                  <a:gd name="T77" fmla="*/ 0 h 525"/>
                  <a:gd name="T78" fmla="*/ 0 w 245"/>
                  <a:gd name="T79" fmla="*/ 0 h 525"/>
                  <a:gd name="T80" fmla="*/ 0 w 245"/>
                  <a:gd name="T81" fmla="*/ 0 h 525"/>
                  <a:gd name="T82" fmla="*/ 0 w 245"/>
                  <a:gd name="T83" fmla="*/ 0 h 525"/>
                  <a:gd name="T84" fmla="*/ 0 w 245"/>
                  <a:gd name="T85" fmla="*/ 0 h 525"/>
                  <a:gd name="T86" fmla="*/ 0 w 245"/>
                  <a:gd name="T87" fmla="*/ 0 h 525"/>
                  <a:gd name="T88" fmla="*/ 0 w 245"/>
                  <a:gd name="T89" fmla="*/ 0 h 525"/>
                  <a:gd name="T90" fmla="*/ 0 w 245"/>
                  <a:gd name="T91" fmla="*/ 0 h 525"/>
                  <a:gd name="T92" fmla="*/ 0 w 245"/>
                  <a:gd name="T93" fmla="*/ 0 h 525"/>
                  <a:gd name="T94" fmla="*/ 0 w 245"/>
                  <a:gd name="T95" fmla="*/ 0 h 525"/>
                  <a:gd name="T96" fmla="*/ 0 w 245"/>
                  <a:gd name="T97" fmla="*/ 0 h 525"/>
                  <a:gd name="T98" fmla="*/ 0 w 245"/>
                  <a:gd name="T99" fmla="*/ 0 h 525"/>
                  <a:gd name="T100" fmla="*/ 0 w 245"/>
                  <a:gd name="T101" fmla="*/ 0 h 525"/>
                  <a:gd name="T102" fmla="*/ 0 w 245"/>
                  <a:gd name="T103" fmla="*/ 0 h 525"/>
                  <a:gd name="T104" fmla="*/ 0 w 245"/>
                  <a:gd name="T105" fmla="*/ 0 h 525"/>
                  <a:gd name="T106" fmla="*/ 0 w 245"/>
                  <a:gd name="T107" fmla="*/ 0 h 525"/>
                  <a:gd name="T108" fmla="*/ 0 w 245"/>
                  <a:gd name="T109" fmla="*/ 0 h 525"/>
                  <a:gd name="T110" fmla="*/ 0 w 245"/>
                  <a:gd name="T111" fmla="*/ 0 h 525"/>
                  <a:gd name="T112" fmla="*/ 0 w 245"/>
                  <a:gd name="T113" fmla="*/ 0 h 525"/>
                  <a:gd name="T114" fmla="*/ 0 w 245"/>
                  <a:gd name="T115" fmla="*/ 0 h 525"/>
                  <a:gd name="T116" fmla="*/ 0 w 245"/>
                  <a:gd name="T117" fmla="*/ 0 h 525"/>
                  <a:gd name="T118" fmla="*/ 0 w 245"/>
                  <a:gd name="T119" fmla="*/ 0 h 525"/>
                  <a:gd name="T120" fmla="*/ 0 w 245"/>
                  <a:gd name="T121" fmla="*/ 0 h 525"/>
                  <a:gd name="T122" fmla="*/ 0 w 245"/>
                  <a:gd name="T123" fmla="*/ 0 h 52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5" h="525">
                    <a:moveTo>
                      <a:pt x="202" y="146"/>
                    </a:moveTo>
                    <a:lnTo>
                      <a:pt x="202" y="146"/>
                    </a:lnTo>
                    <a:lnTo>
                      <a:pt x="193" y="146"/>
                    </a:lnTo>
                    <a:lnTo>
                      <a:pt x="186" y="138"/>
                    </a:lnTo>
                    <a:lnTo>
                      <a:pt x="178" y="138"/>
                    </a:lnTo>
                    <a:lnTo>
                      <a:pt x="169" y="132"/>
                    </a:lnTo>
                    <a:lnTo>
                      <a:pt x="160" y="124"/>
                    </a:lnTo>
                    <a:lnTo>
                      <a:pt x="160" y="116"/>
                    </a:lnTo>
                    <a:lnTo>
                      <a:pt x="160" y="110"/>
                    </a:lnTo>
                    <a:lnTo>
                      <a:pt x="169" y="110"/>
                    </a:lnTo>
                    <a:lnTo>
                      <a:pt x="169" y="102"/>
                    </a:lnTo>
                    <a:lnTo>
                      <a:pt x="178" y="95"/>
                    </a:lnTo>
                    <a:lnTo>
                      <a:pt x="186" y="88"/>
                    </a:lnTo>
                    <a:lnTo>
                      <a:pt x="186" y="81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1"/>
                    </a:lnTo>
                    <a:lnTo>
                      <a:pt x="186" y="45"/>
                    </a:lnTo>
                    <a:lnTo>
                      <a:pt x="178" y="37"/>
                    </a:lnTo>
                    <a:lnTo>
                      <a:pt x="178" y="29"/>
                    </a:lnTo>
                    <a:lnTo>
                      <a:pt x="169" y="22"/>
                    </a:lnTo>
                    <a:lnTo>
                      <a:pt x="160" y="16"/>
                    </a:lnTo>
                    <a:lnTo>
                      <a:pt x="151" y="8"/>
                    </a:lnTo>
                    <a:lnTo>
                      <a:pt x="143" y="8"/>
                    </a:lnTo>
                    <a:lnTo>
                      <a:pt x="136" y="0"/>
                    </a:lnTo>
                    <a:lnTo>
                      <a:pt x="127" y="0"/>
                    </a:lnTo>
                    <a:lnTo>
                      <a:pt x="108" y="0"/>
                    </a:lnTo>
                    <a:lnTo>
                      <a:pt x="101" y="8"/>
                    </a:lnTo>
                    <a:lnTo>
                      <a:pt x="94" y="8"/>
                    </a:lnTo>
                    <a:lnTo>
                      <a:pt x="84" y="16"/>
                    </a:lnTo>
                    <a:lnTo>
                      <a:pt x="75" y="22"/>
                    </a:lnTo>
                    <a:lnTo>
                      <a:pt x="66" y="29"/>
                    </a:lnTo>
                    <a:lnTo>
                      <a:pt x="66" y="37"/>
                    </a:lnTo>
                    <a:lnTo>
                      <a:pt x="60" y="45"/>
                    </a:lnTo>
                    <a:lnTo>
                      <a:pt x="60" y="51"/>
                    </a:lnTo>
                    <a:lnTo>
                      <a:pt x="60" y="65"/>
                    </a:lnTo>
                    <a:lnTo>
                      <a:pt x="60" y="73"/>
                    </a:lnTo>
                    <a:lnTo>
                      <a:pt x="60" y="81"/>
                    </a:lnTo>
                    <a:lnTo>
                      <a:pt x="66" y="88"/>
                    </a:lnTo>
                    <a:lnTo>
                      <a:pt x="66" y="95"/>
                    </a:lnTo>
                    <a:lnTo>
                      <a:pt x="75" y="102"/>
                    </a:lnTo>
                    <a:lnTo>
                      <a:pt x="84" y="110"/>
                    </a:lnTo>
                    <a:lnTo>
                      <a:pt x="84" y="116"/>
                    </a:lnTo>
                    <a:lnTo>
                      <a:pt x="84" y="124"/>
                    </a:lnTo>
                    <a:lnTo>
                      <a:pt x="84" y="132"/>
                    </a:lnTo>
                    <a:lnTo>
                      <a:pt x="75" y="138"/>
                    </a:lnTo>
                    <a:lnTo>
                      <a:pt x="66" y="138"/>
                    </a:lnTo>
                    <a:lnTo>
                      <a:pt x="60" y="146"/>
                    </a:lnTo>
                    <a:lnTo>
                      <a:pt x="51" y="146"/>
                    </a:lnTo>
                    <a:lnTo>
                      <a:pt x="33" y="153"/>
                    </a:lnTo>
                    <a:lnTo>
                      <a:pt x="24" y="161"/>
                    </a:lnTo>
                    <a:lnTo>
                      <a:pt x="18" y="161"/>
                    </a:lnTo>
                    <a:lnTo>
                      <a:pt x="9" y="169"/>
                    </a:lnTo>
                    <a:lnTo>
                      <a:pt x="9" y="175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0" y="307"/>
                    </a:lnTo>
                    <a:lnTo>
                      <a:pt x="9" y="313"/>
                    </a:lnTo>
                    <a:lnTo>
                      <a:pt x="18" y="320"/>
                    </a:lnTo>
                    <a:lnTo>
                      <a:pt x="18" y="336"/>
                    </a:lnTo>
                    <a:lnTo>
                      <a:pt x="24" y="336"/>
                    </a:lnTo>
                    <a:lnTo>
                      <a:pt x="33" y="344"/>
                    </a:lnTo>
                    <a:lnTo>
                      <a:pt x="42" y="350"/>
                    </a:lnTo>
                    <a:lnTo>
                      <a:pt x="51" y="350"/>
                    </a:lnTo>
                    <a:lnTo>
                      <a:pt x="51" y="356"/>
                    </a:lnTo>
                    <a:lnTo>
                      <a:pt x="51" y="218"/>
                    </a:lnTo>
                    <a:lnTo>
                      <a:pt x="51" y="372"/>
                    </a:lnTo>
                    <a:lnTo>
                      <a:pt x="51" y="488"/>
                    </a:lnTo>
                    <a:lnTo>
                      <a:pt x="51" y="496"/>
                    </a:lnTo>
                    <a:lnTo>
                      <a:pt x="51" y="503"/>
                    </a:lnTo>
                    <a:lnTo>
                      <a:pt x="60" y="509"/>
                    </a:lnTo>
                    <a:lnTo>
                      <a:pt x="60" y="517"/>
                    </a:lnTo>
                    <a:lnTo>
                      <a:pt x="66" y="517"/>
                    </a:lnTo>
                    <a:lnTo>
                      <a:pt x="66" y="525"/>
                    </a:lnTo>
                    <a:lnTo>
                      <a:pt x="75" y="525"/>
                    </a:lnTo>
                    <a:lnTo>
                      <a:pt x="84" y="525"/>
                    </a:lnTo>
                    <a:lnTo>
                      <a:pt x="94" y="525"/>
                    </a:lnTo>
                    <a:lnTo>
                      <a:pt x="101" y="525"/>
                    </a:lnTo>
                    <a:lnTo>
                      <a:pt x="108" y="517"/>
                    </a:lnTo>
                    <a:lnTo>
                      <a:pt x="118" y="509"/>
                    </a:lnTo>
                    <a:lnTo>
                      <a:pt x="118" y="503"/>
                    </a:lnTo>
                    <a:lnTo>
                      <a:pt x="118" y="496"/>
                    </a:lnTo>
                    <a:lnTo>
                      <a:pt x="127" y="488"/>
                    </a:lnTo>
                    <a:lnTo>
                      <a:pt x="127" y="291"/>
                    </a:lnTo>
                    <a:lnTo>
                      <a:pt x="127" y="488"/>
                    </a:lnTo>
                    <a:lnTo>
                      <a:pt x="127" y="496"/>
                    </a:lnTo>
                    <a:lnTo>
                      <a:pt x="127" y="503"/>
                    </a:lnTo>
                    <a:lnTo>
                      <a:pt x="127" y="509"/>
                    </a:lnTo>
                    <a:lnTo>
                      <a:pt x="136" y="509"/>
                    </a:lnTo>
                    <a:lnTo>
                      <a:pt x="136" y="517"/>
                    </a:lnTo>
                    <a:lnTo>
                      <a:pt x="143" y="525"/>
                    </a:lnTo>
                    <a:lnTo>
                      <a:pt x="151" y="525"/>
                    </a:lnTo>
                    <a:lnTo>
                      <a:pt x="160" y="525"/>
                    </a:lnTo>
                    <a:lnTo>
                      <a:pt x="169" y="525"/>
                    </a:lnTo>
                    <a:lnTo>
                      <a:pt x="178" y="525"/>
                    </a:lnTo>
                    <a:lnTo>
                      <a:pt x="178" y="517"/>
                    </a:lnTo>
                    <a:lnTo>
                      <a:pt x="186" y="517"/>
                    </a:lnTo>
                    <a:lnTo>
                      <a:pt x="186" y="509"/>
                    </a:lnTo>
                    <a:lnTo>
                      <a:pt x="193" y="509"/>
                    </a:lnTo>
                    <a:lnTo>
                      <a:pt x="193" y="503"/>
                    </a:lnTo>
                    <a:lnTo>
                      <a:pt x="193" y="496"/>
                    </a:lnTo>
                    <a:lnTo>
                      <a:pt x="193" y="488"/>
                    </a:lnTo>
                    <a:lnTo>
                      <a:pt x="193" y="372"/>
                    </a:lnTo>
                    <a:lnTo>
                      <a:pt x="193" y="218"/>
                    </a:lnTo>
                    <a:lnTo>
                      <a:pt x="193" y="356"/>
                    </a:lnTo>
                    <a:lnTo>
                      <a:pt x="202" y="350"/>
                    </a:lnTo>
                    <a:lnTo>
                      <a:pt x="212" y="350"/>
                    </a:lnTo>
                    <a:lnTo>
                      <a:pt x="212" y="344"/>
                    </a:lnTo>
                    <a:lnTo>
                      <a:pt x="221" y="336"/>
                    </a:lnTo>
                    <a:lnTo>
                      <a:pt x="228" y="328"/>
                    </a:lnTo>
                    <a:lnTo>
                      <a:pt x="236" y="320"/>
                    </a:lnTo>
                    <a:lnTo>
                      <a:pt x="245" y="313"/>
                    </a:lnTo>
                    <a:lnTo>
                      <a:pt x="245" y="307"/>
                    </a:lnTo>
                    <a:lnTo>
                      <a:pt x="245" y="291"/>
                    </a:lnTo>
                    <a:lnTo>
                      <a:pt x="245" y="197"/>
                    </a:lnTo>
                    <a:lnTo>
                      <a:pt x="245" y="189"/>
                    </a:lnTo>
                    <a:lnTo>
                      <a:pt x="245" y="181"/>
                    </a:lnTo>
                    <a:lnTo>
                      <a:pt x="245" y="175"/>
                    </a:lnTo>
                    <a:lnTo>
                      <a:pt x="245" y="169"/>
                    </a:lnTo>
                    <a:lnTo>
                      <a:pt x="236" y="161"/>
                    </a:lnTo>
                    <a:lnTo>
                      <a:pt x="228" y="161"/>
                    </a:lnTo>
                    <a:lnTo>
                      <a:pt x="221" y="153"/>
                    </a:lnTo>
                    <a:lnTo>
                      <a:pt x="202" y="146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</p:grpSp>
        <p:grpSp>
          <p:nvGrpSpPr>
            <p:cNvPr id="78" name="Group 313"/>
            <p:cNvGrpSpPr>
              <a:grpSpLocks/>
            </p:cNvGrpSpPr>
            <p:nvPr/>
          </p:nvGrpSpPr>
          <p:grpSpPr bwMode="auto">
            <a:xfrm>
              <a:off x="2147" y="2883"/>
              <a:ext cx="107" cy="235"/>
              <a:chOff x="2383" y="2418"/>
              <a:chExt cx="123" cy="261"/>
            </a:xfrm>
          </p:grpSpPr>
          <p:sp>
            <p:nvSpPr>
              <p:cNvPr id="195" name="Freeform 314"/>
              <p:cNvSpPr>
                <a:spLocks/>
              </p:cNvSpPr>
              <p:nvPr/>
            </p:nvSpPr>
            <p:spPr bwMode="auto">
              <a:xfrm>
                <a:off x="2383" y="2418"/>
                <a:ext cx="123" cy="261"/>
              </a:xfrm>
              <a:custGeom>
                <a:avLst/>
                <a:gdLst>
                  <a:gd name="T0" fmla="*/ 1 w 245"/>
                  <a:gd name="T1" fmla="*/ 0 h 523"/>
                  <a:gd name="T2" fmla="*/ 1 w 245"/>
                  <a:gd name="T3" fmla="*/ 0 h 523"/>
                  <a:gd name="T4" fmla="*/ 1 w 245"/>
                  <a:gd name="T5" fmla="*/ 0 h 523"/>
                  <a:gd name="T6" fmla="*/ 1 w 245"/>
                  <a:gd name="T7" fmla="*/ 0 h 523"/>
                  <a:gd name="T8" fmla="*/ 1 w 245"/>
                  <a:gd name="T9" fmla="*/ 0 h 523"/>
                  <a:gd name="T10" fmla="*/ 1 w 245"/>
                  <a:gd name="T11" fmla="*/ 0 h 523"/>
                  <a:gd name="T12" fmla="*/ 1 w 245"/>
                  <a:gd name="T13" fmla="*/ 0 h 523"/>
                  <a:gd name="T14" fmla="*/ 1 w 245"/>
                  <a:gd name="T15" fmla="*/ 0 h 523"/>
                  <a:gd name="T16" fmla="*/ 1 w 245"/>
                  <a:gd name="T17" fmla="*/ 0 h 523"/>
                  <a:gd name="T18" fmla="*/ 1 w 245"/>
                  <a:gd name="T19" fmla="*/ 0 h 523"/>
                  <a:gd name="T20" fmla="*/ 1 w 245"/>
                  <a:gd name="T21" fmla="*/ 0 h 523"/>
                  <a:gd name="T22" fmla="*/ 1 w 245"/>
                  <a:gd name="T23" fmla="*/ 0 h 523"/>
                  <a:gd name="T24" fmla="*/ 1 w 245"/>
                  <a:gd name="T25" fmla="*/ 0 h 523"/>
                  <a:gd name="T26" fmla="*/ 1 w 245"/>
                  <a:gd name="T27" fmla="*/ 0 h 523"/>
                  <a:gd name="T28" fmla="*/ 1 w 245"/>
                  <a:gd name="T29" fmla="*/ 0 h 523"/>
                  <a:gd name="T30" fmla="*/ 1 w 245"/>
                  <a:gd name="T31" fmla="*/ 0 h 523"/>
                  <a:gd name="T32" fmla="*/ 1 w 245"/>
                  <a:gd name="T33" fmla="*/ 0 h 523"/>
                  <a:gd name="T34" fmla="*/ 1 w 245"/>
                  <a:gd name="T35" fmla="*/ 0 h 523"/>
                  <a:gd name="T36" fmla="*/ 1 w 245"/>
                  <a:gd name="T37" fmla="*/ 0 h 523"/>
                  <a:gd name="T38" fmla="*/ 1 w 245"/>
                  <a:gd name="T39" fmla="*/ 0 h 523"/>
                  <a:gd name="T40" fmla="*/ 1 w 245"/>
                  <a:gd name="T41" fmla="*/ 0 h 523"/>
                  <a:gd name="T42" fmla="*/ 1 w 245"/>
                  <a:gd name="T43" fmla="*/ 0 h 523"/>
                  <a:gd name="T44" fmla="*/ 1 w 245"/>
                  <a:gd name="T45" fmla="*/ 0 h 523"/>
                  <a:gd name="T46" fmla="*/ 1 w 245"/>
                  <a:gd name="T47" fmla="*/ 0 h 523"/>
                  <a:gd name="T48" fmla="*/ 1 w 245"/>
                  <a:gd name="T49" fmla="*/ 0 h 523"/>
                  <a:gd name="T50" fmla="*/ 1 w 245"/>
                  <a:gd name="T51" fmla="*/ 0 h 523"/>
                  <a:gd name="T52" fmla="*/ 1 w 245"/>
                  <a:gd name="T53" fmla="*/ 0 h 523"/>
                  <a:gd name="T54" fmla="*/ 0 w 245"/>
                  <a:gd name="T55" fmla="*/ 0 h 523"/>
                  <a:gd name="T56" fmla="*/ 0 w 245"/>
                  <a:gd name="T57" fmla="*/ 0 h 523"/>
                  <a:gd name="T58" fmla="*/ 1 w 245"/>
                  <a:gd name="T59" fmla="*/ 0 h 523"/>
                  <a:gd name="T60" fmla="*/ 1 w 245"/>
                  <a:gd name="T61" fmla="*/ 0 h 523"/>
                  <a:gd name="T62" fmla="*/ 1 w 245"/>
                  <a:gd name="T63" fmla="*/ 0 h 523"/>
                  <a:gd name="T64" fmla="*/ 1 w 245"/>
                  <a:gd name="T65" fmla="*/ 0 h 523"/>
                  <a:gd name="T66" fmla="*/ 1 w 245"/>
                  <a:gd name="T67" fmla="*/ 0 h 523"/>
                  <a:gd name="T68" fmla="*/ 1 w 245"/>
                  <a:gd name="T69" fmla="*/ 0 h 523"/>
                  <a:gd name="T70" fmla="*/ 1 w 245"/>
                  <a:gd name="T71" fmla="*/ 0 h 523"/>
                  <a:gd name="T72" fmla="*/ 1 w 245"/>
                  <a:gd name="T73" fmla="*/ 0 h 523"/>
                  <a:gd name="T74" fmla="*/ 1 w 245"/>
                  <a:gd name="T75" fmla="*/ 0 h 523"/>
                  <a:gd name="T76" fmla="*/ 1 w 245"/>
                  <a:gd name="T77" fmla="*/ 0 h 523"/>
                  <a:gd name="T78" fmla="*/ 1 w 245"/>
                  <a:gd name="T79" fmla="*/ 0 h 523"/>
                  <a:gd name="T80" fmla="*/ 1 w 245"/>
                  <a:gd name="T81" fmla="*/ 0 h 523"/>
                  <a:gd name="T82" fmla="*/ 1 w 245"/>
                  <a:gd name="T83" fmla="*/ 0 h 523"/>
                  <a:gd name="T84" fmla="*/ 1 w 245"/>
                  <a:gd name="T85" fmla="*/ 0 h 523"/>
                  <a:gd name="T86" fmla="*/ 1 w 245"/>
                  <a:gd name="T87" fmla="*/ 0 h 523"/>
                  <a:gd name="T88" fmla="*/ 1 w 245"/>
                  <a:gd name="T89" fmla="*/ 0 h 523"/>
                  <a:gd name="T90" fmla="*/ 1 w 245"/>
                  <a:gd name="T91" fmla="*/ 0 h 523"/>
                  <a:gd name="T92" fmla="*/ 1 w 245"/>
                  <a:gd name="T93" fmla="*/ 0 h 523"/>
                  <a:gd name="T94" fmla="*/ 1 w 245"/>
                  <a:gd name="T95" fmla="*/ 0 h 523"/>
                  <a:gd name="T96" fmla="*/ 1 w 245"/>
                  <a:gd name="T97" fmla="*/ 0 h 523"/>
                  <a:gd name="T98" fmla="*/ 1 w 245"/>
                  <a:gd name="T99" fmla="*/ 0 h 523"/>
                  <a:gd name="T100" fmla="*/ 1 w 245"/>
                  <a:gd name="T101" fmla="*/ 0 h 523"/>
                  <a:gd name="T102" fmla="*/ 1 w 245"/>
                  <a:gd name="T103" fmla="*/ 0 h 523"/>
                  <a:gd name="T104" fmla="*/ 1 w 245"/>
                  <a:gd name="T105" fmla="*/ 0 h 523"/>
                  <a:gd name="T106" fmla="*/ 1 w 245"/>
                  <a:gd name="T107" fmla="*/ 0 h 523"/>
                  <a:gd name="T108" fmla="*/ 1 w 245"/>
                  <a:gd name="T109" fmla="*/ 0 h 523"/>
                  <a:gd name="T110" fmla="*/ 1 w 245"/>
                  <a:gd name="T111" fmla="*/ 0 h 523"/>
                  <a:gd name="T112" fmla="*/ 1 w 245"/>
                  <a:gd name="T113" fmla="*/ 0 h 523"/>
                  <a:gd name="T114" fmla="*/ 1 w 245"/>
                  <a:gd name="T115" fmla="*/ 0 h 523"/>
                  <a:gd name="T116" fmla="*/ 1 w 245"/>
                  <a:gd name="T117" fmla="*/ 0 h 523"/>
                  <a:gd name="T118" fmla="*/ 1 w 245"/>
                  <a:gd name="T119" fmla="*/ 0 h 523"/>
                  <a:gd name="T120" fmla="*/ 1 w 245"/>
                  <a:gd name="T121" fmla="*/ 0 h 523"/>
                  <a:gd name="T122" fmla="*/ 1 w 245"/>
                  <a:gd name="T123" fmla="*/ 0 h 52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5" h="523">
                    <a:moveTo>
                      <a:pt x="203" y="145"/>
                    </a:moveTo>
                    <a:lnTo>
                      <a:pt x="203" y="145"/>
                    </a:lnTo>
                    <a:lnTo>
                      <a:pt x="194" y="145"/>
                    </a:lnTo>
                    <a:lnTo>
                      <a:pt x="186" y="139"/>
                    </a:lnTo>
                    <a:lnTo>
                      <a:pt x="179" y="139"/>
                    </a:lnTo>
                    <a:lnTo>
                      <a:pt x="170" y="132"/>
                    </a:lnTo>
                    <a:lnTo>
                      <a:pt x="161" y="124"/>
                    </a:lnTo>
                    <a:lnTo>
                      <a:pt x="161" y="116"/>
                    </a:lnTo>
                    <a:lnTo>
                      <a:pt x="161" y="108"/>
                    </a:lnTo>
                    <a:lnTo>
                      <a:pt x="170" y="108"/>
                    </a:lnTo>
                    <a:lnTo>
                      <a:pt x="170" y="102"/>
                    </a:lnTo>
                    <a:lnTo>
                      <a:pt x="179" y="96"/>
                    </a:lnTo>
                    <a:lnTo>
                      <a:pt x="186" y="88"/>
                    </a:lnTo>
                    <a:lnTo>
                      <a:pt x="186" y="80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1"/>
                    </a:lnTo>
                    <a:lnTo>
                      <a:pt x="186" y="45"/>
                    </a:lnTo>
                    <a:lnTo>
                      <a:pt x="179" y="37"/>
                    </a:lnTo>
                    <a:lnTo>
                      <a:pt x="179" y="29"/>
                    </a:lnTo>
                    <a:lnTo>
                      <a:pt x="170" y="23"/>
                    </a:lnTo>
                    <a:lnTo>
                      <a:pt x="161" y="16"/>
                    </a:lnTo>
                    <a:lnTo>
                      <a:pt x="151" y="8"/>
                    </a:lnTo>
                    <a:lnTo>
                      <a:pt x="144" y="8"/>
                    </a:lnTo>
                    <a:lnTo>
                      <a:pt x="137" y="0"/>
                    </a:lnTo>
                    <a:lnTo>
                      <a:pt x="128" y="0"/>
                    </a:lnTo>
                    <a:lnTo>
                      <a:pt x="109" y="0"/>
                    </a:lnTo>
                    <a:lnTo>
                      <a:pt x="102" y="8"/>
                    </a:lnTo>
                    <a:lnTo>
                      <a:pt x="94" y="8"/>
                    </a:lnTo>
                    <a:lnTo>
                      <a:pt x="85" y="16"/>
                    </a:lnTo>
                    <a:lnTo>
                      <a:pt x="76" y="23"/>
                    </a:lnTo>
                    <a:lnTo>
                      <a:pt x="67" y="29"/>
                    </a:lnTo>
                    <a:lnTo>
                      <a:pt x="67" y="37"/>
                    </a:lnTo>
                    <a:lnTo>
                      <a:pt x="61" y="45"/>
                    </a:lnTo>
                    <a:lnTo>
                      <a:pt x="61" y="51"/>
                    </a:lnTo>
                    <a:lnTo>
                      <a:pt x="61" y="65"/>
                    </a:lnTo>
                    <a:lnTo>
                      <a:pt x="61" y="73"/>
                    </a:lnTo>
                    <a:lnTo>
                      <a:pt x="61" y="80"/>
                    </a:lnTo>
                    <a:lnTo>
                      <a:pt x="67" y="88"/>
                    </a:lnTo>
                    <a:lnTo>
                      <a:pt x="67" y="96"/>
                    </a:lnTo>
                    <a:lnTo>
                      <a:pt x="76" y="102"/>
                    </a:lnTo>
                    <a:lnTo>
                      <a:pt x="85" y="108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6" y="139"/>
                    </a:lnTo>
                    <a:lnTo>
                      <a:pt x="67" y="139"/>
                    </a:lnTo>
                    <a:lnTo>
                      <a:pt x="61" y="145"/>
                    </a:lnTo>
                    <a:lnTo>
                      <a:pt x="52" y="145"/>
                    </a:lnTo>
                    <a:lnTo>
                      <a:pt x="34" y="153"/>
                    </a:lnTo>
                    <a:lnTo>
                      <a:pt x="24" y="161"/>
                    </a:lnTo>
                    <a:lnTo>
                      <a:pt x="19" y="161"/>
                    </a:lnTo>
                    <a:lnTo>
                      <a:pt x="10" y="169"/>
                    </a:lnTo>
                    <a:lnTo>
                      <a:pt x="10" y="174"/>
                    </a:lnTo>
                    <a:lnTo>
                      <a:pt x="0" y="182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0" y="306"/>
                    </a:lnTo>
                    <a:lnTo>
                      <a:pt x="10" y="314"/>
                    </a:lnTo>
                    <a:lnTo>
                      <a:pt x="19" y="320"/>
                    </a:lnTo>
                    <a:lnTo>
                      <a:pt x="19" y="334"/>
                    </a:lnTo>
                    <a:lnTo>
                      <a:pt x="24" y="334"/>
                    </a:lnTo>
                    <a:lnTo>
                      <a:pt x="34" y="342"/>
                    </a:lnTo>
                    <a:lnTo>
                      <a:pt x="43" y="350"/>
                    </a:lnTo>
                    <a:lnTo>
                      <a:pt x="52" y="350"/>
                    </a:lnTo>
                    <a:lnTo>
                      <a:pt x="52" y="355"/>
                    </a:lnTo>
                    <a:lnTo>
                      <a:pt x="52" y="218"/>
                    </a:lnTo>
                    <a:lnTo>
                      <a:pt x="52" y="371"/>
                    </a:lnTo>
                    <a:lnTo>
                      <a:pt x="52" y="487"/>
                    </a:lnTo>
                    <a:lnTo>
                      <a:pt x="52" y="495"/>
                    </a:lnTo>
                    <a:lnTo>
                      <a:pt x="52" y="501"/>
                    </a:lnTo>
                    <a:lnTo>
                      <a:pt x="61" y="508"/>
                    </a:lnTo>
                    <a:lnTo>
                      <a:pt x="61" y="515"/>
                    </a:lnTo>
                    <a:lnTo>
                      <a:pt x="67" y="515"/>
                    </a:lnTo>
                    <a:lnTo>
                      <a:pt x="67" y="523"/>
                    </a:lnTo>
                    <a:lnTo>
                      <a:pt x="76" y="523"/>
                    </a:lnTo>
                    <a:lnTo>
                      <a:pt x="85" y="523"/>
                    </a:lnTo>
                    <a:lnTo>
                      <a:pt x="94" y="523"/>
                    </a:lnTo>
                    <a:lnTo>
                      <a:pt x="102" y="523"/>
                    </a:lnTo>
                    <a:lnTo>
                      <a:pt x="109" y="515"/>
                    </a:lnTo>
                    <a:lnTo>
                      <a:pt x="118" y="508"/>
                    </a:lnTo>
                    <a:lnTo>
                      <a:pt x="118" y="501"/>
                    </a:lnTo>
                    <a:lnTo>
                      <a:pt x="118" y="495"/>
                    </a:lnTo>
                    <a:lnTo>
                      <a:pt x="128" y="487"/>
                    </a:lnTo>
                    <a:lnTo>
                      <a:pt x="128" y="291"/>
                    </a:lnTo>
                    <a:lnTo>
                      <a:pt x="128" y="487"/>
                    </a:lnTo>
                    <a:lnTo>
                      <a:pt x="128" y="495"/>
                    </a:lnTo>
                    <a:lnTo>
                      <a:pt x="128" y="501"/>
                    </a:lnTo>
                    <a:lnTo>
                      <a:pt x="128" y="508"/>
                    </a:lnTo>
                    <a:lnTo>
                      <a:pt x="137" y="508"/>
                    </a:lnTo>
                    <a:lnTo>
                      <a:pt x="137" y="515"/>
                    </a:lnTo>
                    <a:lnTo>
                      <a:pt x="144" y="523"/>
                    </a:lnTo>
                    <a:lnTo>
                      <a:pt x="151" y="523"/>
                    </a:lnTo>
                    <a:lnTo>
                      <a:pt x="161" y="523"/>
                    </a:lnTo>
                    <a:lnTo>
                      <a:pt x="170" y="523"/>
                    </a:lnTo>
                    <a:lnTo>
                      <a:pt x="179" y="523"/>
                    </a:lnTo>
                    <a:lnTo>
                      <a:pt x="179" y="515"/>
                    </a:lnTo>
                    <a:lnTo>
                      <a:pt x="186" y="515"/>
                    </a:lnTo>
                    <a:lnTo>
                      <a:pt x="186" y="508"/>
                    </a:lnTo>
                    <a:lnTo>
                      <a:pt x="194" y="508"/>
                    </a:lnTo>
                    <a:lnTo>
                      <a:pt x="194" y="501"/>
                    </a:lnTo>
                    <a:lnTo>
                      <a:pt x="194" y="495"/>
                    </a:lnTo>
                    <a:lnTo>
                      <a:pt x="194" y="487"/>
                    </a:lnTo>
                    <a:lnTo>
                      <a:pt x="194" y="371"/>
                    </a:lnTo>
                    <a:lnTo>
                      <a:pt x="194" y="218"/>
                    </a:lnTo>
                    <a:lnTo>
                      <a:pt x="194" y="355"/>
                    </a:lnTo>
                    <a:lnTo>
                      <a:pt x="203" y="350"/>
                    </a:lnTo>
                    <a:lnTo>
                      <a:pt x="212" y="350"/>
                    </a:lnTo>
                    <a:lnTo>
                      <a:pt x="212" y="342"/>
                    </a:lnTo>
                    <a:lnTo>
                      <a:pt x="222" y="334"/>
                    </a:lnTo>
                    <a:lnTo>
                      <a:pt x="229" y="326"/>
                    </a:lnTo>
                    <a:lnTo>
                      <a:pt x="236" y="320"/>
                    </a:lnTo>
                    <a:lnTo>
                      <a:pt x="245" y="314"/>
                    </a:lnTo>
                    <a:lnTo>
                      <a:pt x="245" y="306"/>
                    </a:lnTo>
                    <a:lnTo>
                      <a:pt x="245" y="291"/>
                    </a:lnTo>
                    <a:lnTo>
                      <a:pt x="245" y="197"/>
                    </a:lnTo>
                    <a:lnTo>
                      <a:pt x="245" y="189"/>
                    </a:lnTo>
                    <a:lnTo>
                      <a:pt x="245" y="182"/>
                    </a:lnTo>
                    <a:lnTo>
                      <a:pt x="245" y="174"/>
                    </a:lnTo>
                    <a:lnTo>
                      <a:pt x="245" y="169"/>
                    </a:lnTo>
                    <a:lnTo>
                      <a:pt x="236" y="161"/>
                    </a:lnTo>
                    <a:lnTo>
                      <a:pt x="229" y="161"/>
                    </a:lnTo>
                    <a:lnTo>
                      <a:pt x="222" y="153"/>
                    </a:lnTo>
                    <a:lnTo>
                      <a:pt x="203" y="145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96" name="Freeform 315"/>
              <p:cNvSpPr>
                <a:spLocks/>
              </p:cNvSpPr>
              <p:nvPr/>
            </p:nvSpPr>
            <p:spPr bwMode="auto">
              <a:xfrm>
                <a:off x="2383" y="2418"/>
                <a:ext cx="123" cy="261"/>
              </a:xfrm>
              <a:custGeom>
                <a:avLst/>
                <a:gdLst>
                  <a:gd name="T0" fmla="*/ 1 w 245"/>
                  <a:gd name="T1" fmla="*/ 0 h 523"/>
                  <a:gd name="T2" fmla="*/ 1 w 245"/>
                  <a:gd name="T3" fmla="*/ 0 h 523"/>
                  <a:gd name="T4" fmla="*/ 1 w 245"/>
                  <a:gd name="T5" fmla="*/ 0 h 523"/>
                  <a:gd name="T6" fmla="*/ 1 w 245"/>
                  <a:gd name="T7" fmla="*/ 0 h 523"/>
                  <a:gd name="T8" fmla="*/ 1 w 245"/>
                  <a:gd name="T9" fmla="*/ 0 h 523"/>
                  <a:gd name="T10" fmla="*/ 1 w 245"/>
                  <a:gd name="T11" fmla="*/ 0 h 523"/>
                  <a:gd name="T12" fmla="*/ 1 w 245"/>
                  <a:gd name="T13" fmla="*/ 0 h 523"/>
                  <a:gd name="T14" fmla="*/ 1 w 245"/>
                  <a:gd name="T15" fmla="*/ 0 h 523"/>
                  <a:gd name="T16" fmla="*/ 1 w 245"/>
                  <a:gd name="T17" fmla="*/ 0 h 523"/>
                  <a:gd name="T18" fmla="*/ 1 w 245"/>
                  <a:gd name="T19" fmla="*/ 0 h 523"/>
                  <a:gd name="T20" fmla="*/ 1 w 245"/>
                  <a:gd name="T21" fmla="*/ 0 h 523"/>
                  <a:gd name="T22" fmla="*/ 1 w 245"/>
                  <a:gd name="T23" fmla="*/ 0 h 523"/>
                  <a:gd name="T24" fmla="*/ 1 w 245"/>
                  <a:gd name="T25" fmla="*/ 0 h 523"/>
                  <a:gd name="T26" fmla="*/ 1 w 245"/>
                  <a:gd name="T27" fmla="*/ 0 h 523"/>
                  <a:gd name="T28" fmla="*/ 1 w 245"/>
                  <a:gd name="T29" fmla="*/ 0 h 523"/>
                  <a:gd name="T30" fmla="*/ 1 w 245"/>
                  <a:gd name="T31" fmla="*/ 0 h 523"/>
                  <a:gd name="T32" fmla="*/ 1 w 245"/>
                  <a:gd name="T33" fmla="*/ 0 h 523"/>
                  <a:gd name="T34" fmla="*/ 1 w 245"/>
                  <a:gd name="T35" fmla="*/ 0 h 523"/>
                  <a:gd name="T36" fmla="*/ 1 w 245"/>
                  <a:gd name="T37" fmla="*/ 0 h 523"/>
                  <a:gd name="T38" fmla="*/ 1 w 245"/>
                  <a:gd name="T39" fmla="*/ 0 h 523"/>
                  <a:gd name="T40" fmla="*/ 1 w 245"/>
                  <a:gd name="T41" fmla="*/ 0 h 523"/>
                  <a:gd name="T42" fmla="*/ 1 w 245"/>
                  <a:gd name="T43" fmla="*/ 0 h 523"/>
                  <a:gd name="T44" fmla="*/ 1 w 245"/>
                  <a:gd name="T45" fmla="*/ 0 h 523"/>
                  <a:gd name="T46" fmla="*/ 1 w 245"/>
                  <a:gd name="T47" fmla="*/ 0 h 523"/>
                  <a:gd name="T48" fmla="*/ 1 w 245"/>
                  <a:gd name="T49" fmla="*/ 0 h 523"/>
                  <a:gd name="T50" fmla="*/ 1 w 245"/>
                  <a:gd name="T51" fmla="*/ 0 h 523"/>
                  <a:gd name="T52" fmla="*/ 1 w 245"/>
                  <a:gd name="T53" fmla="*/ 0 h 523"/>
                  <a:gd name="T54" fmla="*/ 0 w 245"/>
                  <a:gd name="T55" fmla="*/ 0 h 523"/>
                  <a:gd name="T56" fmla="*/ 0 w 245"/>
                  <a:gd name="T57" fmla="*/ 0 h 523"/>
                  <a:gd name="T58" fmla="*/ 1 w 245"/>
                  <a:gd name="T59" fmla="*/ 0 h 523"/>
                  <a:gd name="T60" fmla="*/ 1 w 245"/>
                  <a:gd name="T61" fmla="*/ 0 h 523"/>
                  <a:gd name="T62" fmla="*/ 1 w 245"/>
                  <a:gd name="T63" fmla="*/ 0 h 523"/>
                  <a:gd name="T64" fmla="*/ 1 w 245"/>
                  <a:gd name="T65" fmla="*/ 0 h 523"/>
                  <a:gd name="T66" fmla="*/ 1 w 245"/>
                  <a:gd name="T67" fmla="*/ 0 h 523"/>
                  <a:gd name="T68" fmla="*/ 1 w 245"/>
                  <a:gd name="T69" fmla="*/ 0 h 523"/>
                  <a:gd name="T70" fmla="*/ 1 w 245"/>
                  <a:gd name="T71" fmla="*/ 0 h 523"/>
                  <a:gd name="T72" fmla="*/ 1 w 245"/>
                  <a:gd name="T73" fmla="*/ 0 h 523"/>
                  <a:gd name="T74" fmla="*/ 1 w 245"/>
                  <a:gd name="T75" fmla="*/ 0 h 523"/>
                  <a:gd name="T76" fmla="*/ 1 w 245"/>
                  <a:gd name="T77" fmla="*/ 0 h 523"/>
                  <a:gd name="T78" fmla="*/ 1 w 245"/>
                  <a:gd name="T79" fmla="*/ 0 h 523"/>
                  <a:gd name="T80" fmla="*/ 1 w 245"/>
                  <a:gd name="T81" fmla="*/ 0 h 523"/>
                  <a:gd name="T82" fmla="*/ 1 w 245"/>
                  <a:gd name="T83" fmla="*/ 0 h 523"/>
                  <a:gd name="T84" fmla="*/ 1 w 245"/>
                  <a:gd name="T85" fmla="*/ 0 h 523"/>
                  <a:gd name="T86" fmla="*/ 1 w 245"/>
                  <a:gd name="T87" fmla="*/ 0 h 523"/>
                  <a:gd name="T88" fmla="*/ 1 w 245"/>
                  <a:gd name="T89" fmla="*/ 0 h 523"/>
                  <a:gd name="T90" fmla="*/ 1 w 245"/>
                  <a:gd name="T91" fmla="*/ 0 h 523"/>
                  <a:gd name="T92" fmla="*/ 1 w 245"/>
                  <a:gd name="T93" fmla="*/ 0 h 523"/>
                  <a:gd name="T94" fmla="*/ 1 w 245"/>
                  <a:gd name="T95" fmla="*/ 0 h 523"/>
                  <a:gd name="T96" fmla="*/ 1 w 245"/>
                  <a:gd name="T97" fmla="*/ 0 h 523"/>
                  <a:gd name="T98" fmla="*/ 1 w 245"/>
                  <a:gd name="T99" fmla="*/ 0 h 523"/>
                  <a:gd name="T100" fmla="*/ 1 w 245"/>
                  <a:gd name="T101" fmla="*/ 0 h 523"/>
                  <a:gd name="T102" fmla="*/ 1 w 245"/>
                  <a:gd name="T103" fmla="*/ 0 h 523"/>
                  <a:gd name="T104" fmla="*/ 1 w 245"/>
                  <a:gd name="T105" fmla="*/ 0 h 523"/>
                  <a:gd name="T106" fmla="*/ 1 w 245"/>
                  <a:gd name="T107" fmla="*/ 0 h 523"/>
                  <a:gd name="T108" fmla="*/ 1 w 245"/>
                  <a:gd name="T109" fmla="*/ 0 h 523"/>
                  <a:gd name="T110" fmla="*/ 1 w 245"/>
                  <a:gd name="T111" fmla="*/ 0 h 523"/>
                  <a:gd name="T112" fmla="*/ 1 w 245"/>
                  <a:gd name="T113" fmla="*/ 0 h 523"/>
                  <a:gd name="T114" fmla="*/ 1 w 245"/>
                  <a:gd name="T115" fmla="*/ 0 h 523"/>
                  <a:gd name="T116" fmla="*/ 1 w 245"/>
                  <a:gd name="T117" fmla="*/ 0 h 523"/>
                  <a:gd name="T118" fmla="*/ 1 w 245"/>
                  <a:gd name="T119" fmla="*/ 0 h 523"/>
                  <a:gd name="T120" fmla="*/ 1 w 245"/>
                  <a:gd name="T121" fmla="*/ 0 h 523"/>
                  <a:gd name="T122" fmla="*/ 1 w 245"/>
                  <a:gd name="T123" fmla="*/ 0 h 52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5" h="523">
                    <a:moveTo>
                      <a:pt x="203" y="145"/>
                    </a:moveTo>
                    <a:lnTo>
                      <a:pt x="203" y="145"/>
                    </a:lnTo>
                    <a:lnTo>
                      <a:pt x="194" y="145"/>
                    </a:lnTo>
                    <a:lnTo>
                      <a:pt x="186" y="139"/>
                    </a:lnTo>
                    <a:lnTo>
                      <a:pt x="179" y="139"/>
                    </a:lnTo>
                    <a:lnTo>
                      <a:pt x="170" y="132"/>
                    </a:lnTo>
                    <a:lnTo>
                      <a:pt x="161" y="124"/>
                    </a:lnTo>
                    <a:lnTo>
                      <a:pt x="161" y="116"/>
                    </a:lnTo>
                    <a:lnTo>
                      <a:pt x="161" y="108"/>
                    </a:lnTo>
                    <a:lnTo>
                      <a:pt x="170" y="108"/>
                    </a:lnTo>
                    <a:lnTo>
                      <a:pt x="170" y="102"/>
                    </a:lnTo>
                    <a:lnTo>
                      <a:pt x="179" y="96"/>
                    </a:lnTo>
                    <a:lnTo>
                      <a:pt x="186" y="88"/>
                    </a:lnTo>
                    <a:lnTo>
                      <a:pt x="186" y="80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1"/>
                    </a:lnTo>
                    <a:lnTo>
                      <a:pt x="186" y="45"/>
                    </a:lnTo>
                    <a:lnTo>
                      <a:pt x="179" y="37"/>
                    </a:lnTo>
                    <a:lnTo>
                      <a:pt x="179" y="29"/>
                    </a:lnTo>
                    <a:lnTo>
                      <a:pt x="170" y="23"/>
                    </a:lnTo>
                    <a:lnTo>
                      <a:pt x="161" y="16"/>
                    </a:lnTo>
                    <a:lnTo>
                      <a:pt x="151" y="8"/>
                    </a:lnTo>
                    <a:lnTo>
                      <a:pt x="144" y="8"/>
                    </a:lnTo>
                    <a:lnTo>
                      <a:pt x="137" y="0"/>
                    </a:lnTo>
                    <a:lnTo>
                      <a:pt x="128" y="0"/>
                    </a:lnTo>
                    <a:lnTo>
                      <a:pt x="109" y="0"/>
                    </a:lnTo>
                    <a:lnTo>
                      <a:pt x="102" y="8"/>
                    </a:lnTo>
                    <a:lnTo>
                      <a:pt x="94" y="8"/>
                    </a:lnTo>
                    <a:lnTo>
                      <a:pt x="85" y="16"/>
                    </a:lnTo>
                    <a:lnTo>
                      <a:pt x="76" y="23"/>
                    </a:lnTo>
                    <a:lnTo>
                      <a:pt x="67" y="29"/>
                    </a:lnTo>
                    <a:lnTo>
                      <a:pt x="67" y="37"/>
                    </a:lnTo>
                    <a:lnTo>
                      <a:pt x="61" y="45"/>
                    </a:lnTo>
                    <a:lnTo>
                      <a:pt x="61" y="51"/>
                    </a:lnTo>
                    <a:lnTo>
                      <a:pt x="61" y="65"/>
                    </a:lnTo>
                    <a:lnTo>
                      <a:pt x="61" y="73"/>
                    </a:lnTo>
                    <a:lnTo>
                      <a:pt x="61" y="80"/>
                    </a:lnTo>
                    <a:lnTo>
                      <a:pt x="67" y="88"/>
                    </a:lnTo>
                    <a:lnTo>
                      <a:pt x="67" y="96"/>
                    </a:lnTo>
                    <a:lnTo>
                      <a:pt x="76" y="102"/>
                    </a:lnTo>
                    <a:lnTo>
                      <a:pt x="85" y="108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6" y="139"/>
                    </a:lnTo>
                    <a:lnTo>
                      <a:pt x="67" y="139"/>
                    </a:lnTo>
                    <a:lnTo>
                      <a:pt x="61" y="145"/>
                    </a:lnTo>
                    <a:lnTo>
                      <a:pt x="52" y="145"/>
                    </a:lnTo>
                    <a:lnTo>
                      <a:pt x="34" y="153"/>
                    </a:lnTo>
                    <a:lnTo>
                      <a:pt x="24" y="161"/>
                    </a:lnTo>
                    <a:lnTo>
                      <a:pt x="19" y="161"/>
                    </a:lnTo>
                    <a:lnTo>
                      <a:pt x="10" y="169"/>
                    </a:lnTo>
                    <a:lnTo>
                      <a:pt x="10" y="174"/>
                    </a:lnTo>
                    <a:lnTo>
                      <a:pt x="0" y="182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0" y="306"/>
                    </a:lnTo>
                    <a:lnTo>
                      <a:pt x="10" y="314"/>
                    </a:lnTo>
                    <a:lnTo>
                      <a:pt x="19" y="320"/>
                    </a:lnTo>
                    <a:lnTo>
                      <a:pt x="19" y="334"/>
                    </a:lnTo>
                    <a:lnTo>
                      <a:pt x="24" y="334"/>
                    </a:lnTo>
                    <a:lnTo>
                      <a:pt x="34" y="342"/>
                    </a:lnTo>
                    <a:lnTo>
                      <a:pt x="43" y="350"/>
                    </a:lnTo>
                    <a:lnTo>
                      <a:pt x="52" y="350"/>
                    </a:lnTo>
                    <a:lnTo>
                      <a:pt x="52" y="355"/>
                    </a:lnTo>
                    <a:lnTo>
                      <a:pt x="52" y="218"/>
                    </a:lnTo>
                    <a:lnTo>
                      <a:pt x="52" y="371"/>
                    </a:lnTo>
                    <a:lnTo>
                      <a:pt x="52" y="487"/>
                    </a:lnTo>
                    <a:lnTo>
                      <a:pt x="52" y="495"/>
                    </a:lnTo>
                    <a:lnTo>
                      <a:pt x="52" y="501"/>
                    </a:lnTo>
                    <a:lnTo>
                      <a:pt x="61" y="508"/>
                    </a:lnTo>
                    <a:lnTo>
                      <a:pt x="61" y="515"/>
                    </a:lnTo>
                    <a:lnTo>
                      <a:pt x="67" y="515"/>
                    </a:lnTo>
                    <a:lnTo>
                      <a:pt x="67" y="523"/>
                    </a:lnTo>
                    <a:lnTo>
                      <a:pt x="76" y="523"/>
                    </a:lnTo>
                    <a:lnTo>
                      <a:pt x="85" y="523"/>
                    </a:lnTo>
                    <a:lnTo>
                      <a:pt x="94" y="523"/>
                    </a:lnTo>
                    <a:lnTo>
                      <a:pt x="102" y="523"/>
                    </a:lnTo>
                    <a:lnTo>
                      <a:pt x="109" y="515"/>
                    </a:lnTo>
                    <a:lnTo>
                      <a:pt x="118" y="508"/>
                    </a:lnTo>
                    <a:lnTo>
                      <a:pt x="118" y="501"/>
                    </a:lnTo>
                    <a:lnTo>
                      <a:pt x="118" y="495"/>
                    </a:lnTo>
                    <a:lnTo>
                      <a:pt x="128" y="487"/>
                    </a:lnTo>
                    <a:lnTo>
                      <a:pt x="128" y="291"/>
                    </a:lnTo>
                    <a:lnTo>
                      <a:pt x="128" y="487"/>
                    </a:lnTo>
                    <a:lnTo>
                      <a:pt x="128" y="495"/>
                    </a:lnTo>
                    <a:lnTo>
                      <a:pt x="128" y="501"/>
                    </a:lnTo>
                    <a:lnTo>
                      <a:pt x="128" y="508"/>
                    </a:lnTo>
                    <a:lnTo>
                      <a:pt x="137" y="508"/>
                    </a:lnTo>
                    <a:lnTo>
                      <a:pt x="137" y="515"/>
                    </a:lnTo>
                    <a:lnTo>
                      <a:pt x="144" y="523"/>
                    </a:lnTo>
                    <a:lnTo>
                      <a:pt x="151" y="523"/>
                    </a:lnTo>
                    <a:lnTo>
                      <a:pt x="161" y="523"/>
                    </a:lnTo>
                    <a:lnTo>
                      <a:pt x="170" y="523"/>
                    </a:lnTo>
                    <a:lnTo>
                      <a:pt x="179" y="523"/>
                    </a:lnTo>
                    <a:lnTo>
                      <a:pt x="179" y="515"/>
                    </a:lnTo>
                    <a:lnTo>
                      <a:pt x="186" y="515"/>
                    </a:lnTo>
                    <a:lnTo>
                      <a:pt x="186" y="508"/>
                    </a:lnTo>
                    <a:lnTo>
                      <a:pt x="194" y="508"/>
                    </a:lnTo>
                    <a:lnTo>
                      <a:pt x="194" y="501"/>
                    </a:lnTo>
                    <a:lnTo>
                      <a:pt x="194" y="495"/>
                    </a:lnTo>
                    <a:lnTo>
                      <a:pt x="194" y="487"/>
                    </a:lnTo>
                    <a:lnTo>
                      <a:pt x="194" y="371"/>
                    </a:lnTo>
                    <a:lnTo>
                      <a:pt x="194" y="218"/>
                    </a:lnTo>
                    <a:lnTo>
                      <a:pt x="194" y="355"/>
                    </a:lnTo>
                    <a:lnTo>
                      <a:pt x="203" y="350"/>
                    </a:lnTo>
                    <a:lnTo>
                      <a:pt x="212" y="350"/>
                    </a:lnTo>
                    <a:lnTo>
                      <a:pt x="212" y="342"/>
                    </a:lnTo>
                    <a:lnTo>
                      <a:pt x="222" y="334"/>
                    </a:lnTo>
                    <a:lnTo>
                      <a:pt x="229" y="326"/>
                    </a:lnTo>
                    <a:lnTo>
                      <a:pt x="236" y="320"/>
                    </a:lnTo>
                    <a:lnTo>
                      <a:pt x="245" y="314"/>
                    </a:lnTo>
                    <a:lnTo>
                      <a:pt x="245" y="306"/>
                    </a:lnTo>
                    <a:lnTo>
                      <a:pt x="245" y="291"/>
                    </a:lnTo>
                    <a:lnTo>
                      <a:pt x="245" y="197"/>
                    </a:lnTo>
                    <a:lnTo>
                      <a:pt x="245" y="189"/>
                    </a:lnTo>
                    <a:lnTo>
                      <a:pt x="245" y="182"/>
                    </a:lnTo>
                    <a:lnTo>
                      <a:pt x="245" y="174"/>
                    </a:lnTo>
                    <a:lnTo>
                      <a:pt x="245" y="169"/>
                    </a:lnTo>
                    <a:lnTo>
                      <a:pt x="236" y="161"/>
                    </a:lnTo>
                    <a:lnTo>
                      <a:pt x="229" y="161"/>
                    </a:lnTo>
                    <a:lnTo>
                      <a:pt x="222" y="153"/>
                    </a:lnTo>
                    <a:lnTo>
                      <a:pt x="203" y="145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</p:grpSp>
        <p:grpSp>
          <p:nvGrpSpPr>
            <p:cNvPr id="79" name="Group 316"/>
            <p:cNvGrpSpPr>
              <a:grpSpLocks/>
            </p:cNvGrpSpPr>
            <p:nvPr/>
          </p:nvGrpSpPr>
          <p:grpSpPr bwMode="auto">
            <a:xfrm>
              <a:off x="1879" y="3176"/>
              <a:ext cx="105" cy="236"/>
              <a:chOff x="2082" y="2711"/>
              <a:chExt cx="121" cy="262"/>
            </a:xfrm>
          </p:grpSpPr>
          <p:sp>
            <p:nvSpPr>
              <p:cNvPr id="193" name="Freeform 317"/>
              <p:cNvSpPr>
                <a:spLocks/>
              </p:cNvSpPr>
              <p:nvPr/>
            </p:nvSpPr>
            <p:spPr bwMode="auto">
              <a:xfrm>
                <a:off x="2082" y="2711"/>
                <a:ext cx="121" cy="262"/>
              </a:xfrm>
              <a:custGeom>
                <a:avLst/>
                <a:gdLst>
                  <a:gd name="T0" fmla="*/ 0 w 243"/>
                  <a:gd name="T1" fmla="*/ 0 h 525"/>
                  <a:gd name="T2" fmla="*/ 0 w 243"/>
                  <a:gd name="T3" fmla="*/ 0 h 525"/>
                  <a:gd name="T4" fmla="*/ 0 w 243"/>
                  <a:gd name="T5" fmla="*/ 0 h 525"/>
                  <a:gd name="T6" fmla="*/ 0 w 243"/>
                  <a:gd name="T7" fmla="*/ 0 h 525"/>
                  <a:gd name="T8" fmla="*/ 0 w 243"/>
                  <a:gd name="T9" fmla="*/ 0 h 525"/>
                  <a:gd name="T10" fmla="*/ 0 w 243"/>
                  <a:gd name="T11" fmla="*/ 0 h 525"/>
                  <a:gd name="T12" fmla="*/ 0 w 243"/>
                  <a:gd name="T13" fmla="*/ 0 h 525"/>
                  <a:gd name="T14" fmla="*/ 0 w 243"/>
                  <a:gd name="T15" fmla="*/ 0 h 525"/>
                  <a:gd name="T16" fmla="*/ 0 w 243"/>
                  <a:gd name="T17" fmla="*/ 0 h 525"/>
                  <a:gd name="T18" fmla="*/ 0 w 243"/>
                  <a:gd name="T19" fmla="*/ 0 h 525"/>
                  <a:gd name="T20" fmla="*/ 0 w 243"/>
                  <a:gd name="T21" fmla="*/ 0 h 525"/>
                  <a:gd name="T22" fmla="*/ 0 w 243"/>
                  <a:gd name="T23" fmla="*/ 0 h 525"/>
                  <a:gd name="T24" fmla="*/ 0 w 243"/>
                  <a:gd name="T25" fmla="*/ 0 h 525"/>
                  <a:gd name="T26" fmla="*/ 0 w 243"/>
                  <a:gd name="T27" fmla="*/ 0 h 525"/>
                  <a:gd name="T28" fmla="*/ 0 w 243"/>
                  <a:gd name="T29" fmla="*/ 0 h 525"/>
                  <a:gd name="T30" fmla="*/ 0 w 243"/>
                  <a:gd name="T31" fmla="*/ 0 h 525"/>
                  <a:gd name="T32" fmla="*/ 0 w 243"/>
                  <a:gd name="T33" fmla="*/ 0 h 525"/>
                  <a:gd name="T34" fmla="*/ 0 w 243"/>
                  <a:gd name="T35" fmla="*/ 0 h 525"/>
                  <a:gd name="T36" fmla="*/ 0 w 243"/>
                  <a:gd name="T37" fmla="*/ 0 h 525"/>
                  <a:gd name="T38" fmla="*/ 0 w 243"/>
                  <a:gd name="T39" fmla="*/ 0 h 525"/>
                  <a:gd name="T40" fmla="*/ 0 w 243"/>
                  <a:gd name="T41" fmla="*/ 0 h 525"/>
                  <a:gd name="T42" fmla="*/ 0 w 243"/>
                  <a:gd name="T43" fmla="*/ 0 h 525"/>
                  <a:gd name="T44" fmla="*/ 0 w 243"/>
                  <a:gd name="T45" fmla="*/ 0 h 525"/>
                  <a:gd name="T46" fmla="*/ 0 w 243"/>
                  <a:gd name="T47" fmla="*/ 0 h 525"/>
                  <a:gd name="T48" fmla="*/ 0 w 243"/>
                  <a:gd name="T49" fmla="*/ 0 h 525"/>
                  <a:gd name="T50" fmla="*/ 0 w 243"/>
                  <a:gd name="T51" fmla="*/ 0 h 525"/>
                  <a:gd name="T52" fmla="*/ 0 w 243"/>
                  <a:gd name="T53" fmla="*/ 0 h 525"/>
                  <a:gd name="T54" fmla="*/ 0 w 243"/>
                  <a:gd name="T55" fmla="*/ 0 h 525"/>
                  <a:gd name="T56" fmla="*/ 0 w 243"/>
                  <a:gd name="T57" fmla="*/ 0 h 525"/>
                  <a:gd name="T58" fmla="*/ 0 w 243"/>
                  <a:gd name="T59" fmla="*/ 0 h 525"/>
                  <a:gd name="T60" fmla="*/ 0 w 243"/>
                  <a:gd name="T61" fmla="*/ 0 h 525"/>
                  <a:gd name="T62" fmla="*/ 0 w 243"/>
                  <a:gd name="T63" fmla="*/ 0 h 525"/>
                  <a:gd name="T64" fmla="*/ 0 w 243"/>
                  <a:gd name="T65" fmla="*/ 0 h 525"/>
                  <a:gd name="T66" fmla="*/ 0 w 243"/>
                  <a:gd name="T67" fmla="*/ 0 h 525"/>
                  <a:gd name="T68" fmla="*/ 0 w 243"/>
                  <a:gd name="T69" fmla="*/ 0 h 525"/>
                  <a:gd name="T70" fmla="*/ 0 w 243"/>
                  <a:gd name="T71" fmla="*/ 0 h 525"/>
                  <a:gd name="T72" fmla="*/ 0 w 243"/>
                  <a:gd name="T73" fmla="*/ 0 h 525"/>
                  <a:gd name="T74" fmla="*/ 0 w 243"/>
                  <a:gd name="T75" fmla="*/ 0 h 525"/>
                  <a:gd name="T76" fmla="*/ 0 w 243"/>
                  <a:gd name="T77" fmla="*/ 0 h 525"/>
                  <a:gd name="T78" fmla="*/ 0 w 243"/>
                  <a:gd name="T79" fmla="*/ 0 h 525"/>
                  <a:gd name="T80" fmla="*/ 0 w 243"/>
                  <a:gd name="T81" fmla="*/ 0 h 525"/>
                  <a:gd name="T82" fmla="*/ 0 w 243"/>
                  <a:gd name="T83" fmla="*/ 0 h 525"/>
                  <a:gd name="T84" fmla="*/ 0 w 243"/>
                  <a:gd name="T85" fmla="*/ 0 h 525"/>
                  <a:gd name="T86" fmla="*/ 0 w 243"/>
                  <a:gd name="T87" fmla="*/ 0 h 525"/>
                  <a:gd name="T88" fmla="*/ 0 w 243"/>
                  <a:gd name="T89" fmla="*/ 0 h 525"/>
                  <a:gd name="T90" fmla="*/ 0 w 243"/>
                  <a:gd name="T91" fmla="*/ 0 h 525"/>
                  <a:gd name="T92" fmla="*/ 0 w 243"/>
                  <a:gd name="T93" fmla="*/ 0 h 525"/>
                  <a:gd name="T94" fmla="*/ 0 w 243"/>
                  <a:gd name="T95" fmla="*/ 0 h 525"/>
                  <a:gd name="T96" fmla="*/ 0 w 243"/>
                  <a:gd name="T97" fmla="*/ 0 h 525"/>
                  <a:gd name="T98" fmla="*/ 0 w 243"/>
                  <a:gd name="T99" fmla="*/ 0 h 525"/>
                  <a:gd name="T100" fmla="*/ 0 w 243"/>
                  <a:gd name="T101" fmla="*/ 0 h 525"/>
                  <a:gd name="T102" fmla="*/ 0 w 243"/>
                  <a:gd name="T103" fmla="*/ 0 h 525"/>
                  <a:gd name="T104" fmla="*/ 0 w 243"/>
                  <a:gd name="T105" fmla="*/ 0 h 525"/>
                  <a:gd name="T106" fmla="*/ 0 w 243"/>
                  <a:gd name="T107" fmla="*/ 0 h 525"/>
                  <a:gd name="T108" fmla="*/ 0 w 243"/>
                  <a:gd name="T109" fmla="*/ 0 h 525"/>
                  <a:gd name="T110" fmla="*/ 0 w 243"/>
                  <a:gd name="T111" fmla="*/ 0 h 525"/>
                  <a:gd name="T112" fmla="*/ 0 w 243"/>
                  <a:gd name="T113" fmla="*/ 0 h 525"/>
                  <a:gd name="T114" fmla="*/ 0 w 243"/>
                  <a:gd name="T115" fmla="*/ 0 h 525"/>
                  <a:gd name="T116" fmla="*/ 0 w 243"/>
                  <a:gd name="T117" fmla="*/ 0 h 525"/>
                  <a:gd name="T118" fmla="*/ 0 w 243"/>
                  <a:gd name="T119" fmla="*/ 0 h 525"/>
                  <a:gd name="T120" fmla="*/ 0 w 243"/>
                  <a:gd name="T121" fmla="*/ 0 h 525"/>
                  <a:gd name="T122" fmla="*/ 0 w 243"/>
                  <a:gd name="T123" fmla="*/ 0 h 52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3" h="525">
                    <a:moveTo>
                      <a:pt x="201" y="146"/>
                    </a:moveTo>
                    <a:lnTo>
                      <a:pt x="201" y="146"/>
                    </a:lnTo>
                    <a:lnTo>
                      <a:pt x="191" y="146"/>
                    </a:lnTo>
                    <a:lnTo>
                      <a:pt x="186" y="138"/>
                    </a:lnTo>
                    <a:lnTo>
                      <a:pt x="177" y="138"/>
                    </a:lnTo>
                    <a:lnTo>
                      <a:pt x="167" y="132"/>
                    </a:lnTo>
                    <a:lnTo>
                      <a:pt x="158" y="124"/>
                    </a:lnTo>
                    <a:lnTo>
                      <a:pt x="158" y="116"/>
                    </a:lnTo>
                    <a:lnTo>
                      <a:pt x="158" y="110"/>
                    </a:lnTo>
                    <a:lnTo>
                      <a:pt x="167" y="110"/>
                    </a:lnTo>
                    <a:lnTo>
                      <a:pt x="167" y="102"/>
                    </a:lnTo>
                    <a:lnTo>
                      <a:pt x="177" y="95"/>
                    </a:lnTo>
                    <a:lnTo>
                      <a:pt x="186" y="87"/>
                    </a:lnTo>
                    <a:lnTo>
                      <a:pt x="186" y="81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1"/>
                    </a:lnTo>
                    <a:lnTo>
                      <a:pt x="186" y="45"/>
                    </a:lnTo>
                    <a:lnTo>
                      <a:pt x="177" y="37"/>
                    </a:lnTo>
                    <a:lnTo>
                      <a:pt x="177" y="29"/>
                    </a:lnTo>
                    <a:lnTo>
                      <a:pt x="167" y="22"/>
                    </a:lnTo>
                    <a:lnTo>
                      <a:pt x="158" y="16"/>
                    </a:lnTo>
                    <a:lnTo>
                      <a:pt x="151" y="8"/>
                    </a:lnTo>
                    <a:lnTo>
                      <a:pt x="143" y="8"/>
                    </a:lnTo>
                    <a:lnTo>
                      <a:pt x="134" y="0"/>
                    </a:lnTo>
                    <a:lnTo>
                      <a:pt x="125" y="0"/>
                    </a:lnTo>
                    <a:lnTo>
                      <a:pt x="108" y="0"/>
                    </a:lnTo>
                    <a:lnTo>
                      <a:pt x="101" y="8"/>
                    </a:lnTo>
                    <a:lnTo>
                      <a:pt x="92" y="8"/>
                    </a:lnTo>
                    <a:lnTo>
                      <a:pt x="84" y="16"/>
                    </a:lnTo>
                    <a:lnTo>
                      <a:pt x="75" y="22"/>
                    </a:lnTo>
                    <a:lnTo>
                      <a:pt x="66" y="29"/>
                    </a:lnTo>
                    <a:lnTo>
                      <a:pt x="66" y="37"/>
                    </a:lnTo>
                    <a:lnTo>
                      <a:pt x="59" y="45"/>
                    </a:lnTo>
                    <a:lnTo>
                      <a:pt x="59" y="51"/>
                    </a:lnTo>
                    <a:lnTo>
                      <a:pt x="59" y="65"/>
                    </a:lnTo>
                    <a:lnTo>
                      <a:pt x="59" y="73"/>
                    </a:lnTo>
                    <a:lnTo>
                      <a:pt x="59" y="81"/>
                    </a:lnTo>
                    <a:lnTo>
                      <a:pt x="66" y="87"/>
                    </a:lnTo>
                    <a:lnTo>
                      <a:pt x="66" y="95"/>
                    </a:lnTo>
                    <a:lnTo>
                      <a:pt x="75" y="102"/>
                    </a:lnTo>
                    <a:lnTo>
                      <a:pt x="84" y="110"/>
                    </a:lnTo>
                    <a:lnTo>
                      <a:pt x="84" y="116"/>
                    </a:lnTo>
                    <a:lnTo>
                      <a:pt x="84" y="124"/>
                    </a:lnTo>
                    <a:lnTo>
                      <a:pt x="84" y="132"/>
                    </a:lnTo>
                    <a:lnTo>
                      <a:pt x="75" y="138"/>
                    </a:lnTo>
                    <a:lnTo>
                      <a:pt x="66" y="138"/>
                    </a:lnTo>
                    <a:lnTo>
                      <a:pt x="59" y="146"/>
                    </a:lnTo>
                    <a:lnTo>
                      <a:pt x="51" y="146"/>
                    </a:lnTo>
                    <a:lnTo>
                      <a:pt x="33" y="153"/>
                    </a:lnTo>
                    <a:lnTo>
                      <a:pt x="24" y="161"/>
                    </a:lnTo>
                    <a:lnTo>
                      <a:pt x="16" y="161"/>
                    </a:lnTo>
                    <a:lnTo>
                      <a:pt x="9" y="169"/>
                    </a:lnTo>
                    <a:lnTo>
                      <a:pt x="9" y="175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0" y="307"/>
                    </a:lnTo>
                    <a:lnTo>
                      <a:pt x="9" y="313"/>
                    </a:lnTo>
                    <a:lnTo>
                      <a:pt x="16" y="320"/>
                    </a:lnTo>
                    <a:lnTo>
                      <a:pt x="16" y="336"/>
                    </a:lnTo>
                    <a:lnTo>
                      <a:pt x="24" y="336"/>
                    </a:lnTo>
                    <a:lnTo>
                      <a:pt x="33" y="343"/>
                    </a:lnTo>
                    <a:lnTo>
                      <a:pt x="42" y="350"/>
                    </a:lnTo>
                    <a:lnTo>
                      <a:pt x="51" y="350"/>
                    </a:lnTo>
                    <a:lnTo>
                      <a:pt x="51" y="356"/>
                    </a:lnTo>
                    <a:lnTo>
                      <a:pt x="51" y="218"/>
                    </a:lnTo>
                    <a:lnTo>
                      <a:pt x="51" y="372"/>
                    </a:lnTo>
                    <a:lnTo>
                      <a:pt x="51" y="488"/>
                    </a:lnTo>
                    <a:lnTo>
                      <a:pt x="51" y="496"/>
                    </a:lnTo>
                    <a:lnTo>
                      <a:pt x="51" y="503"/>
                    </a:lnTo>
                    <a:lnTo>
                      <a:pt x="59" y="509"/>
                    </a:lnTo>
                    <a:lnTo>
                      <a:pt x="59" y="517"/>
                    </a:lnTo>
                    <a:lnTo>
                      <a:pt x="66" y="517"/>
                    </a:lnTo>
                    <a:lnTo>
                      <a:pt x="66" y="525"/>
                    </a:lnTo>
                    <a:lnTo>
                      <a:pt x="75" y="525"/>
                    </a:lnTo>
                    <a:lnTo>
                      <a:pt x="84" y="525"/>
                    </a:lnTo>
                    <a:lnTo>
                      <a:pt x="92" y="525"/>
                    </a:lnTo>
                    <a:lnTo>
                      <a:pt x="101" y="525"/>
                    </a:lnTo>
                    <a:lnTo>
                      <a:pt x="108" y="517"/>
                    </a:lnTo>
                    <a:lnTo>
                      <a:pt x="118" y="509"/>
                    </a:lnTo>
                    <a:lnTo>
                      <a:pt x="118" y="503"/>
                    </a:lnTo>
                    <a:lnTo>
                      <a:pt x="118" y="496"/>
                    </a:lnTo>
                    <a:lnTo>
                      <a:pt x="125" y="488"/>
                    </a:lnTo>
                    <a:lnTo>
                      <a:pt x="125" y="291"/>
                    </a:lnTo>
                    <a:lnTo>
                      <a:pt x="125" y="488"/>
                    </a:lnTo>
                    <a:lnTo>
                      <a:pt x="125" y="496"/>
                    </a:lnTo>
                    <a:lnTo>
                      <a:pt x="125" y="503"/>
                    </a:lnTo>
                    <a:lnTo>
                      <a:pt x="125" y="509"/>
                    </a:lnTo>
                    <a:lnTo>
                      <a:pt x="134" y="509"/>
                    </a:lnTo>
                    <a:lnTo>
                      <a:pt x="134" y="517"/>
                    </a:lnTo>
                    <a:lnTo>
                      <a:pt x="143" y="525"/>
                    </a:lnTo>
                    <a:lnTo>
                      <a:pt x="151" y="525"/>
                    </a:lnTo>
                    <a:lnTo>
                      <a:pt x="158" y="525"/>
                    </a:lnTo>
                    <a:lnTo>
                      <a:pt x="167" y="525"/>
                    </a:lnTo>
                    <a:lnTo>
                      <a:pt x="177" y="525"/>
                    </a:lnTo>
                    <a:lnTo>
                      <a:pt x="177" y="517"/>
                    </a:lnTo>
                    <a:lnTo>
                      <a:pt x="186" y="517"/>
                    </a:lnTo>
                    <a:lnTo>
                      <a:pt x="186" y="509"/>
                    </a:lnTo>
                    <a:lnTo>
                      <a:pt x="191" y="509"/>
                    </a:lnTo>
                    <a:lnTo>
                      <a:pt x="191" y="503"/>
                    </a:lnTo>
                    <a:lnTo>
                      <a:pt x="191" y="496"/>
                    </a:lnTo>
                    <a:lnTo>
                      <a:pt x="191" y="488"/>
                    </a:lnTo>
                    <a:lnTo>
                      <a:pt x="191" y="372"/>
                    </a:lnTo>
                    <a:lnTo>
                      <a:pt x="191" y="218"/>
                    </a:lnTo>
                    <a:lnTo>
                      <a:pt x="191" y="356"/>
                    </a:lnTo>
                    <a:lnTo>
                      <a:pt x="201" y="350"/>
                    </a:lnTo>
                    <a:lnTo>
                      <a:pt x="210" y="350"/>
                    </a:lnTo>
                    <a:lnTo>
                      <a:pt x="210" y="343"/>
                    </a:lnTo>
                    <a:lnTo>
                      <a:pt x="219" y="336"/>
                    </a:lnTo>
                    <a:lnTo>
                      <a:pt x="226" y="328"/>
                    </a:lnTo>
                    <a:lnTo>
                      <a:pt x="234" y="320"/>
                    </a:lnTo>
                    <a:lnTo>
                      <a:pt x="243" y="313"/>
                    </a:lnTo>
                    <a:lnTo>
                      <a:pt x="243" y="307"/>
                    </a:lnTo>
                    <a:lnTo>
                      <a:pt x="243" y="291"/>
                    </a:lnTo>
                    <a:lnTo>
                      <a:pt x="243" y="197"/>
                    </a:lnTo>
                    <a:lnTo>
                      <a:pt x="243" y="189"/>
                    </a:lnTo>
                    <a:lnTo>
                      <a:pt x="243" y="181"/>
                    </a:lnTo>
                    <a:lnTo>
                      <a:pt x="243" y="175"/>
                    </a:lnTo>
                    <a:lnTo>
                      <a:pt x="243" y="169"/>
                    </a:lnTo>
                    <a:lnTo>
                      <a:pt x="234" y="161"/>
                    </a:lnTo>
                    <a:lnTo>
                      <a:pt x="226" y="161"/>
                    </a:lnTo>
                    <a:lnTo>
                      <a:pt x="219" y="153"/>
                    </a:lnTo>
                    <a:lnTo>
                      <a:pt x="201" y="1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94" name="Freeform 318"/>
              <p:cNvSpPr>
                <a:spLocks/>
              </p:cNvSpPr>
              <p:nvPr/>
            </p:nvSpPr>
            <p:spPr bwMode="auto">
              <a:xfrm>
                <a:off x="2082" y="2711"/>
                <a:ext cx="121" cy="262"/>
              </a:xfrm>
              <a:custGeom>
                <a:avLst/>
                <a:gdLst>
                  <a:gd name="T0" fmla="*/ 0 w 243"/>
                  <a:gd name="T1" fmla="*/ 0 h 525"/>
                  <a:gd name="T2" fmla="*/ 0 w 243"/>
                  <a:gd name="T3" fmla="*/ 0 h 525"/>
                  <a:gd name="T4" fmla="*/ 0 w 243"/>
                  <a:gd name="T5" fmla="*/ 0 h 525"/>
                  <a:gd name="T6" fmla="*/ 0 w 243"/>
                  <a:gd name="T7" fmla="*/ 0 h 525"/>
                  <a:gd name="T8" fmla="*/ 0 w 243"/>
                  <a:gd name="T9" fmla="*/ 0 h 525"/>
                  <a:gd name="T10" fmla="*/ 0 w 243"/>
                  <a:gd name="T11" fmla="*/ 0 h 525"/>
                  <a:gd name="T12" fmla="*/ 0 w 243"/>
                  <a:gd name="T13" fmla="*/ 0 h 525"/>
                  <a:gd name="T14" fmla="*/ 0 w 243"/>
                  <a:gd name="T15" fmla="*/ 0 h 525"/>
                  <a:gd name="T16" fmla="*/ 0 w 243"/>
                  <a:gd name="T17" fmla="*/ 0 h 525"/>
                  <a:gd name="T18" fmla="*/ 0 w 243"/>
                  <a:gd name="T19" fmla="*/ 0 h 525"/>
                  <a:gd name="T20" fmla="*/ 0 w 243"/>
                  <a:gd name="T21" fmla="*/ 0 h 525"/>
                  <a:gd name="T22" fmla="*/ 0 w 243"/>
                  <a:gd name="T23" fmla="*/ 0 h 525"/>
                  <a:gd name="T24" fmla="*/ 0 w 243"/>
                  <a:gd name="T25" fmla="*/ 0 h 525"/>
                  <a:gd name="T26" fmla="*/ 0 w 243"/>
                  <a:gd name="T27" fmla="*/ 0 h 525"/>
                  <a:gd name="T28" fmla="*/ 0 w 243"/>
                  <a:gd name="T29" fmla="*/ 0 h 525"/>
                  <a:gd name="T30" fmla="*/ 0 w 243"/>
                  <a:gd name="T31" fmla="*/ 0 h 525"/>
                  <a:gd name="T32" fmla="*/ 0 w 243"/>
                  <a:gd name="T33" fmla="*/ 0 h 525"/>
                  <a:gd name="T34" fmla="*/ 0 w 243"/>
                  <a:gd name="T35" fmla="*/ 0 h 525"/>
                  <a:gd name="T36" fmla="*/ 0 w 243"/>
                  <a:gd name="T37" fmla="*/ 0 h 525"/>
                  <a:gd name="T38" fmla="*/ 0 w 243"/>
                  <a:gd name="T39" fmla="*/ 0 h 525"/>
                  <a:gd name="T40" fmla="*/ 0 w 243"/>
                  <a:gd name="T41" fmla="*/ 0 h 525"/>
                  <a:gd name="T42" fmla="*/ 0 w 243"/>
                  <a:gd name="T43" fmla="*/ 0 h 525"/>
                  <a:gd name="T44" fmla="*/ 0 w 243"/>
                  <a:gd name="T45" fmla="*/ 0 h 525"/>
                  <a:gd name="T46" fmla="*/ 0 w 243"/>
                  <a:gd name="T47" fmla="*/ 0 h 525"/>
                  <a:gd name="T48" fmla="*/ 0 w 243"/>
                  <a:gd name="T49" fmla="*/ 0 h 525"/>
                  <a:gd name="T50" fmla="*/ 0 w 243"/>
                  <a:gd name="T51" fmla="*/ 0 h 525"/>
                  <a:gd name="T52" fmla="*/ 0 w 243"/>
                  <a:gd name="T53" fmla="*/ 0 h 525"/>
                  <a:gd name="T54" fmla="*/ 0 w 243"/>
                  <a:gd name="T55" fmla="*/ 0 h 525"/>
                  <a:gd name="T56" fmla="*/ 0 w 243"/>
                  <a:gd name="T57" fmla="*/ 0 h 525"/>
                  <a:gd name="T58" fmla="*/ 0 w 243"/>
                  <a:gd name="T59" fmla="*/ 0 h 525"/>
                  <a:gd name="T60" fmla="*/ 0 w 243"/>
                  <a:gd name="T61" fmla="*/ 0 h 525"/>
                  <a:gd name="T62" fmla="*/ 0 w 243"/>
                  <a:gd name="T63" fmla="*/ 0 h 525"/>
                  <a:gd name="T64" fmla="*/ 0 w 243"/>
                  <a:gd name="T65" fmla="*/ 0 h 525"/>
                  <a:gd name="T66" fmla="*/ 0 w 243"/>
                  <a:gd name="T67" fmla="*/ 0 h 525"/>
                  <a:gd name="T68" fmla="*/ 0 w 243"/>
                  <a:gd name="T69" fmla="*/ 0 h 525"/>
                  <a:gd name="T70" fmla="*/ 0 w 243"/>
                  <a:gd name="T71" fmla="*/ 0 h 525"/>
                  <a:gd name="T72" fmla="*/ 0 w 243"/>
                  <a:gd name="T73" fmla="*/ 0 h 525"/>
                  <a:gd name="T74" fmla="*/ 0 w 243"/>
                  <a:gd name="T75" fmla="*/ 0 h 525"/>
                  <a:gd name="T76" fmla="*/ 0 w 243"/>
                  <a:gd name="T77" fmla="*/ 0 h 525"/>
                  <a:gd name="T78" fmla="*/ 0 w 243"/>
                  <a:gd name="T79" fmla="*/ 0 h 525"/>
                  <a:gd name="T80" fmla="*/ 0 w 243"/>
                  <a:gd name="T81" fmla="*/ 0 h 525"/>
                  <a:gd name="T82" fmla="*/ 0 w 243"/>
                  <a:gd name="T83" fmla="*/ 0 h 525"/>
                  <a:gd name="T84" fmla="*/ 0 w 243"/>
                  <a:gd name="T85" fmla="*/ 0 h 525"/>
                  <a:gd name="T86" fmla="*/ 0 w 243"/>
                  <a:gd name="T87" fmla="*/ 0 h 525"/>
                  <a:gd name="T88" fmla="*/ 0 w 243"/>
                  <a:gd name="T89" fmla="*/ 0 h 525"/>
                  <a:gd name="T90" fmla="*/ 0 w 243"/>
                  <a:gd name="T91" fmla="*/ 0 h 525"/>
                  <a:gd name="T92" fmla="*/ 0 w 243"/>
                  <a:gd name="T93" fmla="*/ 0 h 525"/>
                  <a:gd name="T94" fmla="*/ 0 w 243"/>
                  <a:gd name="T95" fmla="*/ 0 h 525"/>
                  <a:gd name="T96" fmla="*/ 0 w 243"/>
                  <a:gd name="T97" fmla="*/ 0 h 525"/>
                  <a:gd name="T98" fmla="*/ 0 w 243"/>
                  <a:gd name="T99" fmla="*/ 0 h 525"/>
                  <a:gd name="T100" fmla="*/ 0 w 243"/>
                  <a:gd name="T101" fmla="*/ 0 h 525"/>
                  <a:gd name="T102" fmla="*/ 0 w 243"/>
                  <a:gd name="T103" fmla="*/ 0 h 525"/>
                  <a:gd name="T104" fmla="*/ 0 w 243"/>
                  <a:gd name="T105" fmla="*/ 0 h 525"/>
                  <a:gd name="T106" fmla="*/ 0 w 243"/>
                  <a:gd name="T107" fmla="*/ 0 h 525"/>
                  <a:gd name="T108" fmla="*/ 0 w 243"/>
                  <a:gd name="T109" fmla="*/ 0 h 525"/>
                  <a:gd name="T110" fmla="*/ 0 w 243"/>
                  <a:gd name="T111" fmla="*/ 0 h 525"/>
                  <a:gd name="T112" fmla="*/ 0 w 243"/>
                  <a:gd name="T113" fmla="*/ 0 h 525"/>
                  <a:gd name="T114" fmla="*/ 0 w 243"/>
                  <a:gd name="T115" fmla="*/ 0 h 525"/>
                  <a:gd name="T116" fmla="*/ 0 w 243"/>
                  <a:gd name="T117" fmla="*/ 0 h 525"/>
                  <a:gd name="T118" fmla="*/ 0 w 243"/>
                  <a:gd name="T119" fmla="*/ 0 h 525"/>
                  <a:gd name="T120" fmla="*/ 0 w 243"/>
                  <a:gd name="T121" fmla="*/ 0 h 525"/>
                  <a:gd name="T122" fmla="*/ 0 w 243"/>
                  <a:gd name="T123" fmla="*/ 0 h 52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3" h="525">
                    <a:moveTo>
                      <a:pt x="201" y="146"/>
                    </a:moveTo>
                    <a:lnTo>
                      <a:pt x="201" y="146"/>
                    </a:lnTo>
                    <a:lnTo>
                      <a:pt x="191" y="146"/>
                    </a:lnTo>
                    <a:lnTo>
                      <a:pt x="186" y="138"/>
                    </a:lnTo>
                    <a:lnTo>
                      <a:pt x="177" y="138"/>
                    </a:lnTo>
                    <a:lnTo>
                      <a:pt x="167" y="132"/>
                    </a:lnTo>
                    <a:lnTo>
                      <a:pt x="158" y="124"/>
                    </a:lnTo>
                    <a:lnTo>
                      <a:pt x="158" y="116"/>
                    </a:lnTo>
                    <a:lnTo>
                      <a:pt x="158" y="110"/>
                    </a:lnTo>
                    <a:lnTo>
                      <a:pt x="167" y="110"/>
                    </a:lnTo>
                    <a:lnTo>
                      <a:pt x="167" y="102"/>
                    </a:lnTo>
                    <a:lnTo>
                      <a:pt x="177" y="95"/>
                    </a:lnTo>
                    <a:lnTo>
                      <a:pt x="186" y="87"/>
                    </a:lnTo>
                    <a:lnTo>
                      <a:pt x="186" y="81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1"/>
                    </a:lnTo>
                    <a:lnTo>
                      <a:pt x="186" y="45"/>
                    </a:lnTo>
                    <a:lnTo>
                      <a:pt x="177" y="37"/>
                    </a:lnTo>
                    <a:lnTo>
                      <a:pt x="177" y="29"/>
                    </a:lnTo>
                    <a:lnTo>
                      <a:pt x="167" y="22"/>
                    </a:lnTo>
                    <a:lnTo>
                      <a:pt x="158" y="16"/>
                    </a:lnTo>
                    <a:lnTo>
                      <a:pt x="151" y="8"/>
                    </a:lnTo>
                    <a:lnTo>
                      <a:pt x="143" y="8"/>
                    </a:lnTo>
                    <a:lnTo>
                      <a:pt x="134" y="0"/>
                    </a:lnTo>
                    <a:lnTo>
                      <a:pt x="125" y="0"/>
                    </a:lnTo>
                    <a:lnTo>
                      <a:pt x="108" y="0"/>
                    </a:lnTo>
                    <a:lnTo>
                      <a:pt x="101" y="8"/>
                    </a:lnTo>
                    <a:lnTo>
                      <a:pt x="92" y="8"/>
                    </a:lnTo>
                    <a:lnTo>
                      <a:pt x="84" y="16"/>
                    </a:lnTo>
                    <a:lnTo>
                      <a:pt x="75" y="22"/>
                    </a:lnTo>
                    <a:lnTo>
                      <a:pt x="66" y="29"/>
                    </a:lnTo>
                    <a:lnTo>
                      <a:pt x="66" y="37"/>
                    </a:lnTo>
                    <a:lnTo>
                      <a:pt x="59" y="45"/>
                    </a:lnTo>
                    <a:lnTo>
                      <a:pt x="59" y="51"/>
                    </a:lnTo>
                    <a:lnTo>
                      <a:pt x="59" y="65"/>
                    </a:lnTo>
                    <a:lnTo>
                      <a:pt x="59" y="73"/>
                    </a:lnTo>
                    <a:lnTo>
                      <a:pt x="59" y="81"/>
                    </a:lnTo>
                    <a:lnTo>
                      <a:pt x="66" y="87"/>
                    </a:lnTo>
                    <a:lnTo>
                      <a:pt x="66" y="95"/>
                    </a:lnTo>
                    <a:lnTo>
                      <a:pt x="75" y="102"/>
                    </a:lnTo>
                    <a:lnTo>
                      <a:pt x="84" y="110"/>
                    </a:lnTo>
                    <a:lnTo>
                      <a:pt x="84" y="116"/>
                    </a:lnTo>
                    <a:lnTo>
                      <a:pt x="84" y="124"/>
                    </a:lnTo>
                    <a:lnTo>
                      <a:pt x="84" y="132"/>
                    </a:lnTo>
                    <a:lnTo>
                      <a:pt x="75" y="138"/>
                    </a:lnTo>
                    <a:lnTo>
                      <a:pt x="66" y="138"/>
                    </a:lnTo>
                    <a:lnTo>
                      <a:pt x="59" y="146"/>
                    </a:lnTo>
                    <a:lnTo>
                      <a:pt x="51" y="146"/>
                    </a:lnTo>
                    <a:lnTo>
                      <a:pt x="33" y="153"/>
                    </a:lnTo>
                    <a:lnTo>
                      <a:pt x="24" y="161"/>
                    </a:lnTo>
                    <a:lnTo>
                      <a:pt x="16" y="161"/>
                    </a:lnTo>
                    <a:lnTo>
                      <a:pt x="9" y="169"/>
                    </a:lnTo>
                    <a:lnTo>
                      <a:pt x="9" y="175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0" y="307"/>
                    </a:lnTo>
                    <a:lnTo>
                      <a:pt x="9" y="313"/>
                    </a:lnTo>
                    <a:lnTo>
                      <a:pt x="16" y="320"/>
                    </a:lnTo>
                    <a:lnTo>
                      <a:pt x="16" y="336"/>
                    </a:lnTo>
                    <a:lnTo>
                      <a:pt x="24" y="336"/>
                    </a:lnTo>
                    <a:lnTo>
                      <a:pt x="33" y="343"/>
                    </a:lnTo>
                    <a:lnTo>
                      <a:pt x="42" y="350"/>
                    </a:lnTo>
                    <a:lnTo>
                      <a:pt x="51" y="350"/>
                    </a:lnTo>
                    <a:lnTo>
                      <a:pt x="51" y="356"/>
                    </a:lnTo>
                    <a:lnTo>
                      <a:pt x="51" y="218"/>
                    </a:lnTo>
                    <a:lnTo>
                      <a:pt x="51" y="372"/>
                    </a:lnTo>
                    <a:lnTo>
                      <a:pt x="51" y="488"/>
                    </a:lnTo>
                    <a:lnTo>
                      <a:pt x="51" y="496"/>
                    </a:lnTo>
                    <a:lnTo>
                      <a:pt x="51" y="503"/>
                    </a:lnTo>
                    <a:lnTo>
                      <a:pt x="59" y="509"/>
                    </a:lnTo>
                    <a:lnTo>
                      <a:pt x="59" y="517"/>
                    </a:lnTo>
                    <a:lnTo>
                      <a:pt x="66" y="517"/>
                    </a:lnTo>
                    <a:lnTo>
                      <a:pt x="66" y="525"/>
                    </a:lnTo>
                    <a:lnTo>
                      <a:pt x="75" y="525"/>
                    </a:lnTo>
                    <a:lnTo>
                      <a:pt x="84" y="525"/>
                    </a:lnTo>
                    <a:lnTo>
                      <a:pt x="92" y="525"/>
                    </a:lnTo>
                    <a:lnTo>
                      <a:pt x="101" y="525"/>
                    </a:lnTo>
                    <a:lnTo>
                      <a:pt x="108" y="517"/>
                    </a:lnTo>
                    <a:lnTo>
                      <a:pt x="118" y="509"/>
                    </a:lnTo>
                    <a:lnTo>
                      <a:pt x="118" y="503"/>
                    </a:lnTo>
                    <a:lnTo>
                      <a:pt x="118" y="496"/>
                    </a:lnTo>
                    <a:lnTo>
                      <a:pt x="125" y="488"/>
                    </a:lnTo>
                    <a:lnTo>
                      <a:pt x="125" y="291"/>
                    </a:lnTo>
                    <a:lnTo>
                      <a:pt x="125" y="488"/>
                    </a:lnTo>
                    <a:lnTo>
                      <a:pt x="125" y="496"/>
                    </a:lnTo>
                    <a:lnTo>
                      <a:pt x="125" y="503"/>
                    </a:lnTo>
                    <a:lnTo>
                      <a:pt x="125" y="509"/>
                    </a:lnTo>
                    <a:lnTo>
                      <a:pt x="134" y="509"/>
                    </a:lnTo>
                    <a:lnTo>
                      <a:pt x="134" y="517"/>
                    </a:lnTo>
                    <a:lnTo>
                      <a:pt x="143" y="525"/>
                    </a:lnTo>
                    <a:lnTo>
                      <a:pt x="151" y="525"/>
                    </a:lnTo>
                    <a:lnTo>
                      <a:pt x="158" y="525"/>
                    </a:lnTo>
                    <a:lnTo>
                      <a:pt x="167" y="525"/>
                    </a:lnTo>
                    <a:lnTo>
                      <a:pt x="177" y="525"/>
                    </a:lnTo>
                    <a:lnTo>
                      <a:pt x="177" y="517"/>
                    </a:lnTo>
                    <a:lnTo>
                      <a:pt x="186" y="517"/>
                    </a:lnTo>
                    <a:lnTo>
                      <a:pt x="186" y="509"/>
                    </a:lnTo>
                    <a:lnTo>
                      <a:pt x="191" y="509"/>
                    </a:lnTo>
                    <a:lnTo>
                      <a:pt x="191" y="503"/>
                    </a:lnTo>
                    <a:lnTo>
                      <a:pt x="191" y="496"/>
                    </a:lnTo>
                    <a:lnTo>
                      <a:pt x="191" y="488"/>
                    </a:lnTo>
                    <a:lnTo>
                      <a:pt x="191" y="372"/>
                    </a:lnTo>
                    <a:lnTo>
                      <a:pt x="191" y="218"/>
                    </a:lnTo>
                    <a:lnTo>
                      <a:pt x="191" y="356"/>
                    </a:lnTo>
                    <a:lnTo>
                      <a:pt x="201" y="350"/>
                    </a:lnTo>
                    <a:lnTo>
                      <a:pt x="210" y="350"/>
                    </a:lnTo>
                    <a:lnTo>
                      <a:pt x="210" y="343"/>
                    </a:lnTo>
                    <a:lnTo>
                      <a:pt x="219" y="336"/>
                    </a:lnTo>
                    <a:lnTo>
                      <a:pt x="226" y="328"/>
                    </a:lnTo>
                    <a:lnTo>
                      <a:pt x="234" y="320"/>
                    </a:lnTo>
                    <a:lnTo>
                      <a:pt x="243" y="313"/>
                    </a:lnTo>
                    <a:lnTo>
                      <a:pt x="243" y="307"/>
                    </a:lnTo>
                    <a:lnTo>
                      <a:pt x="243" y="291"/>
                    </a:lnTo>
                    <a:lnTo>
                      <a:pt x="243" y="197"/>
                    </a:lnTo>
                    <a:lnTo>
                      <a:pt x="243" y="189"/>
                    </a:lnTo>
                    <a:lnTo>
                      <a:pt x="243" y="181"/>
                    </a:lnTo>
                    <a:lnTo>
                      <a:pt x="243" y="175"/>
                    </a:lnTo>
                    <a:lnTo>
                      <a:pt x="243" y="169"/>
                    </a:lnTo>
                    <a:lnTo>
                      <a:pt x="234" y="161"/>
                    </a:lnTo>
                    <a:lnTo>
                      <a:pt x="226" y="161"/>
                    </a:lnTo>
                    <a:lnTo>
                      <a:pt x="219" y="153"/>
                    </a:lnTo>
                    <a:lnTo>
                      <a:pt x="201" y="146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</p:grpSp>
        <p:grpSp>
          <p:nvGrpSpPr>
            <p:cNvPr id="80" name="Group 319"/>
            <p:cNvGrpSpPr>
              <a:grpSpLocks/>
            </p:cNvGrpSpPr>
            <p:nvPr/>
          </p:nvGrpSpPr>
          <p:grpSpPr bwMode="auto">
            <a:xfrm>
              <a:off x="2119" y="3777"/>
              <a:ext cx="105" cy="236"/>
              <a:chOff x="2356" y="3117"/>
              <a:chExt cx="121" cy="262"/>
            </a:xfrm>
          </p:grpSpPr>
          <p:sp>
            <p:nvSpPr>
              <p:cNvPr id="191" name="Freeform 320"/>
              <p:cNvSpPr>
                <a:spLocks/>
              </p:cNvSpPr>
              <p:nvPr/>
            </p:nvSpPr>
            <p:spPr bwMode="auto">
              <a:xfrm>
                <a:off x="2356" y="3117"/>
                <a:ext cx="121" cy="262"/>
              </a:xfrm>
              <a:custGeom>
                <a:avLst/>
                <a:gdLst>
                  <a:gd name="T0" fmla="*/ 0 w 243"/>
                  <a:gd name="T1" fmla="*/ 1 h 523"/>
                  <a:gd name="T2" fmla="*/ 0 w 243"/>
                  <a:gd name="T3" fmla="*/ 1 h 523"/>
                  <a:gd name="T4" fmla="*/ 0 w 243"/>
                  <a:gd name="T5" fmla="*/ 1 h 523"/>
                  <a:gd name="T6" fmla="*/ 0 w 243"/>
                  <a:gd name="T7" fmla="*/ 1 h 523"/>
                  <a:gd name="T8" fmla="*/ 0 w 243"/>
                  <a:gd name="T9" fmla="*/ 1 h 523"/>
                  <a:gd name="T10" fmla="*/ 0 w 243"/>
                  <a:gd name="T11" fmla="*/ 1 h 523"/>
                  <a:gd name="T12" fmla="*/ 0 w 243"/>
                  <a:gd name="T13" fmla="*/ 1 h 523"/>
                  <a:gd name="T14" fmla="*/ 0 w 243"/>
                  <a:gd name="T15" fmla="*/ 1 h 523"/>
                  <a:gd name="T16" fmla="*/ 0 w 243"/>
                  <a:gd name="T17" fmla="*/ 1 h 523"/>
                  <a:gd name="T18" fmla="*/ 0 w 243"/>
                  <a:gd name="T19" fmla="*/ 1 h 523"/>
                  <a:gd name="T20" fmla="*/ 0 w 243"/>
                  <a:gd name="T21" fmla="*/ 1 h 523"/>
                  <a:gd name="T22" fmla="*/ 0 w 243"/>
                  <a:gd name="T23" fmla="*/ 1 h 523"/>
                  <a:gd name="T24" fmla="*/ 0 w 243"/>
                  <a:gd name="T25" fmla="*/ 0 h 523"/>
                  <a:gd name="T26" fmla="*/ 0 w 243"/>
                  <a:gd name="T27" fmla="*/ 1 h 523"/>
                  <a:gd name="T28" fmla="*/ 0 w 243"/>
                  <a:gd name="T29" fmla="*/ 1 h 523"/>
                  <a:gd name="T30" fmla="*/ 0 w 243"/>
                  <a:gd name="T31" fmla="*/ 1 h 523"/>
                  <a:gd name="T32" fmla="*/ 0 w 243"/>
                  <a:gd name="T33" fmla="*/ 1 h 523"/>
                  <a:gd name="T34" fmla="*/ 0 w 243"/>
                  <a:gd name="T35" fmla="*/ 1 h 523"/>
                  <a:gd name="T36" fmla="*/ 0 w 243"/>
                  <a:gd name="T37" fmla="*/ 1 h 523"/>
                  <a:gd name="T38" fmla="*/ 0 w 243"/>
                  <a:gd name="T39" fmla="*/ 1 h 523"/>
                  <a:gd name="T40" fmla="*/ 0 w 243"/>
                  <a:gd name="T41" fmla="*/ 1 h 523"/>
                  <a:gd name="T42" fmla="*/ 0 w 243"/>
                  <a:gd name="T43" fmla="*/ 1 h 523"/>
                  <a:gd name="T44" fmla="*/ 0 w 243"/>
                  <a:gd name="T45" fmla="*/ 1 h 523"/>
                  <a:gd name="T46" fmla="*/ 0 w 243"/>
                  <a:gd name="T47" fmla="*/ 1 h 523"/>
                  <a:gd name="T48" fmla="*/ 0 w 243"/>
                  <a:gd name="T49" fmla="*/ 1 h 523"/>
                  <a:gd name="T50" fmla="*/ 0 w 243"/>
                  <a:gd name="T51" fmla="*/ 1 h 523"/>
                  <a:gd name="T52" fmla="*/ 0 w 243"/>
                  <a:gd name="T53" fmla="*/ 1 h 523"/>
                  <a:gd name="T54" fmla="*/ 0 w 243"/>
                  <a:gd name="T55" fmla="*/ 1 h 523"/>
                  <a:gd name="T56" fmla="*/ 0 w 243"/>
                  <a:gd name="T57" fmla="*/ 1 h 523"/>
                  <a:gd name="T58" fmla="*/ 0 w 243"/>
                  <a:gd name="T59" fmla="*/ 1 h 523"/>
                  <a:gd name="T60" fmla="*/ 0 w 243"/>
                  <a:gd name="T61" fmla="*/ 1 h 523"/>
                  <a:gd name="T62" fmla="*/ 0 w 243"/>
                  <a:gd name="T63" fmla="*/ 1 h 523"/>
                  <a:gd name="T64" fmla="*/ 0 w 243"/>
                  <a:gd name="T65" fmla="*/ 1 h 523"/>
                  <a:gd name="T66" fmla="*/ 0 w 243"/>
                  <a:gd name="T67" fmla="*/ 1 h 523"/>
                  <a:gd name="T68" fmla="*/ 0 w 243"/>
                  <a:gd name="T69" fmla="*/ 1 h 523"/>
                  <a:gd name="T70" fmla="*/ 0 w 243"/>
                  <a:gd name="T71" fmla="*/ 1 h 523"/>
                  <a:gd name="T72" fmla="*/ 0 w 243"/>
                  <a:gd name="T73" fmla="*/ 1 h 523"/>
                  <a:gd name="T74" fmla="*/ 0 w 243"/>
                  <a:gd name="T75" fmla="*/ 1 h 523"/>
                  <a:gd name="T76" fmla="*/ 0 w 243"/>
                  <a:gd name="T77" fmla="*/ 1 h 523"/>
                  <a:gd name="T78" fmla="*/ 0 w 243"/>
                  <a:gd name="T79" fmla="*/ 1 h 523"/>
                  <a:gd name="T80" fmla="*/ 0 w 243"/>
                  <a:gd name="T81" fmla="*/ 1 h 523"/>
                  <a:gd name="T82" fmla="*/ 0 w 243"/>
                  <a:gd name="T83" fmla="*/ 1 h 523"/>
                  <a:gd name="T84" fmla="*/ 0 w 243"/>
                  <a:gd name="T85" fmla="*/ 1 h 523"/>
                  <a:gd name="T86" fmla="*/ 0 w 243"/>
                  <a:gd name="T87" fmla="*/ 1 h 523"/>
                  <a:gd name="T88" fmla="*/ 0 w 243"/>
                  <a:gd name="T89" fmla="*/ 1 h 523"/>
                  <a:gd name="T90" fmla="*/ 0 w 243"/>
                  <a:gd name="T91" fmla="*/ 1 h 523"/>
                  <a:gd name="T92" fmla="*/ 0 w 243"/>
                  <a:gd name="T93" fmla="*/ 1 h 523"/>
                  <a:gd name="T94" fmla="*/ 0 w 243"/>
                  <a:gd name="T95" fmla="*/ 1 h 523"/>
                  <a:gd name="T96" fmla="*/ 0 w 243"/>
                  <a:gd name="T97" fmla="*/ 1 h 523"/>
                  <a:gd name="T98" fmla="*/ 0 w 243"/>
                  <a:gd name="T99" fmla="*/ 1 h 523"/>
                  <a:gd name="T100" fmla="*/ 0 w 243"/>
                  <a:gd name="T101" fmla="*/ 1 h 523"/>
                  <a:gd name="T102" fmla="*/ 0 w 243"/>
                  <a:gd name="T103" fmla="*/ 1 h 523"/>
                  <a:gd name="T104" fmla="*/ 0 w 243"/>
                  <a:gd name="T105" fmla="*/ 1 h 523"/>
                  <a:gd name="T106" fmla="*/ 0 w 243"/>
                  <a:gd name="T107" fmla="*/ 1 h 523"/>
                  <a:gd name="T108" fmla="*/ 0 w 243"/>
                  <a:gd name="T109" fmla="*/ 1 h 523"/>
                  <a:gd name="T110" fmla="*/ 0 w 243"/>
                  <a:gd name="T111" fmla="*/ 1 h 523"/>
                  <a:gd name="T112" fmla="*/ 0 w 243"/>
                  <a:gd name="T113" fmla="*/ 1 h 523"/>
                  <a:gd name="T114" fmla="*/ 0 w 243"/>
                  <a:gd name="T115" fmla="*/ 1 h 523"/>
                  <a:gd name="T116" fmla="*/ 0 w 243"/>
                  <a:gd name="T117" fmla="*/ 1 h 523"/>
                  <a:gd name="T118" fmla="*/ 0 w 243"/>
                  <a:gd name="T119" fmla="*/ 1 h 523"/>
                  <a:gd name="T120" fmla="*/ 0 w 243"/>
                  <a:gd name="T121" fmla="*/ 1 h 523"/>
                  <a:gd name="T122" fmla="*/ 0 w 243"/>
                  <a:gd name="T123" fmla="*/ 1 h 52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3" h="523">
                    <a:moveTo>
                      <a:pt x="201" y="144"/>
                    </a:moveTo>
                    <a:lnTo>
                      <a:pt x="201" y="144"/>
                    </a:lnTo>
                    <a:lnTo>
                      <a:pt x="192" y="144"/>
                    </a:lnTo>
                    <a:lnTo>
                      <a:pt x="186" y="138"/>
                    </a:lnTo>
                    <a:lnTo>
                      <a:pt x="177" y="138"/>
                    </a:lnTo>
                    <a:lnTo>
                      <a:pt x="168" y="132"/>
                    </a:lnTo>
                    <a:lnTo>
                      <a:pt x="159" y="124"/>
                    </a:lnTo>
                    <a:lnTo>
                      <a:pt x="159" y="116"/>
                    </a:lnTo>
                    <a:lnTo>
                      <a:pt x="159" y="108"/>
                    </a:lnTo>
                    <a:lnTo>
                      <a:pt x="168" y="108"/>
                    </a:lnTo>
                    <a:lnTo>
                      <a:pt x="168" y="101"/>
                    </a:lnTo>
                    <a:lnTo>
                      <a:pt x="177" y="95"/>
                    </a:lnTo>
                    <a:lnTo>
                      <a:pt x="186" y="87"/>
                    </a:lnTo>
                    <a:lnTo>
                      <a:pt x="186" y="79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0"/>
                    </a:lnTo>
                    <a:lnTo>
                      <a:pt x="186" y="44"/>
                    </a:lnTo>
                    <a:lnTo>
                      <a:pt x="177" y="36"/>
                    </a:lnTo>
                    <a:lnTo>
                      <a:pt x="177" y="28"/>
                    </a:lnTo>
                    <a:lnTo>
                      <a:pt x="168" y="22"/>
                    </a:lnTo>
                    <a:lnTo>
                      <a:pt x="159" y="16"/>
                    </a:lnTo>
                    <a:lnTo>
                      <a:pt x="151" y="8"/>
                    </a:lnTo>
                    <a:lnTo>
                      <a:pt x="144" y="8"/>
                    </a:lnTo>
                    <a:lnTo>
                      <a:pt x="135" y="0"/>
                    </a:lnTo>
                    <a:lnTo>
                      <a:pt x="125" y="0"/>
                    </a:lnTo>
                    <a:lnTo>
                      <a:pt x="109" y="0"/>
                    </a:lnTo>
                    <a:lnTo>
                      <a:pt x="101" y="8"/>
                    </a:lnTo>
                    <a:lnTo>
                      <a:pt x="92" y="8"/>
                    </a:lnTo>
                    <a:lnTo>
                      <a:pt x="85" y="16"/>
                    </a:lnTo>
                    <a:lnTo>
                      <a:pt x="76" y="22"/>
                    </a:lnTo>
                    <a:lnTo>
                      <a:pt x="66" y="28"/>
                    </a:lnTo>
                    <a:lnTo>
                      <a:pt x="66" y="36"/>
                    </a:lnTo>
                    <a:lnTo>
                      <a:pt x="59" y="44"/>
                    </a:lnTo>
                    <a:lnTo>
                      <a:pt x="59" y="50"/>
                    </a:lnTo>
                    <a:lnTo>
                      <a:pt x="59" y="65"/>
                    </a:lnTo>
                    <a:lnTo>
                      <a:pt x="59" y="73"/>
                    </a:lnTo>
                    <a:lnTo>
                      <a:pt x="59" y="79"/>
                    </a:lnTo>
                    <a:lnTo>
                      <a:pt x="66" y="87"/>
                    </a:lnTo>
                    <a:lnTo>
                      <a:pt x="66" y="95"/>
                    </a:lnTo>
                    <a:lnTo>
                      <a:pt x="76" y="101"/>
                    </a:lnTo>
                    <a:lnTo>
                      <a:pt x="85" y="108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6" y="138"/>
                    </a:lnTo>
                    <a:lnTo>
                      <a:pt x="66" y="138"/>
                    </a:lnTo>
                    <a:lnTo>
                      <a:pt x="59" y="144"/>
                    </a:lnTo>
                    <a:lnTo>
                      <a:pt x="52" y="144"/>
                    </a:lnTo>
                    <a:lnTo>
                      <a:pt x="33" y="152"/>
                    </a:lnTo>
                    <a:lnTo>
                      <a:pt x="24" y="160"/>
                    </a:lnTo>
                    <a:lnTo>
                      <a:pt x="17" y="160"/>
                    </a:lnTo>
                    <a:lnTo>
                      <a:pt x="9" y="168"/>
                    </a:lnTo>
                    <a:lnTo>
                      <a:pt x="9" y="173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0" y="305"/>
                    </a:lnTo>
                    <a:lnTo>
                      <a:pt x="9" y="313"/>
                    </a:lnTo>
                    <a:lnTo>
                      <a:pt x="17" y="319"/>
                    </a:lnTo>
                    <a:lnTo>
                      <a:pt x="17" y="334"/>
                    </a:lnTo>
                    <a:lnTo>
                      <a:pt x="24" y="334"/>
                    </a:lnTo>
                    <a:lnTo>
                      <a:pt x="33" y="341"/>
                    </a:lnTo>
                    <a:lnTo>
                      <a:pt x="42" y="349"/>
                    </a:lnTo>
                    <a:lnTo>
                      <a:pt x="52" y="349"/>
                    </a:lnTo>
                    <a:lnTo>
                      <a:pt x="52" y="354"/>
                    </a:lnTo>
                    <a:lnTo>
                      <a:pt x="52" y="217"/>
                    </a:lnTo>
                    <a:lnTo>
                      <a:pt x="52" y="370"/>
                    </a:lnTo>
                    <a:lnTo>
                      <a:pt x="52" y="486"/>
                    </a:lnTo>
                    <a:lnTo>
                      <a:pt x="52" y="494"/>
                    </a:lnTo>
                    <a:lnTo>
                      <a:pt x="52" y="501"/>
                    </a:lnTo>
                    <a:lnTo>
                      <a:pt x="59" y="507"/>
                    </a:lnTo>
                    <a:lnTo>
                      <a:pt x="59" y="515"/>
                    </a:lnTo>
                    <a:lnTo>
                      <a:pt x="66" y="515"/>
                    </a:lnTo>
                    <a:lnTo>
                      <a:pt x="66" y="523"/>
                    </a:lnTo>
                    <a:lnTo>
                      <a:pt x="76" y="523"/>
                    </a:lnTo>
                    <a:lnTo>
                      <a:pt x="85" y="523"/>
                    </a:lnTo>
                    <a:lnTo>
                      <a:pt x="92" y="523"/>
                    </a:lnTo>
                    <a:lnTo>
                      <a:pt x="101" y="523"/>
                    </a:lnTo>
                    <a:lnTo>
                      <a:pt x="109" y="515"/>
                    </a:lnTo>
                    <a:lnTo>
                      <a:pt x="118" y="507"/>
                    </a:lnTo>
                    <a:lnTo>
                      <a:pt x="118" y="501"/>
                    </a:lnTo>
                    <a:lnTo>
                      <a:pt x="118" y="494"/>
                    </a:lnTo>
                    <a:lnTo>
                      <a:pt x="125" y="486"/>
                    </a:lnTo>
                    <a:lnTo>
                      <a:pt x="125" y="291"/>
                    </a:lnTo>
                    <a:lnTo>
                      <a:pt x="125" y="486"/>
                    </a:lnTo>
                    <a:lnTo>
                      <a:pt x="125" y="494"/>
                    </a:lnTo>
                    <a:lnTo>
                      <a:pt x="125" y="501"/>
                    </a:lnTo>
                    <a:lnTo>
                      <a:pt x="125" y="507"/>
                    </a:lnTo>
                    <a:lnTo>
                      <a:pt x="135" y="507"/>
                    </a:lnTo>
                    <a:lnTo>
                      <a:pt x="135" y="515"/>
                    </a:lnTo>
                    <a:lnTo>
                      <a:pt x="144" y="523"/>
                    </a:lnTo>
                    <a:lnTo>
                      <a:pt x="151" y="523"/>
                    </a:lnTo>
                    <a:lnTo>
                      <a:pt x="159" y="523"/>
                    </a:lnTo>
                    <a:lnTo>
                      <a:pt x="168" y="523"/>
                    </a:lnTo>
                    <a:lnTo>
                      <a:pt x="177" y="523"/>
                    </a:lnTo>
                    <a:lnTo>
                      <a:pt x="177" y="515"/>
                    </a:lnTo>
                    <a:lnTo>
                      <a:pt x="186" y="515"/>
                    </a:lnTo>
                    <a:lnTo>
                      <a:pt x="186" y="507"/>
                    </a:lnTo>
                    <a:lnTo>
                      <a:pt x="192" y="507"/>
                    </a:lnTo>
                    <a:lnTo>
                      <a:pt x="192" y="501"/>
                    </a:lnTo>
                    <a:lnTo>
                      <a:pt x="192" y="494"/>
                    </a:lnTo>
                    <a:lnTo>
                      <a:pt x="192" y="486"/>
                    </a:lnTo>
                    <a:lnTo>
                      <a:pt x="192" y="370"/>
                    </a:lnTo>
                    <a:lnTo>
                      <a:pt x="192" y="217"/>
                    </a:lnTo>
                    <a:lnTo>
                      <a:pt x="192" y="354"/>
                    </a:lnTo>
                    <a:lnTo>
                      <a:pt x="201" y="349"/>
                    </a:lnTo>
                    <a:lnTo>
                      <a:pt x="210" y="349"/>
                    </a:lnTo>
                    <a:lnTo>
                      <a:pt x="210" y="341"/>
                    </a:lnTo>
                    <a:lnTo>
                      <a:pt x="219" y="334"/>
                    </a:lnTo>
                    <a:lnTo>
                      <a:pt x="227" y="326"/>
                    </a:lnTo>
                    <a:lnTo>
                      <a:pt x="234" y="319"/>
                    </a:lnTo>
                    <a:lnTo>
                      <a:pt x="243" y="313"/>
                    </a:lnTo>
                    <a:lnTo>
                      <a:pt x="243" y="305"/>
                    </a:lnTo>
                    <a:lnTo>
                      <a:pt x="243" y="291"/>
                    </a:lnTo>
                    <a:lnTo>
                      <a:pt x="243" y="197"/>
                    </a:lnTo>
                    <a:lnTo>
                      <a:pt x="243" y="189"/>
                    </a:lnTo>
                    <a:lnTo>
                      <a:pt x="243" y="181"/>
                    </a:lnTo>
                    <a:lnTo>
                      <a:pt x="243" y="173"/>
                    </a:lnTo>
                    <a:lnTo>
                      <a:pt x="243" y="168"/>
                    </a:lnTo>
                    <a:lnTo>
                      <a:pt x="234" y="160"/>
                    </a:lnTo>
                    <a:lnTo>
                      <a:pt x="227" y="160"/>
                    </a:lnTo>
                    <a:lnTo>
                      <a:pt x="219" y="152"/>
                    </a:lnTo>
                    <a:lnTo>
                      <a:pt x="201" y="1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92" name="Freeform 321"/>
              <p:cNvSpPr>
                <a:spLocks/>
              </p:cNvSpPr>
              <p:nvPr/>
            </p:nvSpPr>
            <p:spPr bwMode="auto">
              <a:xfrm>
                <a:off x="2356" y="3117"/>
                <a:ext cx="121" cy="262"/>
              </a:xfrm>
              <a:custGeom>
                <a:avLst/>
                <a:gdLst>
                  <a:gd name="T0" fmla="*/ 0 w 243"/>
                  <a:gd name="T1" fmla="*/ 1 h 523"/>
                  <a:gd name="T2" fmla="*/ 0 w 243"/>
                  <a:gd name="T3" fmla="*/ 1 h 523"/>
                  <a:gd name="T4" fmla="*/ 0 w 243"/>
                  <a:gd name="T5" fmla="*/ 1 h 523"/>
                  <a:gd name="T6" fmla="*/ 0 w 243"/>
                  <a:gd name="T7" fmla="*/ 1 h 523"/>
                  <a:gd name="T8" fmla="*/ 0 w 243"/>
                  <a:gd name="T9" fmla="*/ 1 h 523"/>
                  <a:gd name="T10" fmla="*/ 0 w 243"/>
                  <a:gd name="T11" fmla="*/ 1 h 523"/>
                  <a:gd name="T12" fmla="*/ 0 w 243"/>
                  <a:gd name="T13" fmla="*/ 1 h 523"/>
                  <a:gd name="T14" fmla="*/ 0 w 243"/>
                  <a:gd name="T15" fmla="*/ 1 h 523"/>
                  <a:gd name="T16" fmla="*/ 0 w 243"/>
                  <a:gd name="T17" fmla="*/ 1 h 523"/>
                  <a:gd name="T18" fmla="*/ 0 w 243"/>
                  <a:gd name="T19" fmla="*/ 1 h 523"/>
                  <a:gd name="T20" fmla="*/ 0 w 243"/>
                  <a:gd name="T21" fmla="*/ 1 h 523"/>
                  <a:gd name="T22" fmla="*/ 0 w 243"/>
                  <a:gd name="T23" fmla="*/ 1 h 523"/>
                  <a:gd name="T24" fmla="*/ 0 w 243"/>
                  <a:gd name="T25" fmla="*/ 0 h 523"/>
                  <a:gd name="T26" fmla="*/ 0 w 243"/>
                  <a:gd name="T27" fmla="*/ 1 h 523"/>
                  <a:gd name="T28" fmla="*/ 0 w 243"/>
                  <a:gd name="T29" fmla="*/ 1 h 523"/>
                  <a:gd name="T30" fmla="*/ 0 w 243"/>
                  <a:gd name="T31" fmla="*/ 1 h 523"/>
                  <a:gd name="T32" fmla="*/ 0 w 243"/>
                  <a:gd name="T33" fmla="*/ 1 h 523"/>
                  <a:gd name="T34" fmla="*/ 0 w 243"/>
                  <a:gd name="T35" fmla="*/ 1 h 523"/>
                  <a:gd name="T36" fmla="*/ 0 w 243"/>
                  <a:gd name="T37" fmla="*/ 1 h 523"/>
                  <a:gd name="T38" fmla="*/ 0 w 243"/>
                  <a:gd name="T39" fmla="*/ 1 h 523"/>
                  <a:gd name="T40" fmla="*/ 0 w 243"/>
                  <a:gd name="T41" fmla="*/ 1 h 523"/>
                  <a:gd name="T42" fmla="*/ 0 w 243"/>
                  <a:gd name="T43" fmla="*/ 1 h 523"/>
                  <a:gd name="T44" fmla="*/ 0 w 243"/>
                  <a:gd name="T45" fmla="*/ 1 h 523"/>
                  <a:gd name="T46" fmla="*/ 0 w 243"/>
                  <a:gd name="T47" fmla="*/ 1 h 523"/>
                  <a:gd name="T48" fmla="*/ 0 w 243"/>
                  <a:gd name="T49" fmla="*/ 1 h 523"/>
                  <a:gd name="T50" fmla="*/ 0 w 243"/>
                  <a:gd name="T51" fmla="*/ 1 h 523"/>
                  <a:gd name="T52" fmla="*/ 0 w 243"/>
                  <a:gd name="T53" fmla="*/ 1 h 523"/>
                  <a:gd name="T54" fmla="*/ 0 w 243"/>
                  <a:gd name="T55" fmla="*/ 1 h 523"/>
                  <a:gd name="T56" fmla="*/ 0 w 243"/>
                  <a:gd name="T57" fmla="*/ 1 h 523"/>
                  <a:gd name="T58" fmla="*/ 0 w 243"/>
                  <a:gd name="T59" fmla="*/ 1 h 523"/>
                  <a:gd name="T60" fmla="*/ 0 w 243"/>
                  <a:gd name="T61" fmla="*/ 1 h 523"/>
                  <a:gd name="T62" fmla="*/ 0 w 243"/>
                  <a:gd name="T63" fmla="*/ 1 h 523"/>
                  <a:gd name="T64" fmla="*/ 0 w 243"/>
                  <a:gd name="T65" fmla="*/ 1 h 523"/>
                  <a:gd name="T66" fmla="*/ 0 w 243"/>
                  <a:gd name="T67" fmla="*/ 1 h 523"/>
                  <a:gd name="T68" fmla="*/ 0 w 243"/>
                  <a:gd name="T69" fmla="*/ 1 h 523"/>
                  <a:gd name="T70" fmla="*/ 0 w 243"/>
                  <a:gd name="T71" fmla="*/ 1 h 523"/>
                  <a:gd name="T72" fmla="*/ 0 w 243"/>
                  <a:gd name="T73" fmla="*/ 1 h 523"/>
                  <a:gd name="T74" fmla="*/ 0 w 243"/>
                  <a:gd name="T75" fmla="*/ 1 h 523"/>
                  <a:gd name="T76" fmla="*/ 0 w 243"/>
                  <a:gd name="T77" fmla="*/ 1 h 523"/>
                  <a:gd name="T78" fmla="*/ 0 w 243"/>
                  <a:gd name="T79" fmla="*/ 1 h 523"/>
                  <a:gd name="T80" fmla="*/ 0 w 243"/>
                  <a:gd name="T81" fmla="*/ 1 h 523"/>
                  <a:gd name="T82" fmla="*/ 0 w 243"/>
                  <a:gd name="T83" fmla="*/ 1 h 523"/>
                  <a:gd name="T84" fmla="*/ 0 w 243"/>
                  <a:gd name="T85" fmla="*/ 1 h 523"/>
                  <a:gd name="T86" fmla="*/ 0 w 243"/>
                  <a:gd name="T87" fmla="*/ 1 h 523"/>
                  <a:gd name="T88" fmla="*/ 0 w 243"/>
                  <a:gd name="T89" fmla="*/ 1 h 523"/>
                  <a:gd name="T90" fmla="*/ 0 w 243"/>
                  <a:gd name="T91" fmla="*/ 1 h 523"/>
                  <a:gd name="T92" fmla="*/ 0 w 243"/>
                  <a:gd name="T93" fmla="*/ 1 h 523"/>
                  <a:gd name="T94" fmla="*/ 0 w 243"/>
                  <a:gd name="T95" fmla="*/ 1 h 523"/>
                  <a:gd name="T96" fmla="*/ 0 w 243"/>
                  <a:gd name="T97" fmla="*/ 1 h 523"/>
                  <a:gd name="T98" fmla="*/ 0 w 243"/>
                  <a:gd name="T99" fmla="*/ 1 h 523"/>
                  <a:gd name="T100" fmla="*/ 0 w 243"/>
                  <a:gd name="T101" fmla="*/ 1 h 523"/>
                  <a:gd name="T102" fmla="*/ 0 w 243"/>
                  <a:gd name="T103" fmla="*/ 1 h 523"/>
                  <a:gd name="T104" fmla="*/ 0 w 243"/>
                  <a:gd name="T105" fmla="*/ 1 h 523"/>
                  <a:gd name="T106" fmla="*/ 0 w 243"/>
                  <a:gd name="T107" fmla="*/ 1 h 523"/>
                  <a:gd name="T108" fmla="*/ 0 w 243"/>
                  <a:gd name="T109" fmla="*/ 1 h 523"/>
                  <a:gd name="T110" fmla="*/ 0 w 243"/>
                  <a:gd name="T111" fmla="*/ 1 h 523"/>
                  <a:gd name="T112" fmla="*/ 0 w 243"/>
                  <a:gd name="T113" fmla="*/ 1 h 523"/>
                  <a:gd name="T114" fmla="*/ 0 w 243"/>
                  <a:gd name="T115" fmla="*/ 1 h 523"/>
                  <a:gd name="T116" fmla="*/ 0 w 243"/>
                  <a:gd name="T117" fmla="*/ 1 h 523"/>
                  <a:gd name="T118" fmla="*/ 0 w 243"/>
                  <a:gd name="T119" fmla="*/ 1 h 523"/>
                  <a:gd name="T120" fmla="*/ 0 w 243"/>
                  <a:gd name="T121" fmla="*/ 1 h 523"/>
                  <a:gd name="T122" fmla="*/ 0 w 243"/>
                  <a:gd name="T123" fmla="*/ 1 h 52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3" h="523">
                    <a:moveTo>
                      <a:pt x="201" y="144"/>
                    </a:moveTo>
                    <a:lnTo>
                      <a:pt x="201" y="144"/>
                    </a:lnTo>
                    <a:lnTo>
                      <a:pt x="192" y="144"/>
                    </a:lnTo>
                    <a:lnTo>
                      <a:pt x="186" y="138"/>
                    </a:lnTo>
                    <a:lnTo>
                      <a:pt x="177" y="138"/>
                    </a:lnTo>
                    <a:lnTo>
                      <a:pt x="168" y="132"/>
                    </a:lnTo>
                    <a:lnTo>
                      <a:pt x="159" y="124"/>
                    </a:lnTo>
                    <a:lnTo>
                      <a:pt x="159" y="116"/>
                    </a:lnTo>
                    <a:lnTo>
                      <a:pt x="159" y="108"/>
                    </a:lnTo>
                    <a:lnTo>
                      <a:pt x="168" y="108"/>
                    </a:lnTo>
                    <a:lnTo>
                      <a:pt x="168" y="101"/>
                    </a:lnTo>
                    <a:lnTo>
                      <a:pt x="177" y="95"/>
                    </a:lnTo>
                    <a:lnTo>
                      <a:pt x="186" y="87"/>
                    </a:lnTo>
                    <a:lnTo>
                      <a:pt x="186" y="79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0"/>
                    </a:lnTo>
                    <a:lnTo>
                      <a:pt x="186" y="44"/>
                    </a:lnTo>
                    <a:lnTo>
                      <a:pt x="177" y="36"/>
                    </a:lnTo>
                    <a:lnTo>
                      <a:pt x="177" y="28"/>
                    </a:lnTo>
                    <a:lnTo>
                      <a:pt x="168" y="22"/>
                    </a:lnTo>
                    <a:lnTo>
                      <a:pt x="159" y="16"/>
                    </a:lnTo>
                    <a:lnTo>
                      <a:pt x="151" y="8"/>
                    </a:lnTo>
                    <a:lnTo>
                      <a:pt x="144" y="8"/>
                    </a:lnTo>
                    <a:lnTo>
                      <a:pt x="135" y="0"/>
                    </a:lnTo>
                    <a:lnTo>
                      <a:pt x="125" y="0"/>
                    </a:lnTo>
                    <a:lnTo>
                      <a:pt x="109" y="0"/>
                    </a:lnTo>
                    <a:lnTo>
                      <a:pt x="101" y="8"/>
                    </a:lnTo>
                    <a:lnTo>
                      <a:pt x="92" y="8"/>
                    </a:lnTo>
                    <a:lnTo>
                      <a:pt x="85" y="16"/>
                    </a:lnTo>
                    <a:lnTo>
                      <a:pt x="76" y="22"/>
                    </a:lnTo>
                    <a:lnTo>
                      <a:pt x="66" y="28"/>
                    </a:lnTo>
                    <a:lnTo>
                      <a:pt x="66" y="36"/>
                    </a:lnTo>
                    <a:lnTo>
                      <a:pt x="59" y="44"/>
                    </a:lnTo>
                    <a:lnTo>
                      <a:pt x="59" y="50"/>
                    </a:lnTo>
                    <a:lnTo>
                      <a:pt x="59" y="65"/>
                    </a:lnTo>
                    <a:lnTo>
                      <a:pt x="59" y="73"/>
                    </a:lnTo>
                    <a:lnTo>
                      <a:pt x="59" y="79"/>
                    </a:lnTo>
                    <a:lnTo>
                      <a:pt x="66" y="87"/>
                    </a:lnTo>
                    <a:lnTo>
                      <a:pt x="66" y="95"/>
                    </a:lnTo>
                    <a:lnTo>
                      <a:pt x="76" y="101"/>
                    </a:lnTo>
                    <a:lnTo>
                      <a:pt x="85" y="108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6" y="138"/>
                    </a:lnTo>
                    <a:lnTo>
                      <a:pt x="66" y="138"/>
                    </a:lnTo>
                    <a:lnTo>
                      <a:pt x="59" y="144"/>
                    </a:lnTo>
                    <a:lnTo>
                      <a:pt x="52" y="144"/>
                    </a:lnTo>
                    <a:lnTo>
                      <a:pt x="33" y="152"/>
                    </a:lnTo>
                    <a:lnTo>
                      <a:pt x="24" y="160"/>
                    </a:lnTo>
                    <a:lnTo>
                      <a:pt x="17" y="160"/>
                    </a:lnTo>
                    <a:lnTo>
                      <a:pt x="9" y="168"/>
                    </a:lnTo>
                    <a:lnTo>
                      <a:pt x="9" y="173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0" y="305"/>
                    </a:lnTo>
                    <a:lnTo>
                      <a:pt x="9" y="313"/>
                    </a:lnTo>
                    <a:lnTo>
                      <a:pt x="17" y="319"/>
                    </a:lnTo>
                    <a:lnTo>
                      <a:pt x="17" y="334"/>
                    </a:lnTo>
                    <a:lnTo>
                      <a:pt x="24" y="334"/>
                    </a:lnTo>
                    <a:lnTo>
                      <a:pt x="33" y="341"/>
                    </a:lnTo>
                    <a:lnTo>
                      <a:pt x="42" y="349"/>
                    </a:lnTo>
                    <a:lnTo>
                      <a:pt x="52" y="349"/>
                    </a:lnTo>
                    <a:lnTo>
                      <a:pt x="52" y="354"/>
                    </a:lnTo>
                    <a:lnTo>
                      <a:pt x="52" y="217"/>
                    </a:lnTo>
                    <a:lnTo>
                      <a:pt x="52" y="370"/>
                    </a:lnTo>
                    <a:lnTo>
                      <a:pt x="52" y="486"/>
                    </a:lnTo>
                    <a:lnTo>
                      <a:pt x="52" y="494"/>
                    </a:lnTo>
                    <a:lnTo>
                      <a:pt x="52" y="501"/>
                    </a:lnTo>
                    <a:lnTo>
                      <a:pt x="59" y="507"/>
                    </a:lnTo>
                    <a:lnTo>
                      <a:pt x="59" y="515"/>
                    </a:lnTo>
                    <a:lnTo>
                      <a:pt x="66" y="515"/>
                    </a:lnTo>
                    <a:lnTo>
                      <a:pt x="66" y="523"/>
                    </a:lnTo>
                    <a:lnTo>
                      <a:pt x="76" y="523"/>
                    </a:lnTo>
                    <a:lnTo>
                      <a:pt x="85" y="523"/>
                    </a:lnTo>
                    <a:lnTo>
                      <a:pt x="92" y="523"/>
                    </a:lnTo>
                    <a:lnTo>
                      <a:pt x="101" y="523"/>
                    </a:lnTo>
                    <a:lnTo>
                      <a:pt x="109" y="515"/>
                    </a:lnTo>
                    <a:lnTo>
                      <a:pt x="118" y="507"/>
                    </a:lnTo>
                    <a:lnTo>
                      <a:pt x="118" y="501"/>
                    </a:lnTo>
                    <a:lnTo>
                      <a:pt x="118" y="494"/>
                    </a:lnTo>
                    <a:lnTo>
                      <a:pt x="125" y="486"/>
                    </a:lnTo>
                    <a:lnTo>
                      <a:pt x="125" y="291"/>
                    </a:lnTo>
                    <a:lnTo>
                      <a:pt x="125" y="486"/>
                    </a:lnTo>
                    <a:lnTo>
                      <a:pt x="125" y="494"/>
                    </a:lnTo>
                    <a:lnTo>
                      <a:pt x="125" y="501"/>
                    </a:lnTo>
                    <a:lnTo>
                      <a:pt x="125" y="507"/>
                    </a:lnTo>
                    <a:lnTo>
                      <a:pt x="135" y="507"/>
                    </a:lnTo>
                    <a:lnTo>
                      <a:pt x="135" y="515"/>
                    </a:lnTo>
                    <a:lnTo>
                      <a:pt x="144" y="523"/>
                    </a:lnTo>
                    <a:lnTo>
                      <a:pt x="151" y="523"/>
                    </a:lnTo>
                    <a:lnTo>
                      <a:pt x="159" y="523"/>
                    </a:lnTo>
                    <a:lnTo>
                      <a:pt x="168" y="523"/>
                    </a:lnTo>
                    <a:lnTo>
                      <a:pt x="177" y="523"/>
                    </a:lnTo>
                    <a:lnTo>
                      <a:pt x="177" y="515"/>
                    </a:lnTo>
                    <a:lnTo>
                      <a:pt x="186" y="515"/>
                    </a:lnTo>
                    <a:lnTo>
                      <a:pt x="186" y="507"/>
                    </a:lnTo>
                    <a:lnTo>
                      <a:pt x="192" y="507"/>
                    </a:lnTo>
                    <a:lnTo>
                      <a:pt x="192" y="501"/>
                    </a:lnTo>
                    <a:lnTo>
                      <a:pt x="192" y="494"/>
                    </a:lnTo>
                    <a:lnTo>
                      <a:pt x="192" y="486"/>
                    </a:lnTo>
                    <a:lnTo>
                      <a:pt x="192" y="370"/>
                    </a:lnTo>
                    <a:lnTo>
                      <a:pt x="192" y="217"/>
                    </a:lnTo>
                    <a:lnTo>
                      <a:pt x="192" y="354"/>
                    </a:lnTo>
                    <a:lnTo>
                      <a:pt x="201" y="349"/>
                    </a:lnTo>
                    <a:lnTo>
                      <a:pt x="210" y="349"/>
                    </a:lnTo>
                    <a:lnTo>
                      <a:pt x="210" y="341"/>
                    </a:lnTo>
                    <a:lnTo>
                      <a:pt x="219" y="334"/>
                    </a:lnTo>
                    <a:lnTo>
                      <a:pt x="227" y="326"/>
                    </a:lnTo>
                    <a:lnTo>
                      <a:pt x="234" y="319"/>
                    </a:lnTo>
                    <a:lnTo>
                      <a:pt x="243" y="313"/>
                    </a:lnTo>
                    <a:lnTo>
                      <a:pt x="243" y="305"/>
                    </a:lnTo>
                    <a:lnTo>
                      <a:pt x="243" y="291"/>
                    </a:lnTo>
                    <a:lnTo>
                      <a:pt x="243" y="197"/>
                    </a:lnTo>
                    <a:lnTo>
                      <a:pt x="243" y="189"/>
                    </a:lnTo>
                    <a:lnTo>
                      <a:pt x="243" y="181"/>
                    </a:lnTo>
                    <a:lnTo>
                      <a:pt x="243" y="173"/>
                    </a:lnTo>
                    <a:lnTo>
                      <a:pt x="243" y="168"/>
                    </a:lnTo>
                    <a:lnTo>
                      <a:pt x="234" y="160"/>
                    </a:lnTo>
                    <a:lnTo>
                      <a:pt x="227" y="160"/>
                    </a:lnTo>
                    <a:lnTo>
                      <a:pt x="219" y="152"/>
                    </a:lnTo>
                    <a:lnTo>
                      <a:pt x="201" y="144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</p:grpSp>
        <p:grpSp>
          <p:nvGrpSpPr>
            <p:cNvPr id="81" name="Group 322"/>
            <p:cNvGrpSpPr>
              <a:grpSpLocks/>
            </p:cNvGrpSpPr>
            <p:nvPr/>
          </p:nvGrpSpPr>
          <p:grpSpPr bwMode="auto">
            <a:xfrm>
              <a:off x="1835" y="3807"/>
              <a:ext cx="107" cy="235"/>
              <a:chOff x="2032" y="3342"/>
              <a:chExt cx="123" cy="261"/>
            </a:xfrm>
          </p:grpSpPr>
          <p:sp>
            <p:nvSpPr>
              <p:cNvPr id="189" name="Freeform 323"/>
              <p:cNvSpPr>
                <a:spLocks/>
              </p:cNvSpPr>
              <p:nvPr/>
            </p:nvSpPr>
            <p:spPr bwMode="auto">
              <a:xfrm>
                <a:off x="2032" y="3342"/>
                <a:ext cx="123" cy="261"/>
              </a:xfrm>
              <a:custGeom>
                <a:avLst/>
                <a:gdLst>
                  <a:gd name="T0" fmla="*/ 1 w 245"/>
                  <a:gd name="T1" fmla="*/ 0 h 523"/>
                  <a:gd name="T2" fmla="*/ 1 w 245"/>
                  <a:gd name="T3" fmla="*/ 0 h 523"/>
                  <a:gd name="T4" fmla="*/ 1 w 245"/>
                  <a:gd name="T5" fmla="*/ 0 h 523"/>
                  <a:gd name="T6" fmla="*/ 1 w 245"/>
                  <a:gd name="T7" fmla="*/ 0 h 523"/>
                  <a:gd name="T8" fmla="*/ 1 w 245"/>
                  <a:gd name="T9" fmla="*/ 0 h 523"/>
                  <a:gd name="T10" fmla="*/ 1 w 245"/>
                  <a:gd name="T11" fmla="*/ 0 h 523"/>
                  <a:gd name="T12" fmla="*/ 1 w 245"/>
                  <a:gd name="T13" fmla="*/ 0 h 523"/>
                  <a:gd name="T14" fmla="*/ 1 w 245"/>
                  <a:gd name="T15" fmla="*/ 0 h 523"/>
                  <a:gd name="T16" fmla="*/ 1 w 245"/>
                  <a:gd name="T17" fmla="*/ 0 h 523"/>
                  <a:gd name="T18" fmla="*/ 1 w 245"/>
                  <a:gd name="T19" fmla="*/ 0 h 523"/>
                  <a:gd name="T20" fmla="*/ 1 w 245"/>
                  <a:gd name="T21" fmla="*/ 0 h 523"/>
                  <a:gd name="T22" fmla="*/ 1 w 245"/>
                  <a:gd name="T23" fmla="*/ 0 h 523"/>
                  <a:gd name="T24" fmla="*/ 1 w 245"/>
                  <a:gd name="T25" fmla="*/ 0 h 523"/>
                  <a:gd name="T26" fmla="*/ 1 w 245"/>
                  <a:gd name="T27" fmla="*/ 0 h 523"/>
                  <a:gd name="T28" fmla="*/ 1 w 245"/>
                  <a:gd name="T29" fmla="*/ 0 h 523"/>
                  <a:gd name="T30" fmla="*/ 1 w 245"/>
                  <a:gd name="T31" fmla="*/ 0 h 523"/>
                  <a:gd name="T32" fmla="*/ 1 w 245"/>
                  <a:gd name="T33" fmla="*/ 0 h 523"/>
                  <a:gd name="T34" fmla="*/ 1 w 245"/>
                  <a:gd name="T35" fmla="*/ 0 h 523"/>
                  <a:gd name="T36" fmla="*/ 1 w 245"/>
                  <a:gd name="T37" fmla="*/ 0 h 523"/>
                  <a:gd name="T38" fmla="*/ 1 w 245"/>
                  <a:gd name="T39" fmla="*/ 0 h 523"/>
                  <a:gd name="T40" fmla="*/ 1 w 245"/>
                  <a:gd name="T41" fmla="*/ 0 h 523"/>
                  <a:gd name="T42" fmla="*/ 1 w 245"/>
                  <a:gd name="T43" fmla="*/ 0 h 523"/>
                  <a:gd name="T44" fmla="*/ 1 w 245"/>
                  <a:gd name="T45" fmla="*/ 0 h 523"/>
                  <a:gd name="T46" fmla="*/ 1 w 245"/>
                  <a:gd name="T47" fmla="*/ 0 h 523"/>
                  <a:gd name="T48" fmla="*/ 1 w 245"/>
                  <a:gd name="T49" fmla="*/ 0 h 523"/>
                  <a:gd name="T50" fmla="*/ 1 w 245"/>
                  <a:gd name="T51" fmla="*/ 0 h 523"/>
                  <a:gd name="T52" fmla="*/ 1 w 245"/>
                  <a:gd name="T53" fmla="*/ 0 h 523"/>
                  <a:gd name="T54" fmla="*/ 0 w 245"/>
                  <a:gd name="T55" fmla="*/ 0 h 523"/>
                  <a:gd name="T56" fmla="*/ 0 w 245"/>
                  <a:gd name="T57" fmla="*/ 0 h 523"/>
                  <a:gd name="T58" fmla="*/ 1 w 245"/>
                  <a:gd name="T59" fmla="*/ 0 h 523"/>
                  <a:gd name="T60" fmla="*/ 1 w 245"/>
                  <a:gd name="T61" fmla="*/ 0 h 523"/>
                  <a:gd name="T62" fmla="*/ 1 w 245"/>
                  <a:gd name="T63" fmla="*/ 0 h 523"/>
                  <a:gd name="T64" fmla="*/ 1 w 245"/>
                  <a:gd name="T65" fmla="*/ 0 h 523"/>
                  <a:gd name="T66" fmla="*/ 1 w 245"/>
                  <a:gd name="T67" fmla="*/ 0 h 523"/>
                  <a:gd name="T68" fmla="*/ 1 w 245"/>
                  <a:gd name="T69" fmla="*/ 0 h 523"/>
                  <a:gd name="T70" fmla="*/ 1 w 245"/>
                  <a:gd name="T71" fmla="*/ 0 h 523"/>
                  <a:gd name="T72" fmla="*/ 1 w 245"/>
                  <a:gd name="T73" fmla="*/ 0 h 523"/>
                  <a:gd name="T74" fmla="*/ 1 w 245"/>
                  <a:gd name="T75" fmla="*/ 0 h 523"/>
                  <a:gd name="T76" fmla="*/ 1 w 245"/>
                  <a:gd name="T77" fmla="*/ 0 h 523"/>
                  <a:gd name="T78" fmla="*/ 1 w 245"/>
                  <a:gd name="T79" fmla="*/ 0 h 523"/>
                  <a:gd name="T80" fmla="*/ 1 w 245"/>
                  <a:gd name="T81" fmla="*/ 0 h 523"/>
                  <a:gd name="T82" fmla="*/ 1 w 245"/>
                  <a:gd name="T83" fmla="*/ 0 h 523"/>
                  <a:gd name="T84" fmla="*/ 1 w 245"/>
                  <a:gd name="T85" fmla="*/ 0 h 523"/>
                  <a:gd name="T86" fmla="*/ 1 w 245"/>
                  <a:gd name="T87" fmla="*/ 0 h 523"/>
                  <a:gd name="T88" fmla="*/ 1 w 245"/>
                  <a:gd name="T89" fmla="*/ 0 h 523"/>
                  <a:gd name="T90" fmla="*/ 1 w 245"/>
                  <a:gd name="T91" fmla="*/ 0 h 523"/>
                  <a:gd name="T92" fmla="*/ 1 w 245"/>
                  <a:gd name="T93" fmla="*/ 0 h 523"/>
                  <a:gd name="T94" fmla="*/ 1 w 245"/>
                  <a:gd name="T95" fmla="*/ 0 h 523"/>
                  <a:gd name="T96" fmla="*/ 1 w 245"/>
                  <a:gd name="T97" fmla="*/ 0 h 523"/>
                  <a:gd name="T98" fmla="*/ 1 w 245"/>
                  <a:gd name="T99" fmla="*/ 0 h 523"/>
                  <a:gd name="T100" fmla="*/ 1 w 245"/>
                  <a:gd name="T101" fmla="*/ 0 h 523"/>
                  <a:gd name="T102" fmla="*/ 1 w 245"/>
                  <a:gd name="T103" fmla="*/ 0 h 523"/>
                  <a:gd name="T104" fmla="*/ 1 w 245"/>
                  <a:gd name="T105" fmla="*/ 0 h 523"/>
                  <a:gd name="T106" fmla="*/ 1 w 245"/>
                  <a:gd name="T107" fmla="*/ 0 h 523"/>
                  <a:gd name="T108" fmla="*/ 1 w 245"/>
                  <a:gd name="T109" fmla="*/ 0 h 523"/>
                  <a:gd name="T110" fmla="*/ 1 w 245"/>
                  <a:gd name="T111" fmla="*/ 0 h 523"/>
                  <a:gd name="T112" fmla="*/ 1 w 245"/>
                  <a:gd name="T113" fmla="*/ 0 h 523"/>
                  <a:gd name="T114" fmla="*/ 1 w 245"/>
                  <a:gd name="T115" fmla="*/ 0 h 523"/>
                  <a:gd name="T116" fmla="*/ 1 w 245"/>
                  <a:gd name="T117" fmla="*/ 0 h 523"/>
                  <a:gd name="T118" fmla="*/ 1 w 245"/>
                  <a:gd name="T119" fmla="*/ 0 h 523"/>
                  <a:gd name="T120" fmla="*/ 1 w 245"/>
                  <a:gd name="T121" fmla="*/ 0 h 523"/>
                  <a:gd name="T122" fmla="*/ 1 w 245"/>
                  <a:gd name="T123" fmla="*/ 0 h 52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5" h="523">
                    <a:moveTo>
                      <a:pt x="203" y="145"/>
                    </a:moveTo>
                    <a:lnTo>
                      <a:pt x="203" y="145"/>
                    </a:lnTo>
                    <a:lnTo>
                      <a:pt x="194" y="145"/>
                    </a:lnTo>
                    <a:lnTo>
                      <a:pt x="186" y="138"/>
                    </a:lnTo>
                    <a:lnTo>
                      <a:pt x="179" y="138"/>
                    </a:lnTo>
                    <a:lnTo>
                      <a:pt x="170" y="132"/>
                    </a:lnTo>
                    <a:lnTo>
                      <a:pt x="160" y="124"/>
                    </a:lnTo>
                    <a:lnTo>
                      <a:pt x="160" y="116"/>
                    </a:lnTo>
                    <a:lnTo>
                      <a:pt x="160" y="108"/>
                    </a:lnTo>
                    <a:lnTo>
                      <a:pt x="170" y="108"/>
                    </a:lnTo>
                    <a:lnTo>
                      <a:pt x="170" y="102"/>
                    </a:lnTo>
                    <a:lnTo>
                      <a:pt x="179" y="95"/>
                    </a:lnTo>
                    <a:lnTo>
                      <a:pt x="186" y="87"/>
                    </a:lnTo>
                    <a:lnTo>
                      <a:pt x="186" y="80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1"/>
                    </a:lnTo>
                    <a:lnTo>
                      <a:pt x="186" y="45"/>
                    </a:lnTo>
                    <a:lnTo>
                      <a:pt x="179" y="37"/>
                    </a:lnTo>
                    <a:lnTo>
                      <a:pt x="179" y="29"/>
                    </a:lnTo>
                    <a:lnTo>
                      <a:pt x="170" y="22"/>
                    </a:lnTo>
                    <a:lnTo>
                      <a:pt x="160" y="16"/>
                    </a:lnTo>
                    <a:lnTo>
                      <a:pt x="151" y="8"/>
                    </a:lnTo>
                    <a:lnTo>
                      <a:pt x="144" y="8"/>
                    </a:lnTo>
                    <a:lnTo>
                      <a:pt x="137" y="0"/>
                    </a:lnTo>
                    <a:lnTo>
                      <a:pt x="127" y="0"/>
                    </a:lnTo>
                    <a:lnTo>
                      <a:pt x="109" y="0"/>
                    </a:lnTo>
                    <a:lnTo>
                      <a:pt x="102" y="8"/>
                    </a:lnTo>
                    <a:lnTo>
                      <a:pt x="94" y="8"/>
                    </a:lnTo>
                    <a:lnTo>
                      <a:pt x="85" y="16"/>
                    </a:lnTo>
                    <a:lnTo>
                      <a:pt x="76" y="22"/>
                    </a:lnTo>
                    <a:lnTo>
                      <a:pt x="66" y="29"/>
                    </a:lnTo>
                    <a:lnTo>
                      <a:pt x="66" y="37"/>
                    </a:lnTo>
                    <a:lnTo>
                      <a:pt x="61" y="45"/>
                    </a:lnTo>
                    <a:lnTo>
                      <a:pt x="61" y="51"/>
                    </a:lnTo>
                    <a:lnTo>
                      <a:pt x="61" y="65"/>
                    </a:lnTo>
                    <a:lnTo>
                      <a:pt x="61" y="73"/>
                    </a:lnTo>
                    <a:lnTo>
                      <a:pt x="61" y="80"/>
                    </a:lnTo>
                    <a:lnTo>
                      <a:pt x="66" y="87"/>
                    </a:lnTo>
                    <a:lnTo>
                      <a:pt x="66" y="95"/>
                    </a:lnTo>
                    <a:lnTo>
                      <a:pt x="76" y="102"/>
                    </a:lnTo>
                    <a:lnTo>
                      <a:pt x="85" y="108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6" y="138"/>
                    </a:lnTo>
                    <a:lnTo>
                      <a:pt x="66" y="138"/>
                    </a:lnTo>
                    <a:lnTo>
                      <a:pt x="61" y="145"/>
                    </a:lnTo>
                    <a:lnTo>
                      <a:pt x="52" y="145"/>
                    </a:lnTo>
                    <a:lnTo>
                      <a:pt x="33" y="153"/>
                    </a:lnTo>
                    <a:lnTo>
                      <a:pt x="24" y="161"/>
                    </a:lnTo>
                    <a:lnTo>
                      <a:pt x="19" y="161"/>
                    </a:lnTo>
                    <a:lnTo>
                      <a:pt x="9" y="169"/>
                    </a:lnTo>
                    <a:lnTo>
                      <a:pt x="9" y="173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0" y="305"/>
                    </a:lnTo>
                    <a:lnTo>
                      <a:pt x="9" y="313"/>
                    </a:lnTo>
                    <a:lnTo>
                      <a:pt x="19" y="320"/>
                    </a:lnTo>
                    <a:lnTo>
                      <a:pt x="19" y="334"/>
                    </a:lnTo>
                    <a:lnTo>
                      <a:pt x="24" y="334"/>
                    </a:lnTo>
                    <a:lnTo>
                      <a:pt x="33" y="342"/>
                    </a:lnTo>
                    <a:lnTo>
                      <a:pt x="43" y="350"/>
                    </a:lnTo>
                    <a:lnTo>
                      <a:pt x="52" y="350"/>
                    </a:lnTo>
                    <a:lnTo>
                      <a:pt x="52" y="355"/>
                    </a:lnTo>
                    <a:lnTo>
                      <a:pt x="52" y="218"/>
                    </a:lnTo>
                    <a:lnTo>
                      <a:pt x="52" y="371"/>
                    </a:lnTo>
                    <a:lnTo>
                      <a:pt x="52" y="487"/>
                    </a:lnTo>
                    <a:lnTo>
                      <a:pt x="52" y="495"/>
                    </a:lnTo>
                    <a:lnTo>
                      <a:pt x="52" y="501"/>
                    </a:lnTo>
                    <a:lnTo>
                      <a:pt x="61" y="507"/>
                    </a:lnTo>
                    <a:lnTo>
                      <a:pt x="61" y="515"/>
                    </a:lnTo>
                    <a:lnTo>
                      <a:pt x="66" y="515"/>
                    </a:lnTo>
                    <a:lnTo>
                      <a:pt x="66" y="523"/>
                    </a:lnTo>
                    <a:lnTo>
                      <a:pt x="76" y="523"/>
                    </a:lnTo>
                    <a:lnTo>
                      <a:pt x="85" y="523"/>
                    </a:lnTo>
                    <a:lnTo>
                      <a:pt x="94" y="523"/>
                    </a:lnTo>
                    <a:lnTo>
                      <a:pt x="102" y="523"/>
                    </a:lnTo>
                    <a:lnTo>
                      <a:pt x="109" y="515"/>
                    </a:lnTo>
                    <a:lnTo>
                      <a:pt x="118" y="507"/>
                    </a:lnTo>
                    <a:lnTo>
                      <a:pt x="118" y="501"/>
                    </a:lnTo>
                    <a:lnTo>
                      <a:pt x="118" y="495"/>
                    </a:lnTo>
                    <a:lnTo>
                      <a:pt x="127" y="487"/>
                    </a:lnTo>
                    <a:lnTo>
                      <a:pt x="127" y="291"/>
                    </a:lnTo>
                    <a:lnTo>
                      <a:pt x="127" y="487"/>
                    </a:lnTo>
                    <a:lnTo>
                      <a:pt x="127" y="495"/>
                    </a:lnTo>
                    <a:lnTo>
                      <a:pt x="127" y="501"/>
                    </a:lnTo>
                    <a:lnTo>
                      <a:pt x="127" y="507"/>
                    </a:lnTo>
                    <a:lnTo>
                      <a:pt x="137" y="507"/>
                    </a:lnTo>
                    <a:lnTo>
                      <a:pt x="137" y="515"/>
                    </a:lnTo>
                    <a:lnTo>
                      <a:pt x="144" y="523"/>
                    </a:lnTo>
                    <a:lnTo>
                      <a:pt x="151" y="523"/>
                    </a:lnTo>
                    <a:lnTo>
                      <a:pt x="160" y="523"/>
                    </a:lnTo>
                    <a:lnTo>
                      <a:pt x="170" y="523"/>
                    </a:lnTo>
                    <a:lnTo>
                      <a:pt x="179" y="523"/>
                    </a:lnTo>
                    <a:lnTo>
                      <a:pt x="179" y="515"/>
                    </a:lnTo>
                    <a:lnTo>
                      <a:pt x="186" y="515"/>
                    </a:lnTo>
                    <a:lnTo>
                      <a:pt x="186" y="507"/>
                    </a:lnTo>
                    <a:lnTo>
                      <a:pt x="194" y="507"/>
                    </a:lnTo>
                    <a:lnTo>
                      <a:pt x="194" y="501"/>
                    </a:lnTo>
                    <a:lnTo>
                      <a:pt x="194" y="495"/>
                    </a:lnTo>
                    <a:lnTo>
                      <a:pt x="194" y="487"/>
                    </a:lnTo>
                    <a:lnTo>
                      <a:pt x="194" y="371"/>
                    </a:lnTo>
                    <a:lnTo>
                      <a:pt x="194" y="218"/>
                    </a:lnTo>
                    <a:lnTo>
                      <a:pt x="194" y="355"/>
                    </a:lnTo>
                    <a:lnTo>
                      <a:pt x="203" y="350"/>
                    </a:lnTo>
                    <a:lnTo>
                      <a:pt x="212" y="350"/>
                    </a:lnTo>
                    <a:lnTo>
                      <a:pt x="212" y="342"/>
                    </a:lnTo>
                    <a:lnTo>
                      <a:pt x="221" y="334"/>
                    </a:lnTo>
                    <a:lnTo>
                      <a:pt x="229" y="326"/>
                    </a:lnTo>
                    <a:lnTo>
                      <a:pt x="236" y="320"/>
                    </a:lnTo>
                    <a:lnTo>
                      <a:pt x="245" y="313"/>
                    </a:lnTo>
                    <a:lnTo>
                      <a:pt x="245" y="305"/>
                    </a:lnTo>
                    <a:lnTo>
                      <a:pt x="245" y="291"/>
                    </a:lnTo>
                    <a:lnTo>
                      <a:pt x="245" y="197"/>
                    </a:lnTo>
                    <a:lnTo>
                      <a:pt x="245" y="189"/>
                    </a:lnTo>
                    <a:lnTo>
                      <a:pt x="245" y="181"/>
                    </a:lnTo>
                    <a:lnTo>
                      <a:pt x="245" y="173"/>
                    </a:lnTo>
                    <a:lnTo>
                      <a:pt x="245" y="169"/>
                    </a:lnTo>
                    <a:lnTo>
                      <a:pt x="236" y="161"/>
                    </a:lnTo>
                    <a:lnTo>
                      <a:pt x="229" y="161"/>
                    </a:lnTo>
                    <a:lnTo>
                      <a:pt x="221" y="153"/>
                    </a:lnTo>
                    <a:lnTo>
                      <a:pt x="203" y="145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90" name="Freeform 324"/>
              <p:cNvSpPr>
                <a:spLocks/>
              </p:cNvSpPr>
              <p:nvPr/>
            </p:nvSpPr>
            <p:spPr bwMode="auto">
              <a:xfrm>
                <a:off x="2032" y="3342"/>
                <a:ext cx="123" cy="261"/>
              </a:xfrm>
              <a:custGeom>
                <a:avLst/>
                <a:gdLst>
                  <a:gd name="T0" fmla="*/ 1 w 245"/>
                  <a:gd name="T1" fmla="*/ 0 h 523"/>
                  <a:gd name="T2" fmla="*/ 1 w 245"/>
                  <a:gd name="T3" fmla="*/ 0 h 523"/>
                  <a:gd name="T4" fmla="*/ 1 w 245"/>
                  <a:gd name="T5" fmla="*/ 0 h 523"/>
                  <a:gd name="T6" fmla="*/ 1 w 245"/>
                  <a:gd name="T7" fmla="*/ 0 h 523"/>
                  <a:gd name="T8" fmla="*/ 1 w 245"/>
                  <a:gd name="T9" fmla="*/ 0 h 523"/>
                  <a:gd name="T10" fmla="*/ 1 w 245"/>
                  <a:gd name="T11" fmla="*/ 0 h 523"/>
                  <a:gd name="T12" fmla="*/ 1 w 245"/>
                  <a:gd name="T13" fmla="*/ 0 h 523"/>
                  <a:gd name="T14" fmla="*/ 1 w 245"/>
                  <a:gd name="T15" fmla="*/ 0 h 523"/>
                  <a:gd name="T16" fmla="*/ 1 w 245"/>
                  <a:gd name="T17" fmla="*/ 0 h 523"/>
                  <a:gd name="T18" fmla="*/ 1 w 245"/>
                  <a:gd name="T19" fmla="*/ 0 h 523"/>
                  <a:gd name="T20" fmla="*/ 1 w 245"/>
                  <a:gd name="T21" fmla="*/ 0 h 523"/>
                  <a:gd name="T22" fmla="*/ 1 w 245"/>
                  <a:gd name="T23" fmla="*/ 0 h 523"/>
                  <a:gd name="T24" fmla="*/ 1 w 245"/>
                  <a:gd name="T25" fmla="*/ 0 h 523"/>
                  <a:gd name="T26" fmla="*/ 1 w 245"/>
                  <a:gd name="T27" fmla="*/ 0 h 523"/>
                  <a:gd name="T28" fmla="*/ 1 w 245"/>
                  <a:gd name="T29" fmla="*/ 0 h 523"/>
                  <a:gd name="T30" fmla="*/ 1 w 245"/>
                  <a:gd name="T31" fmla="*/ 0 h 523"/>
                  <a:gd name="T32" fmla="*/ 1 w 245"/>
                  <a:gd name="T33" fmla="*/ 0 h 523"/>
                  <a:gd name="T34" fmla="*/ 1 w 245"/>
                  <a:gd name="T35" fmla="*/ 0 h 523"/>
                  <a:gd name="T36" fmla="*/ 1 w 245"/>
                  <a:gd name="T37" fmla="*/ 0 h 523"/>
                  <a:gd name="T38" fmla="*/ 1 w 245"/>
                  <a:gd name="T39" fmla="*/ 0 h 523"/>
                  <a:gd name="T40" fmla="*/ 1 w 245"/>
                  <a:gd name="T41" fmla="*/ 0 h 523"/>
                  <a:gd name="T42" fmla="*/ 1 w 245"/>
                  <a:gd name="T43" fmla="*/ 0 h 523"/>
                  <a:gd name="T44" fmla="*/ 1 w 245"/>
                  <a:gd name="T45" fmla="*/ 0 h 523"/>
                  <a:gd name="T46" fmla="*/ 1 w 245"/>
                  <a:gd name="T47" fmla="*/ 0 h 523"/>
                  <a:gd name="T48" fmla="*/ 1 w 245"/>
                  <a:gd name="T49" fmla="*/ 0 h 523"/>
                  <a:gd name="T50" fmla="*/ 1 w 245"/>
                  <a:gd name="T51" fmla="*/ 0 h 523"/>
                  <a:gd name="T52" fmla="*/ 1 w 245"/>
                  <a:gd name="T53" fmla="*/ 0 h 523"/>
                  <a:gd name="T54" fmla="*/ 0 w 245"/>
                  <a:gd name="T55" fmla="*/ 0 h 523"/>
                  <a:gd name="T56" fmla="*/ 0 w 245"/>
                  <a:gd name="T57" fmla="*/ 0 h 523"/>
                  <a:gd name="T58" fmla="*/ 1 w 245"/>
                  <a:gd name="T59" fmla="*/ 0 h 523"/>
                  <a:gd name="T60" fmla="*/ 1 w 245"/>
                  <a:gd name="T61" fmla="*/ 0 h 523"/>
                  <a:gd name="T62" fmla="*/ 1 w 245"/>
                  <a:gd name="T63" fmla="*/ 0 h 523"/>
                  <a:gd name="T64" fmla="*/ 1 w 245"/>
                  <a:gd name="T65" fmla="*/ 0 h 523"/>
                  <a:gd name="T66" fmla="*/ 1 w 245"/>
                  <a:gd name="T67" fmla="*/ 0 h 523"/>
                  <a:gd name="T68" fmla="*/ 1 w 245"/>
                  <a:gd name="T69" fmla="*/ 0 h 523"/>
                  <a:gd name="T70" fmla="*/ 1 w 245"/>
                  <a:gd name="T71" fmla="*/ 0 h 523"/>
                  <a:gd name="T72" fmla="*/ 1 w 245"/>
                  <a:gd name="T73" fmla="*/ 0 h 523"/>
                  <a:gd name="T74" fmla="*/ 1 w 245"/>
                  <a:gd name="T75" fmla="*/ 0 h 523"/>
                  <a:gd name="T76" fmla="*/ 1 w 245"/>
                  <a:gd name="T77" fmla="*/ 0 h 523"/>
                  <a:gd name="T78" fmla="*/ 1 w 245"/>
                  <a:gd name="T79" fmla="*/ 0 h 523"/>
                  <a:gd name="T80" fmla="*/ 1 w 245"/>
                  <a:gd name="T81" fmla="*/ 0 h 523"/>
                  <a:gd name="T82" fmla="*/ 1 w 245"/>
                  <a:gd name="T83" fmla="*/ 0 h 523"/>
                  <a:gd name="T84" fmla="*/ 1 w 245"/>
                  <a:gd name="T85" fmla="*/ 0 h 523"/>
                  <a:gd name="T86" fmla="*/ 1 w 245"/>
                  <a:gd name="T87" fmla="*/ 0 h 523"/>
                  <a:gd name="T88" fmla="*/ 1 w 245"/>
                  <a:gd name="T89" fmla="*/ 0 h 523"/>
                  <a:gd name="T90" fmla="*/ 1 w 245"/>
                  <a:gd name="T91" fmla="*/ 0 h 523"/>
                  <a:gd name="T92" fmla="*/ 1 w 245"/>
                  <a:gd name="T93" fmla="*/ 0 h 523"/>
                  <a:gd name="T94" fmla="*/ 1 w 245"/>
                  <a:gd name="T95" fmla="*/ 0 h 523"/>
                  <a:gd name="T96" fmla="*/ 1 w 245"/>
                  <a:gd name="T97" fmla="*/ 0 h 523"/>
                  <a:gd name="T98" fmla="*/ 1 w 245"/>
                  <a:gd name="T99" fmla="*/ 0 h 523"/>
                  <a:gd name="T100" fmla="*/ 1 w 245"/>
                  <a:gd name="T101" fmla="*/ 0 h 523"/>
                  <a:gd name="T102" fmla="*/ 1 w 245"/>
                  <a:gd name="T103" fmla="*/ 0 h 523"/>
                  <a:gd name="T104" fmla="*/ 1 w 245"/>
                  <a:gd name="T105" fmla="*/ 0 h 523"/>
                  <a:gd name="T106" fmla="*/ 1 w 245"/>
                  <a:gd name="T107" fmla="*/ 0 h 523"/>
                  <a:gd name="T108" fmla="*/ 1 w 245"/>
                  <a:gd name="T109" fmla="*/ 0 h 523"/>
                  <a:gd name="T110" fmla="*/ 1 w 245"/>
                  <a:gd name="T111" fmla="*/ 0 h 523"/>
                  <a:gd name="T112" fmla="*/ 1 w 245"/>
                  <a:gd name="T113" fmla="*/ 0 h 523"/>
                  <a:gd name="T114" fmla="*/ 1 w 245"/>
                  <a:gd name="T115" fmla="*/ 0 h 523"/>
                  <a:gd name="T116" fmla="*/ 1 w 245"/>
                  <a:gd name="T117" fmla="*/ 0 h 523"/>
                  <a:gd name="T118" fmla="*/ 1 w 245"/>
                  <a:gd name="T119" fmla="*/ 0 h 523"/>
                  <a:gd name="T120" fmla="*/ 1 w 245"/>
                  <a:gd name="T121" fmla="*/ 0 h 523"/>
                  <a:gd name="T122" fmla="*/ 1 w 245"/>
                  <a:gd name="T123" fmla="*/ 0 h 52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5" h="523">
                    <a:moveTo>
                      <a:pt x="203" y="145"/>
                    </a:moveTo>
                    <a:lnTo>
                      <a:pt x="203" y="145"/>
                    </a:lnTo>
                    <a:lnTo>
                      <a:pt x="194" y="145"/>
                    </a:lnTo>
                    <a:lnTo>
                      <a:pt x="186" y="138"/>
                    </a:lnTo>
                    <a:lnTo>
                      <a:pt x="179" y="138"/>
                    </a:lnTo>
                    <a:lnTo>
                      <a:pt x="170" y="132"/>
                    </a:lnTo>
                    <a:lnTo>
                      <a:pt x="160" y="124"/>
                    </a:lnTo>
                    <a:lnTo>
                      <a:pt x="160" y="116"/>
                    </a:lnTo>
                    <a:lnTo>
                      <a:pt x="160" y="108"/>
                    </a:lnTo>
                    <a:lnTo>
                      <a:pt x="170" y="108"/>
                    </a:lnTo>
                    <a:lnTo>
                      <a:pt x="170" y="102"/>
                    </a:lnTo>
                    <a:lnTo>
                      <a:pt x="179" y="95"/>
                    </a:lnTo>
                    <a:lnTo>
                      <a:pt x="186" y="87"/>
                    </a:lnTo>
                    <a:lnTo>
                      <a:pt x="186" y="80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1"/>
                    </a:lnTo>
                    <a:lnTo>
                      <a:pt x="186" y="45"/>
                    </a:lnTo>
                    <a:lnTo>
                      <a:pt x="179" y="37"/>
                    </a:lnTo>
                    <a:lnTo>
                      <a:pt x="179" y="29"/>
                    </a:lnTo>
                    <a:lnTo>
                      <a:pt x="170" y="22"/>
                    </a:lnTo>
                    <a:lnTo>
                      <a:pt x="160" y="16"/>
                    </a:lnTo>
                    <a:lnTo>
                      <a:pt x="151" y="8"/>
                    </a:lnTo>
                    <a:lnTo>
                      <a:pt x="144" y="8"/>
                    </a:lnTo>
                    <a:lnTo>
                      <a:pt x="137" y="0"/>
                    </a:lnTo>
                    <a:lnTo>
                      <a:pt x="127" y="0"/>
                    </a:lnTo>
                    <a:lnTo>
                      <a:pt x="109" y="0"/>
                    </a:lnTo>
                    <a:lnTo>
                      <a:pt x="102" y="8"/>
                    </a:lnTo>
                    <a:lnTo>
                      <a:pt x="94" y="8"/>
                    </a:lnTo>
                    <a:lnTo>
                      <a:pt x="85" y="16"/>
                    </a:lnTo>
                    <a:lnTo>
                      <a:pt x="76" y="22"/>
                    </a:lnTo>
                    <a:lnTo>
                      <a:pt x="66" y="29"/>
                    </a:lnTo>
                    <a:lnTo>
                      <a:pt x="66" y="37"/>
                    </a:lnTo>
                    <a:lnTo>
                      <a:pt x="61" y="45"/>
                    </a:lnTo>
                    <a:lnTo>
                      <a:pt x="61" y="51"/>
                    </a:lnTo>
                    <a:lnTo>
                      <a:pt x="61" y="65"/>
                    </a:lnTo>
                    <a:lnTo>
                      <a:pt x="61" y="73"/>
                    </a:lnTo>
                    <a:lnTo>
                      <a:pt x="61" y="80"/>
                    </a:lnTo>
                    <a:lnTo>
                      <a:pt x="66" y="87"/>
                    </a:lnTo>
                    <a:lnTo>
                      <a:pt x="66" y="95"/>
                    </a:lnTo>
                    <a:lnTo>
                      <a:pt x="76" y="102"/>
                    </a:lnTo>
                    <a:lnTo>
                      <a:pt x="85" y="108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6" y="138"/>
                    </a:lnTo>
                    <a:lnTo>
                      <a:pt x="66" y="138"/>
                    </a:lnTo>
                    <a:lnTo>
                      <a:pt x="61" y="145"/>
                    </a:lnTo>
                    <a:lnTo>
                      <a:pt x="52" y="145"/>
                    </a:lnTo>
                    <a:lnTo>
                      <a:pt x="33" y="153"/>
                    </a:lnTo>
                    <a:lnTo>
                      <a:pt x="24" y="161"/>
                    </a:lnTo>
                    <a:lnTo>
                      <a:pt x="19" y="161"/>
                    </a:lnTo>
                    <a:lnTo>
                      <a:pt x="9" y="169"/>
                    </a:lnTo>
                    <a:lnTo>
                      <a:pt x="9" y="173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0" y="305"/>
                    </a:lnTo>
                    <a:lnTo>
                      <a:pt x="9" y="313"/>
                    </a:lnTo>
                    <a:lnTo>
                      <a:pt x="19" y="320"/>
                    </a:lnTo>
                    <a:lnTo>
                      <a:pt x="19" y="334"/>
                    </a:lnTo>
                    <a:lnTo>
                      <a:pt x="24" y="334"/>
                    </a:lnTo>
                    <a:lnTo>
                      <a:pt x="33" y="342"/>
                    </a:lnTo>
                    <a:lnTo>
                      <a:pt x="43" y="350"/>
                    </a:lnTo>
                    <a:lnTo>
                      <a:pt x="52" y="350"/>
                    </a:lnTo>
                    <a:lnTo>
                      <a:pt x="52" y="355"/>
                    </a:lnTo>
                    <a:lnTo>
                      <a:pt x="52" y="218"/>
                    </a:lnTo>
                    <a:lnTo>
                      <a:pt x="52" y="371"/>
                    </a:lnTo>
                    <a:lnTo>
                      <a:pt x="52" y="487"/>
                    </a:lnTo>
                    <a:lnTo>
                      <a:pt x="52" y="495"/>
                    </a:lnTo>
                    <a:lnTo>
                      <a:pt x="52" y="501"/>
                    </a:lnTo>
                    <a:lnTo>
                      <a:pt x="61" y="507"/>
                    </a:lnTo>
                    <a:lnTo>
                      <a:pt x="61" y="515"/>
                    </a:lnTo>
                    <a:lnTo>
                      <a:pt x="66" y="515"/>
                    </a:lnTo>
                    <a:lnTo>
                      <a:pt x="66" y="523"/>
                    </a:lnTo>
                    <a:lnTo>
                      <a:pt x="76" y="523"/>
                    </a:lnTo>
                    <a:lnTo>
                      <a:pt x="85" y="523"/>
                    </a:lnTo>
                    <a:lnTo>
                      <a:pt x="94" y="523"/>
                    </a:lnTo>
                    <a:lnTo>
                      <a:pt x="102" y="523"/>
                    </a:lnTo>
                    <a:lnTo>
                      <a:pt x="109" y="515"/>
                    </a:lnTo>
                    <a:lnTo>
                      <a:pt x="118" y="507"/>
                    </a:lnTo>
                    <a:lnTo>
                      <a:pt x="118" y="501"/>
                    </a:lnTo>
                    <a:lnTo>
                      <a:pt x="118" y="495"/>
                    </a:lnTo>
                    <a:lnTo>
                      <a:pt x="127" y="487"/>
                    </a:lnTo>
                    <a:lnTo>
                      <a:pt x="127" y="291"/>
                    </a:lnTo>
                    <a:lnTo>
                      <a:pt x="127" y="487"/>
                    </a:lnTo>
                    <a:lnTo>
                      <a:pt x="127" y="495"/>
                    </a:lnTo>
                    <a:lnTo>
                      <a:pt x="127" y="501"/>
                    </a:lnTo>
                    <a:lnTo>
                      <a:pt x="127" y="507"/>
                    </a:lnTo>
                    <a:lnTo>
                      <a:pt x="137" y="507"/>
                    </a:lnTo>
                    <a:lnTo>
                      <a:pt x="137" y="515"/>
                    </a:lnTo>
                    <a:lnTo>
                      <a:pt x="144" y="523"/>
                    </a:lnTo>
                    <a:lnTo>
                      <a:pt x="151" y="523"/>
                    </a:lnTo>
                    <a:lnTo>
                      <a:pt x="160" y="523"/>
                    </a:lnTo>
                    <a:lnTo>
                      <a:pt x="170" y="523"/>
                    </a:lnTo>
                    <a:lnTo>
                      <a:pt x="179" y="523"/>
                    </a:lnTo>
                    <a:lnTo>
                      <a:pt x="179" y="515"/>
                    </a:lnTo>
                    <a:lnTo>
                      <a:pt x="186" y="515"/>
                    </a:lnTo>
                    <a:lnTo>
                      <a:pt x="186" y="507"/>
                    </a:lnTo>
                    <a:lnTo>
                      <a:pt x="194" y="507"/>
                    </a:lnTo>
                    <a:lnTo>
                      <a:pt x="194" y="501"/>
                    </a:lnTo>
                    <a:lnTo>
                      <a:pt x="194" y="495"/>
                    </a:lnTo>
                    <a:lnTo>
                      <a:pt x="194" y="487"/>
                    </a:lnTo>
                    <a:lnTo>
                      <a:pt x="194" y="371"/>
                    </a:lnTo>
                    <a:lnTo>
                      <a:pt x="194" y="218"/>
                    </a:lnTo>
                    <a:lnTo>
                      <a:pt x="194" y="355"/>
                    </a:lnTo>
                    <a:lnTo>
                      <a:pt x="203" y="350"/>
                    </a:lnTo>
                    <a:lnTo>
                      <a:pt x="212" y="350"/>
                    </a:lnTo>
                    <a:lnTo>
                      <a:pt x="212" y="342"/>
                    </a:lnTo>
                    <a:lnTo>
                      <a:pt x="221" y="334"/>
                    </a:lnTo>
                    <a:lnTo>
                      <a:pt x="229" y="326"/>
                    </a:lnTo>
                    <a:lnTo>
                      <a:pt x="236" y="320"/>
                    </a:lnTo>
                    <a:lnTo>
                      <a:pt x="245" y="313"/>
                    </a:lnTo>
                    <a:lnTo>
                      <a:pt x="245" y="305"/>
                    </a:lnTo>
                    <a:lnTo>
                      <a:pt x="245" y="291"/>
                    </a:lnTo>
                    <a:lnTo>
                      <a:pt x="245" y="197"/>
                    </a:lnTo>
                    <a:lnTo>
                      <a:pt x="245" y="189"/>
                    </a:lnTo>
                    <a:lnTo>
                      <a:pt x="245" y="181"/>
                    </a:lnTo>
                    <a:lnTo>
                      <a:pt x="245" y="173"/>
                    </a:lnTo>
                    <a:lnTo>
                      <a:pt x="245" y="169"/>
                    </a:lnTo>
                    <a:lnTo>
                      <a:pt x="236" y="161"/>
                    </a:lnTo>
                    <a:lnTo>
                      <a:pt x="229" y="161"/>
                    </a:lnTo>
                    <a:lnTo>
                      <a:pt x="221" y="153"/>
                    </a:lnTo>
                    <a:lnTo>
                      <a:pt x="203" y="145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</p:grpSp>
        <p:grpSp>
          <p:nvGrpSpPr>
            <p:cNvPr id="82" name="Group 325"/>
            <p:cNvGrpSpPr>
              <a:grpSpLocks/>
            </p:cNvGrpSpPr>
            <p:nvPr/>
          </p:nvGrpSpPr>
          <p:grpSpPr bwMode="auto">
            <a:xfrm>
              <a:off x="1923" y="2898"/>
              <a:ext cx="105" cy="235"/>
              <a:chOff x="2131" y="2433"/>
              <a:chExt cx="122" cy="261"/>
            </a:xfrm>
          </p:grpSpPr>
          <p:sp>
            <p:nvSpPr>
              <p:cNvPr id="185" name="Freeform 326"/>
              <p:cNvSpPr>
                <a:spLocks/>
              </p:cNvSpPr>
              <p:nvPr/>
            </p:nvSpPr>
            <p:spPr bwMode="auto">
              <a:xfrm>
                <a:off x="2131" y="2433"/>
                <a:ext cx="122" cy="261"/>
              </a:xfrm>
              <a:custGeom>
                <a:avLst/>
                <a:gdLst>
                  <a:gd name="T0" fmla="*/ 0 w 245"/>
                  <a:gd name="T1" fmla="*/ 0 h 524"/>
                  <a:gd name="T2" fmla="*/ 0 w 245"/>
                  <a:gd name="T3" fmla="*/ 0 h 524"/>
                  <a:gd name="T4" fmla="*/ 0 w 245"/>
                  <a:gd name="T5" fmla="*/ 0 h 524"/>
                  <a:gd name="T6" fmla="*/ 0 w 245"/>
                  <a:gd name="T7" fmla="*/ 0 h 524"/>
                  <a:gd name="T8" fmla="*/ 0 w 245"/>
                  <a:gd name="T9" fmla="*/ 0 h 524"/>
                  <a:gd name="T10" fmla="*/ 0 w 245"/>
                  <a:gd name="T11" fmla="*/ 0 h 524"/>
                  <a:gd name="T12" fmla="*/ 0 w 245"/>
                  <a:gd name="T13" fmla="*/ 0 h 524"/>
                  <a:gd name="T14" fmla="*/ 0 w 245"/>
                  <a:gd name="T15" fmla="*/ 0 h 524"/>
                  <a:gd name="T16" fmla="*/ 0 w 245"/>
                  <a:gd name="T17" fmla="*/ 0 h 524"/>
                  <a:gd name="T18" fmla="*/ 0 w 245"/>
                  <a:gd name="T19" fmla="*/ 0 h 524"/>
                  <a:gd name="T20" fmla="*/ 0 w 245"/>
                  <a:gd name="T21" fmla="*/ 0 h 524"/>
                  <a:gd name="T22" fmla="*/ 0 w 245"/>
                  <a:gd name="T23" fmla="*/ 0 h 524"/>
                  <a:gd name="T24" fmla="*/ 0 w 245"/>
                  <a:gd name="T25" fmla="*/ 0 h 524"/>
                  <a:gd name="T26" fmla="*/ 0 w 245"/>
                  <a:gd name="T27" fmla="*/ 0 h 524"/>
                  <a:gd name="T28" fmla="*/ 0 w 245"/>
                  <a:gd name="T29" fmla="*/ 0 h 524"/>
                  <a:gd name="T30" fmla="*/ 0 w 245"/>
                  <a:gd name="T31" fmla="*/ 0 h 524"/>
                  <a:gd name="T32" fmla="*/ 0 w 245"/>
                  <a:gd name="T33" fmla="*/ 0 h 524"/>
                  <a:gd name="T34" fmla="*/ 0 w 245"/>
                  <a:gd name="T35" fmla="*/ 0 h 524"/>
                  <a:gd name="T36" fmla="*/ 0 w 245"/>
                  <a:gd name="T37" fmla="*/ 0 h 524"/>
                  <a:gd name="T38" fmla="*/ 0 w 245"/>
                  <a:gd name="T39" fmla="*/ 0 h 524"/>
                  <a:gd name="T40" fmla="*/ 0 w 245"/>
                  <a:gd name="T41" fmla="*/ 0 h 524"/>
                  <a:gd name="T42" fmla="*/ 0 w 245"/>
                  <a:gd name="T43" fmla="*/ 0 h 524"/>
                  <a:gd name="T44" fmla="*/ 0 w 245"/>
                  <a:gd name="T45" fmla="*/ 0 h 524"/>
                  <a:gd name="T46" fmla="*/ 0 w 245"/>
                  <a:gd name="T47" fmla="*/ 0 h 524"/>
                  <a:gd name="T48" fmla="*/ 0 w 245"/>
                  <a:gd name="T49" fmla="*/ 0 h 524"/>
                  <a:gd name="T50" fmla="*/ 0 w 245"/>
                  <a:gd name="T51" fmla="*/ 0 h 524"/>
                  <a:gd name="T52" fmla="*/ 0 w 245"/>
                  <a:gd name="T53" fmla="*/ 0 h 524"/>
                  <a:gd name="T54" fmla="*/ 0 w 245"/>
                  <a:gd name="T55" fmla="*/ 0 h 524"/>
                  <a:gd name="T56" fmla="*/ 0 w 245"/>
                  <a:gd name="T57" fmla="*/ 0 h 524"/>
                  <a:gd name="T58" fmla="*/ 0 w 245"/>
                  <a:gd name="T59" fmla="*/ 0 h 524"/>
                  <a:gd name="T60" fmla="*/ 0 w 245"/>
                  <a:gd name="T61" fmla="*/ 0 h 524"/>
                  <a:gd name="T62" fmla="*/ 0 w 245"/>
                  <a:gd name="T63" fmla="*/ 0 h 524"/>
                  <a:gd name="T64" fmla="*/ 0 w 245"/>
                  <a:gd name="T65" fmla="*/ 0 h 524"/>
                  <a:gd name="T66" fmla="*/ 0 w 245"/>
                  <a:gd name="T67" fmla="*/ 0 h 524"/>
                  <a:gd name="T68" fmla="*/ 0 w 245"/>
                  <a:gd name="T69" fmla="*/ 0 h 524"/>
                  <a:gd name="T70" fmla="*/ 0 w 245"/>
                  <a:gd name="T71" fmla="*/ 0 h 524"/>
                  <a:gd name="T72" fmla="*/ 0 w 245"/>
                  <a:gd name="T73" fmla="*/ 0 h 524"/>
                  <a:gd name="T74" fmla="*/ 0 w 245"/>
                  <a:gd name="T75" fmla="*/ 0 h 524"/>
                  <a:gd name="T76" fmla="*/ 0 w 245"/>
                  <a:gd name="T77" fmla="*/ 0 h 524"/>
                  <a:gd name="T78" fmla="*/ 0 w 245"/>
                  <a:gd name="T79" fmla="*/ 0 h 524"/>
                  <a:gd name="T80" fmla="*/ 0 w 245"/>
                  <a:gd name="T81" fmla="*/ 0 h 524"/>
                  <a:gd name="T82" fmla="*/ 0 w 245"/>
                  <a:gd name="T83" fmla="*/ 0 h 524"/>
                  <a:gd name="T84" fmla="*/ 0 w 245"/>
                  <a:gd name="T85" fmla="*/ 0 h 524"/>
                  <a:gd name="T86" fmla="*/ 0 w 245"/>
                  <a:gd name="T87" fmla="*/ 0 h 524"/>
                  <a:gd name="T88" fmla="*/ 0 w 245"/>
                  <a:gd name="T89" fmla="*/ 0 h 524"/>
                  <a:gd name="T90" fmla="*/ 0 w 245"/>
                  <a:gd name="T91" fmla="*/ 0 h 524"/>
                  <a:gd name="T92" fmla="*/ 0 w 245"/>
                  <a:gd name="T93" fmla="*/ 0 h 524"/>
                  <a:gd name="T94" fmla="*/ 0 w 245"/>
                  <a:gd name="T95" fmla="*/ 0 h 524"/>
                  <a:gd name="T96" fmla="*/ 0 w 245"/>
                  <a:gd name="T97" fmla="*/ 0 h 524"/>
                  <a:gd name="T98" fmla="*/ 0 w 245"/>
                  <a:gd name="T99" fmla="*/ 0 h 524"/>
                  <a:gd name="T100" fmla="*/ 0 w 245"/>
                  <a:gd name="T101" fmla="*/ 0 h 524"/>
                  <a:gd name="T102" fmla="*/ 0 w 245"/>
                  <a:gd name="T103" fmla="*/ 0 h 524"/>
                  <a:gd name="T104" fmla="*/ 0 w 245"/>
                  <a:gd name="T105" fmla="*/ 0 h 524"/>
                  <a:gd name="T106" fmla="*/ 0 w 245"/>
                  <a:gd name="T107" fmla="*/ 0 h 524"/>
                  <a:gd name="T108" fmla="*/ 0 w 245"/>
                  <a:gd name="T109" fmla="*/ 0 h 524"/>
                  <a:gd name="T110" fmla="*/ 0 w 245"/>
                  <a:gd name="T111" fmla="*/ 0 h 524"/>
                  <a:gd name="T112" fmla="*/ 0 w 245"/>
                  <a:gd name="T113" fmla="*/ 0 h 524"/>
                  <a:gd name="T114" fmla="*/ 0 w 245"/>
                  <a:gd name="T115" fmla="*/ 0 h 524"/>
                  <a:gd name="T116" fmla="*/ 0 w 245"/>
                  <a:gd name="T117" fmla="*/ 0 h 524"/>
                  <a:gd name="T118" fmla="*/ 0 w 245"/>
                  <a:gd name="T119" fmla="*/ 0 h 524"/>
                  <a:gd name="T120" fmla="*/ 0 w 245"/>
                  <a:gd name="T121" fmla="*/ 0 h 524"/>
                  <a:gd name="T122" fmla="*/ 0 w 245"/>
                  <a:gd name="T123" fmla="*/ 0 h 52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5" h="524">
                    <a:moveTo>
                      <a:pt x="203" y="145"/>
                    </a:moveTo>
                    <a:lnTo>
                      <a:pt x="203" y="145"/>
                    </a:lnTo>
                    <a:lnTo>
                      <a:pt x="194" y="145"/>
                    </a:lnTo>
                    <a:lnTo>
                      <a:pt x="186" y="139"/>
                    </a:lnTo>
                    <a:lnTo>
                      <a:pt x="177" y="139"/>
                    </a:lnTo>
                    <a:lnTo>
                      <a:pt x="168" y="132"/>
                    </a:lnTo>
                    <a:lnTo>
                      <a:pt x="161" y="124"/>
                    </a:lnTo>
                    <a:lnTo>
                      <a:pt x="161" y="117"/>
                    </a:lnTo>
                    <a:lnTo>
                      <a:pt x="161" y="109"/>
                    </a:lnTo>
                    <a:lnTo>
                      <a:pt x="168" y="109"/>
                    </a:lnTo>
                    <a:lnTo>
                      <a:pt x="177" y="102"/>
                    </a:lnTo>
                    <a:lnTo>
                      <a:pt x="177" y="96"/>
                    </a:lnTo>
                    <a:lnTo>
                      <a:pt x="186" y="88"/>
                    </a:lnTo>
                    <a:lnTo>
                      <a:pt x="186" y="80"/>
                    </a:lnTo>
                    <a:lnTo>
                      <a:pt x="186" y="74"/>
                    </a:lnTo>
                    <a:lnTo>
                      <a:pt x="186" y="66"/>
                    </a:lnTo>
                    <a:lnTo>
                      <a:pt x="186" y="51"/>
                    </a:lnTo>
                    <a:lnTo>
                      <a:pt x="186" y="45"/>
                    </a:lnTo>
                    <a:lnTo>
                      <a:pt x="186" y="37"/>
                    </a:lnTo>
                    <a:lnTo>
                      <a:pt x="177" y="29"/>
                    </a:lnTo>
                    <a:lnTo>
                      <a:pt x="168" y="23"/>
                    </a:lnTo>
                    <a:lnTo>
                      <a:pt x="161" y="16"/>
                    </a:lnTo>
                    <a:lnTo>
                      <a:pt x="153" y="8"/>
                    </a:lnTo>
                    <a:lnTo>
                      <a:pt x="144" y="8"/>
                    </a:lnTo>
                    <a:lnTo>
                      <a:pt x="135" y="0"/>
                    </a:lnTo>
                    <a:lnTo>
                      <a:pt x="126" y="0"/>
                    </a:lnTo>
                    <a:lnTo>
                      <a:pt x="120" y="0"/>
                    </a:lnTo>
                    <a:lnTo>
                      <a:pt x="102" y="8"/>
                    </a:lnTo>
                    <a:lnTo>
                      <a:pt x="92" y="8"/>
                    </a:lnTo>
                    <a:lnTo>
                      <a:pt x="85" y="16"/>
                    </a:lnTo>
                    <a:lnTo>
                      <a:pt x="78" y="23"/>
                    </a:lnTo>
                    <a:lnTo>
                      <a:pt x="78" y="29"/>
                    </a:lnTo>
                    <a:lnTo>
                      <a:pt x="69" y="37"/>
                    </a:lnTo>
                    <a:lnTo>
                      <a:pt x="69" y="45"/>
                    </a:lnTo>
                    <a:lnTo>
                      <a:pt x="59" y="51"/>
                    </a:lnTo>
                    <a:lnTo>
                      <a:pt x="59" y="66"/>
                    </a:lnTo>
                    <a:lnTo>
                      <a:pt x="59" y="74"/>
                    </a:lnTo>
                    <a:lnTo>
                      <a:pt x="69" y="80"/>
                    </a:lnTo>
                    <a:lnTo>
                      <a:pt x="69" y="88"/>
                    </a:lnTo>
                    <a:lnTo>
                      <a:pt x="69" y="96"/>
                    </a:lnTo>
                    <a:lnTo>
                      <a:pt x="78" y="102"/>
                    </a:lnTo>
                    <a:lnTo>
                      <a:pt x="85" y="109"/>
                    </a:lnTo>
                    <a:lnTo>
                      <a:pt x="85" y="117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8" y="139"/>
                    </a:lnTo>
                    <a:lnTo>
                      <a:pt x="69" y="139"/>
                    </a:lnTo>
                    <a:lnTo>
                      <a:pt x="59" y="145"/>
                    </a:lnTo>
                    <a:lnTo>
                      <a:pt x="52" y="145"/>
                    </a:lnTo>
                    <a:lnTo>
                      <a:pt x="35" y="153"/>
                    </a:lnTo>
                    <a:lnTo>
                      <a:pt x="26" y="161"/>
                    </a:lnTo>
                    <a:lnTo>
                      <a:pt x="17" y="161"/>
                    </a:lnTo>
                    <a:lnTo>
                      <a:pt x="10" y="169"/>
                    </a:lnTo>
                    <a:lnTo>
                      <a:pt x="10" y="174"/>
                    </a:lnTo>
                    <a:lnTo>
                      <a:pt x="0" y="182"/>
                    </a:lnTo>
                    <a:lnTo>
                      <a:pt x="0" y="190"/>
                    </a:lnTo>
                    <a:lnTo>
                      <a:pt x="0" y="198"/>
                    </a:lnTo>
                    <a:lnTo>
                      <a:pt x="0" y="291"/>
                    </a:lnTo>
                    <a:lnTo>
                      <a:pt x="10" y="306"/>
                    </a:lnTo>
                    <a:lnTo>
                      <a:pt x="10" y="314"/>
                    </a:lnTo>
                    <a:lnTo>
                      <a:pt x="17" y="320"/>
                    </a:lnTo>
                    <a:lnTo>
                      <a:pt x="17" y="334"/>
                    </a:lnTo>
                    <a:lnTo>
                      <a:pt x="26" y="334"/>
                    </a:lnTo>
                    <a:lnTo>
                      <a:pt x="35" y="342"/>
                    </a:lnTo>
                    <a:lnTo>
                      <a:pt x="43" y="350"/>
                    </a:lnTo>
                    <a:lnTo>
                      <a:pt x="52" y="350"/>
                    </a:lnTo>
                    <a:lnTo>
                      <a:pt x="52" y="355"/>
                    </a:lnTo>
                    <a:lnTo>
                      <a:pt x="52" y="218"/>
                    </a:lnTo>
                    <a:lnTo>
                      <a:pt x="52" y="371"/>
                    </a:lnTo>
                    <a:lnTo>
                      <a:pt x="52" y="487"/>
                    </a:lnTo>
                    <a:lnTo>
                      <a:pt x="52" y="495"/>
                    </a:lnTo>
                    <a:lnTo>
                      <a:pt x="52" y="501"/>
                    </a:lnTo>
                    <a:lnTo>
                      <a:pt x="59" y="508"/>
                    </a:lnTo>
                    <a:lnTo>
                      <a:pt x="59" y="516"/>
                    </a:lnTo>
                    <a:lnTo>
                      <a:pt x="69" y="516"/>
                    </a:lnTo>
                    <a:lnTo>
                      <a:pt x="69" y="524"/>
                    </a:lnTo>
                    <a:lnTo>
                      <a:pt x="78" y="524"/>
                    </a:lnTo>
                    <a:lnTo>
                      <a:pt x="85" y="524"/>
                    </a:lnTo>
                    <a:lnTo>
                      <a:pt x="92" y="524"/>
                    </a:lnTo>
                    <a:lnTo>
                      <a:pt x="102" y="524"/>
                    </a:lnTo>
                    <a:lnTo>
                      <a:pt x="111" y="516"/>
                    </a:lnTo>
                    <a:lnTo>
                      <a:pt x="120" y="508"/>
                    </a:lnTo>
                    <a:lnTo>
                      <a:pt x="126" y="501"/>
                    </a:lnTo>
                    <a:lnTo>
                      <a:pt x="126" y="495"/>
                    </a:lnTo>
                    <a:lnTo>
                      <a:pt x="126" y="487"/>
                    </a:lnTo>
                    <a:lnTo>
                      <a:pt x="126" y="291"/>
                    </a:lnTo>
                    <a:lnTo>
                      <a:pt x="126" y="487"/>
                    </a:lnTo>
                    <a:lnTo>
                      <a:pt x="126" y="495"/>
                    </a:lnTo>
                    <a:lnTo>
                      <a:pt x="126" y="501"/>
                    </a:lnTo>
                    <a:lnTo>
                      <a:pt x="126" y="508"/>
                    </a:lnTo>
                    <a:lnTo>
                      <a:pt x="135" y="508"/>
                    </a:lnTo>
                    <a:lnTo>
                      <a:pt x="135" y="516"/>
                    </a:lnTo>
                    <a:lnTo>
                      <a:pt x="144" y="516"/>
                    </a:lnTo>
                    <a:lnTo>
                      <a:pt x="144" y="524"/>
                    </a:lnTo>
                    <a:lnTo>
                      <a:pt x="153" y="524"/>
                    </a:lnTo>
                    <a:lnTo>
                      <a:pt x="161" y="524"/>
                    </a:lnTo>
                    <a:lnTo>
                      <a:pt x="168" y="524"/>
                    </a:lnTo>
                    <a:lnTo>
                      <a:pt x="177" y="524"/>
                    </a:lnTo>
                    <a:lnTo>
                      <a:pt x="186" y="516"/>
                    </a:lnTo>
                    <a:lnTo>
                      <a:pt x="194" y="508"/>
                    </a:lnTo>
                    <a:lnTo>
                      <a:pt x="194" y="501"/>
                    </a:lnTo>
                    <a:lnTo>
                      <a:pt x="194" y="495"/>
                    </a:lnTo>
                    <a:lnTo>
                      <a:pt x="194" y="487"/>
                    </a:lnTo>
                    <a:lnTo>
                      <a:pt x="194" y="371"/>
                    </a:lnTo>
                    <a:lnTo>
                      <a:pt x="194" y="218"/>
                    </a:lnTo>
                    <a:lnTo>
                      <a:pt x="194" y="355"/>
                    </a:lnTo>
                    <a:lnTo>
                      <a:pt x="203" y="350"/>
                    </a:lnTo>
                    <a:lnTo>
                      <a:pt x="210" y="350"/>
                    </a:lnTo>
                    <a:lnTo>
                      <a:pt x="210" y="342"/>
                    </a:lnTo>
                    <a:lnTo>
                      <a:pt x="220" y="334"/>
                    </a:lnTo>
                    <a:lnTo>
                      <a:pt x="227" y="326"/>
                    </a:lnTo>
                    <a:lnTo>
                      <a:pt x="236" y="320"/>
                    </a:lnTo>
                    <a:lnTo>
                      <a:pt x="245" y="314"/>
                    </a:lnTo>
                    <a:lnTo>
                      <a:pt x="245" y="306"/>
                    </a:lnTo>
                    <a:lnTo>
                      <a:pt x="245" y="291"/>
                    </a:lnTo>
                    <a:lnTo>
                      <a:pt x="245" y="198"/>
                    </a:lnTo>
                    <a:lnTo>
                      <a:pt x="245" y="190"/>
                    </a:lnTo>
                    <a:lnTo>
                      <a:pt x="245" y="182"/>
                    </a:lnTo>
                    <a:lnTo>
                      <a:pt x="245" y="174"/>
                    </a:lnTo>
                    <a:lnTo>
                      <a:pt x="245" y="169"/>
                    </a:lnTo>
                    <a:lnTo>
                      <a:pt x="236" y="161"/>
                    </a:lnTo>
                    <a:lnTo>
                      <a:pt x="227" y="161"/>
                    </a:lnTo>
                    <a:lnTo>
                      <a:pt x="220" y="153"/>
                    </a:lnTo>
                    <a:lnTo>
                      <a:pt x="203" y="145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186" name="Group 327"/>
              <p:cNvGrpSpPr>
                <a:grpSpLocks/>
              </p:cNvGrpSpPr>
              <p:nvPr/>
            </p:nvGrpSpPr>
            <p:grpSpPr bwMode="auto">
              <a:xfrm>
                <a:off x="2131" y="2433"/>
                <a:ext cx="122" cy="261"/>
                <a:chOff x="2131" y="2433"/>
                <a:chExt cx="122" cy="261"/>
              </a:xfrm>
            </p:grpSpPr>
            <p:sp>
              <p:nvSpPr>
                <p:cNvPr id="187" name="Freeform 328"/>
                <p:cNvSpPr>
                  <a:spLocks/>
                </p:cNvSpPr>
                <p:nvPr/>
              </p:nvSpPr>
              <p:spPr bwMode="auto">
                <a:xfrm>
                  <a:off x="2131" y="2433"/>
                  <a:ext cx="122" cy="261"/>
                </a:xfrm>
                <a:custGeom>
                  <a:avLst/>
                  <a:gdLst>
                    <a:gd name="T0" fmla="*/ 0 w 245"/>
                    <a:gd name="T1" fmla="*/ 0 h 524"/>
                    <a:gd name="T2" fmla="*/ 0 w 245"/>
                    <a:gd name="T3" fmla="*/ 0 h 524"/>
                    <a:gd name="T4" fmla="*/ 0 w 245"/>
                    <a:gd name="T5" fmla="*/ 0 h 524"/>
                    <a:gd name="T6" fmla="*/ 0 w 245"/>
                    <a:gd name="T7" fmla="*/ 0 h 524"/>
                    <a:gd name="T8" fmla="*/ 0 w 245"/>
                    <a:gd name="T9" fmla="*/ 0 h 524"/>
                    <a:gd name="T10" fmla="*/ 0 w 245"/>
                    <a:gd name="T11" fmla="*/ 0 h 524"/>
                    <a:gd name="T12" fmla="*/ 0 w 245"/>
                    <a:gd name="T13" fmla="*/ 0 h 524"/>
                    <a:gd name="T14" fmla="*/ 0 w 245"/>
                    <a:gd name="T15" fmla="*/ 0 h 524"/>
                    <a:gd name="T16" fmla="*/ 0 w 245"/>
                    <a:gd name="T17" fmla="*/ 0 h 524"/>
                    <a:gd name="T18" fmla="*/ 0 w 245"/>
                    <a:gd name="T19" fmla="*/ 0 h 524"/>
                    <a:gd name="T20" fmla="*/ 0 w 245"/>
                    <a:gd name="T21" fmla="*/ 0 h 524"/>
                    <a:gd name="T22" fmla="*/ 0 w 245"/>
                    <a:gd name="T23" fmla="*/ 0 h 524"/>
                    <a:gd name="T24" fmla="*/ 0 w 245"/>
                    <a:gd name="T25" fmla="*/ 0 h 524"/>
                    <a:gd name="T26" fmla="*/ 0 w 245"/>
                    <a:gd name="T27" fmla="*/ 0 h 524"/>
                    <a:gd name="T28" fmla="*/ 0 w 245"/>
                    <a:gd name="T29" fmla="*/ 0 h 524"/>
                    <a:gd name="T30" fmla="*/ 0 w 245"/>
                    <a:gd name="T31" fmla="*/ 0 h 524"/>
                    <a:gd name="T32" fmla="*/ 0 w 245"/>
                    <a:gd name="T33" fmla="*/ 0 h 524"/>
                    <a:gd name="T34" fmla="*/ 0 w 245"/>
                    <a:gd name="T35" fmla="*/ 0 h 524"/>
                    <a:gd name="T36" fmla="*/ 0 w 245"/>
                    <a:gd name="T37" fmla="*/ 0 h 524"/>
                    <a:gd name="T38" fmla="*/ 0 w 245"/>
                    <a:gd name="T39" fmla="*/ 0 h 524"/>
                    <a:gd name="T40" fmla="*/ 0 w 245"/>
                    <a:gd name="T41" fmla="*/ 0 h 524"/>
                    <a:gd name="T42" fmla="*/ 0 w 245"/>
                    <a:gd name="T43" fmla="*/ 0 h 524"/>
                    <a:gd name="T44" fmla="*/ 0 w 245"/>
                    <a:gd name="T45" fmla="*/ 0 h 524"/>
                    <a:gd name="T46" fmla="*/ 0 w 245"/>
                    <a:gd name="T47" fmla="*/ 0 h 524"/>
                    <a:gd name="T48" fmla="*/ 0 w 245"/>
                    <a:gd name="T49" fmla="*/ 0 h 524"/>
                    <a:gd name="T50" fmla="*/ 0 w 245"/>
                    <a:gd name="T51" fmla="*/ 0 h 524"/>
                    <a:gd name="T52" fmla="*/ 0 w 245"/>
                    <a:gd name="T53" fmla="*/ 0 h 524"/>
                    <a:gd name="T54" fmla="*/ 0 w 245"/>
                    <a:gd name="T55" fmla="*/ 0 h 524"/>
                    <a:gd name="T56" fmla="*/ 0 w 245"/>
                    <a:gd name="T57" fmla="*/ 0 h 524"/>
                    <a:gd name="T58" fmla="*/ 0 w 245"/>
                    <a:gd name="T59" fmla="*/ 0 h 524"/>
                    <a:gd name="T60" fmla="*/ 0 w 245"/>
                    <a:gd name="T61" fmla="*/ 0 h 524"/>
                    <a:gd name="T62" fmla="*/ 0 w 245"/>
                    <a:gd name="T63" fmla="*/ 0 h 524"/>
                    <a:gd name="T64" fmla="*/ 0 w 245"/>
                    <a:gd name="T65" fmla="*/ 0 h 524"/>
                    <a:gd name="T66" fmla="*/ 0 w 245"/>
                    <a:gd name="T67" fmla="*/ 0 h 524"/>
                    <a:gd name="T68" fmla="*/ 0 w 245"/>
                    <a:gd name="T69" fmla="*/ 0 h 524"/>
                    <a:gd name="T70" fmla="*/ 0 w 245"/>
                    <a:gd name="T71" fmla="*/ 0 h 524"/>
                    <a:gd name="T72" fmla="*/ 0 w 245"/>
                    <a:gd name="T73" fmla="*/ 0 h 524"/>
                    <a:gd name="T74" fmla="*/ 0 w 245"/>
                    <a:gd name="T75" fmla="*/ 0 h 524"/>
                    <a:gd name="T76" fmla="*/ 0 w 245"/>
                    <a:gd name="T77" fmla="*/ 0 h 524"/>
                    <a:gd name="T78" fmla="*/ 0 w 245"/>
                    <a:gd name="T79" fmla="*/ 0 h 524"/>
                    <a:gd name="T80" fmla="*/ 0 w 245"/>
                    <a:gd name="T81" fmla="*/ 0 h 524"/>
                    <a:gd name="T82" fmla="*/ 0 w 245"/>
                    <a:gd name="T83" fmla="*/ 0 h 524"/>
                    <a:gd name="T84" fmla="*/ 0 w 245"/>
                    <a:gd name="T85" fmla="*/ 0 h 524"/>
                    <a:gd name="T86" fmla="*/ 0 w 245"/>
                    <a:gd name="T87" fmla="*/ 0 h 524"/>
                    <a:gd name="T88" fmla="*/ 0 w 245"/>
                    <a:gd name="T89" fmla="*/ 0 h 524"/>
                    <a:gd name="T90" fmla="*/ 0 w 245"/>
                    <a:gd name="T91" fmla="*/ 0 h 524"/>
                    <a:gd name="T92" fmla="*/ 0 w 245"/>
                    <a:gd name="T93" fmla="*/ 0 h 524"/>
                    <a:gd name="T94" fmla="*/ 0 w 245"/>
                    <a:gd name="T95" fmla="*/ 0 h 524"/>
                    <a:gd name="T96" fmla="*/ 0 w 245"/>
                    <a:gd name="T97" fmla="*/ 0 h 524"/>
                    <a:gd name="T98" fmla="*/ 0 w 245"/>
                    <a:gd name="T99" fmla="*/ 0 h 524"/>
                    <a:gd name="T100" fmla="*/ 0 w 245"/>
                    <a:gd name="T101" fmla="*/ 0 h 524"/>
                    <a:gd name="T102" fmla="*/ 0 w 245"/>
                    <a:gd name="T103" fmla="*/ 0 h 524"/>
                    <a:gd name="T104" fmla="*/ 0 w 245"/>
                    <a:gd name="T105" fmla="*/ 0 h 524"/>
                    <a:gd name="T106" fmla="*/ 0 w 245"/>
                    <a:gd name="T107" fmla="*/ 0 h 524"/>
                    <a:gd name="T108" fmla="*/ 0 w 245"/>
                    <a:gd name="T109" fmla="*/ 0 h 524"/>
                    <a:gd name="T110" fmla="*/ 0 w 245"/>
                    <a:gd name="T111" fmla="*/ 0 h 524"/>
                    <a:gd name="T112" fmla="*/ 0 w 245"/>
                    <a:gd name="T113" fmla="*/ 0 h 524"/>
                    <a:gd name="T114" fmla="*/ 0 w 245"/>
                    <a:gd name="T115" fmla="*/ 0 h 524"/>
                    <a:gd name="T116" fmla="*/ 0 w 245"/>
                    <a:gd name="T117" fmla="*/ 0 h 524"/>
                    <a:gd name="T118" fmla="*/ 0 w 245"/>
                    <a:gd name="T119" fmla="*/ 0 h 524"/>
                    <a:gd name="T120" fmla="*/ 0 w 245"/>
                    <a:gd name="T121" fmla="*/ 0 h 524"/>
                    <a:gd name="T122" fmla="*/ 0 w 245"/>
                    <a:gd name="T123" fmla="*/ 0 h 524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4">
                      <a:moveTo>
                        <a:pt x="203" y="145"/>
                      </a:moveTo>
                      <a:lnTo>
                        <a:pt x="203" y="145"/>
                      </a:lnTo>
                      <a:lnTo>
                        <a:pt x="194" y="145"/>
                      </a:lnTo>
                      <a:lnTo>
                        <a:pt x="186" y="139"/>
                      </a:lnTo>
                      <a:lnTo>
                        <a:pt x="177" y="139"/>
                      </a:lnTo>
                      <a:lnTo>
                        <a:pt x="168" y="132"/>
                      </a:lnTo>
                      <a:lnTo>
                        <a:pt x="161" y="124"/>
                      </a:lnTo>
                      <a:lnTo>
                        <a:pt x="161" y="117"/>
                      </a:lnTo>
                      <a:lnTo>
                        <a:pt x="161" y="109"/>
                      </a:lnTo>
                      <a:lnTo>
                        <a:pt x="168" y="109"/>
                      </a:lnTo>
                      <a:lnTo>
                        <a:pt x="177" y="102"/>
                      </a:lnTo>
                      <a:lnTo>
                        <a:pt x="177" y="96"/>
                      </a:lnTo>
                      <a:lnTo>
                        <a:pt x="186" y="88"/>
                      </a:lnTo>
                      <a:lnTo>
                        <a:pt x="186" y="80"/>
                      </a:lnTo>
                      <a:lnTo>
                        <a:pt x="186" y="74"/>
                      </a:lnTo>
                      <a:lnTo>
                        <a:pt x="186" y="66"/>
                      </a:lnTo>
                      <a:lnTo>
                        <a:pt x="186" y="51"/>
                      </a:lnTo>
                      <a:lnTo>
                        <a:pt x="186" y="45"/>
                      </a:lnTo>
                      <a:lnTo>
                        <a:pt x="186" y="37"/>
                      </a:lnTo>
                      <a:lnTo>
                        <a:pt x="177" y="29"/>
                      </a:lnTo>
                      <a:lnTo>
                        <a:pt x="168" y="23"/>
                      </a:lnTo>
                      <a:lnTo>
                        <a:pt x="161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5" y="0"/>
                      </a:lnTo>
                      <a:lnTo>
                        <a:pt x="126" y="0"/>
                      </a:lnTo>
                      <a:lnTo>
                        <a:pt x="120" y="0"/>
                      </a:lnTo>
                      <a:lnTo>
                        <a:pt x="102" y="8"/>
                      </a:lnTo>
                      <a:lnTo>
                        <a:pt x="92" y="8"/>
                      </a:lnTo>
                      <a:lnTo>
                        <a:pt x="85" y="16"/>
                      </a:lnTo>
                      <a:lnTo>
                        <a:pt x="78" y="23"/>
                      </a:lnTo>
                      <a:lnTo>
                        <a:pt x="78" y="29"/>
                      </a:lnTo>
                      <a:lnTo>
                        <a:pt x="69" y="37"/>
                      </a:lnTo>
                      <a:lnTo>
                        <a:pt x="69" y="45"/>
                      </a:lnTo>
                      <a:lnTo>
                        <a:pt x="59" y="51"/>
                      </a:lnTo>
                      <a:lnTo>
                        <a:pt x="59" y="66"/>
                      </a:lnTo>
                      <a:lnTo>
                        <a:pt x="59" y="74"/>
                      </a:lnTo>
                      <a:lnTo>
                        <a:pt x="69" y="80"/>
                      </a:lnTo>
                      <a:lnTo>
                        <a:pt x="69" y="88"/>
                      </a:lnTo>
                      <a:lnTo>
                        <a:pt x="69" y="96"/>
                      </a:lnTo>
                      <a:lnTo>
                        <a:pt x="78" y="102"/>
                      </a:lnTo>
                      <a:lnTo>
                        <a:pt x="85" y="109"/>
                      </a:lnTo>
                      <a:lnTo>
                        <a:pt x="85" y="117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8" y="139"/>
                      </a:lnTo>
                      <a:lnTo>
                        <a:pt x="69" y="139"/>
                      </a:lnTo>
                      <a:lnTo>
                        <a:pt x="59" y="145"/>
                      </a:lnTo>
                      <a:lnTo>
                        <a:pt x="52" y="145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7" y="161"/>
                      </a:lnTo>
                      <a:lnTo>
                        <a:pt x="10" y="169"/>
                      </a:lnTo>
                      <a:lnTo>
                        <a:pt x="10" y="174"/>
                      </a:lnTo>
                      <a:lnTo>
                        <a:pt x="0" y="182"/>
                      </a:lnTo>
                      <a:lnTo>
                        <a:pt x="0" y="190"/>
                      </a:lnTo>
                      <a:lnTo>
                        <a:pt x="0" y="198"/>
                      </a:lnTo>
                      <a:lnTo>
                        <a:pt x="0" y="291"/>
                      </a:lnTo>
                      <a:lnTo>
                        <a:pt x="10" y="306"/>
                      </a:lnTo>
                      <a:lnTo>
                        <a:pt x="10" y="314"/>
                      </a:lnTo>
                      <a:lnTo>
                        <a:pt x="17" y="320"/>
                      </a:lnTo>
                      <a:lnTo>
                        <a:pt x="17" y="334"/>
                      </a:lnTo>
                      <a:lnTo>
                        <a:pt x="26" y="334"/>
                      </a:lnTo>
                      <a:lnTo>
                        <a:pt x="35" y="342"/>
                      </a:lnTo>
                      <a:lnTo>
                        <a:pt x="43" y="350"/>
                      </a:lnTo>
                      <a:lnTo>
                        <a:pt x="52" y="350"/>
                      </a:lnTo>
                      <a:lnTo>
                        <a:pt x="52" y="355"/>
                      </a:lnTo>
                      <a:lnTo>
                        <a:pt x="52" y="218"/>
                      </a:lnTo>
                      <a:lnTo>
                        <a:pt x="52" y="371"/>
                      </a:lnTo>
                      <a:lnTo>
                        <a:pt x="52" y="487"/>
                      </a:lnTo>
                      <a:lnTo>
                        <a:pt x="52" y="495"/>
                      </a:lnTo>
                      <a:lnTo>
                        <a:pt x="52" y="501"/>
                      </a:lnTo>
                      <a:lnTo>
                        <a:pt x="59" y="508"/>
                      </a:lnTo>
                      <a:lnTo>
                        <a:pt x="59" y="516"/>
                      </a:lnTo>
                      <a:lnTo>
                        <a:pt x="69" y="516"/>
                      </a:lnTo>
                      <a:lnTo>
                        <a:pt x="69" y="524"/>
                      </a:lnTo>
                      <a:lnTo>
                        <a:pt x="78" y="524"/>
                      </a:lnTo>
                      <a:lnTo>
                        <a:pt x="85" y="524"/>
                      </a:lnTo>
                      <a:lnTo>
                        <a:pt x="92" y="524"/>
                      </a:lnTo>
                      <a:lnTo>
                        <a:pt x="102" y="524"/>
                      </a:lnTo>
                      <a:lnTo>
                        <a:pt x="111" y="516"/>
                      </a:lnTo>
                      <a:lnTo>
                        <a:pt x="120" y="508"/>
                      </a:lnTo>
                      <a:lnTo>
                        <a:pt x="126" y="501"/>
                      </a:lnTo>
                      <a:lnTo>
                        <a:pt x="126" y="495"/>
                      </a:lnTo>
                      <a:lnTo>
                        <a:pt x="126" y="487"/>
                      </a:lnTo>
                      <a:lnTo>
                        <a:pt x="126" y="291"/>
                      </a:lnTo>
                      <a:lnTo>
                        <a:pt x="126" y="487"/>
                      </a:lnTo>
                      <a:lnTo>
                        <a:pt x="126" y="495"/>
                      </a:lnTo>
                      <a:lnTo>
                        <a:pt x="126" y="501"/>
                      </a:lnTo>
                      <a:lnTo>
                        <a:pt x="126" y="508"/>
                      </a:lnTo>
                      <a:lnTo>
                        <a:pt x="135" y="508"/>
                      </a:lnTo>
                      <a:lnTo>
                        <a:pt x="135" y="516"/>
                      </a:lnTo>
                      <a:lnTo>
                        <a:pt x="144" y="516"/>
                      </a:lnTo>
                      <a:lnTo>
                        <a:pt x="144" y="524"/>
                      </a:lnTo>
                      <a:lnTo>
                        <a:pt x="153" y="524"/>
                      </a:lnTo>
                      <a:lnTo>
                        <a:pt x="161" y="524"/>
                      </a:lnTo>
                      <a:lnTo>
                        <a:pt x="168" y="524"/>
                      </a:lnTo>
                      <a:lnTo>
                        <a:pt x="177" y="524"/>
                      </a:lnTo>
                      <a:lnTo>
                        <a:pt x="186" y="516"/>
                      </a:lnTo>
                      <a:lnTo>
                        <a:pt x="194" y="508"/>
                      </a:lnTo>
                      <a:lnTo>
                        <a:pt x="194" y="501"/>
                      </a:lnTo>
                      <a:lnTo>
                        <a:pt x="194" y="495"/>
                      </a:lnTo>
                      <a:lnTo>
                        <a:pt x="194" y="487"/>
                      </a:lnTo>
                      <a:lnTo>
                        <a:pt x="194" y="371"/>
                      </a:lnTo>
                      <a:lnTo>
                        <a:pt x="194" y="218"/>
                      </a:lnTo>
                      <a:lnTo>
                        <a:pt x="194" y="355"/>
                      </a:lnTo>
                      <a:lnTo>
                        <a:pt x="203" y="350"/>
                      </a:lnTo>
                      <a:lnTo>
                        <a:pt x="210" y="350"/>
                      </a:lnTo>
                      <a:lnTo>
                        <a:pt x="210" y="342"/>
                      </a:lnTo>
                      <a:lnTo>
                        <a:pt x="220" y="334"/>
                      </a:lnTo>
                      <a:lnTo>
                        <a:pt x="227" y="326"/>
                      </a:lnTo>
                      <a:lnTo>
                        <a:pt x="236" y="320"/>
                      </a:lnTo>
                      <a:lnTo>
                        <a:pt x="245" y="314"/>
                      </a:lnTo>
                      <a:lnTo>
                        <a:pt x="245" y="306"/>
                      </a:lnTo>
                      <a:lnTo>
                        <a:pt x="245" y="291"/>
                      </a:lnTo>
                      <a:lnTo>
                        <a:pt x="245" y="198"/>
                      </a:lnTo>
                      <a:lnTo>
                        <a:pt x="245" y="190"/>
                      </a:lnTo>
                      <a:lnTo>
                        <a:pt x="245" y="182"/>
                      </a:lnTo>
                      <a:lnTo>
                        <a:pt x="245" y="174"/>
                      </a:lnTo>
                      <a:lnTo>
                        <a:pt x="245" y="169"/>
                      </a:lnTo>
                      <a:lnTo>
                        <a:pt x="236" y="161"/>
                      </a:lnTo>
                      <a:lnTo>
                        <a:pt x="227" y="161"/>
                      </a:lnTo>
                      <a:lnTo>
                        <a:pt x="220" y="153"/>
                      </a:lnTo>
                      <a:lnTo>
                        <a:pt x="203" y="145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188" name="Freeform 329"/>
                <p:cNvSpPr>
                  <a:spLocks/>
                </p:cNvSpPr>
                <p:nvPr/>
              </p:nvSpPr>
              <p:spPr bwMode="auto">
                <a:xfrm>
                  <a:off x="2131" y="2433"/>
                  <a:ext cx="122" cy="261"/>
                </a:xfrm>
                <a:custGeom>
                  <a:avLst/>
                  <a:gdLst>
                    <a:gd name="T0" fmla="*/ 0 w 245"/>
                    <a:gd name="T1" fmla="*/ 0 h 524"/>
                    <a:gd name="T2" fmla="*/ 0 w 245"/>
                    <a:gd name="T3" fmla="*/ 0 h 524"/>
                    <a:gd name="T4" fmla="*/ 0 w 245"/>
                    <a:gd name="T5" fmla="*/ 0 h 524"/>
                    <a:gd name="T6" fmla="*/ 0 w 245"/>
                    <a:gd name="T7" fmla="*/ 0 h 524"/>
                    <a:gd name="T8" fmla="*/ 0 w 245"/>
                    <a:gd name="T9" fmla="*/ 0 h 524"/>
                    <a:gd name="T10" fmla="*/ 0 w 245"/>
                    <a:gd name="T11" fmla="*/ 0 h 524"/>
                    <a:gd name="T12" fmla="*/ 0 w 245"/>
                    <a:gd name="T13" fmla="*/ 0 h 524"/>
                    <a:gd name="T14" fmla="*/ 0 w 245"/>
                    <a:gd name="T15" fmla="*/ 0 h 524"/>
                    <a:gd name="T16" fmla="*/ 0 w 245"/>
                    <a:gd name="T17" fmla="*/ 0 h 524"/>
                    <a:gd name="T18" fmla="*/ 0 w 245"/>
                    <a:gd name="T19" fmla="*/ 0 h 524"/>
                    <a:gd name="T20" fmla="*/ 0 w 245"/>
                    <a:gd name="T21" fmla="*/ 0 h 524"/>
                    <a:gd name="T22" fmla="*/ 0 w 245"/>
                    <a:gd name="T23" fmla="*/ 0 h 524"/>
                    <a:gd name="T24" fmla="*/ 0 w 245"/>
                    <a:gd name="T25" fmla="*/ 0 h 524"/>
                    <a:gd name="T26" fmla="*/ 0 w 245"/>
                    <a:gd name="T27" fmla="*/ 0 h 524"/>
                    <a:gd name="T28" fmla="*/ 0 w 245"/>
                    <a:gd name="T29" fmla="*/ 0 h 524"/>
                    <a:gd name="T30" fmla="*/ 0 w 245"/>
                    <a:gd name="T31" fmla="*/ 0 h 524"/>
                    <a:gd name="T32" fmla="*/ 0 w 245"/>
                    <a:gd name="T33" fmla="*/ 0 h 524"/>
                    <a:gd name="T34" fmla="*/ 0 w 245"/>
                    <a:gd name="T35" fmla="*/ 0 h 524"/>
                    <a:gd name="T36" fmla="*/ 0 w 245"/>
                    <a:gd name="T37" fmla="*/ 0 h 524"/>
                    <a:gd name="T38" fmla="*/ 0 w 245"/>
                    <a:gd name="T39" fmla="*/ 0 h 524"/>
                    <a:gd name="T40" fmla="*/ 0 w 245"/>
                    <a:gd name="T41" fmla="*/ 0 h 524"/>
                    <a:gd name="T42" fmla="*/ 0 w 245"/>
                    <a:gd name="T43" fmla="*/ 0 h 524"/>
                    <a:gd name="T44" fmla="*/ 0 w 245"/>
                    <a:gd name="T45" fmla="*/ 0 h 524"/>
                    <a:gd name="T46" fmla="*/ 0 w 245"/>
                    <a:gd name="T47" fmla="*/ 0 h 524"/>
                    <a:gd name="T48" fmla="*/ 0 w 245"/>
                    <a:gd name="T49" fmla="*/ 0 h 524"/>
                    <a:gd name="T50" fmla="*/ 0 w 245"/>
                    <a:gd name="T51" fmla="*/ 0 h 524"/>
                    <a:gd name="T52" fmla="*/ 0 w 245"/>
                    <a:gd name="T53" fmla="*/ 0 h 524"/>
                    <a:gd name="T54" fmla="*/ 0 w 245"/>
                    <a:gd name="T55" fmla="*/ 0 h 524"/>
                    <a:gd name="T56" fmla="*/ 0 w 245"/>
                    <a:gd name="T57" fmla="*/ 0 h 524"/>
                    <a:gd name="T58" fmla="*/ 0 w 245"/>
                    <a:gd name="T59" fmla="*/ 0 h 524"/>
                    <a:gd name="T60" fmla="*/ 0 w 245"/>
                    <a:gd name="T61" fmla="*/ 0 h 524"/>
                    <a:gd name="T62" fmla="*/ 0 w 245"/>
                    <a:gd name="T63" fmla="*/ 0 h 524"/>
                    <a:gd name="T64" fmla="*/ 0 w 245"/>
                    <a:gd name="T65" fmla="*/ 0 h 524"/>
                    <a:gd name="T66" fmla="*/ 0 w 245"/>
                    <a:gd name="T67" fmla="*/ 0 h 524"/>
                    <a:gd name="T68" fmla="*/ 0 w 245"/>
                    <a:gd name="T69" fmla="*/ 0 h 524"/>
                    <a:gd name="T70" fmla="*/ 0 w 245"/>
                    <a:gd name="T71" fmla="*/ 0 h 524"/>
                    <a:gd name="T72" fmla="*/ 0 w 245"/>
                    <a:gd name="T73" fmla="*/ 0 h 524"/>
                    <a:gd name="T74" fmla="*/ 0 w 245"/>
                    <a:gd name="T75" fmla="*/ 0 h 524"/>
                    <a:gd name="T76" fmla="*/ 0 w 245"/>
                    <a:gd name="T77" fmla="*/ 0 h 524"/>
                    <a:gd name="T78" fmla="*/ 0 w 245"/>
                    <a:gd name="T79" fmla="*/ 0 h 524"/>
                    <a:gd name="T80" fmla="*/ 0 w 245"/>
                    <a:gd name="T81" fmla="*/ 0 h 524"/>
                    <a:gd name="T82" fmla="*/ 0 w 245"/>
                    <a:gd name="T83" fmla="*/ 0 h 524"/>
                    <a:gd name="T84" fmla="*/ 0 w 245"/>
                    <a:gd name="T85" fmla="*/ 0 h 524"/>
                    <a:gd name="T86" fmla="*/ 0 w 245"/>
                    <a:gd name="T87" fmla="*/ 0 h 524"/>
                    <a:gd name="T88" fmla="*/ 0 w 245"/>
                    <a:gd name="T89" fmla="*/ 0 h 524"/>
                    <a:gd name="T90" fmla="*/ 0 w 245"/>
                    <a:gd name="T91" fmla="*/ 0 h 524"/>
                    <a:gd name="T92" fmla="*/ 0 w 245"/>
                    <a:gd name="T93" fmla="*/ 0 h 524"/>
                    <a:gd name="T94" fmla="*/ 0 w 245"/>
                    <a:gd name="T95" fmla="*/ 0 h 524"/>
                    <a:gd name="T96" fmla="*/ 0 w 245"/>
                    <a:gd name="T97" fmla="*/ 0 h 524"/>
                    <a:gd name="T98" fmla="*/ 0 w 245"/>
                    <a:gd name="T99" fmla="*/ 0 h 524"/>
                    <a:gd name="T100" fmla="*/ 0 w 245"/>
                    <a:gd name="T101" fmla="*/ 0 h 524"/>
                    <a:gd name="T102" fmla="*/ 0 w 245"/>
                    <a:gd name="T103" fmla="*/ 0 h 524"/>
                    <a:gd name="T104" fmla="*/ 0 w 245"/>
                    <a:gd name="T105" fmla="*/ 0 h 524"/>
                    <a:gd name="T106" fmla="*/ 0 w 245"/>
                    <a:gd name="T107" fmla="*/ 0 h 524"/>
                    <a:gd name="T108" fmla="*/ 0 w 245"/>
                    <a:gd name="T109" fmla="*/ 0 h 524"/>
                    <a:gd name="T110" fmla="*/ 0 w 245"/>
                    <a:gd name="T111" fmla="*/ 0 h 524"/>
                    <a:gd name="T112" fmla="*/ 0 w 245"/>
                    <a:gd name="T113" fmla="*/ 0 h 524"/>
                    <a:gd name="T114" fmla="*/ 0 w 245"/>
                    <a:gd name="T115" fmla="*/ 0 h 524"/>
                    <a:gd name="T116" fmla="*/ 0 w 245"/>
                    <a:gd name="T117" fmla="*/ 0 h 524"/>
                    <a:gd name="T118" fmla="*/ 0 w 245"/>
                    <a:gd name="T119" fmla="*/ 0 h 524"/>
                    <a:gd name="T120" fmla="*/ 0 w 245"/>
                    <a:gd name="T121" fmla="*/ 0 h 524"/>
                    <a:gd name="T122" fmla="*/ 0 w 245"/>
                    <a:gd name="T123" fmla="*/ 0 h 524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4">
                      <a:moveTo>
                        <a:pt x="203" y="145"/>
                      </a:moveTo>
                      <a:lnTo>
                        <a:pt x="203" y="145"/>
                      </a:lnTo>
                      <a:lnTo>
                        <a:pt x="194" y="145"/>
                      </a:lnTo>
                      <a:lnTo>
                        <a:pt x="186" y="139"/>
                      </a:lnTo>
                      <a:lnTo>
                        <a:pt x="177" y="139"/>
                      </a:lnTo>
                      <a:lnTo>
                        <a:pt x="168" y="132"/>
                      </a:lnTo>
                      <a:lnTo>
                        <a:pt x="161" y="124"/>
                      </a:lnTo>
                      <a:lnTo>
                        <a:pt x="161" y="117"/>
                      </a:lnTo>
                      <a:lnTo>
                        <a:pt x="161" y="109"/>
                      </a:lnTo>
                      <a:lnTo>
                        <a:pt x="168" y="109"/>
                      </a:lnTo>
                      <a:lnTo>
                        <a:pt x="177" y="102"/>
                      </a:lnTo>
                      <a:lnTo>
                        <a:pt x="177" y="96"/>
                      </a:lnTo>
                      <a:lnTo>
                        <a:pt x="186" y="88"/>
                      </a:lnTo>
                      <a:lnTo>
                        <a:pt x="186" y="80"/>
                      </a:lnTo>
                      <a:lnTo>
                        <a:pt x="186" y="74"/>
                      </a:lnTo>
                      <a:lnTo>
                        <a:pt x="186" y="66"/>
                      </a:lnTo>
                      <a:lnTo>
                        <a:pt x="186" y="51"/>
                      </a:lnTo>
                      <a:lnTo>
                        <a:pt x="186" y="45"/>
                      </a:lnTo>
                      <a:lnTo>
                        <a:pt x="186" y="37"/>
                      </a:lnTo>
                      <a:lnTo>
                        <a:pt x="177" y="29"/>
                      </a:lnTo>
                      <a:lnTo>
                        <a:pt x="168" y="23"/>
                      </a:lnTo>
                      <a:lnTo>
                        <a:pt x="161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5" y="0"/>
                      </a:lnTo>
                      <a:lnTo>
                        <a:pt x="126" y="0"/>
                      </a:lnTo>
                      <a:lnTo>
                        <a:pt x="120" y="0"/>
                      </a:lnTo>
                      <a:lnTo>
                        <a:pt x="102" y="8"/>
                      </a:lnTo>
                      <a:lnTo>
                        <a:pt x="92" y="8"/>
                      </a:lnTo>
                      <a:lnTo>
                        <a:pt x="85" y="16"/>
                      </a:lnTo>
                      <a:lnTo>
                        <a:pt x="78" y="23"/>
                      </a:lnTo>
                      <a:lnTo>
                        <a:pt x="78" y="29"/>
                      </a:lnTo>
                      <a:lnTo>
                        <a:pt x="69" y="37"/>
                      </a:lnTo>
                      <a:lnTo>
                        <a:pt x="69" y="45"/>
                      </a:lnTo>
                      <a:lnTo>
                        <a:pt x="59" y="51"/>
                      </a:lnTo>
                      <a:lnTo>
                        <a:pt x="59" y="66"/>
                      </a:lnTo>
                      <a:lnTo>
                        <a:pt x="59" y="74"/>
                      </a:lnTo>
                      <a:lnTo>
                        <a:pt x="69" y="80"/>
                      </a:lnTo>
                      <a:lnTo>
                        <a:pt x="69" y="88"/>
                      </a:lnTo>
                      <a:lnTo>
                        <a:pt x="69" y="96"/>
                      </a:lnTo>
                      <a:lnTo>
                        <a:pt x="78" y="102"/>
                      </a:lnTo>
                      <a:lnTo>
                        <a:pt x="85" y="109"/>
                      </a:lnTo>
                      <a:lnTo>
                        <a:pt x="85" y="117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8" y="139"/>
                      </a:lnTo>
                      <a:lnTo>
                        <a:pt x="69" y="139"/>
                      </a:lnTo>
                      <a:lnTo>
                        <a:pt x="59" y="145"/>
                      </a:lnTo>
                      <a:lnTo>
                        <a:pt x="52" y="145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7" y="161"/>
                      </a:lnTo>
                      <a:lnTo>
                        <a:pt x="10" y="169"/>
                      </a:lnTo>
                      <a:lnTo>
                        <a:pt x="10" y="174"/>
                      </a:lnTo>
                      <a:lnTo>
                        <a:pt x="0" y="182"/>
                      </a:lnTo>
                      <a:lnTo>
                        <a:pt x="0" y="190"/>
                      </a:lnTo>
                      <a:lnTo>
                        <a:pt x="0" y="198"/>
                      </a:lnTo>
                      <a:lnTo>
                        <a:pt x="0" y="291"/>
                      </a:lnTo>
                      <a:lnTo>
                        <a:pt x="10" y="306"/>
                      </a:lnTo>
                      <a:lnTo>
                        <a:pt x="10" y="314"/>
                      </a:lnTo>
                      <a:lnTo>
                        <a:pt x="17" y="320"/>
                      </a:lnTo>
                      <a:lnTo>
                        <a:pt x="17" y="334"/>
                      </a:lnTo>
                      <a:lnTo>
                        <a:pt x="26" y="334"/>
                      </a:lnTo>
                      <a:lnTo>
                        <a:pt x="35" y="342"/>
                      </a:lnTo>
                      <a:lnTo>
                        <a:pt x="43" y="350"/>
                      </a:lnTo>
                      <a:lnTo>
                        <a:pt x="52" y="350"/>
                      </a:lnTo>
                      <a:lnTo>
                        <a:pt x="52" y="355"/>
                      </a:lnTo>
                      <a:lnTo>
                        <a:pt x="52" y="218"/>
                      </a:lnTo>
                      <a:lnTo>
                        <a:pt x="52" y="371"/>
                      </a:lnTo>
                      <a:lnTo>
                        <a:pt x="52" y="487"/>
                      </a:lnTo>
                      <a:lnTo>
                        <a:pt x="52" y="495"/>
                      </a:lnTo>
                      <a:lnTo>
                        <a:pt x="52" y="501"/>
                      </a:lnTo>
                      <a:lnTo>
                        <a:pt x="59" y="508"/>
                      </a:lnTo>
                      <a:lnTo>
                        <a:pt x="59" y="516"/>
                      </a:lnTo>
                      <a:lnTo>
                        <a:pt x="69" y="516"/>
                      </a:lnTo>
                      <a:lnTo>
                        <a:pt x="69" y="524"/>
                      </a:lnTo>
                      <a:lnTo>
                        <a:pt x="78" y="524"/>
                      </a:lnTo>
                      <a:lnTo>
                        <a:pt x="85" y="524"/>
                      </a:lnTo>
                      <a:lnTo>
                        <a:pt x="92" y="524"/>
                      </a:lnTo>
                      <a:lnTo>
                        <a:pt x="102" y="524"/>
                      </a:lnTo>
                      <a:lnTo>
                        <a:pt x="111" y="516"/>
                      </a:lnTo>
                      <a:lnTo>
                        <a:pt x="120" y="508"/>
                      </a:lnTo>
                      <a:lnTo>
                        <a:pt x="126" y="501"/>
                      </a:lnTo>
                      <a:lnTo>
                        <a:pt x="126" y="495"/>
                      </a:lnTo>
                      <a:lnTo>
                        <a:pt x="126" y="487"/>
                      </a:lnTo>
                      <a:lnTo>
                        <a:pt x="126" y="291"/>
                      </a:lnTo>
                      <a:lnTo>
                        <a:pt x="126" y="487"/>
                      </a:lnTo>
                      <a:lnTo>
                        <a:pt x="126" y="495"/>
                      </a:lnTo>
                      <a:lnTo>
                        <a:pt x="126" y="501"/>
                      </a:lnTo>
                      <a:lnTo>
                        <a:pt x="126" y="508"/>
                      </a:lnTo>
                      <a:lnTo>
                        <a:pt x="135" y="508"/>
                      </a:lnTo>
                      <a:lnTo>
                        <a:pt x="135" y="516"/>
                      </a:lnTo>
                      <a:lnTo>
                        <a:pt x="144" y="516"/>
                      </a:lnTo>
                      <a:lnTo>
                        <a:pt x="144" y="524"/>
                      </a:lnTo>
                      <a:lnTo>
                        <a:pt x="153" y="524"/>
                      </a:lnTo>
                      <a:lnTo>
                        <a:pt x="161" y="524"/>
                      </a:lnTo>
                      <a:lnTo>
                        <a:pt x="168" y="524"/>
                      </a:lnTo>
                      <a:lnTo>
                        <a:pt x="177" y="524"/>
                      </a:lnTo>
                      <a:lnTo>
                        <a:pt x="186" y="516"/>
                      </a:lnTo>
                      <a:lnTo>
                        <a:pt x="194" y="508"/>
                      </a:lnTo>
                      <a:lnTo>
                        <a:pt x="194" y="501"/>
                      </a:lnTo>
                      <a:lnTo>
                        <a:pt x="194" y="495"/>
                      </a:lnTo>
                      <a:lnTo>
                        <a:pt x="194" y="487"/>
                      </a:lnTo>
                      <a:lnTo>
                        <a:pt x="194" y="371"/>
                      </a:lnTo>
                      <a:lnTo>
                        <a:pt x="194" y="218"/>
                      </a:lnTo>
                      <a:lnTo>
                        <a:pt x="194" y="355"/>
                      </a:lnTo>
                      <a:lnTo>
                        <a:pt x="203" y="350"/>
                      </a:lnTo>
                      <a:lnTo>
                        <a:pt x="210" y="350"/>
                      </a:lnTo>
                      <a:lnTo>
                        <a:pt x="210" y="342"/>
                      </a:lnTo>
                      <a:lnTo>
                        <a:pt x="220" y="334"/>
                      </a:lnTo>
                      <a:lnTo>
                        <a:pt x="227" y="326"/>
                      </a:lnTo>
                      <a:lnTo>
                        <a:pt x="236" y="320"/>
                      </a:lnTo>
                      <a:lnTo>
                        <a:pt x="245" y="314"/>
                      </a:lnTo>
                      <a:lnTo>
                        <a:pt x="245" y="306"/>
                      </a:lnTo>
                      <a:lnTo>
                        <a:pt x="245" y="291"/>
                      </a:lnTo>
                      <a:lnTo>
                        <a:pt x="245" y="198"/>
                      </a:lnTo>
                      <a:lnTo>
                        <a:pt x="245" y="190"/>
                      </a:lnTo>
                      <a:lnTo>
                        <a:pt x="245" y="182"/>
                      </a:lnTo>
                      <a:lnTo>
                        <a:pt x="245" y="174"/>
                      </a:lnTo>
                      <a:lnTo>
                        <a:pt x="245" y="169"/>
                      </a:lnTo>
                      <a:lnTo>
                        <a:pt x="236" y="161"/>
                      </a:lnTo>
                      <a:lnTo>
                        <a:pt x="227" y="161"/>
                      </a:lnTo>
                      <a:lnTo>
                        <a:pt x="220" y="153"/>
                      </a:lnTo>
                      <a:lnTo>
                        <a:pt x="203" y="145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  <p:grpSp>
          <p:nvGrpSpPr>
            <p:cNvPr id="83" name="Group 330"/>
            <p:cNvGrpSpPr>
              <a:grpSpLocks/>
            </p:cNvGrpSpPr>
            <p:nvPr/>
          </p:nvGrpSpPr>
          <p:grpSpPr bwMode="auto">
            <a:xfrm>
              <a:off x="2444" y="3031"/>
              <a:ext cx="106" cy="236"/>
              <a:chOff x="2717" y="2566"/>
              <a:chExt cx="123" cy="262"/>
            </a:xfrm>
          </p:grpSpPr>
          <p:sp>
            <p:nvSpPr>
              <p:cNvPr id="181" name="Freeform 331"/>
              <p:cNvSpPr>
                <a:spLocks/>
              </p:cNvSpPr>
              <p:nvPr/>
            </p:nvSpPr>
            <p:spPr bwMode="auto">
              <a:xfrm>
                <a:off x="2717" y="2566"/>
                <a:ext cx="123" cy="262"/>
              </a:xfrm>
              <a:custGeom>
                <a:avLst/>
                <a:gdLst>
                  <a:gd name="T0" fmla="*/ 0 w 247"/>
                  <a:gd name="T1" fmla="*/ 0 h 525"/>
                  <a:gd name="T2" fmla="*/ 0 w 247"/>
                  <a:gd name="T3" fmla="*/ 0 h 525"/>
                  <a:gd name="T4" fmla="*/ 0 w 247"/>
                  <a:gd name="T5" fmla="*/ 0 h 525"/>
                  <a:gd name="T6" fmla="*/ 0 w 247"/>
                  <a:gd name="T7" fmla="*/ 0 h 525"/>
                  <a:gd name="T8" fmla="*/ 0 w 247"/>
                  <a:gd name="T9" fmla="*/ 0 h 525"/>
                  <a:gd name="T10" fmla="*/ 0 w 247"/>
                  <a:gd name="T11" fmla="*/ 0 h 525"/>
                  <a:gd name="T12" fmla="*/ 0 w 247"/>
                  <a:gd name="T13" fmla="*/ 0 h 525"/>
                  <a:gd name="T14" fmla="*/ 0 w 247"/>
                  <a:gd name="T15" fmla="*/ 0 h 525"/>
                  <a:gd name="T16" fmla="*/ 0 w 247"/>
                  <a:gd name="T17" fmla="*/ 0 h 525"/>
                  <a:gd name="T18" fmla="*/ 0 w 247"/>
                  <a:gd name="T19" fmla="*/ 0 h 525"/>
                  <a:gd name="T20" fmla="*/ 0 w 247"/>
                  <a:gd name="T21" fmla="*/ 0 h 525"/>
                  <a:gd name="T22" fmla="*/ 0 w 247"/>
                  <a:gd name="T23" fmla="*/ 0 h 525"/>
                  <a:gd name="T24" fmla="*/ 0 w 247"/>
                  <a:gd name="T25" fmla="*/ 0 h 525"/>
                  <a:gd name="T26" fmla="*/ 0 w 247"/>
                  <a:gd name="T27" fmla="*/ 0 h 525"/>
                  <a:gd name="T28" fmla="*/ 0 w 247"/>
                  <a:gd name="T29" fmla="*/ 0 h 525"/>
                  <a:gd name="T30" fmla="*/ 0 w 247"/>
                  <a:gd name="T31" fmla="*/ 0 h 525"/>
                  <a:gd name="T32" fmla="*/ 0 w 247"/>
                  <a:gd name="T33" fmla="*/ 0 h 525"/>
                  <a:gd name="T34" fmla="*/ 0 w 247"/>
                  <a:gd name="T35" fmla="*/ 0 h 525"/>
                  <a:gd name="T36" fmla="*/ 0 w 247"/>
                  <a:gd name="T37" fmla="*/ 0 h 525"/>
                  <a:gd name="T38" fmla="*/ 0 w 247"/>
                  <a:gd name="T39" fmla="*/ 0 h 525"/>
                  <a:gd name="T40" fmla="*/ 0 w 247"/>
                  <a:gd name="T41" fmla="*/ 0 h 525"/>
                  <a:gd name="T42" fmla="*/ 0 w 247"/>
                  <a:gd name="T43" fmla="*/ 0 h 525"/>
                  <a:gd name="T44" fmla="*/ 0 w 247"/>
                  <a:gd name="T45" fmla="*/ 0 h 525"/>
                  <a:gd name="T46" fmla="*/ 0 w 247"/>
                  <a:gd name="T47" fmla="*/ 0 h 525"/>
                  <a:gd name="T48" fmla="*/ 0 w 247"/>
                  <a:gd name="T49" fmla="*/ 0 h 525"/>
                  <a:gd name="T50" fmla="*/ 0 w 247"/>
                  <a:gd name="T51" fmla="*/ 0 h 525"/>
                  <a:gd name="T52" fmla="*/ 0 w 247"/>
                  <a:gd name="T53" fmla="*/ 0 h 525"/>
                  <a:gd name="T54" fmla="*/ 0 w 247"/>
                  <a:gd name="T55" fmla="*/ 0 h 525"/>
                  <a:gd name="T56" fmla="*/ 0 w 247"/>
                  <a:gd name="T57" fmla="*/ 0 h 525"/>
                  <a:gd name="T58" fmla="*/ 0 w 247"/>
                  <a:gd name="T59" fmla="*/ 0 h 525"/>
                  <a:gd name="T60" fmla="*/ 0 w 247"/>
                  <a:gd name="T61" fmla="*/ 0 h 525"/>
                  <a:gd name="T62" fmla="*/ 0 w 247"/>
                  <a:gd name="T63" fmla="*/ 0 h 525"/>
                  <a:gd name="T64" fmla="*/ 0 w 247"/>
                  <a:gd name="T65" fmla="*/ 0 h 525"/>
                  <a:gd name="T66" fmla="*/ 0 w 247"/>
                  <a:gd name="T67" fmla="*/ 0 h 525"/>
                  <a:gd name="T68" fmla="*/ 0 w 247"/>
                  <a:gd name="T69" fmla="*/ 0 h 525"/>
                  <a:gd name="T70" fmla="*/ 0 w 247"/>
                  <a:gd name="T71" fmla="*/ 0 h 525"/>
                  <a:gd name="T72" fmla="*/ 0 w 247"/>
                  <a:gd name="T73" fmla="*/ 0 h 525"/>
                  <a:gd name="T74" fmla="*/ 0 w 247"/>
                  <a:gd name="T75" fmla="*/ 0 h 525"/>
                  <a:gd name="T76" fmla="*/ 0 w 247"/>
                  <a:gd name="T77" fmla="*/ 0 h 525"/>
                  <a:gd name="T78" fmla="*/ 0 w 247"/>
                  <a:gd name="T79" fmla="*/ 0 h 525"/>
                  <a:gd name="T80" fmla="*/ 0 w 247"/>
                  <a:gd name="T81" fmla="*/ 0 h 525"/>
                  <a:gd name="T82" fmla="*/ 0 w 247"/>
                  <a:gd name="T83" fmla="*/ 0 h 525"/>
                  <a:gd name="T84" fmla="*/ 0 w 247"/>
                  <a:gd name="T85" fmla="*/ 0 h 525"/>
                  <a:gd name="T86" fmla="*/ 0 w 247"/>
                  <a:gd name="T87" fmla="*/ 0 h 525"/>
                  <a:gd name="T88" fmla="*/ 0 w 247"/>
                  <a:gd name="T89" fmla="*/ 0 h 525"/>
                  <a:gd name="T90" fmla="*/ 0 w 247"/>
                  <a:gd name="T91" fmla="*/ 0 h 525"/>
                  <a:gd name="T92" fmla="*/ 0 w 247"/>
                  <a:gd name="T93" fmla="*/ 0 h 525"/>
                  <a:gd name="T94" fmla="*/ 0 w 247"/>
                  <a:gd name="T95" fmla="*/ 0 h 525"/>
                  <a:gd name="T96" fmla="*/ 0 w 247"/>
                  <a:gd name="T97" fmla="*/ 0 h 525"/>
                  <a:gd name="T98" fmla="*/ 0 w 247"/>
                  <a:gd name="T99" fmla="*/ 0 h 525"/>
                  <a:gd name="T100" fmla="*/ 0 w 247"/>
                  <a:gd name="T101" fmla="*/ 0 h 525"/>
                  <a:gd name="T102" fmla="*/ 0 w 247"/>
                  <a:gd name="T103" fmla="*/ 0 h 525"/>
                  <a:gd name="T104" fmla="*/ 0 w 247"/>
                  <a:gd name="T105" fmla="*/ 0 h 525"/>
                  <a:gd name="T106" fmla="*/ 0 w 247"/>
                  <a:gd name="T107" fmla="*/ 0 h 525"/>
                  <a:gd name="T108" fmla="*/ 0 w 247"/>
                  <a:gd name="T109" fmla="*/ 0 h 525"/>
                  <a:gd name="T110" fmla="*/ 0 w 247"/>
                  <a:gd name="T111" fmla="*/ 0 h 525"/>
                  <a:gd name="T112" fmla="*/ 0 w 247"/>
                  <a:gd name="T113" fmla="*/ 0 h 525"/>
                  <a:gd name="T114" fmla="*/ 0 w 247"/>
                  <a:gd name="T115" fmla="*/ 0 h 525"/>
                  <a:gd name="T116" fmla="*/ 0 w 247"/>
                  <a:gd name="T117" fmla="*/ 0 h 525"/>
                  <a:gd name="T118" fmla="*/ 0 w 247"/>
                  <a:gd name="T119" fmla="*/ 0 h 525"/>
                  <a:gd name="T120" fmla="*/ 0 w 247"/>
                  <a:gd name="T121" fmla="*/ 0 h 525"/>
                  <a:gd name="T122" fmla="*/ 0 w 247"/>
                  <a:gd name="T123" fmla="*/ 0 h 52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7" h="525">
                    <a:moveTo>
                      <a:pt x="204" y="146"/>
                    </a:moveTo>
                    <a:lnTo>
                      <a:pt x="204" y="146"/>
                    </a:lnTo>
                    <a:lnTo>
                      <a:pt x="195" y="146"/>
                    </a:lnTo>
                    <a:lnTo>
                      <a:pt x="186" y="138"/>
                    </a:lnTo>
                    <a:lnTo>
                      <a:pt x="178" y="138"/>
                    </a:lnTo>
                    <a:lnTo>
                      <a:pt x="169" y="132"/>
                    </a:lnTo>
                    <a:lnTo>
                      <a:pt x="162" y="124"/>
                    </a:lnTo>
                    <a:lnTo>
                      <a:pt x="162" y="116"/>
                    </a:lnTo>
                    <a:lnTo>
                      <a:pt x="162" y="110"/>
                    </a:lnTo>
                    <a:lnTo>
                      <a:pt x="169" y="110"/>
                    </a:lnTo>
                    <a:lnTo>
                      <a:pt x="178" y="102"/>
                    </a:lnTo>
                    <a:lnTo>
                      <a:pt x="178" y="95"/>
                    </a:lnTo>
                    <a:lnTo>
                      <a:pt x="186" y="87"/>
                    </a:lnTo>
                    <a:lnTo>
                      <a:pt x="186" y="81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1"/>
                    </a:lnTo>
                    <a:lnTo>
                      <a:pt x="186" y="45"/>
                    </a:lnTo>
                    <a:lnTo>
                      <a:pt x="186" y="37"/>
                    </a:lnTo>
                    <a:lnTo>
                      <a:pt x="178" y="29"/>
                    </a:lnTo>
                    <a:lnTo>
                      <a:pt x="169" y="22"/>
                    </a:lnTo>
                    <a:lnTo>
                      <a:pt x="162" y="16"/>
                    </a:lnTo>
                    <a:lnTo>
                      <a:pt x="153" y="8"/>
                    </a:lnTo>
                    <a:lnTo>
                      <a:pt x="143" y="8"/>
                    </a:lnTo>
                    <a:lnTo>
                      <a:pt x="136" y="0"/>
                    </a:lnTo>
                    <a:lnTo>
                      <a:pt x="127" y="0"/>
                    </a:lnTo>
                    <a:lnTo>
                      <a:pt x="119" y="0"/>
                    </a:lnTo>
                    <a:lnTo>
                      <a:pt x="103" y="8"/>
                    </a:lnTo>
                    <a:lnTo>
                      <a:pt x="94" y="8"/>
                    </a:lnTo>
                    <a:lnTo>
                      <a:pt x="84" y="16"/>
                    </a:lnTo>
                    <a:lnTo>
                      <a:pt x="77" y="22"/>
                    </a:lnTo>
                    <a:lnTo>
                      <a:pt x="77" y="29"/>
                    </a:lnTo>
                    <a:lnTo>
                      <a:pt x="68" y="37"/>
                    </a:lnTo>
                    <a:lnTo>
                      <a:pt x="68" y="45"/>
                    </a:lnTo>
                    <a:lnTo>
                      <a:pt x="60" y="51"/>
                    </a:lnTo>
                    <a:lnTo>
                      <a:pt x="60" y="65"/>
                    </a:lnTo>
                    <a:lnTo>
                      <a:pt x="60" y="73"/>
                    </a:lnTo>
                    <a:lnTo>
                      <a:pt x="68" y="81"/>
                    </a:lnTo>
                    <a:lnTo>
                      <a:pt x="68" y="87"/>
                    </a:lnTo>
                    <a:lnTo>
                      <a:pt x="68" y="95"/>
                    </a:lnTo>
                    <a:lnTo>
                      <a:pt x="77" y="102"/>
                    </a:lnTo>
                    <a:lnTo>
                      <a:pt x="84" y="110"/>
                    </a:lnTo>
                    <a:lnTo>
                      <a:pt x="84" y="116"/>
                    </a:lnTo>
                    <a:lnTo>
                      <a:pt x="84" y="124"/>
                    </a:lnTo>
                    <a:lnTo>
                      <a:pt x="84" y="132"/>
                    </a:lnTo>
                    <a:lnTo>
                      <a:pt x="77" y="138"/>
                    </a:lnTo>
                    <a:lnTo>
                      <a:pt x="68" y="138"/>
                    </a:lnTo>
                    <a:lnTo>
                      <a:pt x="60" y="146"/>
                    </a:lnTo>
                    <a:lnTo>
                      <a:pt x="51" y="146"/>
                    </a:lnTo>
                    <a:lnTo>
                      <a:pt x="35" y="153"/>
                    </a:lnTo>
                    <a:lnTo>
                      <a:pt x="25" y="161"/>
                    </a:lnTo>
                    <a:lnTo>
                      <a:pt x="18" y="161"/>
                    </a:lnTo>
                    <a:lnTo>
                      <a:pt x="9" y="169"/>
                    </a:lnTo>
                    <a:lnTo>
                      <a:pt x="9" y="175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9" y="307"/>
                    </a:lnTo>
                    <a:lnTo>
                      <a:pt x="9" y="313"/>
                    </a:lnTo>
                    <a:lnTo>
                      <a:pt x="18" y="320"/>
                    </a:lnTo>
                    <a:lnTo>
                      <a:pt x="18" y="336"/>
                    </a:lnTo>
                    <a:lnTo>
                      <a:pt x="25" y="336"/>
                    </a:lnTo>
                    <a:lnTo>
                      <a:pt x="35" y="343"/>
                    </a:lnTo>
                    <a:lnTo>
                      <a:pt x="42" y="350"/>
                    </a:lnTo>
                    <a:lnTo>
                      <a:pt x="51" y="350"/>
                    </a:lnTo>
                    <a:lnTo>
                      <a:pt x="51" y="356"/>
                    </a:lnTo>
                    <a:lnTo>
                      <a:pt x="51" y="218"/>
                    </a:lnTo>
                    <a:lnTo>
                      <a:pt x="51" y="372"/>
                    </a:lnTo>
                    <a:lnTo>
                      <a:pt x="51" y="488"/>
                    </a:lnTo>
                    <a:lnTo>
                      <a:pt x="51" y="496"/>
                    </a:lnTo>
                    <a:lnTo>
                      <a:pt x="51" y="503"/>
                    </a:lnTo>
                    <a:lnTo>
                      <a:pt x="60" y="509"/>
                    </a:lnTo>
                    <a:lnTo>
                      <a:pt x="60" y="517"/>
                    </a:lnTo>
                    <a:lnTo>
                      <a:pt x="68" y="517"/>
                    </a:lnTo>
                    <a:lnTo>
                      <a:pt x="68" y="525"/>
                    </a:lnTo>
                    <a:lnTo>
                      <a:pt x="77" y="525"/>
                    </a:lnTo>
                    <a:lnTo>
                      <a:pt x="84" y="525"/>
                    </a:lnTo>
                    <a:lnTo>
                      <a:pt x="94" y="525"/>
                    </a:lnTo>
                    <a:lnTo>
                      <a:pt x="103" y="525"/>
                    </a:lnTo>
                    <a:lnTo>
                      <a:pt x="110" y="517"/>
                    </a:lnTo>
                    <a:lnTo>
                      <a:pt x="119" y="509"/>
                    </a:lnTo>
                    <a:lnTo>
                      <a:pt x="127" y="503"/>
                    </a:lnTo>
                    <a:lnTo>
                      <a:pt x="127" y="496"/>
                    </a:lnTo>
                    <a:lnTo>
                      <a:pt x="127" y="488"/>
                    </a:lnTo>
                    <a:lnTo>
                      <a:pt x="127" y="291"/>
                    </a:lnTo>
                    <a:lnTo>
                      <a:pt x="127" y="488"/>
                    </a:lnTo>
                    <a:lnTo>
                      <a:pt x="127" y="496"/>
                    </a:lnTo>
                    <a:lnTo>
                      <a:pt x="127" y="503"/>
                    </a:lnTo>
                    <a:lnTo>
                      <a:pt x="127" y="509"/>
                    </a:lnTo>
                    <a:lnTo>
                      <a:pt x="136" y="509"/>
                    </a:lnTo>
                    <a:lnTo>
                      <a:pt x="136" y="517"/>
                    </a:lnTo>
                    <a:lnTo>
                      <a:pt x="143" y="517"/>
                    </a:lnTo>
                    <a:lnTo>
                      <a:pt x="143" y="525"/>
                    </a:lnTo>
                    <a:lnTo>
                      <a:pt x="153" y="525"/>
                    </a:lnTo>
                    <a:lnTo>
                      <a:pt x="162" y="525"/>
                    </a:lnTo>
                    <a:lnTo>
                      <a:pt x="169" y="525"/>
                    </a:lnTo>
                    <a:lnTo>
                      <a:pt x="178" y="525"/>
                    </a:lnTo>
                    <a:lnTo>
                      <a:pt x="186" y="517"/>
                    </a:lnTo>
                    <a:lnTo>
                      <a:pt x="195" y="509"/>
                    </a:lnTo>
                    <a:lnTo>
                      <a:pt x="195" y="503"/>
                    </a:lnTo>
                    <a:lnTo>
                      <a:pt x="195" y="496"/>
                    </a:lnTo>
                    <a:lnTo>
                      <a:pt x="195" y="488"/>
                    </a:lnTo>
                    <a:lnTo>
                      <a:pt x="195" y="372"/>
                    </a:lnTo>
                    <a:lnTo>
                      <a:pt x="195" y="218"/>
                    </a:lnTo>
                    <a:lnTo>
                      <a:pt x="195" y="356"/>
                    </a:lnTo>
                    <a:lnTo>
                      <a:pt x="204" y="350"/>
                    </a:lnTo>
                    <a:lnTo>
                      <a:pt x="211" y="350"/>
                    </a:lnTo>
                    <a:lnTo>
                      <a:pt x="211" y="343"/>
                    </a:lnTo>
                    <a:lnTo>
                      <a:pt x="221" y="336"/>
                    </a:lnTo>
                    <a:lnTo>
                      <a:pt x="228" y="328"/>
                    </a:lnTo>
                    <a:lnTo>
                      <a:pt x="237" y="320"/>
                    </a:lnTo>
                    <a:lnTo>
                      <a:pt x="247" y="313"/>
                    </a:lnTo>
                    <a:lnTo>
                      <a:pt x="247" y="307"/>
                    </a:lnTo>
                    <a:lnTo>
                      <a:pt x="247" y="291"/>
                    </a:lnTo>
                    <a:lnTo>
                      <a:pt x="247" y="197"/>
                    </a:lnTo>
                    <a:lnTo>
                      <a:pt x="247" y="189"/>
                    </a:lnTo>
                    <a:lnTo>
                      <a:pt x="247" y="181"/>
                    </a:lnTo>
                    <a:lnTo>
                      <a:pt x="247" y="175"/>
                    </a:lnTo>
                    <a:lnTo>
                      <a:pt x="247" y="169"/>
                    </a:lnTo>
                    <a:lnTo>
                      <a:pt x="237" y="161"/>
                    </a:lnTo>
                    <a:lnTo>
                      <a:pt x="228" y="161"/>
                    </a:lnTo>
                    <a:lnTo>
                      <a:pt x="221" y="153"/>
                    </a:lnTo>
                    <a:lnTo>
                      <a:pt x="204" y="1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182" name="Group 332"/>
              <p:cNvGrpSpPr>
                <a:grpSpLocks/>
              </p:cNvGrpSpPr>
              <p:nvPr/>
            </p:nvGrpSpPr>
            <p:grpSpPr bwMode="auto">
              <a:xfrm>
                <a:off x="2717" y="2566"/>
                <a:ext cx="123" cy="262"/>
                <a:chOff x="2717" y="2566"/>
                <a:chExt cx="123" cy="262"/>
              </a:xfrm>
            </p:grpSpPr>
            <p:sp>
              <p:nvSpPr>
                <p:cNvPr id="183" name="Freeform 333"/>
                <p:cNvSpPr>
                  <a:spLocks/>
                </p:cNvSpPr>
                <p:nvPr/>
              </p:nvSpPr>
              <p:spPr bwMode="auto">
                <a:xfrm>
                  <a:off x="2717" y="2566"/>
                  <a:ext cx="123" cy="262"/>
                </a:xfrm>
                <a:custGeom>
                  <a:avLst/>
                  <a:gdLst>
                    <a:gd name="T0" fmla="*/ 0 w 247"/>
                    <a:gd name="T1" fmla="*/ 0 h 525"/>
                    <a:gd name="T2" fmla="*/ 0 w 247"/>
                    <a:gd name="T3" fmla="*/ 0 h 525"/>
                    <a:gd name="T4" fmla="*/ 0 w 247"/>
                    <a:gd name="T5" fmla="*/ 0 h 525"/>
                    <a:gd name="T6" fmla="*/ 0 w 247"/>
                    <a:gd name="T7" fmla="*/ 0 h 525"/>
                    <a:gd name="T8" fmla="*/ 0 w 247"/>
                    <a:gd name="T9" fmla="*/ 0 h 525"/>
                    <a:gd name="T10" fmla="*/ 0 w 247"/>
                    <a:gd name="T11" fmla="*/ 0 h 525"/>
                    <a:gd name="T12" fmla="*/ 0 w 247"/>
                    <a:gd name="T13" fmla="*/ 0 h 525"/>
                    <a:gd name="T14" fmla="*/ 0 w 247"/>
                    <a:gd name="T15" fmla="*/ 0 h 525"/>
                    <a:gd name="T16" fmla="*/ 0 w 247"/>
                    <a:gd name="T17" fmla="*/ 0 h 525"/>
                    <a:gd name="T18" fmla="*/ 0 w 247"/>
                    <a:gd name="T19" fmla="*/ 0 h 525"/>
                    <a:gd name="T20" fmla="*/ 0 w 247"/>
                    <a:gd name="T21" fmla="*/ 0 h 525"/>
                    <a:gd name="T22" fmla="*/ 0 w 247"/>
                    <a:gd name="T23" fmla="*/ 0 h 525"/>
                    <a:gd name="T24" fmla="*/ 0 w 247"/>
                    <a:gd name="T25" fmla="*/ 0 h 525"/>
                    <a:gd name="T26" fmla="*/ 0 w 247"/>
                    <a:gd name="T27" fmla="*/ 0 h 525"/>
                    <a:gd name="T28" fmla="*/ 0 w 247"/>
                    <a:gd name="T29" fmla="*/ 0 h 525"/>
                    <a:gd name="T30" fmla="*/ 0 w 247"/>
                    <a:gd name="T31" fmla="*/ 0 h 525"/>
                    <a:gd name="T32" fmla="*/ 0 w 247"/>
                    <a:gd name="T33" fmla="*/ 0 h 525"/>
                    <a:gd name="T34" fmla="*/ 0 w 247"/>
                    <a:gd name="T35" fmla="*/ 0 h 525"/>
                    <a:gd name="T36" fmla="*/ 0 w 247"/>
                    <a:gd name="T37" fmla="*/ 0 h 525"/>
                    <a:gd name="T38" fmla="*/ 0 w 247"/>
                    <a:gd name="T39" fmla="*/ 0 h 525"/>
                    <a:gd name="T40" fmla="*/ 0 w 247"/>
                    <a:gd name="T41" fmla="*/ 0 h 525"/>
                    <a:gd name="T42" fmla="*/ 0 w 247"/>
                    <a:gd name="T43" fmla="*/ 0 h 525"/>
                    <a:gd name="T44" fmla="*/ 0 w 247"/>
                    <a:gd name="T45" fmla="*/ 0 h 525"/>
                    <a:gd name="T46" fmla="*/ 0 w 247"/>
                    <a:gd name="T47" fmla="*/ 0 h 525"/>
                    <a:gd name="T48" fmla="*/ 0 w 247"/>
                    <a:gd name="T49" fmla="*/ 0 h 525"/>
                    <a:gd name="T50" fmla="*/ 0 w 247"/>
                    <a:gd name="T51" fmla="*/ 0 h 525"/>
                    <a:gd name="T52" fmla="*/ 0 w 247"/>
                    <a:gd name="T53" fmla="*/ 0 h 525"/>
                    <a:gd name="T54" fmla="*/ 0 w 247"/>
                    <a:gd name="T55" fmla="*/ 0 h 525"/>
                    <a:gd name="T56" fmla="*/ 0 w 247"/>
                    <a:gd name="T57" fmla="*/ 0 h 525"/>
                    <a:gd name="T58" fmla="*/ 0 w 247"/>
                    <a:gd name="T59" fmla="*/ 0 h 525"/>
                    <a:gd name="T60" fmla="*/ 0 w 247"/>
                    <a:gd name="T61" fmla="*/ 0 h 525"/>
                    <a:gd name="T62" fmla="*/ 0 w 247"/>
                    <a:gd name="T63" fmla="*/ 0 h 525"/>
                    <a:gd name="T64" fmla="*/ 0 w 247"/>
                    <a:gd name="T65" fmla="*/ 0 h 525"/>
                    <a:gd name="T66" fmla="*/ 0 w 247"/>
                    <a:gd name="T67" fmla="*/ 0 h 525"/>
                    <a:gd name="T68" fmla="*/ 0 w 247"/>
                    <a:gd name="T69" fmla="*/ 0 h 525"/>
                    <a:gd name="T70" fmla="*/ 0 w 247"/>
                    <a:gd name="T71" fmla="*/ 0 h 525"/>
                    <a:gd name="T72" fmla="*/ 0 w 247"/>
                    <a:gd name="T73" fmla="*/ 0 h 525"/>
                    <a:gd name="T74" fmla="*/ 0 w 247"/>
                    <a:gd name="T75" fmla="*/ 0 h 525"/>
                    <a:gd name="T76" fmla="*/ 0 w 247"/>
                    <a:gd name="T77" fmla="*/ 0 h 525"/>
                    <a:gd name="T78" fmla="*/ 0 w 247"/>
                    <a:gd name="T79" fmla="*/ 0 h 525"/>
                    <a:gd name="T80" fmla="*/ 0 w 247"/>
                    <a:gd name="T81" fmla="*/ 0 h 525"/>
                    <a:gd name="T82" fmla="*/ 0 w 247"/>
                    <a:gd name="T83" fmla="*/ 0 h 525"/>
                    <a:gd name="T84" fmla="*/ 0 w 247"/>
                    <a:gd name="T85" fmla="*/ 0 h 525"/>
                    <a:gd name="T86" fmla="*/ 0 w 247"/>
                    <a:gd name="T87" fmla="*/ 0 h 525"/>
                    <a:gd name="T88" fmla="*/ 0 w 247"/>
                    <a:gd name="T89" fmla="*/ 0 h 525"/>
                    <a:gd name="T90" fmla="*/ 0 w 247"/>
                    <a:gd name="T91" fmla="*/ 0 h 525"/>
                    <a:gd name="T92" fmla="*/ 0 w 247"/>
                    <a:gd name="T93" fmla="*/ 0 h 525"/>
                    <a:gd name="T94" fmla="*/ 0 w 247"/>
                    <a:gd name="T95" fmla="*/ 0 h 525"/>
                    <a:gd name="T96" fmla="*/ 0 w 247"/>
                    <a:gd name="T97" fmla="*/ 0 h 525"/>
                    <a:gd name="T98" fmla="*/ 0 w 247"/>
                    <a:gd name="T99" fmla="*/ 0 h 525"/>
                    <a:gd name="T100" fmla="*/ 0 w 247"/>
                    <a:gd name="T101" fmla="*/ 0 h 525"/>
                    <a:gd name="T102" fmla="*/ 0 w 247"/>
                    <a:gd name="T103" fmla="*/ 0 h 525"/>
                    <a:gd name="T104" fmla="*/ 0 w 247"/>
                    <a:gd name="T105" fmla="*/ 0 h 525"/>
                    <a:gd name="T106" fmla="*/ 0 w 247"/>
                    <a:gd name="T107" fmla="*/ 0 h 525"/>
                    <a:gd name="T108" fmla="*/ 0 w 247"/>
                    <a:gd name="T109" fmla="*/ 0 h 525"/>
                    <a:gd name="T110" fmla="*/ 0 w 247"/>
                    <a:gd name="T111" fmla="*/ 0 h 525"/>
                    <a:gd name="T112" fmla="*/ 0 w 247"/>
                    <a:gd name="T113" fmla="*/ 0 h 525"/>
                    <a:gd name="T114" fmla="*/ 0 w 247"/>
                    <a:gd name="T115" fmla="*/ 0 h 525"/>
                    <a:gd name="T116" fmla="*/ 0 w 247"/>
                    <a:gd name="T117" fmla="*/ 0 h 525"/>
                    <a:gd name="T118" fmla="*/ 0 w 247"/>
                    <a:gd name="T119" fmla="*/ 0 h 525"/>
                    <a:gd name="T120" fmla="*/ 0 w 247"/>
                    <a:gd name="T121" fmla="*/ 0 h 525"/>
                    <a:gd name="T122" fmla="*/ 0 w 247"/>
                    <a:gd name="T123" fmla="*/ 0 h 525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7" h="525">
                      <a:moveTo>
                        <a:pt x="204" y="146"/>
                      </a:moveTo>
                      <a:lnTo>
                        <a:pt x="204" y="146"/>
                      </a:lnTo>
                      <a:lnTo>
                        <a:pt x="195" y="146"/>
                      </a:lnTo>
                      <a:lnTo>
                        <a:pt x="186" y="138"/>
                      </a:lnTo>
                      <a:lnTo>
                        <a:pt x="178" y="138"/>
                      </a:lnTo>
                      <a:lnTo>
                        <a:pt x="169" y="132"/>
                      </a:lnTo>
                      <a:lnTo>
                        <a:pt x="162" y="124"/>
                      </a:lnTo>
                      <a:lnTo>
                        <a:pt x="162" y="116"/>
                      </a:lnTo>
                      <a:lnTo>
                        <a:pt x="162" y="110"/>
                      </a:lnTo>
                      <a:lnTo>
                        <a:pt x="169" y="110"/>
                      </a:lnTo>
                      <a:lnTo>
                        <a:pt x="178" y="102"/>
                      </a:lnTo>
                      <a:lnTo>
                        <a:pt x="178" y="95"/>
                      </a:lnTo>
                      <a:lnTo>
                        <a:pt x="186" y="87"/>
                      </a:lnTo>
                      <a:lnTo>
                        <a:pt x="186" y="81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5"/>
                      </a:lnTo>
                      <a:lnTo>
                        <a:pt x="186" y="37"/>
                      </a:lnTo>
                      <a:lnTo>
                        <a:pt x="178" y="29"/>
                      </a:lnTo>
                      <a:lnTo>
                        <a:pt x="169" y="22"/>
                      </a:lnTo>
                      <a:lnTo>
                        <a:pt x="162" y="16"/>
                      </a:lnTo>
                      <a:lnTo>
                        <a:pt x="153" y="8"/>
                      </a:lnTo>
                      <a:lnTo>
                        <a:pt x="143" y="8"/>
                      </a:lnTo>
                      <a:lnTo>
                        <a:pt x="136" y="0"/>
                      </a:lnTo>
                      <a:lnTo>
                        <a:pt x="127" y="0"/>
                      </a:lnTo>
                      <a:lnTo>
                        <a:pt x="119" y="0"/>
                      </a:lnTo>
                      <a:lnTo>
                        <a:pt x="103" y="8"/>
                      </a:lnTo>
                      <a:lnTo>
                        <a:pt x="94" y="8"/>
                      </a:lnTo>
                      <a:lnTo>
                        <a:pt x="84" y="16"/>
                      </a:lnTo>
                      <a:lnTo>
                        <a:pt x="77" y="22"/>
                      </a:lnTo>
                      <a:lnTo>
                        <a:pt x="77" y="29"/>
                      </a:lnTo>
                      <a:lnTo>
                        <a:pt x="68" y="37"/>
                      </a:lnTo>
                      <a:lnTo>
                        <a:pt x="68" y="45"/>
                      </a:lnTo>
                      <a:lnTo>
                        <a:pt x="60" y="51"/>
                      </a:lnTo>
                      <a:lnTo>
                        <a:pt x="60" y="65"/>
                      </a:lnTo>
                      <a:lnTo>
                        <a:pt x="60" y="73"/>
                      </a:lnTo>
                      <a:lnTo>
                        <a:pt x="68" y="81"/>
                      </a:lnTo>
                      <a:lnTo>
                        <a:pt x="68" y="87"/>
                      </a:lnTo>
                      <a:lnTo>
                        <a:pt x="68" y="95"/>
                      </a:lnTo>
                      <a:lnTo>
                        <a:pt x="77" y="102"/>
                      </a:lnTo>
                      <a:lnTo>
                        <a:pt x="84" y="110"/>
                      </a:lnTo>
                      <a:lnTo>
                        <a:pt x="84" y="116"/>
                      </a:lnTo>
                      <a:lnTo>
                        <a:pt x="84" y="124"/>
                      </a:lnTo>
                      <a:lnTo>
                        <a:pt x="84" y="132"/>
                      </a:lnTo>
                      <a:lnTo>
                        <a:pt x="77" y="138"/>
                      </a:lnTo>
                      <a:lnTo>
                        <a:pt x="68" y="138"/>
                      </a:lnTo>
                      <a:lnTo>
                        <a:pt x="60" y="146"/>
                      </a:lnTo>
                      <a:lnTo>
                        <a:pt x="51" y="146"/>
                      </a:lnTo>
                      <a:lnTo>
                        <a:pt x="35" y="153"/>
                      </a:lnTo>
                      <a:lnTo>
                        <a:pt x="25" y="161"/>
                      </a:lnTo>
                      <a:lnTo>
                        <a:pt x="18" y="161"/>
                      </a:lnTo>
                      <a:lnTo>
                        <a:pt x="9" y="169"/>
                      </a:lnTo>
                      <a:lnTo>
                        <a:pt x="9" y="175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7"/>
                      </a:lnTo>
                      <a:lnTo>
                        <a:pt x="9" y="313"/>
                      </a:lnTo>
                      <a:lnTo>
                        <a:pt x="18" y="320"/>
                      </a:lnTo>
                      <a:lnTo>
                        <a:pt x="18" y="336"/>
                      </a:lnTo>
                      <a:lnTo>
                        <a:pt x="25" y="336"/>
                      </a:lnTo>
                      <a:lnTo>
                        <a:pt x="35" y="343"/>
                      </a:lnTo>
                      <a:lnTo>
                        <a:pt x="42" y="350"/>
                      </a:lnTo>
                      <a:lnTo>
                        <a:pt x="51" y="350"/>
                      </a:lnTo>
                      <a:lnTo>
                        <a:pt x="51" y="356"/>
                      </a:lnTo>
                      <a:lnTo>
                        <a:pt x="51" y="218"/>
                      </a:lnTo>
                      <a:lnTo>
                        <a:pt x="51" y="372"/>
                      </a:lnTo>
                      <a:lnTo>
                        <a:pt x="51" y="488"/>
                      </a:lnTo>
                      <a:lnTo>
                        <a:pt x="51" y="496"/>
                      </a:lnTo>
                      <a:lnTo>
                        <a:pt x="51" y="503"/>
                      </a:lnTo>
                      <a:lnTo>
                        <a:pt x="60" y="509"/>
                      </a:lnTo>
                      <a:lnTo>
                        <a:pt x="60" y="517"/>
                      </a:lnTo>
                      <a:lnTo>
                        <a:pt x="68" y="517"/>
                      </a:lnTo>
                      <a:lnTo>
                        <a:pt x="68" y="525"/>
                      </a:lnTo>
                      <a:lnTo>
                        <a:pt x="77" y="525"/>
                      </a:lnTo>
                      <a:lnTo>
                        <a:pt x="84" y="525"/>
                      </a:lnTo>
                      <a:lnTo>
                        <a:pt x="94" y="525"/>
                      </a:lnTo>
                      <a:lnTo>
                        <a:pt x="103" y="525"/>
                      </a:lnTo>
                      <a:lnTo>
                        <a:pt x="110" y="517"/>
                      </a:lnTo>
                      <a:lnTo>
                        <a:pt x="119" y="509"/>
                      </a:lnTo>
                      <a:lnTo>
                        <a:pt x="127" y="503"/>
                      </a:lnTo>
                      <a:lnTo>
                        <a:pt x="127" y="496"/>
                      </a:lnTo>
                      <a:lnTo>
                        <a:pt x="127" y="488"/>
                      </a:lnTo>
                      <a:lnTo>
                        <a:pt x="127" y="291"/>
                      </a:lnTo>
                      <a:lnTo>
                        <a:pt x="127" y="488"/>
                      </a:lnTo>
                      <a:lnTo>
                        <a:pt x="127" y="496"/>
                      </a:lnTo>
                      <a:lnTo>
                        <a:pt x="127" y="503"/>
                      </a:lnTo>
                      <a:lnTo>
                        <a:pt x="127" y="509"/>
                      </a:lnTo>
                      <a:lnTo>
                        <a:pt x="136" y="509"/>
                      </a:lnTo>
                      <a:lnTo>
                        <a:pt x="136" y="517"/>
                      </a:lnTo>
                      <a:lnTo>
                        <a:pt x="143" y="517"/>
                      </a:lnTo>
                      <a:lnTo>
                        <a:pt x="143" y="525"/>
                      </a:lnTo>
                      <a:lnTo>
                        <a:pt x="153" y="525"/>
                      </a:lnTo>
                      <a:lnTo>
                        <a:pt x="162" y="525"/>
                      </a:lnTo>
                      <a:lnTo>
                        <a:pt x="169" y="525"/>
                      </a:lnTo>
                      <a:lnTo>
                        <a:pt x="178" y="525"/>
                      </a:lnTo>
                      <a:lnTo>
                        <a:pt x="186" y="517"/>
                      </a:lnTo>
                      <a:lnTo>
                        <a:pt x="195" y="509"/>
                      </a:lnTo>
                      <a:lnTo>
                        <a:pt x="195" y="503"/>
                      </a:lnTo>
                      <a:lnTo>
                        <a:pt x="195" y="496"/>
                      </a:lnTo>
                      <a:lnTo>
                        <a:pt x="195" y="488"/>
                      </a:lnTo>
                      <a:lnTo>
                        <a:pt x="195" y="372"/>
                      </a:lnTo>
                      <a:lnTo>
                        <a:pt x="195" y="218"/>
                      </a:lnTo>
                      <a:lnTo>
                        <a:pt x="195" y="356"/>
                      </a:lnTo>
                      <a:lnTo>
                        <a:pt x="204" y="350"/>
                      </a:lnTo>
                      <a:lnTo>
                        <a:pt x="211" y="350"/>
                      </a:lnTo>
                      <a:lnTo>
                        <a:pt x="211" y="343"/>
                      </a:lnTo>
                      <a:lnTo>
                        <a:pt x="221" y="336"/>
                      </a:lnTo>
                      <a:lnTo>
                        <a:pt x="228" y="328"/>
                      </a:lnTo>
                      <a:lnTo>
                        <a:pt x="237" y="320"/>
                      </a:lnTo>
                      <a:lnTo>
                        <a:pt x="247" y="313"/>
                      </a:lnTo>
                      <a:lnTo>
                        <a:pt x="247" y="307"/>
                      </a:lnTo>
                      <a:lnTo>
                        <a:pt x="247" y="291"/>
                      </a:lnTo>
                      <a:lnTo>
                        <a:pt x="247" y="197"/>
                      </a:lnTo>
                      <a:lnTo>
                        <a:pt x="247" y="189"/>
                      </a:lnTo>
                      <a:lnTo>
                        <a:pt x="247" y="181"/>
                      </a:lnTo>
                      <a:lnTo>
                        <a:pt x="247" y="175"/>
                      </a:lnTo>
                      <a:lnTo>
                        <a:pt x="247" y="169"/>
                      </a:lnTo>
                      <a:lnTo>
                        <a:pt x="237" y="161"/>
                      </a:lnTo>
                      <a:lnTo>
                        <a:pt x="228" y="161"/>
                      </a:lnTo>
                      <a:lnTo>
                        <a:pt x="221" y="153"/>
                      </a:lnTo>
                      <a:lnTo>
                        <a:pt x="204" y="146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184" name="Freeform 334"/>
                <p:cNvSpPr>
                  <a:spLocks/>
                </p:cNvSpPr>
                <p:nvPr/>
              </p:nvSpPr>
              <p:spPr bwMode="auto">
                <a:xfrm>
                  <a:off x="2717" y="2566"/>
                  <a:ext cx="123" cy="262"/>
                </a:xfrm>
                <a:custGeom>
                  <a:avLst/>
                  <a:gdLst>
                    <a:gd name="T0" fmla="*/ 0 w 247"/>
                    <a:gd name="T1" fmla="*/ 0 h 525"/>
                    <a:gd name="T2" fmla="*/ 0 w 247"/>
                    <a:gd name="T3" fmla="*/ 0 h 525"/>
                    <a:gd name="T4" fmla="*/ 0 w 247"/>
                    <a:gd name="T5" fmla="*/ 0 h 525"/>
                    <a:gd name="T6" fmla="*/ 0 w 247"/>
                    <a:gd name="T7" fmla="*/ 0 h 525"/>
                    <a:gd name="T8" fmla="*/ 0 w 247"/>
                    <a:gd name="T9" fmla="*/ 0 h 525"/>
                    <a:gd name="T10" fmla="*/ 0 w 247"/>
                    <a:gd name="T11" fmla="*/ 0 h 525"/>
                    <a:gd name="T12" fmla="*/ 0 w 247"/>
                    <a:gd name="T13" fmla="*/ 0 h 525"/>
                    <a:gd name="T14" fmla="*/ 0 w 247"/>
                    <a:gd name="T15" fmla="*/ 0 h 525"/>
                    <a:gd name="T16" fmla="*/ 0 w 247"/>
                    <a:gd name="T17" fmla="*/ 0 h 525"/>
                    <a:gd name="T18" fmla="*/ 0 w 247"/>
                    <a:gd name="T19" fmla="*/ 0 h 525"/>
                    <a:gd name="T20" fmla="*/ 0 w 247"/>
                    <a:gd name="T21" fmla="*/ 0 h 525"/>
                    <a:gd name="T22" fmla="*/ 0 w 247"/>
                    <a:gd name="T23" fmla="*/ 0 h 525"/>
                    <a:gd name="T24" fmla="*/ 0 w 247"/>
                    <a:gd name="T25" fmla="*/ 0 h 525"/>
                    <a:gd name="T26" fmla="*/ 0 w 247"/>
                    <a:gd name="T27" fmla="*/ 0 h 525"/>
                    <a:gd name="T28" fmla="*/ 0 w 247"/>
                    <a:gd name="T29" fmla="*/ 0 h 525"/>
                    <a:gd name="T30" fmla="*/ 0 w 247"/>
                    <a:gd name="T31" fmla="*/ 0 h 525"/>
                    <a:gd name="T32" fmla="*/ 0 w 247"/>
                    <a:gd name="T33" fmla="*/ 0 h 525"/>
                    <a:gd name="T34" fmla="*/ 0 w 247"/>
                    <a:gd name="T35" fmla="*/ 0 h 525"/>
                    <a:gd name="T36" fmla="*/ 0 w 247"/>
                    <a:gd name="T37" fmla="*/ 0 h 525"/>
                    <a:gd name="T38" fmla="*/ 0 w 247"/>
                    <a:gd name="T39" fmla="*/ 0 h 525"/>
                    <a:gd name="T40" fmla="*/ 0 w 247"/>
                    <a:gd name="T41" fmla="*/ 0 h 525"/>
                    <a:gd name="T42" fmla="*/ 0 w 247"/>
                    <a:gd name="T43" fmla="*/ 0 h 525"/>
                    <a:gd name="T44" fmla="*/ 0 w 247"/>
                    <a:gd name="T45" fmla="*/ 0 h 525"/>
                    <a:gd name="T46" fmla="*/ 0 w 247"/>
                    <a:gd name="T47" fmla="*/ 0 h 525"/>
                    <a:gd name="T48" fmla="*/ 0 w 247"/>
                    <a:gd name="T49" fmla="*/ 0 h 525"/>
                    <a:gd name="T50" fmla="*/ 0 w 247"/>
                    <a:gd name="T51" fmla="*/ 0 h 525"/>
                    <a:gd name="T52" fmla="*/ 0 w 247"/>
                    <a:gd name="T53" fmla="*/ 0 h 525"/>
                    <a:gd name="T54" fmla="*/ 0 w 247"/>
                    <a:gd name="T55" fmla="*/ 0 h 525"/>
                    <a:gd name="T56" fmla="*/ 0 w 247"/>
                    <a:gd name="T57" fmla="*/ 0 h 525"/>
                    <a:gd name="T58" fmla="*/ 0 w 247"/>
                    <a:gd name="T59" fmla="*/ 0 h 525"/>
                    <a:gd name="T60" fmla="*/ 0 w 247"/>
                    <a:gd name="T61" fmla="*/ 0 h 525"/>
                    <a:gd name="T62" fmla="*/ 0 w 247"/>
                    <a:gd name="T63" fmla="*/ 0 h 525"/>
                    <a:gd name="T64" fmla="*/ 0 w 247"/>
                    <a:gd name="T65" fmla="*/ 0 h 525"/>
                    <a:gd name="T66" fmla="*/ 0 w 247"/>
                    <a:gd name="T67" fmla="*/ 0 h 525"/>
                    <a:gd name="T68" fmla="*/ 0 w 247"/>
                    <a:gd name="T69" fmla="*/ 0 h 525"/>
                    <a:gd name="T70" fmla="*/ 0 w 247"/>
                    <a:gd name="T71" fmla="*/ 0 h 525"/>
                    <a:gd name="T72" fmla="*/ 0 w 247"/>
                    <a:gd name="T73" fmla="*/ 0 h 525"/>
                    <a:gd name="T74" fmla="*/ 0 w 247"/>
                    <a:gd name="T75" fmla="*/ 0 h 525"/>
                    <a:gd name="T76" fmla="*/ 0 w 247"/>
                    <a:gd name="T77" fmla="*/ 0 h 525"/>
                    <a:gd name="T78" fmla="*/ 0 w 247"/>
                    <a:gd name="T79" fmla="*/ 0 h 525"/>
                    <a:gd name="T80" fmla="*/ 0 w 247"/>
                    <a:gd name="T81" fmla="*/ 0 h 525"/>
                    <a:gd name="T82" fmla="*/ 0 w 247"/>
                    <a:gd name="T83" fmla="*/ 0 h 525"/>
                    <a:gd name="T84" fmla="*/ 0 w 247"/>
                    <a:gd name="T85" fmla="*/ 0 h 525"/>
                    <a:gd name="T86" fmla="*/ 0 w 247"/>
                    <a:gd name="T87" fmla="*/ 0 h 525"/>
                    <a:gd name="T88" fmla="*/ 0 w 247"/>
                    <a:gd name="T89" fmla="*/ 0 h 525"/>
                    <a:gd name="T90" fmla="*/ 0 w 247"/>
                    <a:gd name="T91" fmla="*/ 0 h 525"/>
                    <a:gd name="T92" fmla="*/ 0 w 247"/>
                    <a:gd name="T93" fmla="*/ 0 h 525"/>
                    <a:gd name="T94" fmla="*/ 0 w 247"/>
                    <a:gd name="T95" fmla="*/ 0 h 525"/>
                    <a:gd name="T96" fmla="*/ 0 w 247"/>
                    <a:gd name="T97" fmla="*/ 0 h 525"/>
                    <a:gd name="T98" fmla="*/ 0 w 247"/>
                    <a:gd name="T99" fmla="*/ 0 h 525"/>
                    <a:gd name="T100" fmla="*/ 0 w 247"/>
                    <a:gd name="T101" fmla="*/ 0 h 525"/>
                    <a:gd name="T102" fmla="*/ 0 w 247"/>
                    <a:gd name="T103" fmla="*/ 0 h 525"/>
                    <a:gd name="T104" fmla="*/ 0 w 247"/>
                    <a:gd name="T105" fmla="*/ 0 h 525"/>
                    <a:gd name="T106" fmla="*/ 0 w 247"/>
                    <a:gd name="T107" fmla="*/ 0 h 525"/>
                    <a:gd name="T108" fmla="*/ 0 w 247"/>
                    <a:gd name="T109" fmla="*/ 0 h 525"/>
                    <a:gd name="T110" fmla="*/ 0 w 247"/>
                    <a:gd name="T111" fmla="*/ 0 h 525"/>
                    <a:gd name="T112" fmla="*/ 0 w 247"/>
                    <a:gd name="T113" fmla="*/ 0 h 525"/>
                    <a:gd name="T114" fmla="*/ 0 w 247"/>
                    <a:gd name="T115" fmla="*/ 0 h 525"/>
                    <a:gd name="T116" fmla="*/ 0 w 247"/>
                    <a:gd name="T117" fmla="*/ 0 h 525"/>
                    <a:gd name="T118" fmla="*/ 0 w 247"/>
                    <a:gd name="T119" fmla="*/ 0 h 525"/>
                    <a:gd name="T120" fmla="*/ 0 w 247"/>
                    <a:gd name="T121" fmla="*/ 0 h 525"/>
                    <a:gd name="T122" fmla="*/ 0 w 247"/>
                    <a:gd name="T123" fmla="*/ 0 h 525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7" h="525">
                      <a:moveTo>
                        <a:pt x="204" y="146"/>
                      </a:moveTo>
                      <a:lnTo>
                        <a:pt x="204" y="146"/>
                      </a:lnTo>
                      <a:lnTo>
                        <a:pt x="195" y="146"/>
                      </a:lnTo>
                      <a:lnTo>
                        <a:pt x="186" y="138"/>
                      </a:lnTo>
                      <a:lnTo>
                        <a:pt x="178" y="138"/>
                      </a:lnTo>
                      <a:lnTo>
                        <a:pt x="169" y="132"/>
                      </a:lnTo>
                      <a:lnTo>
                        <a:pt x="162" y="124"/>
                      </a:lnTo>
                      <a:lnTo>
                        <a:pt x="162" y="116"/>
                      </a:lnTo>
                      <a:lnTo>
                        <a:pt x="162" y="110"/>
                      </a:lnTo>
                      <a:lnTo>
                        <a:pt x="169" y="110"/>
                      </a:lnTo>
                      <a:lnTo>
                        <a:pt x="178" y="102"/>
                      </a:lnTo>
                      <a:lnTo>
                        <a:pt x="178" y="95"/>
                      </a:lnTo>
                      <a:lnTo>
                        <a:pt x="186" y="87"/>
                      </a:lnTo>
                      <a:lnTo>
                        <a:pt x="186" y="81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5"/>
                      </a:lnTo>
                      <a:lnTo>
                        <a:pt x="186" y="37"/>
                      </a:lnTo>
                      <a:lnTo>
                        <a:pt x="178" y="29"/>
                      </a:lnTo>
                      <a:lnTo>
                        <a:pt x="169" y="22"/>
                      </a:lnTo>
                      <a:lnTo>
                        <a:pt x="162" y="16"/>
                      </a:lnTo>
                      <a:lnTo>
                        <a:pt x="153" y="8"/>
                      </a:lnTo>
                      <a:lnTo>
                        <a:pt x="143" y="8"/>
                      </a:lnTo>
                      <a:lnTo>
                        <a:pt x="136" y="0"/>
                      </a:lnTo>
                      <a:lnTo>
                        <a:pt x="127" y="0"/>
                      </a:lnTo>
                      <a:lnTo>
                        <a:pt x="119" y="0"/>
                      </a:lnTo>
                      <a:lnTo>
                        <a:pt x="103" y="8"/>
                      </a:lnTo>
                      <a:lnTo>
                        <a:pt x="94" y="8"/>
                      </a:lnTo>
                      <a:lnTo>
                        <a:pt x="84" y="16"/>
                      </a:lnTo>
                      <a:lnTo>
                        <a:pt x="77" y="22"/>
                      </a:lnTo>
                      <a:lnTo>
                        <a:pt x="77" y="29"/>
                      </a:lnTo>
                      <a:lnTo>
                        <a:pt x="68" y="37"/>
                      </a:lnTo>
                      <a:lnTo>
                        <a:pt x="68" y="45"/>
                      </a:lnTo>
                      <a:lnTo>
                        <a:pt x="60" y="51"/>
                      </a:lnTo>
                      <a:lnTo>
                        <a:pt x="60" y="65"/>
                      </a:lnTo>
                      <a:lnTo>
                        <a:pt x="60" y="73"/>
                      </a:lnTo>
                      <a:lnTo>
                        <a:pt x="68" y="81"/>
                      </a:lnTo>
                      <a:lnTo>
                        <a:pt x="68" y="87"/>
                      </a:lnTo>
                      <a:lnTo>
                        <a:pt x="68" y="95"/>
                      </a:lnTo>
                      <a:lnTo>
                        <a:pt x="77" y="102"/>
                      </a:lnTo>
                      <a:lnTo>
                        <a:pt x="84" y="110"/>
                      </a:lnTo>
                      <a:lnTo>
                        <a:pt x="84" y="116"/>
                      </a:lnTo>
                      <a:lnTo>
                        <a:pt x="84" y="124"/>
                      </a:lnTo>
                      <a:lnTo>
                        <a:pt x="84" y="132"/>
                      </a:lnTo>
                      <a:lnTo>
                        <a:pt x="77" y="138"/>
                      </a:lnTo>
                      <a:lnTo>
                        <a:pt x="68" y="138"/>
                      </a:lnTo>
                      <a:lnTo>
                        <a:pt x="60" y="146"/>
                      </a:lnTo>
                      <a:lnTo>
                        <a:pt x="51" y="146"/>
                      </a:lnTo>
                      <a:lnTo>
                        <a:pt x="35" y="153"/>
                      </a:lnTo>
                      <a:lnTo>
                        <a:pt x="25" y="161"/>
                      </a:lnTo>
                      <a:lnTo>
                        <a:pt x="18" y="161"/>
                      </a:lnTo>
                      <a:lnTo>
                        <a:pt x="9" y="169"/>
                      </a:lnTo>
                      <a:lnTo>
                        <a:pt x="9" y="175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7"/>
                      </a:lnTo>
                      <a:lnTo>
                        <a:pt x="9" y="313"/>
                      </a:lnTo>
                      <a:lnTo>
                        <a:pt x="18" y="320"/>
                      </a:lnTo>
                      <a:lnTo>
                        <a:pt x="18" y="336"/>
                      </a:lnTo>
                      <a:lnTo>
                        <a:pt x="25" y="336"/>
                      </a:lnTo>
                      <a:lnTo>
                        <a:pt x="35" y="343"/>
                      </a:lnTo>
                      <a:lnTo>
                        <a:pt x="42" y="350"/>
                      </a:lnTo>
                      <a:lnTo>
                        <a:pt x="51" y="350"/>
                      </a:lnTo>
                      <a:lnTo>
                        <a:pt x="51" y="356"/>
                      </a:lnTo>
                      <a:lnTo>
                        <a:pt x="51" y="218"/>
                      </a:lnTo>
                      <a:lnTo>
                        <a:pt x="51" y="372"/>
                      </a:lnTo>
                      <a:lnTo>
                        <a:pt x="51" y="488"/>
                      </a:lnTo>
                      <a:lnTo>
                        <a:pt x="51" y="496"/>
                      </a:lnTo>
                      <a:lnTo>
                        <a:pt x="51" y="503"/>
                      </a:lnTo>
                      <a:lnTo>
                        <a:pt x="60" y="509"/>
                      </a:lnTo>
                      <a:lnTo>
                        <a:pt x="60" y="517"/>
                      </a:lnTo>
                      <a:lnTo>
                        <a:pt x="68" y="517"/>
                      </a:lnTo>
                      <a:lnTo>
                        <a:pt x="68" y="525"/>
                      </a:lnTo>
                      <a:lnTo>
                        <a:pt x="77" y="525"/>
                      </a:lnTo>
                      <a:lnTo>
                        <a:pt x="84" y="525"/>
                      </a:lnTo>
                      <a:lnTo>
                        <a:pt x="94" y="525"/>
                      </a:lnTo>
                      <a:lnTo>
                        <a:pt x="103" y="525"/>
                      </a:lnTo>
                      <a:lnTo>
                        <a:pt x="110" y="517"/>
                      </a:lnTo>
                      <a:lnTo>
                        <a:pt x="119" y="509"/>
                      </a:lnTo>
                      <a:lnTo>
                        <a:pt x="127" y="503"/>
                      </a:lnTo>
                      <a:lnTo>
                        <a:pt x="127" y="496"/>
                      </a:lnTo>
                      <a:lnTo>
                        <a:pt x="127" y="488"/>
                      </a:lnTo>
                      <a:lnTo>
                        <a:pt x="127" y="291"/>
                      </a:lnTo>
                      <a:lnTo>
                        <a:pt x="127" y="488"/>
                      </a:lnTo>
                      <a:lnTo>
                        <a:pt x="127" y="496"/>
                      </a:lnTo>
                      <a:lnTo>
                        <a:pt x="127" y="503"/>
                      </a:lnTo>
                      <a:lnTo>
                        <a:pt x="127" y="509"/>
                      </a:lnTo>
                      <a:lnTo>
                        <a:pt x="136" y="509"/>
                      </a:lnTo>
                      <a:lnTo>
                        <a:pt x="136" y="517"/>
                      </a:lnTo>
                      <a:lnTo>
                        <a:pt x="143" y="517"/>
                      </a:lnTo>
                      <a:lnTo>
                        <a:pt x="143" y="525"/>
                      </a:lnTo>
                      <a:lnTo>
                        <a:pt x="153" y="525"/>
                      </a:lnTo>
                      <a:lnTo>
                        <a:pt x="162" y="525"/>
                      </a:lnTo>
                      <a:lnTo>
                        <a:pt x="169" y="525"/>
                      </a:lnTo>
                      <a:lnTo>
                        <a:pt x="178" y="525"/>
                      </a:lnTo>
                      <a:lnTo>
                        <a:pt x="186" y="517"/>
                      </a:lnTo>
                      <a:lnTo>
                        <a:pt x="195" y="509"/>
                      </a:lnTo>
                      <a:lnTo>
                        <a:pt x="195" y="503"/>
                      </a:lnTo>
                      <a:lnTo>
                        <a:pt x="195" y="496"/>
                      </a:lnTo>
                      <a:lnTo>
                        <a:pt x="195" y="488"/>
                      </a:lnTo>
                      <a:lnTo>
                        <a:pt x="195" y="372"/>
                      </a:lnTo>
                      <a:lnTo>
                        <a:pt x="195" y="218"/>
                      </a:lnTo>
                      <a:lnTo>
                        <a:pt x="195" y="356"/>
                      </a:lnTo>
                      <a:lnTo>
                        <a:pt x="204" y="350"/>
                      </a:lnTo>
                      <a:lnTo>
                        <a:pt x="211" y="350"/>
                      </a:lnTo>
                      <a:lnTo>
                        <a:pt x="211" y="343"/>
                      </a:lnTo>
                      <a:lnTo>
                        <a:pt x="221" y="336"/>
                      </a:lnTo>
                      <a:lnTo>
                        <a:pt x="228" y="328"/>
                      </a:lnTo>
                      <a:lnTo>
                        <a:pt x="237" y="320"/>
                      </a:lnTo>
                      <a:lnTo>
                        <a:pt x="247" y="313"/>
                      </a:lnTo>
                      <a:lnTo>
                        <a:pt x="247" y="307"/>
                      </a:lnTo>
                      <a:lnTo>
                        <a:pt x="247" y="291"/>
                      </a:lnTo>
                      <a:lnTo>
                        <a:pt x="247" y="197"/>
                      </a:lnTo>
                      <a:lnTo>
                        <a:pt x="247" y="189"/>
                      </a:lnTo>
                      <a:lnTo>
                        <a:pt x="247" y="181"/>
                      </a:lnTo>
                      <a:lnTo>
                        <a:pt x="247" y="175"/>
                      </a:lnTo>
                      <a:lnTo>
                        <a:pt x="247" y="169"/>
                      </a:lnTo>
                      <a:lnTo>
                        <a:pt x="237" y="161"/>
                      </a:lnTo>
                      <a:lnTo>
                        <a:pt x="228" y="161"/>
                      </a:lnTo>
                      <a:lnTo>
                        <a:pt x="221" y="153"/>
                      </a:lnTo>
                      <a:lnTo>
                        <a:pt x="204" y="146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  <p:grpSp>
          <p:nvGrpSpPr>
            <p:cNvPr id="84" name="Group 335"/>
            <p:cNvGrpSpPr>
              <a:grpSpLocks/>
            </p:cNvGrpSpPr>
            <p:nvPr/>
          </p:nvGrpSpPr>
          <p:grpSpPr bwMode="auto">
            <a:xfrm>
              <a:off x="2004" y="3691"/>
              <a:ext cx="106" cy="237"/>
              <a:chOff x="2222" y="3226"/>
              <a:chExt cx="122" cy="263"/>
            </a:xfrm>
          </p:grpSpPr>
          <p:sp>
            <p:nvSpPr>
              <p:cNvPr id="177" name="Freeform 336"/>
              <p:cNvSpPr>
                <a:spLocks/>
              </p:cNvSpPr>
              <p:nvPr/>
            </p:nvSpPr>
            <p:spPr bwMode="auto">
              <a:xfrm>
                <a:off x="2222" y="3226"/>
                <a:ext cx="122" cy="263"/>
              </a:xfrm>
              <a:custGeom>
                <a:avLst/>
                <a:gdLst>
                  <a:gd name="T0" fmla="*/ 0 w 245"/>
                  <a:gd name="T1" fmla="*/ 1 h 525"/>
                  <a:gd name="T2" fmla="*/ 0 w 245"/>
                  <a:gd name="T3" fmla="*/ 1 h 525"/>
                  <a:gd name="T4" fmla="*/ 0 w 245"/>
                  <a:gd name="T5" fmla="*/ 1 h 525"/>
                  <a:gd name="T6" fmla="*/ 0 w 245"/>
                  <a:gd name="T7" fmla="*/ 1 h 525"/>
                  <a:gd name="T8" fmla="*/ 0 w 245"/>
                  <a:gd name="T9" fmla="*/ 1 h 525"/>
                  <a:gd name="T10" fmla="*/ 0 w 245"/>
                  <a:gd name="T11" fmla="*/ 1 h 525"/>
                  <a:gd name="T12" fmla="*/ 0 w 245"/>
                  <a:gd name="T13" fmla="*/ 1 h 525"/>
                  <a:gd name="T14" fmla="*/ 0 w 245"/>
                  <a:gd name="T15" fmla="*/ 1 h 525"/>
                  <a:gd name="T16" fmla="*/ 0 w 245"/>
                  <a:gd name="T17" fmla="*/ 1 h 525"/>
                  <a:gd name="T18" fmla="*/ 0 w 245"/>
                  <a:gd name="T19" fmla="*/ 1 h 525"/>
                  <a:gd name="T20" fmla="*/ 0 w 245"/>
                  <a:gd name="T21" fmla="*/ 1 h 525"/>
                  <a:gd name="T22" fmla="*/ 0 w 245"/>
                  <a:gd name="T23" fmla="*/ 1 h 525"/>
                  <a:gd name="T24" fmla="*/ 0 w 245"/>
                  <a:gd name="T25" fmla="*/ 0 h 525"/>
                  <a:gd name="T26" fmla="*/ 0 w 245"/>
                  <a:gd name="T27" fmla="*/ 1 h 525"/>
                  <a:gd name="T28" fmla="*/ 0 w 245"/>
                  <a:gd name="T29" fmla="*/ 1 h 525"/>
                  <a:gd name="T30" fmla="*/ 0 w 245"/>
                  <a:gd name="T31" fmla="*/ 1 h 525"/>
                  <a:gd name="T32" fmla="*/ 0 w 245"/>
                  <a:gd name="T33" fmla="*/ 1 h 525"/>
                  <a:gd name="T34" fmla="*/ 0 w 245"/>
                  <a:gd name="T35" fmla="*/ 1 h 525"/>
                  <a:gd name="T36" fmla="*/ 0 w 245"/>
                  <a:gd name="T37" fmla="*/ 1 h 525"/>
                  <a:gd name="T38" fmla="*/ 0 w 245"/>
                  <a:gd name="T39" fmla="*/ 1 h 525"/>
                  <a:gd name="T40" fmla="*/ 0 w 245"/>
                  <a:gd name="T41" fmla="*/ 1 h 525"/>
                  <a:gd name="T42" fmla="*/ 0 w 245"/>
                  <a:gd name="T43" fmla="*/ 1 h 525"/>
                  <a:gd name="T44" fmla="*/ 0 w 245"/>
                  <a:gd name="T45" fmla="*/ 1 h 525"/>
                  <a:gd name="T46" fmla="*/ 0 w 245"/>
                  <a:gd name="T47" fmla="*/ 1 h 525"/>
                  <a:gd name="T48" fmla="*/ 0 w 245"/>
                  <a:gd name="T49" fmla="*/ 1 h 525"/>
                  <a:gd name="T50" fmla="*/ 0 w 245"/>
                  <a:gd name="T51" fmla="*/ 1 h 525"/>
                  <a:gd name="T52" fmla="*/ 0 w 245"/>
                  <a:gd name="T53" fmla="*/ 1 h 525"/>
                  <a:gd name="T54" fmla="*/ 0 w 245"/>
                  <a:gd name="T55" fmla="*/ 1 h 525"/>
                  <a:gd name="T56" fmla="*/ 0 w 245"/>
                  <a:gd name="T57" fmla="*/ 1 h 525"/>
                  <a:gd name="T58" fmla="*/ 0 w 245"/>
                  <a:gd name="T59" fmla="*/ 1 h 525"/>
                  <a:gd name="T60" fmla="*/ 0 w 245"/>
                  <a:gd name="T61" fmla="*/ 1 h 525"/>
                  <a:gd name="T62" fmla="*/ 0 w 245"/>
                  <a:gd name="T63" fmla="*/ 1 h 525"/>
                  <a:gd name="T64" fmla="*/ 0 w 245"/>
                  <a:gd name="T65" fmla="*/ 1 h 525"/>
                  <a:gd name="T66" fmla="*/ 0 w 245"/>
                  <a:gd name="T67" fmla="*/ 1 h 525"/>
                  <a:gd name="T68" fmla="*/ 0 w 245"/>
                  <a:gd name="T69" fmla="*/ 1 h 525"/>
                  <a:gd name="T70" fmla="*/ 0 w 245"/>
                  <a:gd name="T71" fmla="*/ 1 h 525"/>
                  <a:gd name="T72" fmla="*/ 0 w 245"/>
                  <a:gd name="T73" fmla="*/ 1 h 525"/>
                  <a:gd name="T74" fmla="*/ 0 w 245"/>
                  <a:gd name="T75" fmla="*/ 1 h 525"/>
                  <a:gd name="T76" fmla="*/ 0 w 245"/>
                  <a:gd name="T77" fmla="*/ 1 h 525"/>
                  <a:gd name="T78" fmla="*/ 0 w 245"/>
                  <a:gd name="T79" fmla="*/ 1 h 525"/>
                  <a:gd name="T80" fmla="*/ 0 w 245"/>
                  <a:gd name="T81" fmla="*/ 1 h 525"/>
                  <a:gd name="T82" fmla="*/ 0 w 245"/>
                  <a:gd name="T83" fmla="*/ 1 h 525"/>
                  <a:gd name="T84" fmla="*/ 0 w 245"/>
                  <a:gd name="T85" fmla="*/ 1 h 525"/>
                  <a:gd name="T86" fmla="*/ 0 w 245"/>
                  <a:gd name="T87" fmla="*/ 1 h 525"/>
                  <a:gd name="T88" fmla="*/ 0 w 245"/>
                  <a:gd name="T89" fmla="*/ 1 h 525"/>
                  <a:gd name="T90" fmla="*/ 0 w 245"/>
                  <a:gd name="T91" fmla="*/ 1 h 525"/>
                  <a:gd name="T92" fmla="*/ 0 w 245"/>
                  <a:gd name="T93" fmla="*/ 1 h 525"/>
                  <a:gd name="T94" fmla="*/ 0 w 245"/>
                  <a:gd name="T95" fmla="*/ 1 h 525"/>
                  <a:gd name="T96" fmla="*/ 0 w 245"/>
                  <a:gd name="T97" fmla="*/ 1 h 525"/>
                  <a:gd name="T98" fmla="*/ 0 w 245"/>
                  <a:gd name="T99" fmla="*/ 1 h 525"/>
                  <a:gd name="T100" fmla="*/ 0 w 245"/>
                  <a:gd name="T101" fmla="*/ 1 h 525"/>
                  <a:gd name="T102" fmla="*/ 0 w 245"/>
                  <a:gd name="T103" fmla="*/ 1 h 525"/>
                  <a:gd name="T104" fmla="*/ 0 w 245"/>
                  <a:gd name="T105" fmla="*/ 1 h 525"/>
                  <a:gd name="T106" fmla="*/ 0 w 245"/>
                  <a:gd name="T107" fmla="*/ 1 h 525"/>
                  <a:gd name="T108" fmla="*/ 0 w 245"/>
                  <a:gd name="T109" fmla="*/ 1 h 525"/>
                  <a:gd name="T110" fmla="*/ 0 w 245"/>
                  <a:gd name="T111" fmla="*/ 1 h 525"/>
                  <a:gd name="T112" fmla="*/ 0 w 245"/>
                  <a:gd name="T113" fmla="*/ 1 h 525"/>
                  <a:gd name="T114" fmla="*/ 0 w 245"/>
                  <a:gd name="T115" fmla="*/ 1 h 525"/>
                  <a:gd name="T116" fmla="*/ 0 w 245"/>
                  <a:gd name="T117" fmla="*/ 1 h 525"/>
                  <a:gd name="T118" fmla="*/ 0 w 245"/>
                  <a:gd name="T119" fmla="*/ 1 h 525"/>
                  <a:gd name="T120" fmla="*/ 0 w 245"/>
                  <a:gd name="T121" fmla="*/ 1 h 525"/>
                  <a:gd name="T122" fmla="*/ 0 w 245"/>
                  <a:gd name="T123" fmla="*/ 1 h 52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5" h="525">
                    <a:moveTo>
                      <a:pt x="203" y="147"/>
                    </a:moveTo>
                    <a:lnTo>
                      <a:pt x="203" y="147"/>
                    </a:lnTo>
                    <a:lnTo>
                      <a:pt x="193" y="147"/>
                    </a:lnTo>
                    <a:lnTo>
                      <a:pt x="186" y="139"/>
                    </a:lnTo>
                    <a:lnTo>
                      <a:pt x="177" y="139"/>
                    </a:lnTo>
                    <a:lnTo>
                      <a:pt x="168" y="132"/>
                    </a:lnTo>
                    <a:lnTo>
                      <a:pt x="160" y="124"/>
                    </a:lnTo>
                    <a:lnTo>
                      <a:pt x="160" y="117"/>
                    </a:lnTo>
                    <a:lnTo>
                      <a:pt x="160" y="110"/>
                    </a:lnTo>
                    <a:lnTo>
                      <a:pt x="168" y="110"/>
                    </a:lnTo>
                    <a:lnTo>
                      <a:pt x="177" y="102"/>
                    </a:lnTo>
                    <a:lnTo>
                      <a:pt x="177" y="96"/>
                    </a:lnTo>
                    <a:lnTo>
                      <a:pt x="186" y="88"/>
                    </a:lnTo>
                    <a:lnTo>
                      <a:pt x="186" y="82"/>
                    </a:lnTo>
                    <a:lnTo>
                      <a:pt x="186" y="74"/>
                    </a:lnTo>
                    <a:lnTo>
                      <a:pt x="186" y="66"/>
                    </a:lnTo>
                    <a:lnTo>
                      <a:pt x="186" y="51"/>
                    </a:lnTo>
                    <a:lnTo>
                      <a:pt x="186" y="45"/>
                    </a:lnTo>
                    <a:lnTo>
                      <a:pt x="186" y="37"/>
                    </a:lnTo>
                    <a:lnTo>
                      <a:pt x="177" y="29"/>
                    </a:lnTo>
                    <a:lnTo>
                      <a:pt x="168" y="23"/>
                    </a:lnTo>
                    <a:lnTo>
                      <a:pt x="160" y="16"/>
                    </a:lnTo>
                    <a:lnTo>
                      <a:pt x="153" y="8"/>
                    </a:lnTo>
                    <a:lnTo>
                      <a:pt x="144" y="8"/>
                    </a:lnTo>
                    <a:lnTo>
                      <a:pt x="134" y="0"/>
                    </a:lnTo>
                    <a:lnTo>
                      <a:pt x="125" y="0"/>
                    </a:lnTo>
                    <a:lnTo>
                      <a:pt x="120" y="0"/>
                    </a:lnTo>
                    <a:lnTo>
                      <a:pt x="101" y="8"/>
                    </a:lnTo>
                    <a:lnTo>
                      <a:pt x="92" y="8"/>
                    </a:lnTo>
                    <a:lnTo>
                      <a:pt x="85" y="16"/>
                    </a:lnTo>
                    <a:lnTo>
                      <a:pt x="77" y="23"/>
                    </a:lnTo>
                    <a:lnTo>
                      <a:pt x="77" y="29"/>
                    </a:lnTo>
                    <a:lnTo>
                      <a:pt x="68" y="37"/>
                    </a:lnTo>
                    <a:lnTo>
                      <a:pt x="68" y="45"/>
                    </a:lnTo>
                    <a:lnTo>
                      <a:pt x="59" y="51"/>
                    </a:lnTo>
                    <a:lnTo>
                      <a:pt x="59" y="66"/>
                    </a:lnTo>
                    <a:lnTo>
                      <a:pt x="59" y="74"/>
                    </a:lnTo>
                    <a:lnTo>
                      <a:pt x="68" y="82"/>
                    </a:lnTo>
                    <a:lnTo>
                      <a:pt x="68" y="88"/>
                    </a:lnTo>
                    <a:lnTo>
                      <a:pt x="68" y="96"/>
                    </a:lnTo>
                    <a:lnTo>
                      <a:pt x="77" y="102"/>
                    </a:lnTo>
                    <a:lnTo>
                      <a:pt x="85" y="110"/>
                    </a:lnTo>
                    <a:lnTo>
                      <a:pt x="85" y="117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7" y="139"/>
                    </a:lnTo>
                    <a:lnTo>
                      <a:pt x="68" y="139"/>
                    </a:lnTo>
                    <a:lnTo>
                      <a:pt x="59" y="147"/>
                    </a:lnTo>
                    <a:lnTo>
                      <a:pt x="51" y="147"/>
                    </a:lnTo>
                    <a:lnTo>
                      <a:pt x="35" y="153"/>
                    </a:lnTo>
                    <a:lnTo>
                      <a:pt x="26" y="161"/>
                    </a:lnTo>
                    <a:lnTo>
                      <a:pt x="16" y="161"/>
                    </a:lnTo>
                    <a:lnTo>
                      <a:pt x="9" y="169"/>
                    </a:lnTo>
                    <a:lnTo>
                      <a:pt x="9" y="175"/>
                    </a:lnTo>
                    <a:lnTo>
                      <a:pt x="0" y="182"/>
                    </a:lnTo>
                    <a:lnTo>
                      <a:pt x="0" y="190"/>
                    </a:lnTo>
                    <a:lnTo>
                      <a:pt x="0" y="198"/>
                    </a:lnTo>
                    <a:lnTo>
                      <a:pt x="0" y="291"/>
                    </a:lnTo>
                    <a:lnTo>
                      <a:pt x="9" y="307"/>
                    </a:lnTo>
                    <a:lnTo>
                      <a:pt x="9" y="314"/>
                    </a:lnTo>
                    <a:lnTo>
                      <a:pt x="16" y="320"/>
                    </a:lnTo>
                    <a:lnTo>
                      <a:pt x="16" y="336"/>
                    </a:lnTo>
                    <a:lnTo>
                      <a:pt x="26" y="336"/>
                    </a:lnTo>
                    <a:lnTo>
                      <a:pt x="35" y="344"/>
                    </a:lnTo>
                    <a:lnTo>
                      <a:pt x="42" y="350"/>
                    </a:lnTo>
                    <a:lnTo>
                      <a:pt x="51" y="350"/>
                    </a:lnTo>
                    <a:lnTo>
                      <a:pt x="51" y="357"/>
                    </a:lnTo>
                    <a:lnTo>
                      <a:pt x="51" y="218"/>
                    </a:lnTo>
                    <a:lnTo>
                      <a:pt x="51" y="373"/>
                    </a:lnTo>
                    <a:lnTo>
                      <a:pt x="51" y="489"/>
                    </a:lnTo>
                    <a:lnTo>
                      <a:pt x="51" y="497"/>
                    </a:lnTo>
                    <a:lnTo>
                      <a:pt x="51" y="503"/>
                    </a:lnTo>
                    <a:lnTo>
                      <a:pt x="59" y="509"/>
                    </a:lnTo>
                    <a:lnTo>
                      <a:pt x="59" y="517"/>
                    </a:lnTo>
                    <a:lnTo>
                      <a:pt x="68" y="517"/>
                    </a:lnTo>
                    <a:lnTo>
                      <a:pt x="68" y="525"/>
                    </a:lnTo>
                    <a:lnTo>
                      <a:pt x="77" y="525"/>
                    </a:lnTo>
                    <a:lnTo>
                      <a:pt x="85" y="525"/>
                    </a:lnTo>
                    <a:lnTo>
                      <a:pt x="92" y="525"/>
                    </a:lnTo>
                    <a:lnTo>
                      <a:pt x="101" y="525"/>
                    </a:lnTo>
                    <a:lnTo>
                      <a:pt x="110" y="517"/>
                    </a:lnTo>
                    <a:lnTo>
                      <a:pt x="120" y="509"/>
                    </a:lnTo>
                    <a:lnTo>
                      <a:pt x="125" y="503"/>
                    </a:lnTo>
                    <a:lnTo>
                      <a:pt x="125" y="497"/>
                    </a:lnTo>
                    <a:lnTo>
                      <a:pt x="125" y="489"/>
                    </a:lnTo>
                    <a:lnTo>
                      <a:pt x="125" y="291"/>
                    </a:lnTo>
                    <a:lnTo>
                      <a:pt x="125" y="489"/>
                    </a:lnTo>
                    <a:lnTo>
                      <a:pt x="125" y="497"/>
                    </a:lnTo>
                    <a:lnTo>
                      <a:pt x="125" y="503"/>
                    </a:lnTo>
                    <a:lnTo>
                      <a:pt x="125" y="509"/>
                    </a:lnTo>
                    <a:lnTo>
                      <a:pt x="134" y="509"/>
                    </a:lnTo>
                    <a:lnTo>
                      <a:pt x="134" y="517"/>
                    </a:lnTo>
                    <a:lnTo>
                      <a:pt x="144" y="517"/>
                    </a:lnTo>
                    <a:lnTo>
                      <a:pt x="144" y="525"/>
                    </a:lnTo>
                    <a:lnTo>
                      <a:pt x="153" y="525"/>
                    </a:lnTo>
                    <a:lnTo>
                      <a:pt x="160" y="525"/>
                    </a:lnTo>
                    <a:lnTo>
                      <a:pt x="168" y="525"/>
                    </a:lnTo>
                    <a:lnTo>
                      <a:pt x="177" y="525"/>
                    </a:lnTo>
                    <a:lnTo>
                      <a:pt x="186" y="517"/>
                    </a:lnTo>
                    <a:lnTo>
                      <a:pt x="193" y="509"/>
                    </a:lnTo>
                    <a:lnTo>
                      <a:pt x="193" y="503"/>
                    </a:lnTo>
                    <a:lnTo>
                      <a:pt x="193" y="497"/>
                    </a:lnTo>
                    <a:lnTo>
                      <a:pt x="193" y="489"/>
                    </a:lnTo>
                    <a:lnTo>
                      <a:pt x="193" y="373"/>
                    </a:lnTo>
                    <a:lnTo>
                      <a:pt x="193" y="218"/>
                    </a:lnTo>
                    <a:lnTo>
                      <a:pt x="193" y="357"/>
                    </a:lnTo>
                    <a:lnTo>
                      <a:pt x="203" y="350"/>
                    </a:lnTo>
                    <a:lnTo>
                      <a:pt x="210" y="350"/>
                    </a:lnTo>
                    <a:lnTo>
                      <a:pt x="210" y="344"/>
                    </a:lnTo>
                    <a:lnTo>
                      <a:pt x="219" y="336"/>
                    </a:lnTo>
                    <a:lnTo>
                      <a:pt x="227" y="328"/>
                    </a:lnTo>
                    <a:lnTo>
                      <a:pt x="236" y="320"/>
                    </a:lnTo>
                    <a:lnTo>
                      <a:pt x="245" y="314"/>
                    </a:lnTo>
                    <a:lnTo>
                      <a:pt x="245" y="307"/>
                    </a:lnTo>
                    <a:lnTo>
                      <a:pt x="245" y="291"/>
                    </a:lnTo>
                    <a:lnTo>
                      <a:pt x="245" y="198"/>
                    </a:lnTo>
                    <a:lnTo>
                      <a:pt x="245" y="190"/>
                    </a:lnTo>
                    <a:lnTo>
                      <a:pt x="245" y="182"/>
                    </a:lnTo>
                    <a:lnTo>
                      <a:pt x="245" y="175"/>
                    </a:lnTo>
                    <a:lnTo>
                      <a:pt x="245" y="169"/>
                    </a:lnTo>
                    <a:lnTo>
                      <a:pt x="236" y="161"/>
                    </a:lnTo>
                    <a:lnTo>
                      <a:pt x="227" y="161"/>
                    </a:lnTo>
                    <a:lnTo>
                      <a:pt x="219" y="153"/>
                    </a:lnTo>
                    <a:lnTo>
                      <a:pt x="203" y="147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178" name="Group 337"/>
              <p:cNvGrpSpPr>
                <a:grpSpLocks/>
              </p:cNvGrpSpPr>
              <p:nvPr/>
            </p:nvGrpSpPr>
            <p:grpSpPr bwMode="auto">
              <a:xfrm>
                <a:off x="2222" y="3226"/>
                <a:ext cx="122" cy="263"/>
                <a:chOff x="2222" y="3226"/>
                <a:chExt cx="122" cy="263"/>
              </a:xfrm>
            </p:grpSpPr>
            <p:sp>
              <p:nvSpPr>
                <p:cNvPr id="179" name="Freeform 338"/>
                <p:cNvSpPr>
                  <a:spLocks/>
                </p:cNvSpPr>
                <p:nvPr/>
              </p:nvSpPr>
              <p:spPr bwMode="auto">
                <a:xfrm>
                  <a:off x="2222" y="3226"/>
                  <a:ext cx="122" cy="263"/>
                </a:xfrm>
                <a:custGeom>
                  <a:avLst/>
                  <a:gdLst>
                    <a:gd name="T0" fmla="*/ 0 w 245"/>
                    <a:gd name="T1" fmla="*/ 1 h 525"/>
                    <a:gd name="T2" fmla="*/ 0 w 245"/>
                    <a:gd name="T3" fmla="*/ 1 h 525"/>
                    <a:gd name="T4" fmla="*/ 0 w 245"/>
                    <a:gd name="T5" fmla="*/ 1 h 525"/>
                    <a:gd name="T6" fmla="*/ 0 w 245"/>
                    <a:gd name="T7" fmla="*/ 1 h 525"/>
                    <a:gd name="T8" fmla="*/ 0 w 245"/>
                    <a:gd name="T9" fmla="*/ 1 h 525"/>
                    <a:gd name="T10" fmla="*/ 0 w 245"/>
                    <a:gd name="T11" fmla="*/ 1 h 525"/>
                    <a:gd name="T12" fmla="*/ 0 w 245"/>
                    <a:gd name="T13" fmla="*/ 1 h 525"/>
                    <a:gd name="T14" fmla="*/ 0 w 245"/>
                    <a:gd name="T15" fmla="*/ 1 h 525"/>
                    <a:gd name="T16" fmla="*/ 0 w 245"/>
                    <a:gd name="T17" fmla="*/ 1 h 525"/>
                    <a:gd name="T18" fmla="*/ 0 w 245"/>
                    <a:gd name="T19" fmla="*/ 1 h 525"/>
                    <a:gd name="T20" fmla="*/ 0 w 245"/>
                    <a:gd name="T21" fmla="*/ 1 h 525"/>
                    <a:gd name="T22" fmla="*/ 0 w 245"/>
                    <a:gd name="T23" fmla="*/ 1 h 525"/>
                    <a:gd name="T24" fmla="*/ 0 w 245"/>
                    <a:gd name="T25" fmla="*/ 0 h 525"/>
                    <a:gd name="T26" fmla="*/ 0 w 245"/>
                    <a:gd name="T27" fmla="*/ 1 h 525"/>
                    <a:gd name="T28" fmla="*/ 0 w 245"/>
                    <a:gd name="T29" fmla="*/ 1 h 525"/>
                    <a:gd name="T30" fmla="*/ 0 w 245"/>
                    <a:gd name="T31" fmla="*/ 1 h 525"/>
                    <a:gd name="T32" fmla="*/ 0 w 245"/>
                    <a:gd name="T33" fmla="*/ 1 h 525"/>
                    <a:gd name="T34" fmla="*/ 0 w 245"/>
                    <a:gd name="T35" fmla="*/ 1 h 525"/>
                    <a:gd name="T36" fmla="*/ 0 w 245"/>
                    <a:gd name="T37" fmla="*/ 1 h 525"/>
                    <a:gd name="T38" fmla="*/ 0 w 245"/>
                    <a:gd name="T39" fmla="*/ 1 h 525"/>
                    <a:gd name="T40" fmla="*/ 0 w 245"/>
                    <a:gd name="T41" fmla="*/ 1 h 525"/>
                    <a:gd name="T42" fmla="*/ 0 w 245"/>
                    <a:gd name="T43" fmla="*/ 1 h 525"/>
                    <a:gd name="T44" fmla="*/ 0 w 245"/>
                    <a:gd name="T45" fmla="*/ 1 h 525"/>
                    <a:gd name="T46" fmla="*/ 0 w 245"/>
                    <a:gd name="T47" fmla="*/ 1 h 525"/>
                    <a:gd name="T48" fmla="*/ 0 w 245"/>
                    <a:gd name="T49" fmla="*/ 1 h 525"/>
                    <a:gd name="T50" fmla="*/ 0 w 245"/>
                    <a:gd name="T51" fmla="*/ 1 h 525"/>
                    <a:gd name="T52" fmla="*/ 0 w 245"/>
                    <a:gd name="T53" fmla="*/ 1 h 525"/>
                    <a:gd name="T54" fmla="*/ 0 w 245"/>
                    <a:gd name="T55" fmla="*/ 1 h 525"/>
                    <a:gd name="T56" fmla="*/ 0 w 245"/>
                    <a:gd name="T57" fmla="*/ 1 h 525"/>
                    <a:gd name="T58" fmla="*/ 0 w 245"/>
                    <a:gd name="T59" fmla="*/ 1 h 525"/>
                    <a:gd name="T60" fmla="*/ 0 w 245"/>
                    <a:gd name="T61" fmla="*/ 1 h 525"/>
                    <a:gd name="T62" fmla="*/ 0 w 245"/>
                    <a:gd name="T63" fmla="*/ 1 h 525"/>
                    <a:gd name="T64" fmla="*/ 0 w 245"/>
                    <a:gd name="T65" fmla="*/ 1 h 525"/>
                    <a:gd name="T66" fmla="*/ 0 w 245"/>
                    <a:gd name="T67" fmla="*/ 1 h 525"/>
                    <a:gd name="T68" fmla="*/ 0 w 245"/>
                    <a:gd name="T69" fmla="*/ 1 h 525"/>
                    <a:gd name="T70" fmla="*/ 0 w 245"/>
                    <a:gd name="T71" fmla="*/ 1 h 525"/>
                    <a:gd name="T72" fmla="*/ 0 w 245"/>
                    <a:gd name="T73" fmla="*/ 1 h 525"/>
                    <a:gd name="T74" fmla="*/ 0 w 245"/>
                    <a:gd name="T75" fmla="*/ 1 h 525"/>
                    <a:gd name="T76" fmla="*/ 0 w 245"/>
                    <a:gd name="T77" fmla="*/ 1 h 525"/>
                    <a:gd name="T78" fmla="*/ 0 w 245"/>
                    <a:gd name="T79" fmla="*/ 1 h 525"/>
                    <a:gd name="T80" fmla="*/ 0 w 245"/>
                    <a:gd name="T81" fmla="*/ 1 h 525"/>
                    <a:gd name="T82" fmla="*/ 0 w 245"/>
                    <a:gd name="T83" fmla="*/ 1 h 525"/>
                    <a:gd name="T84" fmla="*/ 0 w 245"/>
                    <a:gd name="T85" fmla="*/ 1 h 525"/>
                    <a:gd name="T86" fmla="*/ 0 w 245"/>
                    <a:gd name="T87" fmla="*/ 1 h 525"/>
                    <a:gd name="T88" fmla="*/ 0 w 245"/>
                    <a:gd name="T89" fmla="*/ 1 h 525"/>
                    <a:gd name="T90" fmla="*/ 0 w 245"/>
                    <a:gd name="T91" fmla="*/ 1 h 525"/>
                    <a:gd name="T92" fmla="*/ 0 w 245"/>
                    <a:gd name="T93" fmla="*/ 1 h 525"/>
                    <a:gd name="T94" fmla="*/ 0 w 245"/>
                    <a:gd name="T95" fmla="*/ 1 h 525"/>
                    <a:gd name="T96" fmla="*/ 0 w 245"/>
                    <a:gd name="T97" fmla="*/ 1 h 525"/>
                    <a:gd name="T98" fmla="*/ 0 w 245"/>
                    <a:gd name="T99" fmla="*/ 1 h 525"/>
                    <a:gd name="T100" fmla="*/ 0 w 245"/>
                    <a:gd name="T101" fmla="*/ 1 h 525"/>
                    <a:gd name="T102" fmla="*/ 0 w 245"/>
                    <a:gd name="T103" fmla="*/ 1 h 525"/>
                    <a:gd name="T104" fmla="*/ 0 w 245"/>
                    <a:gd name="T105" fmla="*/ 1 h 525"/>
                    <a:gd name="T106" fmla="*/ 0 w 245"/>
                    <a:gd name="T107" fmla="*/ 1 h 525"/>
                    <a:gd name="T108" fmla="*/ 0 w 245"/>
                    <a:gd name="T109" fmla="*/ 1 h 525"/>
                    <a:gd name="T110" fmla="*/ 0 w 245"/>
                    <a:gd name="T111" fmla="*/ 1 h 525"/>
                    <a:gd name="T112" fmla="*/ 0 w 245"/>
                    <a:gd name="T113" fmla="*/ 1 h 525"/>
                    <a:gd name="T114" fmla="*/ 0 w 245"/>
                    <a:gd name="T115" fmla="*/ 1 h 525"/>
                    <a:gd name="T116" fmla="*/ 0 w 245"/>
                    <a:gd name="T117" fmla="*/ 1 h 525"/>
                    <a:gd name="T118" fmla="*/ 0 w 245"/>
                    <a:gd name="T119" fmla="*/ 1 h 525"/>
                    <a:gd name="T120" fmla="*/ 0 w 245"/>
                    <a:gd name="T121" fmla="*/ 1 h 525"/>
                    <a:gd name="T122" fmla="*/ 0 w 245"/>
                    <a:gd name="T123" fmla="*/ 1 h 525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5">
                      <a:moveTo>
                        <a:pt x="203" y="147"/>
                      </a:moveTo>
                      <a:lnTo>
                        <a:pt x="203" y="147"/>
                      </a:lnTo>
                      <a:lnTo>
                        <a:pt x="193" y="147"/>
                      </a:lnTo>
                      <a:lnTo>
                        <a:pt x="186" y="139"/>
                      </a:lnTo>
                      <a:lnTo>
                        <a:pt x="177" y="139"/>
                      </a:lnTo>
                      <a:lnTo>
                        <a:pt x="168" y="132"/>
                      </a:lnTo>
                      <a:lnTo>
                        <a:pt x="160" y="124"/>
                      </a:lnTo>
                      <a:lnTo>
                        <a:pt x="160" y="117"/>
                      </a:lnTo>
                      <a:lnTo>
                        <a:pt x="160" y="110"/>
                      </a:lnTo>
                      <a:lnTo>
                        <a:pt x="168" y="110"/>
                      </a:lnTo>
                      <a:lnTo>
                        <a:pt x="177" y="102"/>
                      </a:lnTo>
                      <a:lnTo>
                        <a:pt x="177" y="96"/>
                      </a:lnTo>
                      <a:lnTo>
                        <a:pt x="186" y="88"/>
                      </a:lnTo>
                      <a:lnTo>
                        <a:pt x="186" y="82"/>
                      </a:lnTo>
                      <a:lnTo>
                        <a:pt x="186" y="74"/>
                      </a:lnTo>
                      <a:lnTo>
                        <a:pt x="186" y="66"/>
                      </a:lnTo>
                      <a:lnTo>
                        <a:pt x="186" y="51"/>
                      </a:lnTo>
                      <a:lnTo>
                        <a:pt x="186" y="45"/>
                      </a:lnTo>
                      <a:lnTo>
                        <a:pt x="186" y="37"/>
                      </a:lnTo>
                      <a:lnTo>
                        <a:pt x="177" y="29"/>
                      </a:lnTo>
                      <a:lnTo>
                        <a:pt x="168" y="23"/>
                      </a:lnTo>
                      <a:lnTo>
                        <a:pt x="160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4" y="0"/>
                      </a:lnTo>
                      <a:lnTo>
                        <a:pt x="125" y="0"/>
                      </a:lnTo>
                      <a:lnTo>
                        <a:pt x="120" y="0"/>
                      </a:lnTo>
                      <a:lnTo>
                        <a:pt x="101" y="8"/>
                      </a:lnTo>
                      <a:lnTo>
                        <a:pt x="92" y="8"/>
                      </a:lnTo>
                      <a:lnTo>
                        <a:pt x="85" y="16"/>
                      </a:lnTo>
                      <a:lnTo>
                        <a:pt x="77" y="23"/>
                      </a:lnTo>
                      <a:lnTo>
                        <a:pt x="77" y="29"/>
                      </a:lnTo>
                      <a:lnTo>
                        <a:pt x="68" y="37"/>
                      </a:lnTo>
                      <a:lnTo>
                        <a:pt x="68" y="45"/>
                      </a:lnTo>
                      <a:lnTo>
                        <a:pt x="59" y="51"/>
                      </a:lnTo>
                      <a:lnTo>
                        <a:pt x="59" y="66"/>
                      </a:lnTo>
                      <a:lnTo>
                        <a:pt x="59" y="74"/>
                      </a:lnTo>
                      <a:lnTo>
                        <a:pt x="68" y="82"/>
                      </a:lnTo>
                      <a:lnTo>
                        <a:pt x="68" y="88"/>
                      </a:lnTo>
                      <a:lnTo>
                        <a:pt x="68" y="96"/>
                      </a:lnTo>
                      <a:lnTo>
                        <a:pt x="77" y="102"/>
                      </a:lnTo>
                      <a:lnTo>
                        <a:pt x="85" y="110"/>
                      </a:lnTo>
                      <a:lnTo>
                        <a:pt x="85" y="117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7" y="139"/>
                      </a:lnTo>
                      <a:lnTo>
                        <a:pt x="68" y="139"/>
                      </a:lnTo>
                      <a:lnTo>
                        <a:pt x="59" y="147"/>
                      </a:lnTo>
                      <a:lnTo>
                        <a:pt x="51" y="147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6" y="161"/>
                      </a:lnTo>
                      <a:lnTo>
                        <a:pt x="9" y="169"/>
                      </a:lnTo>
                      <a:lnTo>
                        <a:pt x="9" y="175"/>
                      </a:lnTo>
                      <a:lnTo>
                        <a:pt x="0" y="182"/>
                      </a:lnTo>
                      <a:lnTo>
                        <a:pt x="0" y="190"/>
                      </a:lnTo>
                      <a:lnTo>
                        <a:pt x="0" y="198"/>
                      </a:lnTo>
                      <a:lnTo>
                        <a:pt x="0" y="291"/>
                      </a:lnTo>
                      <a:lnTo>
                        <a:pt x="9" y="307"/>
                      </a:lnTo>
                      <a:lnTo>
                        <a:pt x="9" y="314"/>
                      </a:lnTo>
                      <a:lnTo>
                        <a:pt x="16" y="320"/>
                      </a:lnTo>
                      <a:lnTo>
                        <a:pt x="16" y="336"/>
                      </a:lnTo>
                      <a:lnTo>
                        <a:pt x="26" y="336"/>
                      </a:lnTo>
                      <a:lnTo>
                        <a:pt x="35" y="344"/>
                      </a:lnTo>
                      <a:lnTo>
                        <a:pt x="42" y="350"/>
                      </a:lnTo>
                      <a:lnTo>
                        <a:pt x="51" y="350"/>
                      </a:lnTo>
                      <a:lnTo>
                        <a:pt x="51" y="357"/>
                      </a:lnTo>
                      <a:lnTo>
                        <a:pt x="51" y="218"/>
                      </a:lnTo>
                      <a:lnTo>
                        <a:pt x="51" y="373"/>
                      </a:lnTo>
                      <a:lnTo>
                        <a:pt x="51" y="489"/>
                      </a:lnTo>
                      <a:lnTo>
                        <a:pt x="51" y="497"/>
                      </a:lnTo>
                      <a:lnTo>
                        <a:pt x="51" y="503"/>
                      </a:lnTo>
                      <a:lnTo>
                        <a:pt x="59" y="509"/>
                      </a:lnTo>
                      <a:lnTo>
                        <a:pt x="59" y="517"/>
                      </a:lnTo>
                      <a:lnTo>
                        <a:pt x="68" y="517"/>
                      </a:lnTo>
                      <a:lnTo>
                        <a:pt x="68" y="525"/>
                      </a:lnTo>
                      <a:lnTo>
                        <a:pt x="77" y="525"/>
                      </a:lnTo>
                      <a:lnTo>
                        <a:pt x="85" y="525"/>
                      </a:lnTo>
                      <a:lnTo>
                        <a:pt x="92" y="525"/>
                      </a:lnTo>
                      <a:lnTo>
                        <a:pt x="101" y="525"/>
                      </a:lnTo>
                      <a:lnTo>
                        <a:pt x="110" y="517"/>
                      </a:lnTo>
                      <a:lnTo>
                        <a:pt x="120" y="509"/>
                      </a:lnTo>
                      <a:lnTo>
                        <a:pt x="125" y="503"/>
                      </a:lnTo>
                      <a:lnTo>
                        <a:pt x="125" y="497"/>
                      </a:lnTo>
                      <a:lnTo>
                        <a:pt x="125" y="489"/>
                      </a:lnTo>
                      <a:lnTo>
                        <a:pt x="125" y="291"/>
                      </a:lnTo>
                      <a:lnTo>
                        <a:pt x="125" y="489"/>
                      </a:lnTo>
                      <a:lnTo>
                        <a:pt x="125" y="497"/>
                      </a:lnTo>
                      <a:lnTo>
                        <a:pt x="125" y="503"/>
                      </a:lnTo>
                      <a:lnTo>
                        <a:pt x="125" y="509"/>
                      </a:lnTo>
                      <a:lnTo>
                        <a:pt x="134" y="509"/>
                      </a:lnTo>
                      <a:lnTo>
                        <a:pt x="134" y="517"/>
                      </a:lnTo>
                      <a:lnTo>
                        <a:pt x="144" y="517"/>
                      </a:lnTo>
                      <a:lnTo>
                        <a:pt x="144" y="525"/>
                      </a:lnTo>
                      <a:lnTo>
                        <a:pt x="153" y="525"/>
                      </a:lnTo>
                      <a:lnTo>
                        <a:pt x="160" y="525"/>
                      </a:lnTo>
                      <a:lnTo>
                        <a:pt x="168" y="525"/>
                      </a:lnTo>
                      <a:lnTo>
                        <a:pt x="177" y="525"/>
                      </a:lnTo>
                      <a:lnTo>
                        <a:pt x="186" y="517"/>
                      </a:lnTo>
                      <a:lnTo>
                        <a:pt x="193" y="509"/>
                      </a:lnTo>
                      <a:lnTo>
                        <a:pt x="193" y="503"/>
                      </a:lnTo>
                      <a:lnTo>
                        <a:pt x="193" y="497"/>
                      </a:lnTo>
                      <a:lnTo>
                        <a:pt x="193" y="489"/>
                      </a:lnTo>
                      <a:lnTo>
                        <a:pt x="193" y="373"/>
                      </a:lnTo>
                      <a:lnTo>
                        <a:pt x="193" y="218"/>
                      </a:lnTo>
                      <a:lnTo>
                        <a:pt x="193" y="357"/>
                      </a:lnTo>
                      <a:lnTo>
                        <a:pt x="203" y="350"/>
                      </a:lnTo>
                      <a:lnTo>
                        <a:pt x="210" y="350"/>
                      </a:lnTo>
                      <a:lnTo>
                        <a:pt x="210" y="344"/>
                      </a:lnTo>
                      <a:lnTo>
                        <a:pt x="219" y="336"/>
                      </a:lnTo>
                      <a:lnTo>
                        <a:pt x="227" y="328"/>
                      </a:lnTo>
                      <a:lnTo>
                        <a:pt x="236" y="320"/>
                      </a:lnTo>
                      <a:lnTo>
                        <a:pt x="245" y="314"/>
                      </a:lnTo>
                      <a:lnTo>
                        <a:pt x="245" y="307"/>
                      </a:lnTo>
                      <a:lnTo>
                        <a:pt x="245" y="291"/>
                      </a:lnTo>
                      <a:lnTo>
                        <a:pt x="245" y="198"/>
                      </a:lnTo>
                      <a:lnTo>
                        <a:pt x="245" y="190"/>
                      </a:lnTo>
                      <a:lnTo>
                        <a:pt x="245" y="182"/>
                      </a:lnTo>
                      <a:lnTo>
                        <a:pt x="245" y="175"/>
                      </a:lnTo>
                      <a:lnTo>
                        <a:pt x="245" y="169"/>
                      </a:lnTo>
                      <a:lnTo>
                        <a:pt x="236" y="161"/>
                      </a:lnTo>
                      <a:lnTo>
                        <a:pt x="227" y="161"/>
                      </a:lnTo>
                      <a:lnTo>
                        <a:pt x="219" y="153"/>
                      </a:lnTo>
                      <a:lnTo>
                        <a:pt x="203" y="147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180" name="Freeform 339"/>
                <p:cNvSpPr>
                  <a:spLocks/>
                </p:cNvSpPr>
                <p:nvPr/>
              </p:nvSpPr>
              <p:spPr bwMode="auto">
                <a:xfrm>
                  <a:off x="2222" y="3226"/>
                  <a:ext cx="122" cy="263"/>
                </a:xfrm>
                <a:custGeom>
                  <a:avLst/>
                  <a:gdLst>
                    <a:gd name="T0" fmla="*/ 0 w 245"/>
                    <a:gd name="T1" fmla="*/ 1 h 525"/>
                    <a:gd name="T2" fmla="*/ 0 w 245"/>
                    <a:gd name="T3" fmla="*/ 1 h 525"/>
                    <a:gd name="T4" fmla="*/ 0 w 245"/>
                    <a:gd name="T5" fmla="*/ 1 h 525"/>
                    <a:gd name="T6" fmla="*/ 0 w 245"/>
                    <a:gd name="T7" fmla="*/ 1 h 525"/>
                    <a:gd name="T8" fmla="*/ 0 w 245"/>
                    <a:gd name="T9" fmla="*/ 1 h 525"/>
                    <a:gd name="T10" fmla="*/ 0 w 245"/>
                    <a:gd name="T11" fmla="*/ 1 h 525"/>
                    <a:gd name="T12" fmla="*/ 0 w 245"/>
                    <a:gd name="T13" fmla="*/ 1 h 525"/>
                    <a:gd name="T14" fmla="*/ 0 w 245"/>
                    <a:gd name="T15" fmla="*/ 1 h 525"/>
                    <a:gd name="T16" fmla="*/ 0 w 245"/>
                    <a:gd name="T17" fmla="*/ 1 h 525"/>
                    <a:gd name="T18" fmla="*/ 0 w 245"/>
                    <a:gd name="T19" fmla="*/ 1 h 525"/>
                    <a:gd name="T20" fmla="*/ 0 w 245"/>
                    <a:gd name="T21" fmla="*/ 1 h 525"/>
                    <a:gd name="T22" fmla="*/ 0 w 245"/>
                    <a:gd name="T23" fmla="*/ 1 h 525"/>
                    <a:gd name="T24" fmla="*/ 0 w 245"/>
                    <a:gd name="T25" fmla="*/ 0 h 525"/>
                    <a:gd name="T26" fmla="*/ 0 w 245"/>
                    <a:gd name="T27" fmla="*/ 1 h 525"/>
                    <a:gd name="T28" fmla="*/ 0 w 245"/>
                    <a:gd name="T29" fmla="*/ 1 h 525"/>
                    <a:gd name="T30" fmla="*/ 0 w 245"/>
                    <a:gd name="T31" fmla="*/ 1 h 525"/>
                    <a:gd name="T32" fmla="*/ 0 w 245"/>
                    <a:gd name="T33" fmla="*/ 1 h 525"/>
                    <a:gd name="T34" fmla="*/ 0 w 245"/>
                    <a:gd name="T35" fmla="*/ 1 h 525"/>
                    <a:gd name="T36" fmla="*/ 0 w 245"/>
                    <a:gd name="T37" fmla="*/ 1 h 525"/>
                    <a:gd name="T38" fmla="*/ 0 w 245"/>
                    <a:gd name="T39" fmla="*/ 1 h 525"/>
                    <a:gd name="T40" fmla="*/ 0 w 245"/>
                    <a:gd name="T41" fmla="*/ 1 h 525"/>
                    <a:gd name="T42" fmla="*/ 0 w 245"/>
                    <a:gd name="T43" fmla="*/ 1 h 525"/>
                    <a:gd name="T44" fmla="*/ 0 w 245"/>
                    <a:gd name="T45" fmla="*/ 1 h 525"/>
                    <a:gd name="T46" fmla="*/ 0 w 245"/>
                    <a:gd name="T47" fmla="*/ 1 h 525"/>
                    <a:gd name="T48" fmla="*/ 0 w 245"/>
                    <a:gd name="T49" fmla="*/ 1 h 525"/>
                    <a:gd name="T50" fmla="*/ 0 w 245"/>
                    <a:gd name="T51" fmla="*/ 1 h 525"/>
                    <a:gd name="T52" fmla="*/ 0 w 245"/>
                    <a:gd name="T53" fmla="*/ 1 h 525"/>
                    <a:gd name="T54" fmla="*/ 0 w 245"/>
                    <a:gd name="T55" fmla="*/ 1 h 525"/>
                    <a:gd name="T56" fmla="*/ 0 w 245"/>
                    <a:gd name="T57" fmla="*/ 1 h 525"/>
                    <a:gd name="T58" fmla="*/ 0 w 245"/>
                    <a:gd name="T59" fmla="*/ 1 h 525"/>
                    <a:gd name="T60" fmla="*/ 0 w 245"/>
                    <a:gd name="T61" fmla="*/ 1 h 525"/>
                    <a:gd name="T62" fmla="*/ 0 w 245"/>
                    <a:gd name="T63" fmla="*/ 1 h 525"/>
                    <a:gd name="T64" fmla="*/ 0 w 245"/>
                    <a:gd name="T65" fmla="*/ 1 h 525"/>
                    <a:gd name="T66" fmla="*/ 0 w 245"/>
                    <a:gd name="T67" fmla="*/ 1 h 525"/>
                    <a:gd name="T68" fmla="*/ 0 w 245"/>
                    <a:gd name="T69" fmla="*/ 1 h 525"/>
                    <a:gd name="T70" fmla="*/ 0 w 245"/>
                    <a:gd name="T71" fmla="*/ 1 h 525"/>
                    <a:gd name="T72" fmla="*/ 0 w 245"/>
                    <a:gd name="T73" fmla="*/ 1 h 525"/>
                    <a:gd name="T74" fmla="*/ 0 w 245"/>
                    <a:gd name="T75" fmla="*/ 1 h 525"/>
                    <a:gd name="T76" fmla="*/ 0 w 245"/>
                    <a:gd name="T77" fmla="*/ 1 h 525"/>
                    <a:gd name="T78" fmla="*/ 0 w 245"/>
                    <a:gd name="T79" fmla="*/ 1 h 525"/>
                    <a:gd name="T80" fmla="*/ 0 w 245"/>
                    <a:gd name="T81" fmla="*/ 1 h 525"/>
                    <a:gd name="T82" fmla="*/ 0 w 245"/>
                    <a:gd name="T83" fmla="*/ 1 h 525"/>
                    <a:gd name="T84" fmla="*/ 0 w 245"/>
                    <a:gd name="T85" fmla="*/ 1 h 525"/>
                    <a:gd name="T86" fmla="*/ 0 w 245"/>
                    <a:gd name="T87" fmla="*/ 1 h 525"/>
                    <a:gd name="T88" fmla="*/ 0 w 245"/>
                    <a:gd name="T89" fmla="*/ 1 h 525"/>
                    <a:gd name="T90" fmla="*/ 0 w 245"/>
                    <a:gd name="T91" fmla="*/ 1 h 525"/>
                    <a:gd name="T92" fmla="*/ 0 w 245"/>
                    <a:gd name="T93" fmla="*/ 1 h 525"/>
                    <a:gd name="T94" fmla="*/ 0 w 245"/>
                    <a:gd name="T95" fmla="*/ 1 h 525"/>
                    <a:gd name="T96" fmla="*/ 0 w 245"/>
                    <a:gd name="T97" fmla="*/ 1 h 525"/>
                    <a:gd name="T98" fmla="*/ 0 w 245"/>
                    <a:gd name="T99" fmla="*/ 1 h 525"/>
                    <a:gd name="T100" fmla="*/ 0 w 245"/>
                    <a:gd name="T101" fmla="*/ 1 h 525"/>
                    <a:gd name="T102" fmla="*/ 0 w 245"/>
                    <a:gd name="T103" fmla="*/ 1 h 525"/>
                    <a:gd name="T104" fmla="*/ 0 w 245"/>
                    <a:gd name="T105" fmla="*/ 1 h 525"/>
                    <a:gd name="T106" fmla="*/ 0 w 245"/>
                    <a:gd name="T107" fmla="*/ 1 h 525"/>
                    <a:gd name="T108" fmla="*/ 0 w 245"/>
                    <a:gd name="T109" fmla="*/ 1 h 525"/>
                    <a:gd name="T110" fmla="*/ 0 w 245"/>
                    <a:gd name="T111" fmla="*/ 1 h 525"/>
                    <a:gd name="T112" fmla="*/ 0 w 245"/>
                    <a:gd name="T113" fmla="*/ 1 h 525"/>
                    <a:gd name="T114" fmla="*/ 0 w 245"/>
                    <a:gd name="T115" fmla="*/ 1 h 525"/>
                    <a:gd name="T116" fmla="*/ 0 w 245"/>
                    <a:gd name="T117" fmla="*/ 1 h 525"/>
                    <a:gd name="T118" fmla="*/ 0 w 245"/>
                    <a:gd name="T119" fmla="*/ 1 h 525"/>
                    <a:gd name="T120" fmla="*/ 0 w 245"/>
                    <a:gd name="T121" fmla="*/ 1 h 525"/>
                    <a:gd name="T122" fmla="*/ 0 w 245"/>
                    <a:gd name="T123" fmla="*/ 1 h 525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5">
                      <a:moveTo>
                        <a:pt x="203" y="147"/>
                      </a:moveTo>
                      <a:lnTo>
                        <a:pt x="203" y="147"/>
                      </a:lnTo>
                      <a:lnTo>
                        <a:pt x="193" y="147"/>
                      </a:lnTo>
                      <a:lnTo>
                        <a:pt x="186" y="139"/>
                      </a:lnTo>
                      <a:lnTo>
                        <a:pt x="177" y="139"/>
                      </a:lnTo>
                      <a:lnTo>
                        <a:pt x="168" y="132"/>
                      </a:lnTo>
                      <a:lnTo>
                        <a:pt x="160" y="124"/>
                      </a:lnTo>
                      <a:lnTo>
                        <a:pt x="160" y="117"/>
                      </a:lnTo>
                      <a:lnTo>
                        <a:pt x="160" y="110"/>
                      </a:lnTo>
                      <a:lnTo>
                        <a:pt x="168" y="110"/>
                      </a:lnTo>
                      <a:lnTo>
                        <a:pt x="177" y="102"/>
                      </a:lnTo>
                      <a:lnTo>
                        <a:pt x="177" y="96"/>
                      </a:lnTo>
                      <a:lnTo>
                        <a:pt x="186" y="88"/>
                      </a:lnTo>
                      <a:lnTo>
                        <a:pt x="186" y="82"/>
                      </a:lnTo>
                      <a:lnTo>
                        <a:pt x="186" y="74"/>
                      </a:lnTo>
                      <a:lnTo>
                        <a:pt x="186" y="66"/>
                      </a:lnTo>
                      <a:lnTo>
                        <a:pt x="186" y="51"/>
                      </a:lnTo>
                      <a:lnTo>
                        <a:pt x="186" y="45"/>
                      </a:lnTo>
                      <a:lnTo>
                        <a:pt x="186" y="37"/>
                      </a:lnTo>
                      <a:lnTo>
                        <a:pt x="177" y="29"/>
                      </a:lnTo>
                      <a:lnTo>
                        <a:pt x="168" y="23"/>
                      </a:lnTo>
                      <a:lnTo>
                        <a:pt x="160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4" y="0"/>
                      </a:lnTo>
                      <a:lnTo>
                        <a:pt x="125" y="0"/>
                      </a:lnTo>
                      <a:lnTo>
                        <a:pt x="120" y="0"/>
                      </a:lnTo>
                      <a:lnTo>
                        <a:pt x="101" y="8"/>
                      </a:lnTo>
                      <a:lnTo>
                        <a:pt x="92" y="8"/>
                      </a:lnTo>
                      <a:lnTo>
                        <a:pt x="85" y="16"/>
                      </a:lnTo>
                      <a:lnTo>
                        <a:pt x="77" y="23"/>
                      </a:lnTo>
                      <a:lnTo>
                        <a:pt x="77" y="29"/>
                      </a:lnTo>
                      <a:lnTo>
                        <a:pt x="68" y="37"/>
                      </a:lnTo>
                      <a:lnTo>
                        <a:pt x="68" y="45"/>
                      </a:lnTo>
                      <a:lnTo>
                        <a:pt x="59" y="51"/>
                      </a:lnTo>
                      <a:lnTo>
                        <a:pt x="59" y="66"/>
                      </a:lnTo>
                      <a:lnTo>
                        <a:pt x="59" y="74"/>
                      </a:lnTo>
                      <a:lnTo>
                        <a:pt x="68" y="82"/>
                      </a:lnTo>
                      <a:lnTo>
                        <a:pt x="68" y="88"/>
                      </a:lnTo>
                      <a:lnTo>
                        <a:pt x="68" y="96"/>
                      </a:lnTo>
                      <a:lnTo>
                        <a:pt x="77" y="102"/>
                      </a:lnTo>
                      <a:lnTo>
                        <a:pt x="85" y="110"/>
                      </a:lnTo>
                      <a:lnTo>
                        <a:pt x="85" y="117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7" y="139"/>
                      </a:lnTo>
                      <a:lnTo>
                        <a:pt x="68" y="139"/>
                      </a:lnTo>
                      <a:lnTo>
                        <a:pt x="59" y="147"/>
                      </a:lnTo>
                      <a:lnTo>
                        <a:pt x="51" y="147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6" y="161"/>
                      </a:lnTo>
                      <a:lnTo>
                        <a:pt x="9" y="169"/>
                      </a:lnTo>
                      <a:lnTo>
                        <a:pt x="9" y="175"/>
                      </a:lnTo>
                      <a:lnTo>
                        <a:pt x="0" y="182"/>
                      </a:lnTo>
                      <a:lnTo>
                        <a:pt x="0" y="190"/>
                      </a:lnTo>
                      <a:lnTo>
                        <a:pt x="0" y="198"/>
                      </a:lnTo>
                      <a:lnTo>
                        <a:pt x="0" y="291"/>
                      </a:lnTo>
                      <a:lnTo>
                        <a:pt x="9" y="307"/>
                      </a:lnTo>
                      <a:lnTo>
                        <a:pt x="9" y="314"/>
                      </a:lnTo>
                      <a:lnTo>
                        <a:pt x="16" y="320"/>
                      </a:lnTo>
                      <a:lnTo>
                        <a:pt x="16" y="336"/>
                      </a:lnTo>
                      <a:lnTo>
                        <a:pt x="26" y="336"/>
                      </a:lnTo>
                      <a:lnTo>
                        <a:pt x="35" y="344"/>
                      </a:lnTo>
                      <a:lnTo>
                        <a:pt x="42" y="350"/>
                      </a:lnTo>
                      <a:lnTo>
                        <a:pt x="51" y="350"/>
                      </a:lnTo>
                      <a:lnTo>
                        <a:pt x="51" y="357"/>
                      </a:lnTo>
                      <a:lnTo>
                        <a:pt x="51" y="218"/>
                      </a:lnTo>
                      <a:lnTo>
                        <a:pt x="51" y="373"/>
                      </a:lnTo>
                      <a:lnTo>
                        <a:pt x="51" y="489"/>
                      </a:lnTo>
                      <a:lnTo>
                        <a:pt x="51" y="497"/>
                      </a:lnTo>
                      <a:lnTo>
                        <a:pt x="51" y="503"/>
                      </a:lnTo>
                      <a:lnTo>
                        <a:pt x="59" y="509"/>
                      </a:lnTo>
                      <a:lnTo>
                        <a:pt x="59" y="517"/>
                      </a:lnTo>
                      <a:lnTo>
                        <a:pt x="68" y="517"/>
                      </a:lnTo>
                      <a:lnTo>
                        <a:pt x="68" y="525"/>
                      </a:lnTo>
                      <a:lnTo>
                        <a:pt x="77" y="525"/>
                      </a:lnTo>
                      <a:lnTo>
                        <a:pt x="85" y="525"/>
                      </a:lnTo>
                      <a:lnTo>
                        <a:pt x="92" y="525"/>
                      </a:lnTo>
                      <a:lnTo>
                        <a:pt x="101" y="525"/>
                      </a:lnTo>
                      <a:lnTo>
                        <a:pt x="110" y="517"/>
                      </a:lnTo>
                      <a:lnTo>
                        <a:pt x="120" y="509"/>
                      </a:lnTo>
                      <a:lnTo>
                        <a:pt x="125" y="503"/>
                      </a:lnTo>
                      <a:lnTo>
                        <a:pt x="125" y="497"/>
                      </a:lnTo>
                      <a:lnTo>
                        <a:pt x="125" y="489"/>
                      </a:lnTo>
                      <a:lnTo>
                        <a:pt x="125" y="291"/>
                      </a:lnTo>
                      <a:lnTo>
                        <a:pt x="125" y="489"/>
                      </a:lnTo>
                      <a:lnTo>
                        <a:pt x="125" y="497"/>
                      </a:lnTo>
                      <a:lnTo>
                        <a:pt x="125" y="503"/>
                      </a:lnTo>
                      <a:lnTo>
                        <a:pt x="125" y="509"/>
                      </a:lnTo>
                      <a:lnTo>
                        <a:pt x="134" y="509"/>
                      </a:lnTo>
                      <a:lnTo>
                        <a:pt x="134" y="517"/>
                      </a:lnTo>
                      <a:lnTo>
                        <a:pt x="144" y="517"/>
                      </a:lnTo>
                      <a:lnTo>
                        <a:pt x="144" y="525"/>
                      </a:lnTo>
                      <a:lnTo>
                        <a:pt x="153" y="525"/>
                      </a:lnTo>
                      <a:lnTo>
                        <a:pt x="160" y="525"/>
                      </a:lnTo>
                      <a:lnTo>
                        <a:pt x="168" y="525"/>
                      </a:lnTo>
                      <a:lnTo>
                        <a:pt x="177" y="525"/>
                      </a:lnTo>
                      <a:lnTo>
                        <a:pt x="186" y="517"/>
                      </a:lnTo>
                      <a:lnTo>
                        <a:pt x="193" y="509"/>
                      </a:lnTo>
                      <a:lnTo>
                        <a:pt x="193" y="503"/>
                      </a:lnTo>
                      <a:lnTo>
                        <a:pt x="193" y="497"/>
                      </a:lnTo>
                      <a:lnTo>
                        <a:pt x="193" y="489"/>
                      </a:lnTo>
                      <a:lnTo>
                        <a:pt x="193" y="373"/>
                      </a:lnTo>
                      <a:lnTo>
                        <a:pt x="193" y="218"/>
                      </a:lnTo>
                      <a:lnTo>
                        <a:pt x="193" y="357"/>
                      </a:lnTo>
                      <a:lnTo>
                        <a:pt x="203" y="350"/>
                      </a:lnTo>
                      <a:lnTo>
                        <a:pt x="210" y="350"/>
                      </a:lnTo>
                      <a:lnTo>
                        <a:pt x="210" y="344"/>
                      </a:lnTo>
                      <a:lnTo>
                        <a:pt x="219" y="336"/>
                      </a:lnTo>
                      <a:lnTo>
                        <a:pt x="227" y="328"/>
                      </a:lnTo>
                      <a:lnTo>
                        <a:pt x="236" y="320"/>
                      </a:lnTo>
                      <a:lnTo>
                        <a:pt x="245" y="314"/>
                      </a:lnTo>
                      <a:lnTo>
                        <a:pt x="245" y="307"/>
                      </a:lnTo>
                      <a:lnTo>
                        <a:pt x="245" y="291"/>
                      </a:lnTo>
                      <a:lnTo>
                        <a:pt x="245" y="198"/>
                      </a:lnTo>
                      <a:lnTo>
                        <a:pt x="245" y="190"/>
                      </a:lnTo>
                      <a:lnTo>
                        <a:pt x="245" y="182"/>
                      </a:lnTo>
                      <a:lnTo>
                        <a:pt x="245" y="175"/>
                      </a:lnTo>
                      <a:lnTo>
                        <a:pt x="245" y="169"/>
                      </a:lnTo>
                      <a:lnTo>
                        <a:pt x="236" y="161"/>
                      </a:lnTo>
                      <a:lnTo>
                        <a:pt x="227" y="161"/>
                      </a:lnTo>
                      <a:lnTo>
                        <a:pt x="219" y="153"/>
                      </a:lnTo>
                      <a:lnTo>
                        <a:pt x="203" y="147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  <p:grpSp>
          <p:nvGrpSpPr>
            <p:cNvPr id="85" name="Group 340"/>
            <p:cNvGrpSpPr>
              <a:grpSpLocks/>
            </p:cNvGrpSpPr>
            <p:nvPr/>
          </p:nvGrpSpPr>
          <p:grpSpPr bwMode="auto">
            <a:xfrm>
              <a:off x="2444" y="3922"/>
              <a:ext cx="106" cy="235"/>
              <a:chOff x="2717" y="3457"/>
              <a:chExt cx="123" cy="261"/>
            </a:xfrm>
          </p:grpSpPr>
          <p:sp>
            <p:nvSpPr>
              <p:cNvPr id="173" name="Freeform 341"/>
              <p:cNvSpPr>
                <a:spLocks/>
              </p:cNvSpPr>
              <p:nvPr/>
            </p:nvSpPr>
            <p:spPr bwMode="auto">
              <a:xfrm>
                <a:off x="2717" y="3457"/>
                <a:ext cx="123" cy="261"/>
              </a:xfrm>
              <a:custGeom>
                <a:avLst/>
                <a:gdLst>
                  <a:gd name="T0" fmla="*/ 0 w 247"/>
                  <a:gd name="T1" fmla="*/ 0 h 523"/>
                  <a:gd name="T2" fmla="*/ 0 w 247"/>
                  <a:gd name="T3" fmla="*/ 0 h 523"/>
                  <a:gd name="T4" fmla="*/ 0 w 247"/>
                  <a:gd name="T5" fmla="*/ 0 h 523"/>
                  <a:gd name="T6" fmla="*/ 0 w 247"/>
                  <a:gd name="T7" fmla="*/ 0 h 523"/>
                  <a:gd name="T8" fmla="*/ 0 w 247"/>
                  <a:gd name="T9" fmla="*/ 0 h 523"/>
                  <a:gd name="T10" fmla="*/ 0 w 247"/>
                  <a:gd name="T11" fmla="*/ 0 h 523"/>
                  <a:gd name="T12" fmla="*/ 0 w 247"/>
                  <a:gd name="T13" fmla="*/ 0 h 523"/>
                  <a:gd name="T14" fmla="*/ 0 w 247"/>
                  <a:gd name="T15" fmla="*/ 0 h 523"/>
                  <a:gd name="T16" fmla="*/ 0 w 247"/>
                  <a:gd name="T17" fmla="*/ 0 h 523"/>
                  <a:gd name="T18" fmla="*/ 0 w 247"/>
                  <a:gd name="T19" fmla="*/ 0 h 523"/>
                  <a:gd name="T20" fmla="*/ 0 w 247"/>
                  <a:gd name="T21" fmla="*/ 0 h 523"/>
                  <a:gd name="T22" fmla="*/ 0 w 247"/>
                  <a:gd name="T23" fmla="*/ 0 h 523"/>
                  <a:gd name="T24" fmla="*/ 0 w 247"/>
                  <a:gd name="T25" fmla="*/ 0 h 523"/>
                  <a:gd name="T26" fmla="*/ 0 w 247"/>
                  <a:gd name="T27" fmla="*/ 0 h 523"/>
                  <a:gd name="T28" fmla="*/ 0 w 247"/>
                  <a:gd name="T29" fmla="*/ 0 h 523"/>
                  <a:gd name="T30" fmla="*/ 0 w 247"/>
                  <a:gd name="T31" fmla="*/ 0 h 523"/>
                  <a:gd name="T32" fmla="*/ 0 w 247"/>
                  <a:gd name="T33" fmla="*/ 0 h 523"/>
                  <a:gd name="T34" fmla="*/ 0 w 247"/>
                  <a:gd name="T35" fmla="*/ 0 h 523"/>
                  <a:gd name="T36" fmla="*/ 0 w 247"/>
                  <a:gd name="T37" fmla="*/ 0 h 523"/>
                  <a:gd name="T38" fmla="*/ 0 w 247"/>
                  <a:gd name="T39" fmla="*/ 0 h 523"/>
                  <a:gd name="T40" fmla="*/ 0 w 247"/>
                  <a:gd name="T41" fmla="*/ 0 h 523"/>
                  <a:gd name="T42" fmla="*/ 0 w 247"/>
                  <a:gd name="T43" fmla="*/ 0 h 523"/>
                  <a:gd name="T44" fmla="*/ 0 w 247"/>
                  <a:gd name="T45" fmla="*/ 0 h 523"/>
                  <a:gd name="T46" fmla="*/ 0 w 247"/>
                  <a:gd name="T47" fmla="*/ 0 h 523"/>
                  <a:gd name="T48" fmla="*/ 0 w 247"/>
                  <a:gd name="T49" fmla="*/ 0 h 523"/>
                  <a:gd name="T50" fmla="*/ 0 w 247"/>
                  <a:gd name="T51" fmla="*/ 0 h 523"/>
                  <a:gd name="T52" fmla="*/ 0 w 247"/>
                  <a:gd name="T53" fmla="*/ 0 h 523"/>
                  <a:gd name="T54" fmla="*/ 0 w 247"/>
                  <a:gd name="T55" fmla="*/ 0 h 523"/>
                  <a:gd name="T56" fmla="*/ 0 w 247"/>
                  <a:gd name="T57" fmla="*/ 0 h 523"/>
                  <a:gd name="T58" fmla="*/ 0 w 247"/>
                  <a:gd name="T59" fmla="*/ 0 h 523"/>
                  <a:gd name="T60" fmla="*/ 0 w 247"/>
                  <a:gd name="T61" fmla="*/ 0 h 523"/>
                  <a:gd name="T62" fmla="*/ 0 w 247"/>
                  <a:gd name="T63" fmla="*/ 0 h 523"/>
                  <a:gd name="T64" fmla="*/ 0 w 247"/>
                  <a:gd name="T65" fmla="*/ 0 h 523"/>
                  <a:gd name="T66" fmla="*/ 0 w 247"/>
                  <a:gd name="T67" fmla="*/ 0 h 523"/>
                  <a:gd name="T68" fmla="*/ 0 w 247"/>
                  <a:gd name="T69" fmla="*/ 0 h 523"/>
                  <a:gd name="T70" fmla="*/ 0 w 247"/>
                  <a:gd name="T71" fmla="*/ 0 h 523"/>
                  <a:gd name="T72" fmla="*/ 0 w 247"/>
                  <a:gd name="T73" fmla="*/ 0 h 523"/>
                  <a:gd name="T74" fmla="*/ 0 w 247"/>
                  <a:gd name="T75" fmla="*/ 0 h 523"/>
                  <a:gd name="T76" fmla="*/ 0 w 247"/>
                  <a:gd name="T77" fmla="*/ 0 h 523"/>
                  <a:gd name="T78" fmla="*/ 0 w 247"/>
                  <a:gd name="T79" fmla="*/ 0 h 523"/>
                  <a:gd name="T80" fmla="*/ 0 w 247"/>
                  <a:gd name="T81" fmla="*/ 0 h 523"/>
                  <a:gd name="T82" fmla="*/ 0 w 247"/>
                  <a:gd name="T83" fmla="*/ 0 h 523"/>
                  <a:gd name="T84" fmla="*/ 0 w 247"/>
                  <a:gd name="T85" fmla="*/ 0 h 523"/>
                  <a:gd name="T86" fmla="*/ 0 w 247"/>
                  <a:gd name="T87" fmla="*/ 0 h 523"/>
                  <a:gd name="T88" fmla="*/ 0 w 247"/>
                  <a:gd name="T89" fmla="*/ 0 h 523"/>
                  <a:gd name="T90" fmla="*/ 0 w 247"/>
                  <a:gd name="T91" fmla="*/ 0 h 523"/>
                  <a:gd name="T92" fmla="*/ 0 w 247"/>
                  <a:gd name="T93" fmla="*/ 0 h 523"/>
                  <a:gd name="T94" fmla="*/ 0 w 247"/>
                  <a:gd name="T95" fmla="*/ 0 h 523"/>
                  <a:gd name="T96" fmla="*/ 0 w 247"/>
                  <a:gd name="T97" fmla="*/ 0 h 523"/>
                  <a:gd name="T98" fmla="*/ 0 w 247"/>
                  <a:gd name="T99" fmla="*/ 0 h 523"/>
                  <a:gd name="T100" fmla="*/ 0 w 247"/>
                  <a:gd name="T101" fmla="*/ 0 h 523"/>
                  <a:gd name="T102" fmla="*/ 0 w 247"/>
                  <a:gd name="T103" fmla="*/ 0 h 523"/>
                  <a:gd name="T104" fmla="*/ 0 w 247"/>
                  <a:gd name="T105" fmla="*/ 0 h 523"/>
                  <a:gd name="T106" fmla="*/ 0 w 247"/>
                  <a:gd name="T107" fmla="*/ 0 h 523"/>
                  <a:gd name="T108" fmla="*/ 0 w 247"/>
                  <a:gd name="T109" fmla="*/ 0 h 523"/>
                  <a:gd name="T110" fmla="*/ 0 w 247"/>
                  <a:gd name="T111" fmla="*/ 0 h 523"/>
                  <a:gd name="T112" fmla="*/ 0 w 247"/>
                  <a:gd name="T113" fmla="*/ 0 h 523"/>
                  <a:gd name="T114" fmla="*/ 0 w 247"/>
                  <a:gd name="T115" fmla="*/ 0 h 523"/>
                  <a:gd name="T116" fmla="*/ 0 w 247"/>
                  <a:gd name="T117" fmla="*/ 0 h 523"/>
                  <a:gd name="T118" fmla="*/ 0 w 247"/>
                  <a:gd name="T119" fmla="*/ 0 h 523"/>
                  <a:gd name="T120" fmla="*/ 0 w 247"/>
                  <a:gd name="T121" fmla="*/ 0 h 523"/>
                  <a:gd name="T122" fmla="*/ 0 w 247"/>
                  <a:gd name="T123" fmla="*/ 0 h 52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7" h="523">
                    <a:moveTo>
                      <a:pt x="204" y="144"/>
                    </a:moveTo>
                    <a:lnTo>
                      <a:pt x="204" y="144"/>
                    </a:lnTo>
                    <a:lnTo>
                      <a:pt x="195" y="144"/>
                    </a:lnTo>
                    <a:lnTo>
                      <a:pt x="186" y="138"/>
                    </a:lnTo>
                    <a:lnTo>
                      <a:pt x="178" y="138"/>
                    </a:lnTo>
                    <a:lnTo>
                      <a:pt x="169" y="132"/>
                    </a:lnTo>
                    <a:lnTo>
                      <a:pt x="162" y="124"/>
                    </a:lnTo>
                    <a:lnTo>
                      <a:pt x="162" y="116"/>
                    </a:lnTo>
                    <a:lnTo>
                      <a:pt x="162" y="108"/>
                    </a:lnTo>
                    <a:lnTo>
                      <a:pt x="169" y="108"/>
                    </a:lnTo>
                    <a:lnTo>
                      <a:pt x="178" y="101"/>
                    </a:lnTo>
                    <a:lnTo>
                      <a:pt x="178" y="95"/>
                    </a:lnTo>
                    <a:lnTo>
                      <a:pt x="186" y="87"/>
                    </a:lnTo>
                    <a:lnTo>
                      <a:pt x="186" y="79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0"/>
                    </a:lnTo>
                    <a:lnTo>
                      <a:pt x="186" y="44"/>
                    </a:lnTo>
                    <a:lnTo>
                      <a:pt x="186" y="36"/>
                    </a:lnTo>
                    <a:lnTo>
                      <a:pt x="178" y="28"/>
                    </a:lnTo>
                    <a:lnTo>
                      <a:pt x="169" y="22"/>
                    </a:lnTo>
                    <a:lnTo>
                      <a:pt x="162" y="16"/>
                    </a:lnTo>
                    <a:lnTo>
                      <a:pt x="153" y="8"/>
                    </a:lnTo>
                    <a:lnTo>
                      <a:pt x="143" y="8"/>
                    </a:lnTo>
                    <a:lnTo>
                      <a:pt x="136" y="0"/>
                    </a:lnTo>
                    <a:lnTo>
                      <a:pt x="127" y="0"/>
                    </a:lnTo>
                    <a:lnTo>
                      <a:pt x="119" y="0"/>
                    </a:lnTo>
                    <a:lnTo>
                      <a:pt x="103" y="8"/>
                    </a:lnTo>
                    <a:lnTo>
                      <a:pt x="94" y="8"/>
                    </a:lnTo>
                    <a:lnTo>
                      <a:pt x="84" y="16"/>
                    </a:lnTo>
                    <a:lnTo>
                      <a:pt x="77" y="22"/>
                    </a:lnTo>
                    <a:lnTo>
                      <a:pt x="77" y="28"/>
                    </a:lnTo>
                    <a:lnTo>
                      <a:pt x="68" y="36"/>
                    </a:lnTo>
                    <a:lnTo>
                      <a:pt x="68" y="44"/>
                    </a:lnTo>
                    <a:lnTo>
                      <a:pt x="60" y="50"/>
                    </a:lnTo>
                    <a:lnTo>
                      <a:pt x="60" y="65"/>
                    </a:lnTo>
                    <a:lnTo>
                      <a:pt x="60" y="73"/>
                    </a:lnTo>
                    <a:lnTo>
                      <a:pt x="68" y="79"/>
                    </a:lnTo>
                    <a:lnTo>
                      <a:pt x="68" y="87"/>
                    </a:lnTo>
                    <a:lnTo>
                      <a:pt x="68" y="95"/>
                    </a:lnTo>
                    <a:lnTo>
                      <a:pt x="77" y="101"/>
                    </a:lnTo>
                    <a:lnTo>
                      <a:pt x="84" y="108"/>
                    </a:lnTo>
                    <a:lnTo>
                      <a:pt x="84" y="116"/>
                    </a:lnTo>
                    <a:lnTo>
                      <a:pt x="84" y="124"/>
                    </a:lnTo>
                    <a:lnTo>
                      <a:pt x="84" y="132"/>
                    </a:lnTo>
                    <a:lnTo>
                      <a:pt x="77" y="138"/>
                    </a:lnTo>
                    <a:lnTo>
                      <a:pt x="68" y="138"/>
                    </a:lnTo>
                    <a:lnTo>
                      <a:pt x="60" y="144"/>
                    </a:lnTo>
                    <a:lnTo>
                      <a:pt x="51" y="144"/>
                    </a:lnTo>
                    <a:lnTo>
                      <a:pt x="35" y="152"/>
                    </a:lnTo>
                    <a:lnTo>
                      <a:pt x="25" y="160"/>
                    </a:lnTo>
                    <a:lnTo>
                      <a:pt x="18" y="160"/>
                    </a:lnTo>
                    <a:lnTo>
                      <a:pt x="9" y="168"/>
                    </a:lnTo>
                    <a:lnTo>
                      <a:pt x="9" y="173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9" y="305"/>
                    </a:lnTo>
                    <a:lnTo>
                      <a:pt x="9" y="313"/>
                    </a:lnTo>
                    <a:lnTo>
                      <a:pt x="18" y="319"/>
                    </a:lnTo>
                    <a:lnTo>
                      <a:pt x="18" y="334"/>
                    </a:lnTo>
                    <a:lnTo>
                      <a:pt x="25" y="334"/>
                    </a:lnTo>
                    <a:lnTo>
                      <a:pt x="35" y="341"/>
                    </a:lnTo>
                    <a:lnTo>
                      <a:pt x="42" y="349"/>
                    </a:lnTo>
                    <a:lnTo>
                      <a:pt x="51" y="349"/>
                    </a:lnTo>
                    <a:lnTo>
                      <a:pt x="51" y="354"/>
                    </a:lnTo>
                    <a:lnTo>
                      <a:pt x="51" y="217"/>
                    </a:lnTo>
                    <a:lnTo>
                      <a:pt x="51" y="370"/>
                    </a:lnTo>
                    <a:lnTo>
                      <a:pt x="51" y="486"/>
                    </a:lnTo>
                    <a:lnTo>
                      <a:pt x="51" y="494"/>
                    </a:lnTo>
                    <a:lnTo>
                      <a:pt x="51" y="501"/>
                    </a:lnTo>
                    <a:lnTo>
                      <a:pt x="60" y="507"/>
                    </a:lnTo>
                    <a:lnTo>
                      <a:pt x="60" y="515"/>
                    </a:lnTo>
                    <a:lnTo>
                      <a:pt x="68" y="515"/>
                    </a:lnTo>
                    <a:lnTo>
                      <a:pt x="68" y="523"/>
                    </a:lnTo>
                    <a:lnTo>
                      <a:pt x="77" y="523"/>
                    </a:lnTo>
                    <a:lnTo>
                      <a:pt x="84" y="523"/>
                    </a:lnTo>
                    <a:lnTo>
                      <a:pt x="94" y="523"/>
                    </a:lnTo>
                    <a:lnTo>
                      <a:pt x="103" y="523"/>
                    </a:lnTo>
                    <a:lnTo>
                      <a:pt x="110" y="515"/>
                    </a:lnTo>
                    <a:lnTo>
                      <a:pt x="119" y="507"/>
                    </a:lnTo>
                    <a:lnTo>
                      <a:pt x="127" y="501"/>
                    </a:lnTo>
                    <a:lnTo>
                      <a:pt x="127" y="494"/>
                    </a:lnTo>
                    <a:lnTo>
                      <a:pt x="127" y="486"/>
                    </a:lnTo>
                    <a:lnTo>
                      <a:pt x="127" y="291"/>
                    </a:lnTo>
                    <a:lnTo>
                      <a:pt x="127" y="486"/>
                    </a:lnTo>
                    <a:lnTo>
                      <a:pt x="127" y="494"/>
                    </a:lnTo>
                    <a:lnTo>
                      <a:pt x="127" y="501"/>
                    </a:lnTo>
                    <a:lnTo>
                      <a:pt x="127" y="507"/>
                    </a:lnTo>
                    <a:lnTo>
                      <a:pt x="136" y="507"/>
                    </a:lnTo>
                    <a:lnTo>
                      <a:pt x="136" y="515"/>
                    </a:lnTo>
                    <a:lnTo>
                      <a:pt x="143" y="515"/>
                    </a:lnTo>
                    <a:lnTo>
                      <a:pt x="143" y="523"/>
                    </a:lnTo>
                    <a:lnTo>
                      <a:pt x="153" y="523"/>
                    </a:lnTo>
                    <a:lnTo>
                      <a:pt x="162" y="523"/>
                    </a:lnTo>
                    <a:lnTo>
                      <a:pt x="169" y="523"/>
                    </a:lnTo>
                    <a:lnTo>
                      <a:pt x="178" y="523"/>
                    </a:lnTo>
                    <a:lnTo>
                      <a:pt x="186" y="515"/>
                    </a:lnTo>
                    <a:lnTo>
                      <a:pt x="195" y="507"/>
                    </a:lnTo>
                    <a:lnTo>
                      <a:pt x="195" y="501"/>
                    </a:lnTo>
                    <a:lnTo>
                      <a:pt x="195" y="494"/>
                    </a:lnTo>
                    <a:lnTo>
                      <a:pt x="195" y="486"/>
                    </a:lnTo>
                    <a:lnTo>
                      <a:pt x="195" y="370"/>
                    </a:lnTo>
                    <a:lnTo>
                      <a:pt x="195" y="217"/>
                    </a:lnTo>
                    <a:lnTo>
                      <a:pt x="195" y="354"/>
                    </a:lnTo>
                    <a:lnTo>
                      <a:pt x="204" y="349"/>
                    </a:lnTo>
                    <a:lnTo>
                      <a:pt x="211" y="349"/>
                    </a:lnTo>
                    <a:lnTo>
                      <a:pt x="211" y="341"/>
                    </a:lnTo>
                    <a:lnTo>
                      <a:pt x="221" y="334"/>
                    </a:lnTo>
                    <a:lnTo>
                      <a:pt x="228" y="326"/>
                    </a:lnTo>
                    <a:lnTo>
                      <a:pt x="237" y="319"/>
                    </a:lnTo>
                    <a:lnTo>
                      <a:pt x="247" y="313"/>
                    </a:lnTo>
                    <a:lnTo>
                      <a:pt x="247" y="305"/>
                    </a:lnTo>
                    <a:lnTo>
                      <a:pt x="247" y="291"/>
                    </a:lnTo>
                    <a:lnTo>
                      <a:pt x="247" y="197"/>
                    </a:lnTo>
                    <a:lnTo>
                      <a:pt x="247" y="189"/>
                    </a:lnTo>
                    <a:lnTo>
                      <a:pt x="247" y="181"/>
                    </a:lnTo>
                    <a:lnTo>
                      <a:pt x="247" y="173"/>
                    </a:lnTo>
                    <a:lnTo>
                      <a:pt x="247" y="168"/>
                    </a:lnTo>
                    <a:lnTo>
                      <a:pt x="237" y="160"/>
                    </a:lnTo>
                    <a:lnTo>
                      <a:pt x="228" y="160"/>
                    </a:lnTo>
                    <a:lnTo>
                      <a:pt x="221" y="152"/>
                    </a:lnTo>
                    <a:lnTo>
                      <a:pt x="204" y="1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174" name="Group 342"/>
              <p:cNvGrpSpPr>
                <a:grpSpLocks/>
              </p:cNvGrpSpPr>
              <p:nvPr/>
            </p:nvGrpSpPr>
            <p:grpSpPr bwMode="auto">
              <a:xfrm>
                <a:off x="2717" y="3457"/>
                <a:ext cx="123" cy="261"/>
                <a:chOff x="2717" y="3457"/>
                <a:chExt cx="123" cy="261"/>
              </a:xfrm>
            </p:grpSpPr>
            <p:sp>
              <p:nvSpPr>
                <p:cNvPr id="175" name="Freeform 343"/>
                <p:cNvSpPr>
                  <a:spLocks/>
                </p:cNvSpPr>
                <p:nvPr/>
              </p:nvSpPr>
              <p:spPr bwMode="auto">
                <a:xfrm>
                  <a:off x="2717" y="3457"/>
                  <a:ext cx="123" cy="261"/>
                </a:xfrm>
                <a:custGeom>
                  <a:avLst/>
                  <a:gdLst>
                    <a:gd name="T0" fmla="*/ 0 w 247"/>
                    <a:gd name="T1" fmla="*/ 0 h 523"/>
                    <a:gd name="T2" fmla="*/ 0 w 247"/>
                    <a:gd name="T3" fmla="*/ 0 h 523"/>
                    <a:gd name="T4" fmla="*/ 0 w 247"/>
                    <a:gd name="T5" fmla="*/ 0 h 523"/>
                    <a:gd name="T6" fmla="*/ 0 w 247"/>
                    <a:gd name="T7" fmla="*/ 0 h 523"/>
                    <a:gd name="T8" fmla="*/ 0 w 247"/>
                    <a:gd name="T9" fmla="*/ 0 h 523"/>
                    <a:gd name="T10" fmla="*/ 0 w 247"/>
                    <a:gd name="T11" fmla="*/ 0 h 523"/>
                    <a:gd name="T12" fmla="*/ 0 w 247"/>
                    <a:gd name="T13" fmla="*/ 0 h 523"/>
                    <a:gd name="T14" fmla="*/ 0 w 247"/>
                    <a:gd name="T15" fmla="*/ 0 h 523"/>
                    <a:gd name="T16" fmla="*/ 0 w 247"/>
                    <a:gd name="T17" fmla="*/ 0 h 523"/>
                    <a:gd name="T18" fmla="*/ 0 w 247"/>
                    <a:gd name="T19" fmla="*/ 0 h 523"/>
                    <a:gd name="T20" fmla="*/ 0 w 247"/>
                    <a:gd name="T21" fmla="*/ 0 h 523"/>
                    <a:gd name="T22" fmla="*/ 0 w 247"/>
                    <a:gd name="T23" fmla="*/ 0 h 523"/>
                    <a:gd name="T24" fmla="*/ 0 w 247"/>
                    <a:gd name="T25" fmla="*/ 0 h 523"/>
                    <a:gd name="T26" fmla="*/ 0 w 247"/>
                    <a:gd name="T27" fmla="*/ 0 h 523"/>
                    <a:gd name="T28" fmla="*/ 0 w 247"/>
                    <a:gd name="T29" fmla="*/ 0 h 523"/>
                    <a:gd name="T30" fmla="*/ 0 w 247"/>
                    <a:gd name="T31" fmla="*/ 0 h 523"/>
                    <a:gd name="T32" fmla="*/ 0 w 247"/>
                    <a:gd name="T33" fmla="*/ 0 h 523"/>
                    <a:gd name="T34" fmla="*/ 0 w 247"/>
                    <a:gd name="T35" fmla="*/ 0 h 523"/>
                    <a:gd name="T36" fmla="*/ 0 w 247"/>
                    <a:gd name="T37" fmla="*/ 0 h 523"/>
                    <a:gd name="T38" fmla="*/ 0 w 247"/>
                    <a:gd name="T39" fmla="*/ 0 h 523"/>
                    <a:gd name="T40" fmla="*/ 0 w 247"/>
                    <a:gd name="T41" fmla="*/ 0 h 523"/>
                    <a:gd name="T42" fmla="*/ 0 w 247"/>
                    <a:gd name="T43" fmla="*/ 0 h 523"/>
                    <a:gd name="T44" fmla="*/ 0 w 247"/>
                    <a:gd name="T45" fmla="*/ 0 h 523"/>
                    <a:gd name="T46" fmla="*/ 0 w 247"/>
                    <a:gd name="T47" fmla="*/ 0 h 523"/>
                    <a:gd name="T48" fmla="*/ 0 w 247"/>
                    <a:gd name="T49" fmla="*/ 0 h 523"/>
                    <a:gd name="T50" fmla="*/ 0 w 247"/>
                    <a:gd name="T51" fmla="*/ 0 h 523"/>
                    <a:gd name="T52" fmla="*/ 0 w 247"/>
                    <a:gd name="T53" fmla="*/ 0 h 523"/>
                    <a:gd name="T54" fmla="*/ 0 w 247"/>
                    <a:gd name="T55" fmla="*/ 0 h 523"/>
                    <a:gd name="T56" fmla="*/ 0 w 247"/>
                    <a:gd name="T57" fmla="*/ 0 h 523"/>
                    <a:gd name="T58" fmla="*/ 0 w 247"/>
                    <a:gd name="T59" fmla="*/ 0 h 523"/>
                    <a:gd name="T60" fmla="*/ 0 w 247"/>
                    <a:gd name="T61" fmla="*/ 0 h 523"/>
                    <a:gd name="T62" fmla="*/ 0 w 247"/>
                    <a:gd name="T63" fmla="*/ 0 h 523"/>
                    <a:gd name="T64" fmla="*/ 0 w 247"/>
                    <a:gd name="T65" fmla="*/ 0 h 523"/>
                    <a:gd name="T66" fmla="*/ 0 w 247"/>
                    <a:gd name="T67" fmla="*/ 0 h 523"/>
                    <a:gd name="T68" fmla="*/ 0 w 247"/>
                    <a:gd name="T69" fmla="*/ 0 h 523"/>
                    <a:gd name="T70" fmla="*/ 0 w 247"/>
                    <a:gd name="T71" fmla="*/ 0 h 523"/>
                    <a:gd name="T72" fmla="*/ 0 w 247"/>
                    <a:gd name="T73" fmla="*/ 0 h 523"/>
                    <a:gd name="T74" fmla="*/ 0 w 247"/>
                    <a:gd name="T75" fmla="*/ 0 h 523"/>
                    <a:gd name="T76" fmla="*/ 0 w 247"/>
                    <a:gd name="T77" fmla="*/ 0 h 523"/>
                    <a:gd name="T78" fmla="*/ 0 w 247"/>
                    <a:gd name="T79" fmla="*/ 0 h 523"/>
                    <a:gd name="T80" fmla="*/ 0 w 247"/>
                    <a:gd name="T81" fmla="*/ 0 h 523"/>
                    <a:gd name="T82" fmla="*/ 0 w 247"/>
                    <a:gd name="T83" fmla="*/ 0 h 523"/>
                    <a:gd name="T84" fmla="*/ 0 w 247"/>
                    <a:gd name="T85" fmla="*/ 0 h 523"/>
                    <a:gd name="T86" fmla="*/ 0 w 247"/>
                    <a:gd name="T87" fmla="*/ 0 h 523"/>
                    <a:gd name="T88" fmla="*/ 0 w 247"/>
                    <a:gd name="T89" fmla="*/ 0 h 523"/>
                    <a:gd name="T90" fmla="*/ 0 w 247"/>
                    <a:gd name="T91" fmla="*/ 0 h 523"/>
                    <a:gd name="T92" fmla="*/ 0 w 247"/>
                    <a:gd name="T93" fmla="*/ 0 h 523"/>
                    <a:gd name="T94" fmla="*/ 0 w 247"/>
                    <a:gd name="T95" fmla="*/ 0 h 523"/>
                    <a:gd name="T96" fmla="*/ 0 w 247"/>
                    <a:gd name="T97" fmla="*/ 0 h 523"/>
                    <a:gd name="T98" fmla="*/ 0 w 247"/>
                    <a:gd name="T99" fmla="*/ 0 h 523"/>
                    <a:gd name="T100" fmla="*/ 0 w 247"/>
                    <a:gd name="T101" fmla="*/ 0 h 523"/>
                    <a:gd name="T102" fmla="*/ 0 w 247"/>
                    <a:gd name="T103" fmla="*/ 0 h 523"/>
                    <a:gd name="T104" fmla="*/ 0 w 247"/>
                    <a:gd name="T105" fmla="*/ 0 h 523"/>
                    <a:gd name="T106" fmla="*/ 0 w 247"/>
                    <a:gd name="T107" fmla="*/ 0 h 523"/>
                    <a:gd name="T108" fmla="*/ 0 w 247"/>
                    <a:gd name="T109" fmla="*/ 0 h 523"/>
                    <a:gd name="T110" fmla="*/ 0 w 247"/>
                    <a:gd name="T111" fmla="*/ 0 h 523"/>
                    <a:gd name="T112" fmla="*/ 0 w 247"/>
                    <a:gd name="T113" fmla="*/ 0 h 523"/>
                    <a:gd name="T114" fmla="*/ 0 w 247"/>
                    <a:gd name="T115" fmla="*/ 0 h 523"/>
                    <a:gd name="T116" fmla="*/ 0 w 247"/>
                    <a:gd name="T117" fmla="*/ 0 h 523"/>
                    <a:gd name="T118" fmla="*/ 0 w 247"/>
                    <a:gd name="T119" fmla="*/ 0 h 523"/>
                    <a:gd name="T120" fmla="*/ 0 w 247"/>
                    <a:gd name="T121" fmla="*/ 0 h 523"/>
                    <a:gd name="T122" fmla="*/ 0 w 247"/>
                    <a:gd name="T123" fmla="*/ 0 h 52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7" h="523">
                      <a:moveTo>
                        <a:pt x="204" y="144"/>
                      </a:moveTo>
                      <a:lnTo>
                        <a:pt x="204" y="144"/>
                      </a:lnTo>
                      <a:lnTo>
                        <a:pt x="195" y="144"/>
                      </a:lnTo>
                      <a:lnTo>
                        <a:pt x="186" y="138"/>
                      </a:lnTo>
                      <a:lnTo>
                        <a:pt x="178" y="138"/>
                      </a:lnTo>
                      <a:lnTo>
                        <a:pt x="169" y="132"/>
                      </a:lnTo>
                      <a:lnTo>
                        <a:pt x="162" y="124"/>
                      </a:lnTo>
                      <a:lnTo>
                        <a:pt x="162" y="116"/>
                      </a:lnTo>
                      <a:lnTo>
                        <a:pt x="162" y="108"/>
                      </a:lnTo>
                      <a:lnTo>
                        <a:pt x="169" y="108"/>
                      </a:lnTo>
                      <a:lnTo>
                        <a:pt x="178" y="101"/>
                      </a:lnTo>
                      <a:lnTo>
                        <a:pt x="178" y="95"/>
                      </a:lnTo>
                      <a:lnTo>
                        <a:pt x="186" y="87"/>
                      </a:lnTo>
                      <a:lnTo>
                        <a:pt x="186" y="79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0"/>
                      </a:lnTo>
                      <a:lnTo>
                        <a:pt x="186" y="44"/>
                      </a:lnTo>
                      <a:lnTo>
                        <a:pt x="186" y="36"/>
                      </a:lnTo>
                      <a:lnTo>
                        <a:pt x="178" y="28"/>
                      </a:lnTo>
                      <a:lnTo>
                        <a:pt x="169" y="22"/>
                      </a:lnTo>
                      <a:lnTo>
                        <a:pt x="162" y="16"/>
                      </a:lnTo>
                      <a:lnTo>
                        <a:pt x="153" y="8"/>
                      </a:lnTo>
                      <a:lnTo>
                        <a:pt x="143" y="8"/>
                      </a:lnTo>
                      <a:lnTo>
                        <a:pt x="136" y="0"/>
                      </a:lnTo>
                      <a:lnTo>
                        <a:pt x="127" y="0"/>
                      </a:lnTo>
                      <a:lnTo>
                        <a:pt x="119" y="0"/>
                      </a:lnTo>
                      <a:lnTo>
                        <a:pt x="103" y="8"/>
                      </a:lnTo>
                      <a:lnTo>
                        <a:pt x="94" y="8"/>
                      </a:lnTo>
                      <a:lnTo>
                        <a:pt x="84" y="16"/>
                      </a:lnTo>
                      <a:lnTo>
                        <a:pt x="77" y="22"/>
                      </a:lnTo>
                      <a:lnTo>
                        <a:pt x="77" y="28"/>
                      </a:lnTo>
                      <a:lnTo>
                        <a:pt x="68" y="36"/>
                      </a:lnTo>
                      <a:lnTo>
                        <a:pt x="68" y="44"/>
                      </a:lnTo>
                      <a:lnTo>
                        <a:pt x="60" y="50"/>
                      </a:lnTo>
                      <a:lnTo>
                        <a:pt x="60" y="65"/>
                      </a:lnTo>
                      <a:lnTo>
                        <a:pt x="60" y="73"/>
                      </a:lnTo>
                      <a:lnTo>
                        <a:pt x="68" y="79"/>
                      </a:lnTo>
                      <a:lnTo>
                        <a:pt x="68" y="87"/>
                      </a:lnTo>
                      <a:lnTo>
                        <a:pt x="68" y="95"/>
                      </a:lnTo>
                      <a:lnTo>
                        <a:pt x="77" y="101"/>
                      </a:lnTo>
                      <a:lnTo>
                        <a:pt x="84" y="108"/>
                      </a:lnTo>
                      <a:lnTo>
                        <a:pt x="84" y="116"/>
                      </a:lnTo>
                      <a:lnTo>
                        <a:pt x="84" y="124"/>
                      </a:lnTo>
                      <a:lnTo>
                        <a:pt x="84" y="132"/>
                      </a:lnTo>
                      <a:lnTo>
                        <a:pt x="77" y="138"/>
                      </a:lnTo>
                      <a:lnTo>
                        <a:pt x="68" y="138"/>
                      </a:lnTo>
                      <a:lnTo>
                        <a:pt x="60" y="144"/>
                      </a:lnTo>
                      <a:lnTo>
                        <a:pt x="51" y="144"/>
                      </a:lnTo>
                      <a:lnTo>
                        <a:pt x="35" y="152"/>
                      </a:lnTo>
                      <a:lnTo>
                        <a:pt x="25" y="160"/>
                      </a:lnTo>
                      <a:lnTo>
                        <a:pt x="18" y="160"/>
                      </a:lnTo>
                      <a:lnTo>
                        <a:pt x="9" y="168"/>
                      </a:lnTo>
                      <a:lnTo>
                        <a:pt x="9" y="173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5"/>
                      </a:lnTo>
                      <a:lnTo>
                        <a:pt x="9" y="313"/>
                      </a:lnTo>
                      <a:lnTo>
                        <a:pt x="18" y="319"/>
                      </a:lnTo>
                      <a:lnTo>
                        <a:pt x="18" y="334"/>
                      </a:lnTo>
                      <a:lnTo>
                        <a:pt x="25" y="334"/>
                      </a:lnTo>
                      <a:lnTo>
                        <a:pt x="35" y="341"/>
                      </a:lnTo>
                      <a:lnTo>
                        <a:pt x="42" y="349"/>
                      </a:lnTo>
                      <a:lnTo>
                        <a:pt x="51" y="349"/>
                      </a:lnTo>
                      <a:lnTo>
                        <a:pt x="51" y="354"/>
                      </a:lnTo>
                      <a:lnTo>
                        <a:pt x="51" y="217"/>
                      </a:lnTo>
                      <a:lnTo>
                        <a:pt x="51" y="370"/>
                      </a:lnTo>
                      <a:lnTo>
                        <a:pt x="51" y="486"/>
                      </a:lnTo>
                      <a:lnTo>
                        <a:pt x="51" y="494"/>
                      </a:lnTo>
                      <a:lnTo>
                        <a:pt x="51" y="501"/>
                      </a:lnTo>
                      <a:lnTo>
                        <a:pt x="60" y="507"/>
                      </a:lnTo>
                      <a:lnTo>
                        <a:pt x="60" y="515"/>
                      </a:lnTo>
                      <a:lnTo>
                        <a:pt x="68" y="515"/>
                      </a:lnTo>
                      <a:lnTo>
                        <a:pt x="68" y="523"/>
                      </a:lnTo>
                      <a:lnTo>
                        <a:pt x="77" y="523"/>
                      </a:lnTo>
                      <a:lnTo>
                        <a:pt x="84" y="523"/>
                      </a:lnTo>
                      <a:lnTo>
                        <a:pt x="94" y="523"/>
                      </a:lnTo>
                      <a:lnTo>
                        <a:pt x="103" y="523"/>
                      </a:lnTo>
                      <a:lnTo>
                        <a:pt x="110" y="515"/>
                      </a:lnTo>
                      <a:lnTo>
                        <a:pt x="119" y="507"/>
                      </a:lnTo>
                      <a:lnTo>
                        <a:pt x="127" y="501"/>
                      </a:lnTo>
                      <a:lnTo>
                        <a:pt x="127" y="494"/>
                      </a:lnTo>
                      <a:lnTo>
                        <a:pt x="127" y="486"/>
                      </a:lnTo>
                      <a:lnTo>
                        <a:pt x="127" y="291"/>
                      </a:lnTo>
                      <a:lnTo>
                        <a:pt x="127" y="486"/>
                      </a:lnTo>
                      <a:lnTo>
                        <a:pt x="127" y="494"/>
                      </a:lnTo>
                      <a:lnTo>
                        <a:pt x="127" y="501"/>
                      </a:lnTo>
                      <a:lnTo>
                        <a:pt x="127" y="507"/>
                      </a:lnTo>
                      <a:lnTo>
                        <a:pt x="136" y="507"/>
                      </a:lnTo>
                      <a:lnTo>
                        <a:pt x="136" y="515"/>
                      </a:lnTo>
                      <a:lnTo>
                        <a:pt x="143" y="515"/>
                      </a:lnTo>
                      <a:lnTo>
                        <a:pt x="143" y="523"/>
                      </a:lnTo>
                      <a:lnTo>
                        <a:pt x="153" y="523"/>
                      </a:lnTo>
                      <a:lnTo>
                        <a:pt x="162" y="523"/>
                      </a:lnTo>
                      <a:lnTo>
                        <a:pt x="169" y="523"/>
                      </a:lnTo>
                      <a:lnTo>
                        <a:pt x="178" y="523"/>
                      </a:lnTo>
                      <a:lnTo>
                        <a:pt x="186" y="515"/>
                      </a:lnTo>
                      <a:lnTo>
                        <a:pt x="195" y="507"/>
                      </a:lnTo>
                      <a:lnTo>
                        <a:pt x="195" y="501"/>
                      </a:lnTo>
                      <a:lnTo>
                        <a:pt x="195" y="494"/>
                      </a:lnTo>
                      <a:lnTo>
                        <a:pt x="195" y="486"/>
                      </a:lnTo>
                      <a:lnTo>
                        <a:pt x="195" y="370"/>
                      </a:lnTo>
                      <a:lnTo>
                        <a:pt x="195" y="217"/>
                      </a:lnTo>
                      <a:lnTo>
                        <a:pt x="195" y="354"/>
                      </a:lnTo>
                      <a:lnTo>
                        <a:pt x="204" y="349"/>
                      </a:lnTo>
                      <a:lnTo>
                        <a:pt x="211" y="349"/>
                      </a:lnTo>
                      <a:lnTo>
                        <a:pt x="211" y="341"/>
                      </a:lnTo>
                      <a:lnTo>
                        <a:pt x="221" y="334"/>
                      </a:lnTo>
                      <a:lnTo>
                        <a:pt x="228" y="326"/>
                      </a:lnTo>
                      <a:lnTo>
                        <a:pt x="237" y="319"/>
                      </a:lnTo>
                      <a:lnTo>
                        <a:pt x="247" y="313"/>
                      </a:lnTo>
                      <a:lnTo>
                        <a:pt x="247" y="305"/>
                      </a:lnTo>
                      <a:lnTo>
                        <a:pt x="247" y="291"/>
                      </a:lnTo>
                      <a:lnTo>
                        <a:pt x="247" y="197"/>
                      </a:lnTo>
                      <a:lnTo>
                        <a:pt x="247" y="189"/>
                      </a:lnTo>
                      <a:lnTo>
                        <a:pt x="247" y="181"/>
                      </a:lnTo>
                      <a:lnTo>
                        <a:pt x="247" y="173"/>
                      </a:lnTo>
                      <a:lnTo>
                        <a:pt x="247" y="168"/>
                      </a:lnTo>
                      <a:lnTo>
                        <a:pt x="237" y="160"/>
                      </a:lnTo>
                      <a:lnTo>
                        <a:pt x="228" y="160"/>
                      </a:lnTo>
                      <a:lnTo>
                        <a:pt x="221" y="152"/>
                      </a:lnTo>
                      <a:lnTo>
                        <a:pt x="204" y="144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176" name="Freeform 344"/>
                <p:cNvSpPr>
                  <a:spLocks/>
                </p:cNvSpPr>
                <p:nvPr/>
              </p:nvSpPr>
              <p:spPr bwMode="auto">
                <a:xfrm>
                  <a:off x="2717" y="3457"/>
                  <a:ext cx="123" cy="261"/>
                </a:xfrm>
                <a:custGeom>
                  <a:avLst/>
                  <a:gdLst>
                    <a:gd name="T0" fmla="*/ 0 w 247"/>
                    <a:gd name="T1" fmla="*/ 0 h 523"/>
                    <a:gd name="T2" fmla="*/ 0 w 247"/>
                    <a:gd name="T3" fmla="*/ 0 h 523"/>
                    <a:gd name="T4" fmla="*/ 0 w 247"/>
                    <a:gd name="T5" fmla="*/ 0 h 523"/>
                    <a:gd name="T6" fmla="*/ 0 w 247"/>
                    <a:gd name="T7" fmla="*/ 0 h 523"/>
                    <a:gd name="T8" fmla="*/ 0 w 247"/>
                    <a:gd name="T9" fmla="*/ 0 h 523"/>
                    <a:gd name="T10" fmla="*/ 0 w 247"/>
                    <a:gd name="T11" fmla="*/ 0 h 523"/>
                    <a:gd name="T12" fmla="*/ 0 w 247"/>
                    <a:gd name="T13" fmla="*/ 0 h 523"/>
                    <a:gd name="T14" fmla="*/ 0 w 247"/>
                    <a:gd name="T15" fmla="*/ 0 h 523"/>
                    <a:gd name="T16" fmla="*/ 0 w 247"/>
                    <a:gd name="T17" fmla="*/ 0 h 523"/>
                    <a:gd name="T18" fmla="*/ 0 w 247"/>
                    <a:gd name="T19" fmla="*/ 0 h 523"/>
                    <a:gd name="T20" fmla="*/ 0 w 247"/>
                    <a:gd name="T21" fmla="*/ 0 h 523"/>
                    <a:gd name="T22" fmla="*/ 0 w 247"/>
                    <a:gd name="T23" fmla="*/ 0 h 523"/>
                    <a:gd name="T24" fmla="*/ 0 w 247"/>
                    <a:gd name="T25" fmla="*/ 0 h 523"/>
                    <a:gd name="T26" fmla="*/ 0 w 247"/>
                    <a:gd name="T27" fmla="*/ 0 h 523"/>
                    <a:gd name="T28" fmla="*/ 0 w 247"/>
                    <a:gd name="T29" fmla="*/ 0 h 523"/>
                    <a:gd name="T30" fmla="*/ 0 w 247"/>
                    <a:gd name="T31" fmla="*/ 0 h 523"/>
                    <a:gd name="T32" fmla="*/ 0 w 247"/>
                    <a:gd name="T33" fmla="*/ 0 h 523"/>
                    <a:gd name="T34" fmla="*/ 0 w 247"/>
                    <a:gd name="T35" fmla="*/ 0 h 523"/>
                    <a:gd name="T36" fmla="*/ 0 w 247"/>
                    <a:gd name="T37" fmla="*/ 0 h 523"/>
                    <a:gd name="T38" fmla="*/ 0 w 247"/>
                    <a:gd name="T39" fmla="*/ 0 h 523"/>
                    <a:gd name="T40" fmla="*/ 0 w 247"/>
                    <a:gd name="T41" fmla="*/ 0 h 523"/>
                    <a:gd name="T42" fmla="*/ 0 w 247"/>
                    <a:gd name="T43" fmla="*/ 0 h 523"/>
                    <a:gd name="T44" fmla="*/ 0 w 247"/>
                    <a:gd name="T45" fmla="*/ 0 h 523"/>
                    <a:gd name="T46" fmla="*/ 0 w 247"/>
                    <a:gd name="T47" fmla="*/ 0 h 523"/>
                    <a:gd name="T48" fmla="*/ 0 w 247"/>
                    <a:gd name="T49" fmla="*/ 0 h 523"/>
                    <a:gd name="T50" fmla="*/ 0 w 247"/>
                    <a:gd name="T51" fmla="*/ 0 h 523"/>
                    <a:gd name="T52" fmla="*/ 0 w 247"/>
                    <a:gd name="T53" fmla="*/ 0 h 523"/>
                    <a:gd name="T54" fmla="*/ 0 w 247"/>
                    <a:gd name="T55" fmla="*/ 0 h 523"/>
                    <a:gd name="T56" fmla="*/ 0 w 247"/>
                    <a:gd name="T57" fmla="*/ 0 h 523"/>
                    <a:gd name="T58" fmla="*/ 0 w 247"/>
                    <a:gd name="T59" fmla="*/ 0 h 523"/>
                    <a:gd name="T60" fmla="*/ 0 w 247"/>
                    <a:gd name="T61" fmla="*/ 0 h 523"/>
                    <a:gd name="T62" fmla="*/ 0 w 247"/>
                    <a:gd name="T63" fmla="*/ 0 h 523"/>
                    <a:gd name="T64" fmla="*/ 0 w 247"/>
                    <a:gd name="T65" fmla="*/ 0 h 523"/>
                    <a:gd name="T66" fmla="*/ 0 w 247"/>
                    <a:gd name="T67" fmla="*/ 0 h 523"/>
                    <a:gd name="T68" fmla="*/ 0 w 247"/>
                    <a:gd name="T69" fmla="*/ 0 h 523"/>
                    <a:gd name="T70" fmla="*/ 0 w 247"/>
                    <a:gd name="T71" fmla="*/ 0 h 523"/>
                    <a:gd name="T72" fmla="*/ 0 w 247"/>
                    <a:gd name="T73" fmla="*/ 0 h 523"/>
                    <a:gd name="T74" fmla="*/ 0 w 247"/>
                    <a:gd name="T75" fmla="*/ 0 h 523"/>
                    <a:gd name="T76" fmla="*/ 0 w 247"/>
                    <a:gd name="T77" fmla="*/ 0 h 523"/>
                    <a:gd name="T78" fmla="*/ 0 w 247"/>
                    <a:gd name="T79" fmla="*/ 0 h 523"/>
                    <a:gd name="T80" fmla="*/ 0 w 247"/>
                    <a:gd name="T81" fmla="*/ 0 h 523"/>
                    <a:gd name="T82" fmla="*/ 0 w 247"/>
                    <a:gd name="T83" fmla="*/ 0 h 523"/>
                    <a:gd name="T84" fmla="*/ 0 w 247"/>
                    <a:gd name="T85" fmla="*/ 0 h 523"/>
                    <a:gd name="T86" fmla="*/ 0 w 247"/>
                    <a:gd name="T87" fmla="*/ 0 h 523"/>
                    <a:gd name="T88" fmla="*/ 0 w 247"/>
                    <a:gd name="T89" fmla="*/ 0 h 523"/>
                    <a:gd name="T90" fmla="*/ 0 w 247"/>
                    <a:gd name="T91" fmla="*/ 0 h 523"/>
                    <a:gd name="T92" fmla="*/ 0 w 247"/>
                    <a:gd name="T93" fmla="*/ 0 h 523"/>
                    <a:gd name="T94" fmla="*/ 0 w 247"/>
                    <a:gd name="T95" fmla="*/ 0 h 523"/>
                    <a:gd name="T96" fmla="*/ 0 w 247"/>
                    <a:gd name="T97" fmla="*/ 0 h 523"/>
                    <a:gd name="T98" fmla="*/ 0 w 247"/>
                    <a:gd name="T99" fmla="*/ 0 h 523"/>
                    <a:gd name="T100" fmla="*/ 0 w 247"/>
                    <a:gd name="T101" fmla="*/ 0 h 523"/>
                    <a:gd name="T102" fmla="*/ 0 w 247"/>
                    <a:gd name="T103" fmla="*/ 0 h 523"/>
                    <a:gd name="T104" fmla="*/ 0 w 247"/>
                    <a:gd name="T105" fmla="*/ 0 h 523"/>
                    <a:gd name="T106" fmla="*/ 0 w 247"/>
                    <a:gd name="T107" fmla="*/ 0 h 523"/>
                    <a:gd name="T108" fmla="*/ 0 w 247"/>
                    <a:gd name="T109" fmla="*/ 0 h 523"/>
                    <a:gd name="T110" fmla="*/ 0 w 247"/>
                    <a:gd name="T111" fmla="*/ 0 h 523"/>
                    <a:gd name="T112" fmla="*/ 0 w 247"/>
                    <a:gd name="T113" fmla="*/ 0 h 523"/>
                    <a:gd name="T114" fmla="*/ 0 w 247"/>
                    <a:gd name="T115" fmla="*/ 0 h 523"/>
                    <a:gd name="T116" fmla="*/ 0 w 247"/>
                    <a:gd name="T117" fmla="*/ 0 h 523"/>
                    <a:gd name="T118" fmla="*/ 0 w 247"/>
                    <a:gd name="T119" fmla="*/ 0 h 523"/>
                    <a:gd name="T120" fmla="*/ 0 w 247"/>
                    <a:gd name="T121" fmla="*/ 0 h 523"/>
                    <a:gd name="T122" fmla="*/ 0 w 247"/>
                    <a:gd name="T123" fmla="*/ 0 h 52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7" h="523">
                      <a:moveTo>
                        <a:pt x="204" y="144"/>
                      </a:moveTo>
                      <a:lnTo>
                        <a:pt x="204" y="144"/>
                      </a:lnTo>
                      <a:lnTo>
                        <a:pt x="195" y="144"/>
                      </a:lnTo>
                      <a:lnTo>
                        <a:pt x="186" y="138"/>
                      </a:lnTo>
                      <a:lnTo>
                        <a:pt x="178" y="138"/>
                      </a:lnTo>
                      <a:lnTo>
                        <a:pt x="169" y="132"/>
                      </a:lnTo>
                      <a:lnTo>
                        <a:pt x="162" y="124"/>
                      </a:lnTo>
                      <a:lnTo>
                        <a:pt x="162" y="116"/>
                      </a:lnTo>
                      <a:lnTo>
                        <a:pt x="162" y="108"/>
                      </a:lnTo>
                      <a:lnTo>
                        <a:pt x="169" y="108"/>
                      </a:lnTo>
                      <a:lnTo>
                        <a:pt x="178" y="101"/>
                      </a:lnTo>
                      <a:lnTo>
                        <a:pt x="178" y="95"/>
                      </a:lnTo>
                      <a:lnTo>
                        <a:pt x="186" y="87"/>
                      </a:lnTo>
                      <a:lnTo>
                        <a:pt x="186" y="79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0"/>
                      </a:lnTo>
                      <a:lnTo>
                        <a:pt x="186" y="44"/>
                      </a:lnTo>
                      <a:lnTo>
                        <a:pt x="186" y="36"/>
                      </a:lnTo>
                      <a:lnTo>
                        <a:pt x="178" y="28"/>
                      </a:lnTo>
                      <a:lnTo>
                        <a:pt x="169" y="22"/>
                      </a:lnTo>
                      <a:lnTo>
                        <a:pt x="162" y="16"/>
                      </a:lnTo>
                      <a:lnTo>
                        <a:pt x="153" y="8"/>
                      </a:lnTo>
                      <a:lnTo>
                        <a:pt x="143" y="8"/>
                      </a:lnTo>
                      <a:lnTo>
                        <a:pt x="136" y="0"/>
                      </a:lnTo>
                      <a:lnTo>
                        <a:pt x="127" y="0"/>
                      </a:lnTo>
                      <a:lnTo>
                        <a:pt x="119" y="0"/>
                      </a:lnTo>
                      <a:lnTo>
                        <a:pt x="103" y="8"/>
                      </a:lnTo>
                      <a:lnTo>
                        <a:pt x="94" y="8"/>
                      </a:lnTo>
                      <a:lnTo>
                        <a:pt x="84" y="16"/>
                      </a:lnTo>
                      <a:lnTo>
                        <a:pt x="77" y="22"/>
                      </a:lnTo>
                      <a:lnTo>
                        <a:pt x="77" y="28"/>
                      </a:lnTo>
                      <a:lnTo>
                        <a:pt x="68" y="36"/>
                      </a:lnTo>
                      <a:lnTo>
                        <a:pt x="68" y="44"/>
                      </a:lnTo>
                      <a:lnTo>
                        <a:pt x="60" y="50"/>
                      </a:lnTo>
                      <a:lnTo>
                        <a:pt x="60" y="65"/>
                      </a:lnTo>
                      <a:lnTo>
                        <a:pt x="60" y="73"/>
                      </a:lnTo>
                      <a:lnTo>
                        <a:pt x="68" y="79"/>
                      </a:lnTo>
                      <a:lnTo>
                        <a:pt x="68" y="87"/>
                      </a:lnTo>
                      <a:lnTo>
                        <a:pt x="68" y="95"/>
                      </a:lnTo>
                      <a:lnTo>
                        <a:pt x="77" y="101"/>
                      </a:lnTo>
                      <a:lnTo>
                        <a:pt x="84" y="108"/>
                      </a:lnTo>
                      <a:lnTo>
                        <a:pt x="84" y="116"/>
                      </a:lnTo>
                      <a:lnTo>
                        <a:pt x="84" y="124"/>
                      </a:lnTo>
                      <a:lnTo>
                        <a:pt x="84" y="132"/>
                      </a:lnTo>
                      <a:lnTo>
                        <a:pt x="77" y="138"/>
                      </a:lnTo>
                      <a:lnTo>
                        <a:pt x="68" y="138"/>
                      </a:lnTo>
                      <a:lnTo>
                        <a:pt x="60" y="144"/>
                      </a:lnTo>
                      <a:lnTo>
                        <a:pt x="51" y="144"/>
                      </a:lnTo>
                      <a:lnTo>
                        <a:pt x="35" y="152"/>
                      </a:lnTo>
                      <a:lnTo>
                        <a:pt x="25" y="160"/>
                      </a:lnTo>
                      <a:lnTo>
                        <a:pt x="18" y="160"/>
                      </a:lnTo>
                      <a:lnTo>
                        <a:pt x="9" y="168"/>
                      </a:lnTo>
                      <a:lnTo>
                        <a:pt x="9" y="173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5"/>
                      </a:lnTo>
                      <a:lnTo>
                        <a:pt x="9" y="313"/>
                      </a:lnTo>
                      <a:lnTo>
                        <a:pt x="18" y="319"/>
                      </a:lnTo>
                      <a:lnTo>
                        <a:pt x="18" y="334"/>
                      </a:lnTo>
                      <a:lnTo>
                        <a:pt x="25" y="334"/>
                      </a:lnTo>
                      <a:lnTo>
                        <a:pt x="35" y="341"/>
                      </a:lnTo>
                      <a:lnTo>
                        <a:pt x="42" y="349"/>
                      </a:lnTo>
                      <a:lnTo>
                        <a:pt x="51" y="349"/>
                      </a:lnTo>
                      <a:lnTo>
                        <a:pt x="51" y="354"/>
                      </a:lnTo>
                      <a:lnTo>
                        <a:pt x="51" y="217"/>
                      </a:lnTo>
                      <a:lnTo>
                        <a:pt x="51" y="370"/>
                      </a:lnTo>
                      <a:lnTo>
                        <a:pt x="51" y="486"/>
                      </a:lnTo>
                      <a:lnTo>
                        <a:pt x="51" y="494"/>
                      </a:lnTo>
                      <a:lnTo>
                        <a:pt x="51" y="501"/>
                      </a:lnTo>
                      <a:lnTo>
                        <a:pt x="60" y="507"/>
                      </a:lnTo>
                      <a:lnTo>
                        <a:pt x="60" y="515"/>
                      </a:lnTo>
                      <a:lnTo>
                        <a:pt x="68" y="515"/>
                      </a:lnTo>
                      <a:lnTo>
                        <a:pt x="68" y="523"/>
                      </a:lnTo>
                      <a:lnTo>
                        <a:pt x="77" y="523"/>
                      </a:lnTo>
                      <a:lnTo>
                        <a:pt x="84" y="523"/>
                      </a:lnTo>
                      <a:lnTo>
                        <a:pt x="94" y="523"/>
                      </a:lnTo>
                      <a:lnTo>
                        <a:pt x="103" y="523"/>
                      </a:lnTo>
                      <a:lnTo>
                        <a:pt x="110" y="515"/>
                      </a:lnTo>
                      <a:lnTo>
                        <a:pt x="119" y="507"/>
                      </a:lnTo>
                      <a:lnTo>
                        <a:pt x="127" y="501"/>
                      </a:lnTo>
                      <a:lnTo>
                        <a:pt x="127" y="494"/>
                      </a:lnTo>
                      <a:lnTo>
                        <a:pt x="127" y="486"/>
                      </a:lnTo>
                      <a:lnTo>
                        <a:pt x="127" y="291"/>
                      </a:lnTo>
                      <a:lnTo>
                        <a:pt x="127" y="486"/>
                      </a:lnTo>
                      <a:lnTo>
                        <a:pt x="127" y="494"/>
                      </a:lnTo>
                      <a:lnTo>
                        <a:pt x="127" y="501"/>
                      </a:lnTo>
                      <a:lnTo>
                        <a:pt x="127" y="507"/>
                      </a:lnTo>
                      <a:lnTo>
                        <a:pt x="136" y="507"/>
                      </a:lnTo>
                      <a:lnTo>
                        <a:pt x="136" y="515"/>
                      </a:lnTo>
                      <a:lnTo>
                        <a:pt x="143" y="515"/>
                      </a:lnTo>
                      <a:lnTo>
                        <a:pt x="143" y="523"/>
                      </a:lnTo>
                      <a:lnTo>
                        <a:pt x="153" y="523"/>
                      </a:lnTo>
                      <a:lnTo>
                        <a:pt x="162" y="523"/>
                      </a:lnTo>
                      <a:lnTo>
                        <a:pt x="169" y="523"/>
                      </a:lnTo>
                      <a:lnTo>
                        <a:pt x="178" y="523"/>
                      </a:lnTo>
                      <a:lnTo>
                        <a:pt x="186" y="515"/>
                      </a:lnTo>
                      <a:lnTo>
                        <a:pt x="195" y="507"/>
                      </a:lnTo>
                      <a:lnTo>
                        <a:pt x="195" y="501"/>
                      </a:lnTo>
                      <a:lnTo>
                        <a:pt x="195" y="494"/>
                      </a:lnTo>
                      <a:lnTo>
                        <a:pt x="195" y="486"/>
                      </a:lnTo>
                      <a:lnTo>
                        <a:pt x="195" y="370"/>
                      </a:lnTo>
                      <a:lnTo>
                        <a:pt x="195" y="217"/>
                      </a:lnTo>
                      <a:lnTo>
                        <a:pt x="195" y="354"/>
                      </a:lnTo>
                      <a:lnTo>
                        <a:pt x="204" y="349"/>
                      </a:lnTo>
                      <a:lnTo>
                        <a:pt x="211" y="349"/>
                      </a:lnTo>
                      <a:lnTo>
                        <a:pt x="211" y="341"/>
                      </a:lnTo>
                      <a:lnTo>
                        <a:pt x="221" y="334"/>
                      </a:lnTo>
                      <a:lnTo>
                        <a:pt x="228" y="326"/>
                      </a:lnTo>
                      <a:lnTo>
                        <a:pt x="237" y="319"/>
                      </a:lnTo>
                      <a:lnTo>
                        <a:pt x="247" y="313"/>
                      </a:lnTo>
                      <a:lnTo>
                        <a:pt x="247" y="305"/>
                      </a:lnTo>
                      <a:lnTo>
                        <a:pt x="247" y="291"/>
                      </a:lnTo>
                      <a:lnTo>
                        <a:pt x="247" y="197"/>
                      </a:lnTo>
                      <a:lnTo>
                        <a:pt x="247" y="189"/>
                      </a:lnTo>
                      <a:lnTo>
                        <a:pt x="247" y="181"/>
                      </a:lnTo>
                      <a:lnTo>
                        <a:pt x="247" y="173"/>
                      </a:lnTo>
                      <a:lnTo>
                        <a:pt x="247" y="168"/>
                      </a:lnTo>
                      <a:lnTo>
                        <a:pt x="237" y="160"/>
                      </a:lnTo>
                      <a:lnTo>
                        <a:pt x="228" y="160"/>
                      </a:lnTo>
                      <a:lnTo>
                        <a:pt x="221" y="152"/>
                      </a:lnTo>
                      <a:lnTo>
                        <a:pt x="204" y="144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  <p:grpSp>
          <p:nvGrpSpPr>
            <p:cNvPr id="86" name="Group 345"/>
            <p:cNvGrpSpPr>
              <a:grpSpLocks/>
            </p:cNvGrpSpPr>
            <p:nvPr/>
          </p:nvGrpSpPr>
          <p:grpSpPr bwMode="auto">
            <a:xfrm>
              <a:off x="2475" y="3303"/>
              <a:ext cx="107" cy="237"/>
              <a:chOff x="2752" y="2838"/>
              <a:chExt cx="123" cy="263"/>
            </a:xfrm>
          </p:grpSpPr>
          <p:sp>
            <p:nvSpPr>
              <p:cNvPr id="169" name="Freeform 346"/>
              <p:cNvSpPr>
                <a:spLocks/>
              </p:cNvSpPr>
              <p:nvPr/>
            </p:nvSpPr>
            <p:spPr bwMode="auto">
              <a:xfrm>
                <a:off x="2752" y="2838"/>
                <a:ext cx="123" cy="263"/>
              </a:xfrm>
              <a:custGeom>
                <a:avLst/>
                <a:gdLst>
                  <a:gd name="T0" fmla="*/ 0 w 247"/>
                  <a:gd name="T1" fmla="*/ 1 h 525"/>
                  <a:gd name="T2" fmla="*/ 0 w 247"/>
                  <a:gd name="T3" fmla="*/ 1 h 525"/>
                  <a:gd name="T4" fmla="*/ 0 w 247"/>
                  <a:gd name="T5" fmla="*/ 1 h 525"/>
                  <a:gd name="T6" fmla="*/ 0 w 247"/>
                  <a:gd name="T7" fmla="*/ 1 h 525"/>
                  <a:gd name="T8" fmla="*/ 0 w 247"/>
                  <a:gd name="T9" fmla="*/ 1 h 525"/>
                  <a:gd name="T10" fmla="*/ 0 w 247"/>
                  <a:gd name="T11" fmla="*/ 1 h 525"/>
                  <a:gd name="T12" fmla="*/ 0 w 247"/>
                  <a:gd name="T13" fmla="*/ 1 h 525"/>
                  <a:gd name="T14" fmla="*/ 0 w 247"/>
                  <a:gd name="T15" fmla="*/ 1 h 525"/>
                  <a:gd name="T16" fmla="*/ 0 w 247"/>
                  <a:gd name="T17" fmla="*/ 1 h 525"/>
                  <a:gd name="T18" fmla="*/ 0 w 247"/>
                  <a:gd name="T19" fmla="*/ 1 h 525"/>
                  <a:gd name="T20" fmla="*/ 0 w 247"/>
                  <a:gd name="T21" fmla="*/ 1 h 525"/>
                  <a:gd name="T22" fmla="*/ 0 w 247"/>
                  <a:gd name="T23" fmla="*/ 1 h 525"/>
                  <a:gd name="T24" fmla="*/ 0 w 247"/>
                  <a:gd name="T25" fmla="*/ 0 h 525"/>
                  <a:gd name="T26" fmla="*/ 0 w 247"/>
                  <a:gd name="T27" fmla="*/ 1 h 525"/>
                  <a:gd name="T28" fmla="*/ 0 w 247"/>
                  <a:gd name="T29" fmla="*/ 1 h 525"/>
                  <a:gd name="T30" fmla="*/ 0 w 247"/>
                  <a:gd name="T31" fmla="*/ 1 h 525"/>
                  <a:gd name="T32" fmla="*/ 0 w 247"/>
                  <a:gd name="T33" fmla="*/ 1 h 525"/>
                  <a:gd name="T34" fmla="*/ 0 w 247"/>
                  <a:gd name="T35" fmla="*/ 1 h 525"/>
                  <a:gd name="T36" fmla="*/ 0 w 247"/>
                  <a:gd name="T37" fmla="*/ 1 h 525"/>
                  <a:gd name="T38" fmla="*/ 0 w 247"/>
                  <a:gd name="T39" fmla="*/ 1 h 525"/>
                  <a:gd name="T40" fmla="*/ 0 w 247"/>
                  <a:gd name="T41" fmla="*/ 1 h 525"/>
                  <a:gd name="T42" fmla="*/ 0 w 247"/>
                  <a:gd name="T43" fmla="*/ 1 h 525"/>
                  <a:gd name="T44" fmla="*/ 0 w 247"/>
                  <a:gd name="T45" fmla="*/ 1 h 525"/>
                  <a:gd name="T46" fmla="*/ 0 w 247"/>
                  <a:gd name="T47" fmla="*/ 1 h 525"/>
                  <a:gd name="T48" fmla="*/ 0 w 247"/>
                  <a:gd name="T49" fmla="*/ 1 h 525"/>
                  <a:gd name="T50" fmla="*/ 0 w 247"/>
                  <a:gd name="T51" fmla="*/ 1 h 525"/>
                  <a:gd name="T52" fmla="*/ 0 w 247"/>
                  <a:gd name="T53" fmla="*/ 1 h 525"/>
                  <a:gd name="T54" fmla="*/ 0 w 247"/>
                  <a:gd name="T55" fmla="*/ 1 h 525"/>
                  <a:gd name="T56" fmla="*/ 0 w 247"/>
                  <a:gd name="T57" fmla="*/ 1 h 525"/>
                  <a:gd name="T58" fmla="*/ 0 w 247"/>
                  <a:gd name="T59" fmla="*/ 1 h 525"/>
                  <a:gd name="T60" fmla="*/ 0 w 247"/>
                  <a:gd name="T61" fmla="*/ 1 h 525"/>
                  <a:gd name="T62" fmla="*/ 0 w 247"/>
                  <a:gd name="T63" fmla="*/ 1 h 525"/>
                  <a:gd name="T64" fmla="*/ 0 w 247"/>
                  <a:gd name="T65" fmla="*/ 1 h 525"/>
                  <a:gd name="T66" fmla="*/ 0 w 247"/>
                  <a:gd name="T67" fmla="*/ 1 h 525"/>
                  <a:gd name="T68" fmla="*/ 0 w 247"/>
                  <a:gd name="T69" fmla="*/ 1 h 525"/>
                  <a:gd name="T70" fmla="*/ 0 w 247"/>
                  <a:gd name="T71" fmla="*/ 1 h 525"/>
                  <a:gd name="T72" fmla="*/ 0 w 247"/>
                  <a:gd name="T73" fmla="*/ 1 h 525"/>
                  <a:gd name="T74" fmla="*/ 0 w 247"/>
                  <a:gd name="T75" fmla="*/ 1 h 525"/>
                  <a:gd name="T76" fmla="*/ 0 w 247"/>
                  <a:gd name="T77" fmla="*/ 1 h 525"/>
                  <a:gd name="T78" fmla="*/ 0 w 247"/>
                  <a:gd name="T79" fmla="*/ 1 h 525"/>
                  <a:gd name="T80" fmla="*/ 0 w 247"/>
                  <a:gd name="T81" fmla="*/ 1 h 525"/>
                  <a:gd name="T82" fmla="*/ 0 w 247"/>
                  <a:gd name="T83" fmla="*/ 1 h 525"/>
                  <a:gd name="T84" fmla="*/ 0 w 247"/>
                  <a:gd name="T85" fmla="*/ 1 h 525"/>
                  <a:gd name="T86" fmla="*/ 0 w 247"/>
                  <a:gd name="T87" fmla="*/ 1 h 525"/>
                  <a:gd name="T88" fmla="*/ 0 w 247"/>
                  <a:gd name="T89" fmla="*/ 1 h 525"/>
                  <a:gd name="T90" fmla="*/ 0 w 247"/>
                  <a:gd name="T91" fmla="*/ 1 h 525"/>
                  <a:gd name="T92" fmla="*/ 0 w 247"/>
                  <a:gd name="T93" fmla="*/ 1 h 525"/>
                  <a:gd name="T94" fmla="*/ 0 w 247"/>
                  <a:gd name="T95" fmla="*/ 1 h 525"/>
                  <a:gd name="T96" fmla="*/ 0 w 247"/>
                  <a:gd name="T97" fmla="*/ 1 h 525"/>
                  <a:gd name="T98" fmla="*/ 0 w 247"/>
                  <a:gd name="T99" fmla="*/ 1 h 525"/>
                  <a:gd name="T100" fmla="*/ 0 w 247"/>
                  <a:gd name="T101" fmla="*/ 1 h 525"/>
                  <a:gd name="T102" fmla="*/ 0 w 247"/>
                  <a:gd name="T103" fmla="*/ 1 h 525"/>
                  <a:gd name="T104" fmla="*/ 0 w 247"/>
                  <a:gd name="T105" fmla="*/ 1 h 525"/>
                  <a:gd name="T106" fmla="*/ 0 w 247"/>
                  <a:gd name="T107" fmla="*/ 1 h 525"/>
                  <a:gd name="T108" fmla="*/ 0 w 247"/>
                  <a:gd name="T109" fmla="*/ 1 h 525"/>
                  <a:gd name="T110" fmla="*/ 0 w 247"/>
                  <a:gd name="T111" fmla="*/ 1 h 525"/>
                  <a:gd name="T112" fmla="*/ 0 w 247"/>
                  <a:gd name="T113" fmla="*/ 1 h 525"/>
                  <a:gd name="T114" fmla="*/ 0 w 247"/>
                  <a:gd name="T115" fmla="*/ 1 h 525"/>
                  <a:gd name="T116" fmla="*/ 0 w 247"/>
                  <a:gd name="T117" fmla="*/ 1 h 525"/>
                  <a:gd name="T118" fmla="*/ 0 w 247"/>
                  <a:gd name="T119" fmla="*/ 1 h 525"/>
                  <a:gd name="T120" fmla="*/ 0 w 247"/>
                  <a:gd name="T121" fmla="*/ 1 h 525"/>
                  <a:gd name="T122" fmla="*/ 0 w 247"/>
                  <a:gd name="T123" fmla="*/ 1 h 52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7" h="525">
                    <a:moveTo>
                      <a:pt x="204" y="147"/>
                    </a:moveTo>
                    <a:lnTo>
                      <a:pt x="204" y="147"/>
                    </a:lnTo>
                    <a:lnTo>
                      <a:pt x="195" y="147"/>
                    </a:lnTo>
                    <a:lnTo>
                      <a:pt x="186" y="139"/>
                    </a:lnTo>
                    <a:lnTo>
                      <a:pt x="178" y="139"/>
                    </a:lnTo>
                    <a:lnTo>
                      <a:pt x="169" y="132"/>
                    </a:lnTo>
                    <a:lnTo>
                      <a:pt x="162" y="124"/>
                    </a:lnTo>
                    <a:lnTo>
                      <a:pt x="162" y="117"/>
                    </a:lnTo>
                    <a:lnTo>
                      <a:pt x="162" y="110"/>
                    </a:lnTo>
                    <a:lnTo>
                      <a:pt x="169" y="110"/>
                    </a:lnTo>
                    <a:lnTo>
                      <a:pt x="178" y="102"/>
                    </a:lnTo>
                    <a:lnTo>
                      <a:pt x="178" y="96"/>
                    </a:lnTo>
                    <a:lnTo>
                      <a:pt x="186" y="88"/>
                    </a:lnTo>
                    <a:lnTo>
                      <a:pt x="186" y="82"/>
                    </a:lnTo>
                    <a:lnTo>
                      <a:pt x="186" y="74"/>
                    </a:lnTo>
                    <a:lnTo>
                      <a:pt x="186" y="66"/>
                    </a:lnTo>
                    <a:lnTo>
                      <a:pt x="186" y="51"/>
                    </a:lnTo>
                    <a:lnTo>
                      <a:pt x="186" y="45"/>
                    </a:lnTo>
                    <a:lnTo>
                      <a:pt x="186" y="37"/>
                    </a:lnTo>
                    <a:lnTo>
                      <a:pt x="178" y="29"/>
                    </a:lnTo>
                    <a:lnTo>
                      <a:pt x="169" y="23"/>
                    </a:lnTo>
                    <a:lnTo>
                      <a:pt x="162" y="16"/>
                    </a:lnTo>
                    <a:lnTo>
                      <a:pt x="153" y="8"/>
                    </a:lnTo>
                    <a:lnTo>
                      <a:pt x="143" y="8"/>
                    </a:lnTo>
                    <a:lnTo>
                      <a:pt x="136" y="0"/>
                    </a:lnTo>
                    <a:lnTo>
                      <a:pt x="127" y="0"/>
                    </a:lnTo>
                    <a:lnTo>
                      <a:pt x="119" y="0"/>
                    </a:lnTo>
                    <a:lnTo>
                      <a:pt x="103" y="8"/>
                    </a:lnTo>
                    <a:lnTo>
                      <a:pt x="94" y="8"/>
                    </a:lnTo>
                    <a:lnTo>
                      <a:pt x="84" y="16"/>
                    </a:lnTo>
                    <a:lnTo>
                      <a:pt x="77" y="23"/>
                    </a:lnTo>
                    <a:lnTo>
                      <a:pt x="77" y="29"/>
                    </a:lnTo>
                    <a:lnTo>
                      <a:pt x="68" y="37"/>
                    </a:lnTo>
                    <a:lnTo>
                      <a:pt x="68" y="45"/>
                    </a:lnTo>
                    <a:lnTo>
                      <a:pt x="60" y="51"/>
                    </a:lnTo>
                    <a:lnTo>
                      <a:pt x="60" y="66"/>
                    </a:lnTo>
                    <a:lnTo>
                      <a:pt x="60" y="74"/>
                    </a:lnTo>
                    <a:lnTo>
                      <a:pt x="68" y="82"/>
                    </a:lnTo>
                    <a:lnTo>
                      <a:pt x="68" y="88"/>
                    </a:lnTo>
                    <a:lnTo>
                      <a:pt x="68" y="96"/>
                    </a:lnTo>
                    <a:lnTo>
                      <a:pt x="77" y="102"/>
                    </a:lnTo>
                    <a:lnTo>
                      <a:pt x="84" y="110"/>
                    </a:lnTo>
                    <a:lnTo>
                      <a:pt x="84" y="117"/>
                    </a:lnTo>
                    <a:lnTo>
                      <a:pt x="84" y="124"/>
                    </a:lnTo>
                    <a:lnTo>
                      <a:pt x="84" y="132"/>
                    </a:lnTo>
                    <a:lnTo>
                      <a:pt x="77" y="139"/>
                    </a:lnTo>
                    <a:lnTo>
                      <a:pt x="68" y="139"/>
                    </a:lnTo>
                    <a:lnTo>
                      <a:pt x="60" y="147"/>
                    </a:lnTo>
                    <a:lnTo>
                      <a:pt x="51" y="147"/>
                    </a:lnTo>
                    <a:lnTo>
                      <a:pt x="35" y="153"/>
                    </a:lnTo>
                    <a:lnTo>
                      <a:pt x="25" y="161"/>
                    </a:lnTo>
                    <a:lnTo>
                      <a:pt x="18" y="161"/>
                    </a:lnTo>
                    <a:lnTo>
                      <a:pt x="9" y="169"/>
                    </a:lnTo>
                    <a:lnTo>
                      <a:pt x="9" y="175"/>
                    </a:lnTo>
                    <a:lnTo>
                      <a:pt x="0" y="182"/>
                    </a:lnTo>
                    <a:lnTo>
                      <a:pt x="0" y="190"/>
                    </a:lnTo>
                    <a:lnTo>
                      <a:pt x="0" y="198"/>
                    </a:lnTo>
                    <a:lnTo>
                      <a:pt x="0" y="291"/>
                    </a:lnTo>
                    <a:lnTo>
                      <a:pt x="9" y="307"/>
                    </a:lnTo>
                    <a:lnTo>
                      <a:pt x="9" y="314"/>
                    </a:lnTo>
                    <a:lnTo>
                      <a:pt x="18" y="320"/>
                    </a:lnTo>
                    <a:lnTo>
                      <a:pt x="18" y="336"/>
                    </a:lnTo>
                    <a:lnTo>
                      <a:pt x="25" y="336"/>
                    </a:lnTo>
                    <a:lnTo>
                      <a:pt x="35" y="344"/>
                    </a:lnTo>
                    <a:lnTo>
                      <a:pt x="42" y="350"/>
                    </a:lnTo>
                    <a:lnTo>
                      <a:pt x="51" y="350"/>
                    </a:lnTo>
                    <a:lnTo>
                      <a:pt x="51" y="357"/>
                    </a:lnTo>
                    <a:lnTo>
                      <a:pt x="51" y="218"/>
                    </a:lnTo>
                    <a:lnTo>
                      <a:pt x="51" y="373"/>
                    </a:lnTo>
                    <a:lnTo>
                      <a:pt x="51" y="489"/>
                    </a:lnTo>
                    <a:lnTo>
                      <a:pt x="51" y="497"/>
                    </a:lnTo>
                    <a:lnTo>
                      <a:pt x="51" y="503"/>
                    </a:lnTo>
                    <a:lnTo>
                      <a:pt x="60" y="509"/>
                    </a:lnTo>
                    <a:lnTo>
                      <a:pt x="60" y="517"/>
                    </a:lnTo>
                    <a:lnTo>
                      <a:pt x="68" y="517"/>
                    </a:lnTo>
                    <a:lnTo>
                      <a:pt x="68" y="525"/>
                    </a:lnTo>
                    <a:lnTo>
                      <a:pt x="77" y="525"/>
                    </a:lnTo>
                    <a:lnTo>
                      <a:pt x="84" y="525"/>
                    </a:lnTo>
                    <a:lnTo>
                      <a:pt x="94" y="525"/>
                    </a:lnTo>
                    <a:lnTo>
                      <a:pt x="103" y="525"/>
                    </a:lnTo>
                    <a:lnTo>
                      <a:pt x="110" y="517"/>
                    </a:lnTo>
                    <a:lnTo>
                      <a:pt x="119" y="509"/>
                    </a:lnTo>
                    <a:lnTo>
                      <a:pt x="127" y="503"/>
                    </a:lnTo>
                    <a:lnTo>
                      <a:pt x="127" y="497"/>
                    </a:lnTo>
                    <a:lnTo>
                      <a:pt x="127" y="489"/>
                    </a:lnTo>
                    <a:lnTo>
                      <a:pt x="127" y="291"/>
                    </a:lnTo>
                    <a:lnTo>
                      <a:pt x="127" y="489"/>
                    </a:lnTo>
                    <a:lnTo>
                      <a:pt x="127" y="497"/>
                    </a:lnTo>
                    <a:lnTo>
                      <a:pt x="127" y="503"/>
                    </a:lnTo>
                    <a:lnTo>
                      <a:pt x="127" y="509"/>
                    </a:lnTo>
                    <a:lnTo>
                      <a:pt x="136" y="509"/>
                    </a:lnTo>
                    <a:lnTo>
                      <a:pt x="136" y="517"/>
                    </a:lnTo>
                    <a:lnTo>
                      <a:pt x="143" y="517"/>
                    </a:lnTo>
                    <a:lnTo>
                      <a:pt x="143" y="525"/>
                    </a:lnTo>
                    <a:lnTo>
                      <a:pt x="153" y="525"/>
                    </a:lnTo>
                    <a:lnTo>
                      <a:pt x="162" y="525"/>
                    </a:lnTo>
                    <a:lnTo>
                      <a:pt x="169" y="525"/>
                    </a:lnTo>
                    <a:lnTo>
                      <a:pt x="178" y="525"/>
                    </a:lnTo>
                    <a:lnTo>
                      <a:pt x="186" y="517"/>
                    </a:lnTo>
                    <a:lnTo>
                      <a:pt x="195" y="509"/>
                    </a:lnTo>
                    <a:lnTo>
                      <a:pt x="195" y="503"/>
                    </a:lnTo>
                    <a:lnTo>
                      <a:pt x="195" y="497"/>
                    </a:lnTo>
                    <a:lnTo>
                      <a:pt x="195" y="489"/>
                    </a:lnTo>
                    <a:lnTo>
                      <a:pt x="195" y="373"/>
                    </a:lnTo>
                    <a:lnTo>
                      <a:pt x="195" y="218"/>
                    </a:lnTo>
                    <a:lnTo>
                      <a:pt x="195" y="357"/>
                    </a:lnTo>
                    <a:lnTo>
                      <a:pt x="204" y="350"/>
                    </a:lnTo>
                    <a:lnTo>
                      <a:pt x="212" y="350"/>
                    </a:lnTo>
                    <a:lnTo>
                      <a:pt x="212" y="344"/>
                    </a:lnTo>
                    <a:lnTo>
                      <a:pt x="221" y="336"/>
                    </a:lnTo>
                    <a:lnTo>
                      <a:pt x="228" y="328"/>
                    </a:lnTo>
                    <a:lnTo>
                      <a:pt x="237" y="320"/>
                    </a:lnTo>
                    <a:lnTo>
                      <a:pt x="247" y="314"/>
                    </a:lnTo>
                    <a:lnTo>
                      <a:pt x="247" y="307"/>
                    </a:lnTo>
                    <a:lnTo>
                      <a:pt x="247" y="291"/>
                    </a:lnTo>
                    <a:lnTo>
                      <a:pt x="247" y="198"/>
                    </a:lnTo>
                    <a:lnTo>
                      <a:pt x="247" y="190"/>
                    </a:lnTo>
                    <a:lnTo>
                      <a:pt x="247" y="182"/>
                    </a:lnTo>
                    <a:lnTo>
                      <a:pt x="247" y="175"/>
                    </a:lnTo>
                    <a:lnTo>
                      <a:pt x="247" y="169"/>
                    </a:lnTo>
                    <a:lnTo>
                      <a:pt x="237" y="161"/>
                    </a:lnTo>
                    <a:lnTo>
                      <a:pt x="228" y="161"/>
                    </a:lnTo>
                    <a:lnTo>
                      <a:pt x="221" y="153"/>
                    </a:lnTo>
                    <a:lnTo>
                      <a:pt x="204" y="147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170" name="Group 347"/>
              <p:cNvGrpSpPr>
                <a:grpSpLocks/>
              </p:cNvGrpSpPr>
              <p:nvPr/>
            </p:nvGrpSpPr>
            <p:grpSpPr bwMode="auto">
              <a:xfrm>
                <a:off x="2752" y="2838"/>
                <a:ext cx="123" cy="263"/>
                <a:chOff x="2752" y="2838"/>
                <a:chExt cx="123" cy="263"/>
              </a:xfrm>
            </p:grpSpPr>
            <p:sp>
              <p:nvSpPr>
                <p:cNvPr id="171" name="Freeform 348"/>
                <p:cNvSpPr>
                  <a:spLocks/>
                </p:cNvSpPr>
                <p:nvPr/>
              </p:nvSpPr>
              <p:spPr bwMode="auto">
                <a:xfrm>
                  <a:off x="2752" y="2838"/>
                  <a:ext cx="123" cy="263"/>
                </a:xfrm>
                <a:custGeom>
                  <a:avLst/>
                  <a:gdLst>
                    <a:gd name="T0" fmla="*/ 0 w 247"/>
                    <a:gd name="T1" fmla="*/ 1 h 525"/>
                    <a:gd name="T2" fmla="*/ 0 w 247"/>
                    <a:gd name="T3" fmla="*/ 1 h 525"/>
                    <a:gd name="T4" fmla="*/ 0 w 247"/>
                    <a:gd name="T5" fmla="*/ 1 h 525"/>
                    <a:gd name="T6" fmla="*/ 0 w 247"/>
                    <a:gd name="T7" fmla="*/ 1 h 525"/>
                    <a:gd name="T8" fmla="*/ 0 w 247"/>
                    <a:gd name="T9" fmla="*/ 1 h 525"/>
                    <a:gd name="T10" fmla="*/ 0 w 247"/>
                    <a:gd name="T11" fmla="*/ 1 h 525"/>
                    <a:gd name="T12" fmla="*/ 0 w 247"/>
                    <a:gd name="T13" fmla="*/ 1 h 525"/>
                    <a:gd name="T14" fmla="*/ 0 w 247"/>
                    <a:gd name="T15" fmla="*/ 1 h 525"/>
                    <a:gd name="T16" fmla="*/ 0 w 247"/>
                    <a:gd name="T17" fmla="*/ 1 h 525"/>
                    <a:gd name="T18" fmla="*/ 0 w 247"/>
                    <a:gd name="T19" fmla="*/ 1 h 525"/>
                    <a:gd name="T20" fmla="*/ 0 w 247"/>
                    <a:gd name="T21" fmla="*/ 1 h 525"/>
                    <a:gd name="T22" fmla="*/ 0 w 247"/>
                    <a:gd name="T23" fmla="*/ 1 h 525"/>
                    <a:gd name="T24" fmla="*/ 0 w 247"/>
                    <a:gd name="T25" fmla="*/ 0 h 525"/>
                    <a:gd name="T26" fmla="*/ 0 w 247"/>
                    <a:gd name="T27" fmla="*/ 1 h 525"/>
                    <a:gd name="T28" fmla="*/ 0 w 247"/>
                    <a:gd name="T29" fmla="*/ 1 h 525"/>
                    <a:gd name="T30" fmla="*/ 0 w 247"/>
                    <a:gd name="T31" fmla="*/ 1 h 525"/>
                    <a:gd name="T32" fmla="*/ 0 w 247"/>
                    <a:gd name="T33" fmla="*/ 1 h 525"/>
                    <a:gd name="T34" fmla="*/ 0 w 247"/>
                    <a:gd name="T35" fmla="*/ 1 h 525"/>
                    <a:gd name="T36" fmla="*/ 0 w 247"/>
                    <a:gd name="T37" fmla="*/ 1 h 525"/>
                    <a:gd name="T38" fmla="*/ 0 w 247"/>
                    <a:gd name="T39" fmla="*/ 1 h 525"/>
                    <a:gd name="T40" fmla="*/ 0 w 247"/>
                    <a:gd name="T41" fmla="*/ 1 h 525"/>
                    <a:gd name="T42" fmla="*/ 0 w 247"/>
                    <a:gd name="T43" fmla="*/ 1 h 525"/>
                    <a:gd name="T44" fmla="*/ 0 w 247"/>
                    <a:gd name="T45" fmla="*/ 1 h 525"/>
                    <a:gd name="T46" fmla="*/ 0 w 247"/>
                    <a:gd name="T47" fmla="*/ 1 h 525"/>
                    <a:gd name="T48" fmla="*/ 0 w 247"/>
                    <a:gd name="T49" fmla="*/ 1 h 525"/>
                    <a:gd name="T50" fmla="*/ 0 w 247"/>
                    <a:gd name="T51" fmla="*/ 1 h 525"/>
                    <a:gd name="T52" fmla="*/ 0 w 247"/>
                    <a:gd name="T53" fmla="*/ 1 h 525"/>
                    <a:gd name="T54" fmla="*/ 0 w 247"/>
                    <a:gd name="T55" fmla="*/ 1 h 525"/>
                    <a:gd name="T56" fmla="*/ 0 w 247"/>
                    <a:gd name="T57" fmla="*/ 1 h 525"/>
                    <a:gd name="T58" fmla="*/ 0 w 247"/>
                    <a:gd name="T59" fmla="*/ 1 h 525"/>
                    <a:gd name="T60" fmla="*/ 0 w 247"/>
                    <a:gd name="T61" fmla="*/ 1 h 525"/>
                    <a:gd name="T62" fmla="*/ 0 w 247"/>
                    <a:gd name="T63" fmla="*/ 1 h 525"/>
                    <a:gd name="T64" fmla="*/ 0 w 247"/>
                    <a:gd name="T65" fmla="*/ 1 h 525"/>
                    <a:gd name="T66" fmla="*/ 0 w 247"/>
                    <a:gd name="T67" fmla="*/ 1 h 525"/>
                    <a:gd name="T68" fmla="*/ 0 w 247"/>
                    <a:gd name="T69" fmla="*/ 1 h 525"/>
                    <a:gd name="T70" fmla="*/ 0 w 247"/>
                    <a:gd name="T71" fmla="*/ 1 h 525"/>
                    <a:gd name="T72" fmla="*/ 0 w 247"/>
                    <a:gd name="T73" fmla="*/ 1 h 525"/>
                    <a:gd name="T74" fmla="*/ 0 w 247"/>
                    <a:gd name="T75" fmla="*/ 1 h 525"/>
                    <a:gd name="T76" fmla="*/ 0 w 247"/>
                    <a:gd name="T77" fmla="*/ 1 h 525"/>
                    <a:gd name="T78" fmla="*/ 0 w 247"/>
                    <a:gd name="T79" fmla="*/ 1 h 525"/>
                    <a:gd name="T80" fmla="*/ 0 w 247"/>
                    <a:gd name="T81" fmla="*/ 1 h 525"/>
                    <a:gd name="T82" fmla="*/ 0 w 247"/>
                    <a:gd name="T83" fmla="*/ 1 h 525"/>
                    <a:gd name="T84" fmla="*/ 0 w 247"/>
                    <a:gd name="T85" fmla="*/ 1 h 525"/>
                    <a:gd name="T86" fmla="*/ 0 w 247"/>
                    <a:gd name="T87" fmla="*/ 1 h 525"/>
                    <a:gd name="T88" fmla="*/ 0 w 247"/>
                    <a:gd name="T89" fmla="*/ 1 h 525"/>
                    <a:gd name="T90" fmla="*/ 0 w 247"/>
                    <a:gd name="T91" fmla="*/ 1 h 525"/>
                    <a:gd name="T92" fmla="*/ 0 w 247"/>
                    <a:gd name="T93" fmla="*/ 1 h 525"/>
                    <a:gd name="T94" fmla="*/ 0 w 247"/>
                    <a:gd name="T95" fmla="*/ 1 h 525"/>
                    <a:gd name="T96" fmla="*/ 0 w 247"/>
                    <a:gd name="T97" fmla="*/ 1 h 525"/>
                    <a:gd name="T98" fmla="*/ 0 w 247"/>
                    <a:gd name="T99" fmla="*/ 1 h 525"/>
                    <a:gd name="T100" fmla="*/ 0 w 247"/>
                    <a:gd name="T101" fmla="*/ 1 h 525"/>
                    <a:gd name="T102" fmla="*/ 0 w 247"/>
                    <a:gd name="T103" fmla="*/ 1 h 525"/>
                    <a:gd name="T104" fmla="*/ 0 w 247"/>
                    <a:gd name="T105" fmla="*/ 1 h 525"/>
                    <a:gd name="T106" fmla="*/ 0 w 247"/>
                    <a:gd name="T107" fmla="*/ 1 h 525"/>
                    <a:gd name="T108" fmla="*/ 0 w 247"/>
                    <a:gd name="T109" fmla="*/ 1 h 525"/>
                    <a:gd name="T110" fmla="*/ 0 w 247"/>
                    <a:gd name="T111" fmla="*/ 1 h 525"/>
                    <a:gd name="T112" fmla="*/ 0 w 247"/>
                    <a:gd name="T113" fmla="*/ 1 h 525"/>
                    <a:gd name="T114" fmla="*/ 0 w 247"/>
                    <a:gd name="T115" fmla="*/ 1 h 525"/>
                    <a:gd name="T116" fmla="*/ 0 w 247"/>
                    <a:gd name="T117" fmla="*/ 1 h 525"/>
                    <a:gd name="T118" fmla="*/ 0 w 247"/>
                    <a:gd name="T119" fmla="*/ 1 h 525"/>
                    <a:gd name="T120" fmla="*/ 0 w 247"/>
                    <a:gd name="T121" fmla="*/ 1 h 525"/>
                    <a:gd name="T122" fmla="*/ 0 w 247"/>
                    <a:gd name="T123" fmla="*/ 1 h 525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7" h="525">
                      <a:moveTo>
                        <a:pt x="204" y="147"/>
                      </a:moveTo>
                      <a:lnTo>
                        <a:pt x="204" y="147"/>
                      </a:lnTo>
                      <a:lnTo>
                        <a:pt x="195" y="147"/>
                      </a:lnTo>
                      <a:lnTo>
                        <a:pt x="186" y="139"/>
                      </a:lnTo>
                      <a:lnTo>
                        <a:pt x="178" y="139"/>
                      </a:lnTo>
                      <a:lnTo>
                        <a:pt x="169" y="132"/>
                      </a:lnTo>
                      <a:lnTo>
                        <a:pt x="162" y="124"/>
                      </a:lnTo>
                      <a:lnTo>
                        <a:pt x="162" y="117"/>
                      </a:lnTo>
                      <a:lnTo>
                        <a:pt x="162" y="110"/>
                      </a:lnTo>
                      <a:lnTo>
                        <a:pt x="169" y="110"/>
                      </a:lnTo>
                      <a:lnTo>
                        <a:pt x="178" y="102"/>
                      </a:lnTo>
                      <a:lnTo>
                        <a:pt x="178" y="96"/>
                      </a:lnTo>
                      <a:lnTo>
                        <a:pt x="186" y="88"/>
                      </a:lnTo>
                      <a:lnTo>
                        <a:pt x="186" y="82"/>
                      </a:lnTo>
                      <a:lnTo>
                        <a:pt x="186" y="74"/>
                      </a:lnTo>
                      <a:lnTo>
                        <a:pt x="186" y="66"/>
                      </a:lnTo>
                      <a:lnTo>
                        <a:pt x="186" y="51"/>
                      </a:lnTo>
                      <a:lnTo>
                        <a:pt x="186" y="45"/>
                      </a:lnTo>
                      <a:lnTo>
                        <a:pt x="186" y="37"/>
                      </a:lnTo>
                      <a:lnTo>
                        <a:pt x="178" y="29"/>
                      </a:lnTo>
                      <a:lnTo>
                        <a:pt x="169" y="23"/>
                      </a:lnTo>
                      <a:lnTo>
                        <a:pt x="162" y="16"/>
                      </a:lnTo>
                      <a:lnTo>
                        <a:pt x="153" y="8"/>
                      </a:lnTo>
                      <a:lnTo>
                        <a:pt x="143" y="8"/>
                      </a:lnTo>
                      <a:lnTo>
                        <a:pt x="136" y="0"/>
                      </a:lnTo>
                      <a:lnTo>
                        <a:pt x="127" y="0"/>
                      </a:lnTo>
                      <a:lnTo>
                        <a:pt x="119" y="0"/>
                      </a:lnTo>
                      <a:lnTo>
                        <a:pt x="103" y="8"/>
                      </a:lnTo>
                      <a:lnTo>
                        <a:pt x="94" y="8"/>
                      </a:lnTo>
                      <a:lnTo>
                        <a:pt x="84" y="16"/>
                      </a:lnTo>
                      <a:lnTo>
                        <a:pt x="77" y="23"/>
                      </a:lnTo>
                      <a:lnTo>
                        <a:pt x="77" y="29"/>
                      </a:lnTo>
                      <a:lnTo>
                        <a:pt x="68" y="37"/>
                      </a:lnTo>
                      <a:lnTo>
                        <a:pt x="68" y="45"/>
                      </a:lnTo>
                      <a:lnTo>
                        <a:pt x="60" y="51"/>
                      </a:lnTo>
                      <a:lnTo>
                        <a:pt x="60" y="66"/>
                      </a:lnTo>
                      <a:lnTo>
                        <a:pt x="60" y="74"/>
                      </a:lnTo>
                      <a:lnTo>
                        <a:pt x="68" y="82"/>
                      </a:lnTo>
                      <a:lnTo>
                        <a:pt x="68" y="88"/>
                      </a:lnTo>
                      <a:lnTo>
                        <a:pt x="68" y="96"/>
                      </a:lnTo>
                      <a:lnTo>
                        <a:pt x="77" y="102"/>
                      </a:lnTo>
                      <a:lnTo>
                        <a:pt x="84" y="110"/>
                      </a:lnTo>
                      <a:lnTo>
                        <a:pt x="84" y="117"/>
                      </a:lnTo>
                      <a:lnTo>
                        <a:pt x="84" y="124"/>
                      </a:lnTo>
                      <a:lnTo>
                        <a:pt x="84" y="132"/>
                      </a:lnTo>
                      <a:lnTo>
                        <a:pt x="77" y="139"/>
                      </a:lnTo>
                      <a:lnTo>
                        <a:pt x="68" y="139"/>
                      </a:lnTo>
                      <a:lnTo>
                        <a:pt x="60" y="147"/>
                      </a:lnTo>
                      <a:lnTo>
                        <a:pt x="51" y="147"/>
                      </a:lnTo>
                      <a:lnTo>
                        <a:pt x="35" y="153"/>
                      </a:lnTo>
                      <a:lnTo>
                        <a:pt x="25" y="161"/>
                      </a:lnTo>
                      <a:lnTo>
                        <a:pt x="18" y="161"/>
                      </a:lnTo>
                      <a:lnTo>
                        <a:pt x="9" y="169"/>
                      </a:lnTo>
                      <a:lnTo>
                        <a:pt x="9" y="175"/>
                      </a:lnTo>
                      <a:lnTo>
                        <a:pt x="0" y="182"/>
                      </a:lnTo>
                      <a:lnTo>
                        <a:pt x="0" y="190"/>
                      </a:lnTo>
                      <a:lnTo>
                        <a:pt x="0" y="198"/>
                      </a:lnTo>
                      <a:lnTo>
                        <a:pt x="0" y="291"/>
                      </a:lnTo>
                      <a:lnTo>
                        <a:pt x="9" y="307"/>
                      </a:lnTo>
                      <a:lnTo>
                        <a:pt x="9" y="314"/>
                      </a:lnTo>
                      <a:lnTo>
                        <a:pt x="18" y="320"/>
                      </a:lnTo>
                      <a:lnTo>
                        <a:pt x="18" y="336"/>
                      </a:lnTo>
                      <a:lnTo>
                        <a:pt x="25" y="336"/>
                      </a:lnTo>
                      <a:lnTo>
                        <a:pt x="35" y="344"/>
                      </a:lnTo>
                      <a:lnTo>
                        <a:pt x="42" y="350"/>
                      </a:lnTo>
                      <a:lnTo>
                        <a:pt x="51" y="350"/>
                      </a:lnTo>
                      <a:lnTo>
                        <a:pt x="51" y="357"/>
                      </a:lnTo>
                      <a:lnTo>
                        <a:pt x="51" y="218"/>
                      </a:lnTo>
                      <a:lnTo>
                        <a:pt x="51" y="373"/>
                      </a:lnTo>
                      <a:lnTo>
                        <a:pt x="51" y="489"/>
                      </a:lnTo>
                      <a:lnTo>
                        <a:pt x="51" y="497"/>
                      </a:lnTo>
                      <a:lnTo>
                        <a:pt x="51" y="503"/>
                      </a:lnTo>
                      <a:lnTo>
                        <a:pt x="60" y="509"/>
                      </a:lnTo>
                      <a:lnTo>
                        <a:pt x="60" y="517"/>
                      </a:lnTo>
                      <a:lnTo>
                        <a:pt x="68" y="517"/>
                      </a:lnTo>
                      <a:lnTo>
                        <a:pt x="68" y="525"/>
                      </a:lnTo>
                      <a:lnTo>
                        <a:pt x="77" y="525"/>
                      </a:lnTo>
                      <a:lnTo>
                        <a:pt x="84" y="525"/>
                      </a:lnTo>
                      <a:lnTo>
                        <a:pt x="94" y="525"/>
                      </a:lnTo>
                      <a:lnTo>
                        <a:pt x="103" y="525"/>
                      </a:lnTo>
                      <a:lnTo>
                        <a:pt x="110" y="517"/>
                      </a:lnTo>
                      <a:lnTo>
                        <a:pt x="119" y="509"/>
                      </a:lnTo>
                      <a:lnTo>
                        <a:pt x="127" y="503"/>
                      </a:lnTo>
                      <a:lnTo>
                        <a:pt x="127" y="497"/>
                      </a:lnTo>
                      <a:lnTo>
                        <a:pt x="127" y="489"/>
                      </a:lnTo>
                      <a:lnTo>
                        <a:pt x="127" y="291"/>
                      </a:lnTo>
                      <a:lnTo>
                        <a:pt x="127" y="489"/>
                      </a:lnTo>
                      <a:lnTo>
                        <a:pt x="127" y="497"/>
                      </a:lnTo>
                      <a:lnTo>
                        <a:pt x="127" y="503"/>
                      </a:lnTo>
                      <a:lnTo>
                        <a:pt x="127" y="509"/>
                      </a:lnTo>
                      <a:lnTo>
                        <a:pt x="136" y="509"/>
                      </a:lnTo>
                      <a:lnTo>
                        <a:pt x="136" y="517"/>
                      </a:lnTo>
                      <a:lnTo>
                        <a:pt x="143" y="517"/>
                      </a:lnTo>
                      <a:lnTo>
                        <a:pt x="143" y="525"/>
                      </a:lnTo>
                      <a:lnTo>
                        <a:pt x="153" y="525"/>
                      </a:lnTo>
                      <a:lnTo>
                        <a:pt x="162" y="525"/>
                      </a:lnTo>
                      <a:lnTo>
                        <a:pt x="169" y="525"/>
                      </a:lnTo>
                      <a:lnTo>
                        <a:pt x="178" y="525"/>
                      </a:lnTo>
                      <a:lnTo>
                        <a:pt x="186" y="517"/>
                      </a:lnTo>
                      <a:lnTo>
                        <a:pt x="195" y="509"/>
                      </a:lnTo>
                      <a:lnTo>
                        <a:pt x="195" y="503"/>
                      </a:lnTo>
                      <a:lnTo>
                        <a:pt x="195" y="497"/>
                      </a:lnTo>
                      <a:lnTo>
                        <a:pt x="195" y="489"/>
                      </a:lnTo>
                      <a:lnTo>
                        <a:pt x="195" y="373"/>
                      </a:lnTo>
                      <a:lnTo>
                        <a:pt x="195" y="218"/>
                      </a:lnTo>
                      <a:lnTo>
                        <a:pt x="195" y="357"/>
                      </a:lnTo>
                      <a:lnTo>
                        <a:pt x="204" y="350"/>
                      </a:lnTo>
                      <a:lnTo>
                        <a:pt x="212" y="350"/>
                      </a:lnTo>
                      <a:lnTo>
                        <a:pt x="212" y="344"/>
                      </a:lnTo>
                      <a:lnTo>
                        <a:pt x="221" y="336"/>
                      </a:lnTo>
                      <a:lnTo>
                        <a:pt x="228" y="328"/>
                      </a:lnTo>
                      <a:lnTo>
                        <a:pt x="237" y="320"/>
                      </a:lnTo>
                      <a:lnTo>
                        <a:pt x="247" y="314"/>
                      </a:lnTo>
                      <a:lnTo>
                        <a:pt x="247" y="307"/>
                      </a:lnTo>
                      <a:lnTo>
                        <a:pt x="247" y="291"/>
                      </a:lnTo>
                      <a:lnTo>
                        <a:pt x="247" y="198"/>
                      </a:lnTo>
                      <a:lnTo>
                        <a:pt x="247" y="190"/>
                      </a:lnTo>
                      <a:lnTo>
                        <a:pt x="247" y="182"/>
                      </a:lnTo>
                      <a:lnTo>
                        <a:pt x="247" y="175"/>
                      </a:lnTo>
                      <a:lnTo>
                        <a:pt x="247" y="169"/>
                      </a:lnTo>
                      <a:lnTo>
                        <a:pt x="237" y="161"/>
                      </a:lnTo>
                      <a:lnTo>
                        <a:pt x="228" y="161"/>
                      </a:lnTo>
                      <a:lnTo>
                        <a:pt x="221" y="153"/>
                      </a:lnTo>
                      <a:lnTo>
                        <a:pt x="204" y="147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172" name="Freeform 349"/>
                <p:cNvSpPr>
                  <a:spLocks/>
                </p:cNvSpPr>
                <p:nvPr/>
              </p:nvSpPr>
              <p:spPr bwMode="auto">
                <a:xfrm>
                  <a:off x="2752" y="2838"/>
                  <a:ext cx="123" cy="263"/>
                </a:xfrm>
                <a:custGeom>
                  <a:avLst/>
                  <a:gdLst>
                    <a:gd name="T0" fmla="*/ 0 w 247"/>
                    <a:gd name="T1" fmla="*/ 1 h 525"/>
                    <a:gd name="T2" fmla="*/ 0 w 247"/>
                    <a:gd name="T3" fmla="*/ 1 h 525"/>
                    <a:gd name="T4" fmla="*/ 0 w 247"/>
                    <a:gd name="T5" fmla="*/ 1 h 525"/>
                    <a:gd name="T6" fmla="*/ 0 w 247"/>
                    <a:gd name="T7" fmla="*/ 1 h 525"/>
                    <a:gd name="T8" fmla="*/ 0 w 247"/>
                    <a:gd name="T9" fmla="*/ 1 h 525"/>
                    <a:gd name="T10" fmla="*/ 0 w 247"/>
                    <a:gd name="T11" fmla="*/ 1 h 525"/>
                    <a:gd name="T12" fmla="*/ 0 w 247"/>
                    <a:gd name="T13" fmla="*/ 1 h 525"/>
                    <a:gd name="T14" fmla="*/ 0 w 247"/>
                    <a:gd name="T15" fmla="*/ 1 h 525"/>
                    <a:gd name="T16" fmla="*/ 0 w 247"/>
                    <a:gd name="T17" fmla="*/ 1 h 525"/>
                    <a:gd name="T18" fmla="*/ 0 w 247"/>
                    <a:gd name="T19" fmla="*/ 1 h 525"/>
                    <a:gd name="T20" fmla="*/ 0 w 247"/>
                    <a:gd name="T21" fmla="*/ 1 h 525"/>
                    <a:gd name="T22" fmla="*/ 0 w 247"/>
                    <a:gd name="T23" fmla="*/ 1 h 525"/>
                    <a:gd name="T24" fmla="*/ 0 w 247"/>
                    <a:gd name="T25" fmla="*/ 0 h 525"/>
                    <a:gd name="T26" fmla="*/ 0 w 247"/>
                    <a:gd name="T27" fmla="*/ 1 h 525"/>
                    <a:gd name="T28" fmla="*/ 0 w 247"/>
                    <a:gd name="T29" fmla="*/ 1 h 525"/>
                    <a:gd name="T30" fmla="*/ 0 w 247"/>
                    <a:gd name="T31" fmla="*/ 1 h 525"/>
                    <a:gd name="T32" fmla="*/ 0 w 247"/>
                    <a:gd name="T33" fmla="*/ 1 h 525"/>
                    <a:gd name="T34" fmla="*/ 0 w 247"/>
                    <a:gd name="T35" fmla="*/ 1 h 525"/>
                    <a:gd name="T36" fmla="*/ 0 w 247"/>
                    <a:gd name="T37" fmla="*/ 1 h 525"/>
                    <a:gd name="T38" fmla="*/ 0 w 247"/>
                    <a:gd name="T39" fmla="*/ 1 h 525"/>
                    <a:gd name="T40" fmla="*/ 0 w 247"/>
                    <a:gd name="T41" fmla="*/ 1 h 525"/>
                    <a:gd name="T42" fmla="*/ 0 w 247"/>
                    <a:gd name="T43" fmla="*/ 1 h 525"/>
                    <a:gd name="T44" fmla="*/ 0 w 247"/>
                    <a:gd name="T45" fmla="*/ 1 h 525"/>
                    <a:gd name="T46" fmla="*/ 0 w 247"/>
                    <a:gd name="T47" fmla="*/ 1 h 525"/>
                    <a:gd name="T48" fmla="*/ 0 w 247"/>
                    <a:gd name="T49" fmla="*/ 1 h 525"/>
                    <a:gd name="T50" fmla="*/ 0 w 247"/>
                    <a:gd name="T51" fmla="*/ 1 h 525"/>
                    <a:gd name="T52" fmla="*/ 0 w 247"/>
                    <a:gd name="T53" fmla="*/ 1 h 525"/>
                    <a:gd name="T54" fmla="*/ 0 w 247"/>
                    <a:gd name="T55" fmla="*/ 1 h 525"/>
                    <a:gd name="T56" fmla="*/ 0 w 247"/>
                    <a:gd name="T57" fmla="*/ 1 h 525"/>
                    <a:gd name="T58" fmla="*/ 0 w 247"/>
                    <a:gd name="T59" fmla="*/ 1 h 525"/>
                    <a:gd name="T60" fmla="*/ 0 w 247"/>
                    <a:gd name="T61" fmla="*/ 1 h 525"/>
                    <a:gd name="T62" fmla="*/ 0 w 247"/>
                    <a:gd name="T63" fmla="*/ 1 h 525"/>
                    <a:gd name="T64" fmla="*/ 0 w 247"/>
                    <a:gd name="T65" fmla="*/ 1 h 525"/>
                    <a:gd name="T66" fmla="*/ 0 w 247"/>
                    <a:gd name="T67" fmla="*/ 1 h 525"/>
                    <a:gd name="T68" fmla="*/ 0 w 247"/>
                    <a:gd name="T69" fmla="*/ 1 h 525"/>
                    <a:gd name="T70" fmla="*/ 0 w 247"/>
                    <a:gd name="T71" fmla="*/ 1 h 525"/>
                    <a:gd name="T72" fmla="*/ 0 w 247"/>
                    <a:gd name="T73" fmla="*/ 1 h 525"/>
                    <a:gd name="T74" fmla="*/ 0 w 247"/>
                    <a:gd name="T75" fmla="*/ 1 h 525"/>
                    <a:gd name="T76" fmla="*/ 0 w 247"/>
                    <a:gd name="T77" fmla="*/ 1 h 525"/>
                    <a:gd name="T78" fmla="*/ 0 w 247"/>
                    <a:gd name="T79" fmla="*/ 1 h 525"/>
                    <a:gd name="T80" fmla="*/ 0 w 247"/>
                    <a:gd name="T81" fmla="*/ 1 h 525"/>
                    <a:gd name="T82" fmla="*/ 0 w 247"/>
                    <a:gd name="T83" fmla="*/ 1 h 525"/>
                    <a:gd name="T84" fmla="*/ 0 w 247"/>
                    <a:gd name="T85" fmla="*/ 1 h 525"/>
                    <a:gd name="T86" fmla="*/ 0 w 247"/>
                    <a:gd name="T87" fmla="*/ 1 h 525"/>
                    <a:gd name="T88" fmla="*/ 0 w 247"/>
                    <a:gd name="T89" fmla="*/ 1 h 525"/>
                    <a:gd name="T90" fmla="*/ 0 w 247"/>
                    <a:gd name="T91" fmla="*/ 1 h 525"/>
                    <a:gd name="T92" fmla="*/ 0 w 247"/>
                    <a:gd name="T93" fmla="*/ 1 h 525"/>
                    <a:gd name="T94" fmla="*/ 0 w 247"/>
                    <a:gd name="T95" fmla="*/ 1 h 525"/>
                    <a:gd name="T96" fmla="*/ 0 w 247"/>
                    <a:gd name="T97" fmla="*/ 1 h 525"/>
                    <a:gd name="T98" fmla="*/ 0 w 247"/>
                    <a:gd name="T99" fmla="*/ 1 h 525"/>
                    <a:gd name="T100" fmla="*/ 0 w 247"/>
                    <a:gd name="T101" fmla="*/ 1 h 525"/>
                    <a:gd name="T102" fmla="*/ 0 w 247"/>
                    <a:gd name="T103" fmla="*/ 1 h 525"/>
                    <a:gd name="T104" fmla="*/ 0 w 247"/>
                    <a:gd name="T105" fmla="*/ 1 h 525"/>
                    <a:gd name="T106" fmla="*/ 0 w 247"/>
                    <a:gd name="T107" fmla="*/ 1 h 525"/>
                    <a:gd name="T108" fmla="*/ 0 w 247"/>
                    <a:gd name="T109" fmla="*/ 1 h 525"/>
                    <a:gd name="T110" fmla="*/ 0 w 247"/>
                    <a:gd name="T111" fmla="*/ 1 h 525"/>
                    <a:gd name="T112" fmla="*/ 0 w 247"/>
                    <a:gd name="T113" fmla="*/ 1 h 525"/>
                    <a:gd name="T114" fmla="*/ 0 w 247"/>
                    <a:gd name="T115" fmla="*/ 1 h 525"/>
                    <a:gd name="T116" fmla="*/ 0 w 247"/>
                    <a:gd name="T117" fmla="*/ 1 h 525"/>
                    <a:gd name="T118" fmla="*/ 0 w 247"/>
                    <a:gd name="T119" fmla="*/ 1 h 525"/>
                    <a:gd name="T120" fmla="*/ 0 w 247"/>
                    <a:gd name="T121" fmla="*/ 1 h 525"/>
                    <a:gd name="T122" fmla="*/ 0 w 247"/>
                    <a:gd name="T123" fmla="*/ 1 h 525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7" h="525">
                      <a:moveTo>
                        <a:pt x="204" y="147"/>
                      </a:moveTo>
                      <a:lnTo>
                        <a:pt x="204" y="147"/>
                      </a:lnTo>
                      <a:lnTo>
                        <a:pt x="195" y="147"/>
                      </a:lnTo>
                      <a:lnTo>
                        <a:pt x="186" y="139"/>
                      </a:lnTo>
                      <a:lnTo>
                        <a:pt x="178" y="139"/>
                      </a:lnTo>
                      <a:lnTo>
                        <a:pt x="169" y="132"/>
                      </a:lnTo>
                      <a:lnTo>
                        <a:pt x="162" y="124"/>
                      </a:lnTo>
                      <a:lnTo>
                        <a:pt x="162" y="117"/>
                      </a:lnTo>
                      <a:lnTo>
                        <a:pt x="162" y="110"/>
                      </a:lnTo>
                      <a:lnTo>
                        <a:pt x="169" y="110"/>
                      </a:lnTo>
                      <a:lnTo>
                        <a:pt x="178" y="102"/>
                      </a:lnTo>
                      <a:lnTo>
                        <a:pt x="178" y="96"/>
                      </a:lnTo>
                      <a:lnTo>
                        <a:pt x="186" y="88"/>
                      </a:lnTo>
                      <a:lnTo>
                        <a:pt x="186" y="82"/>
                      </a:lnTo>
                      <a:lnTo>
                        <a:pt x="186" y="74"/>
                      </a:lnTo>
                      <a:lnTo>
                        <a:pt x="186" y="66"/>
                      </a:lnTo>
                      <a:lnTo>
                        <a:pt x="186" y="51"/>
                      </a:lnTo>
                      <a:lnTo>
                        <a:pt x="186" y="45"/>
                      </a:lnTo>
                      <a:lnTo>
                        <a:pt x="186" y="37"/>
                      </a:lnTo>
                      <a:lnTo>
                        <a:pt x="178" y="29"/>
                      </a:lnTo>
                      <a:lnTo>
                        <a:pt x="169" y="23"/>
                      </a:lnTo>
                      <a:lnTo>
                        <a:pt x="162" y="16"/>
                      </a:lnTo>
                      <a:lnTo>
                        <a:pt x="153" y="8"/>
                      </a:lnTo>
                      <a:lnTo>
                        <a:pt x="143" y="8"/>
                      </a:lnTo>
                      <a:lnTo>
                        <a:pt x="136" y="0"/>
                      </a:lnTo>
                      <a:lnTo>
                        <a:pt x="127" y="0"/>
                      </a:lnTo>
                      <a:lnTo>
                        <a:pt x="119" y="0"/>
                      </a:lnTo>
                      <a:lnTo>
                        <a:pt x="103" y="8"/>
                      </a:lnTo>
                      <a:lnTo>
                        <a:pt x="94" y="8"/>
                      </a:lnTo>
                      <a:lnTo>
                        <a:pt x="84" y="16"/>
                      </a:lnTo>
                      <a:lnTo>
                        <a:pt x="77" y="23"/>
                      </a:lnTo>
                      <a:lnTo>
                        <a:pt x="77" y="29"/>
                      </a:lnTo>
                      <a:lnTo>
                        <a:pt x="68" y="37"/>
                      </a:lnTo>
                      <a:lnTo>
                        <a:pt x="68" y="45"/>
                      </a:lnTo>
                      <a:lnTo>
                        <a:pt x="60" y="51"/>
                      </a:lnTo>
                      <a:lnTo>
                        <a:pt x="60" y="66"/>
                      </a:lnTo>
                      <a:lnTo>
                        <a:pt x="60" y="74"/>
                      </a:lnTo>
                      <a:lnTo>
                        <a:pt x="68" y="82"/>
                      </a:lnTo>
                      <a:lnTo>
                        <a:pt x="68" y="88"/>
                      </a:lnTo>
                      <a:lnTo>
                        <a:pt x="68" y="96"/>
                      </a:lnTo>
                      <a:lnTo>
                        <a:pt x="77" y="102"/>
                      </a:lnTo>
                      <a:lnTo>
                        <a:pt x="84" y="110"/>
                      </a:lnTo>
                      <a:lnTo>
                        <a:pt x="84" y="117"/>
                      </a:lnTo>
                      <a:lnTo>
                        <a:pt x="84" y="124"/>
                      </a:lnTo>
                      <a:lnTo>
                        <a:pt x="84" y="132"/>
                      </a:lnTo>
                      <a:lnTo>
                        <a:pt x="77" y="139"/>
                      </a:lnTo>
                      <a:lnTo>
                        <a:pt x="68" y="139"/>
                      </a:lnTo>
                      <a:lnTo>
                        <a:pt x="60" y="147"/>
                      </a:lnTo>
                      <a:lnTo>
                        <a:pt x="51" y="147"/>
                      </a:lnTo>
                      <a:lnTo>
                        <a:pt x="35" y="153"/>
                      </a:lnTo>
                      <a:lnTo>
                        <a:pt x="25" y="161"/>
                      </a:lnTo>
                      <a:lnTo>
                        <a:pt x="18" y="161"/>
                      </a:lnTo>
                      <a:lnTo>
                        <a:pt x="9" y="169"/>
                      </a:lnTo>
                      <a:lnTo>
                        <a:pt x="9" y="175"/>
                      </a:lnTo>
                      <a:lnTo>
                        <a:pt x="0" y="182"/>
                      </a:lnTo>
                      <a:lnTo>
                        <a:pt x="0" y="190"/>
                      </a:lnTo>
                      <a:lnTo>
                        <a:pt x="0" y="198"/>
                      </a:lnTo>
                      <a:lnTo>
                        <a:pt x="0" y="291"/>
                      </a:lnTo>
                      <a:lnTo>
                        <a:pt x="9" y="307"/>
                      </a:lnTo>
                      <a:lnTo>
                        <a:pt x="9" y="314"/>
                      </a:lnTo>
                      <a:lnTo>
                        <a:pt x="18" y="320"/>
                      </a:lnTo>
                      <a:lnTo>
                        <a:pt x="18" y="336"/>
                      </a:lnTo>
                      <a:lnTo>
                        <a:pt x="25" y="336"/>
                      </a:lnTo>
                      <a:lnTo>
                        <a:pt x="35" y="344"/>
                      </a:lnTo>
                      <a:lnTo>
                        <a:pt x="42" y="350"/>
                      </a:lnTo>
                      <a:lnTo>
                        <a:pt x="51" y="350"/>
                      </a:lnTo>
                      <a:lnTo>
                        <a:pt x="51" y="357"/>
                      </a:lnTo>
                      <a:lnTo>
                        <a:pt x="51" y="218"/>
                      </a:lnTo>
                      <a:lnTo>
                        <a:pt x="51" y="373"/>
                      </a:lnTo>
                      <a:lnTo>
                        <a:pt x="51" y="489"/>
                      </a:lnTo>
                      <a:lnTo>
                        <a:pt x="51" y="497"/>
                      </a:lnTo>
                      <a:lnTo>
                        <a:pt x="51" y="503"/>
                      </a:lnTo>
                      <a:lnTo>
                        <a:pt x="60" y="509"/>
                      </a:lnTo>
                      <a:lnTo>
                        <a:pt x="60" y="517"/>
                      </a:lnTo>
                      <a:lnTo>
                        <a:pt x="68" y="517"/>
                      </a:lnTo>
                      <a:lnTo>
                        <a:pt x="68" y="525"/>
                      </a:lnTo>
                      <a:lnTo>
                        <a:pt x="77" y="525"/>
                      </a:lnTo>
                      <a:lnTo>
                        <a:pt x="84" y="525"/>
                      </a:lnTo>
                      <a:lnTo>
                        <a:pt x="94" y="525"/>
                      </a:lnTo>
                      <a:lnTo>
                        <a:pt x="103" y="525"/>
                      </a:lnTo>
                      <a:lnTo>
                        <a:pt x="110" y="517"/>
                      </a:lnTo>
                      <a:lnTo>
                        <a:pt x="119" y="509"/>
                      </a:lnTo>
                      <a:lnTo>
                        <a:pt x="127" y="503"/>
                      </a:lnTo>
                      <a:lnTo>
                        <a:pt x="127" y="497"/>
                      </a:lnTo>
                      <a:lnTo>
                        <a:pt x="127" y="489"/>
                      </a:lnTo>
                      <a:lnTo>
                        <a:pt x="127" y="291"/>
                      </a:lnTo>
                      <a:lnTo>
                        <a:pt x="127" y="489"/>
                      </a:lnTo>
                      <a:lnTo>
                        <a:pt x="127" y="497"/>
                      </a:lnTo>
                      <a:lnTo>
                        <a:pt x="127" y="503"/>
                      </a:lnTo>
                      <a:lnTo>
                        <a:pt x="127" y="509"/>
                      </a:lnTo>
                      <a:lnTo>
                        <a:pt x="136" y="509"/>
                      </a:lnTo>
                      <a:lnTo>
                        <a:pt x="136" y="517"/>
                      </a:lnTo>
                      <a:lnTo>
                        <a:pt x="143" y="517"/>
                      </a:lnTo>
                      <a:lnTo>
                        <a:pt x="143" y="525"/>
                      </a:lnTo>
                      <a:lnTo>
                        <a:pt x="153" y="525"/>
                      </a:lnTo>
                      <a:lnTo>
                        <a:pt x="162" y="525"/>
                      </a:lnTo>
                      <a:lnTo>
                        <a:pt x="169" y="525"/>
                      </a:lnTo>
                      <a:lnTo>
                        <a:pt x="178" y="525"/>
                      </a:lnTo>
                      <a:lnTo>
                        <a:pt x="186" y="517"/>
                      </a:lnTo>
                      <a:lnTo>
                        <a:pt x="195" y="509"/>
                      </a:lnTo>
                      <a:lnTo>
                        <a:pt x="195" y="503"/>
                      </a:lnTo>
                      <a:lnTo>
                        <a:pt x="195" y="497"/>
                      </a:lnTo>
                      <a:lnTo>
                        <a:pt x="195" y="489"/>
                      </a:lnTo>
                      <a:lnTo>
                        <a:pt x="195" y="373"/>
                      </a:lnTo>
                      <a:lnTo>
                        <a:pt x="195" y="218"/>
                      </a:lnTo>
                      <a:lnTo>
                        <a:pt x="195" y="357"/>
                      </a:lnTo>
                      <a:lnTo>
                        <a:pt x="204" y="350"/>
                      </a:lnTo>
                      <a:lnTo>
                        <a:pt x="212" y="350"/>
                      </a:lnTo>
                      <a:lnTo>
                        <a:pt x="212" y="344"/>
                      </a:lnTo>
                      <a:lnTo>
                        <a:pt x="221" y="336"/>
                      </a:lnTo>
                      <a:lnTo>
                        <a:pt x="228" y="328"/>
                      </a:lnTo>
                      <a:lnTo>
                        <a:pt x="237" y="320"/>
                      </a:lnTo>
                      <a:lnTo>
                        <a:pt x="247" y="314"/>
                      </a:lnTo>
                      <a:lnTo>
                        <a:pt x="247" y="307"/>
                      </a:lnTo>
                      <a:lnTo>
                        <a:pt x="247" y="291"/>
                      </a:lnTo>
                      <a:lnTo>
                        <a:pt x="247" y="198"/>
                      </a:lnTo>
                      <a:lnTo>
                        <a:pt x="247" y="190"/>
                      </a:lnTo>
                      <a:lnTo>
                        <a:pt x="247" y="182"/>
                      </a:lnTo>
                      <a:lnTo>
                        <a:pt x="247" y="175"/>
                      </a:lnTo>
                      <a:lnTo>
                        <a:pt x="247" y="169"/>
                      </a:lnTo>
                      <a:lnTo>
                        <a:pt x="237" y="161"/>
                      </a:lnTo>
                      <a:lnTo>
                        <a:pt x="228" y="161"/>
                      </a:lnTo>
                      <a:lnTo>
                        <a:pt x="221" y="153"/>
                      </a:lnTo>
                      <a:lnTo>
                        <a:pt x="204" y="147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  <p:grpSp>
          <p:nvGrpSpPr>
            <p:cNvPr id="87" name="Group 350"/>
            <p:cNvGrpSpPr>
              <a:grpSpLocks/>
            </p:cNvGrpSpPr>
            <p:nvPr/>
          </p:nvGrpSpPr>
          <p:grpSpPr bwMode="auto">
            <a:xfrm>
              <a:off x="2724" y="3582"/>
              <a:ext cx="107" cy="236"/>
              <a:chOff x="3033" y="3117"/>
              <a:chExt cx="123" cy="262"/>
            </a:xfrm>
          </p:grpSpPr>
          <p:sp>
            <p:nvSpPr>
              <p:cNvPr id="165" name="Freeform 351"/>
              <p:cNvSpPr>
                <a:spLocks/>
              </p:cNvSpPr>
              <p:nvPr/>
            </p:nvSpPr>
            <p:spPr bwMode="auto">
              <a:xfrm>
                <a:off x="3033" y="3117"/>
                <a:ext cx="123" cy="262"/>
              </a:xfrm>
              <a:custGeom>
                <a:avLst/>
                <a:gdLst>
                  <a:gd name="T0" fmla="*/ 0 w 247"/>
                  <a:gd name="T1" fmla="*/ 1 h 523"/>
                  <a:gd name="T2" fmla="*/ 0 w 247"/>
                  <a:gd name="T3" fmla="*/ 1 h 523"/>
                  <a:gd name="T4" fmla="*/ 0 w 247"/>
                  <a:gd name="T5" fmla="*/ 1 h 523"/>
                  <a:gd name="T6" fmla="*/ 0 w 247"/>
                  <a:gd name="T7" fmla="*/ 1 h 523"/>
                  <a:gd name="T8" fmla="*/ 0 w 247"/>
                  <a:gd name="T9" fmla="*/ 1 h 523"/>
                  <a:gd name="T10" fmla="*/ 0 w 247"/>
                  <a:gd name="T11" fmla="*/ 1 h 523"/>
                  <a:gd name="T12" fmla="*/ 0 w 247"/>
                  <a:gd name="T13" fmla="*/ 1 h 523"/>
                  <a:gd name="T14" fmla="*/ 0 w 247"/>
                  <a:gd name="T15" fmla="*/ 1 h 523"/>
                  <a:gd name="T16" fmla="*/ 0 w 247"/>
                  <a:gd name="T17" fmla="*/ 1 h 523"/>
                  <a:gd name="T18" fmla="*/ 0 w 247"/>
                  <a:gd name="T19" fmla="*/ 1 h 523"/>
                  <a:gd name="T20" fmla="*/ 0 w 247"/>
                  <a:gd name="T21" fmla="*/ 1 h 523"/>
                  <a:gd name="T22" fmla="*/ 0 w 247"/>
                  <a:gd name="T23" fmla="*/ 1 h 523"/>
                  <a:gd name="T24" fmla="*/ 0 w 247"/>
                  <a:gd name="T25" fmla="*/ 0 h 523"/>
                  <a:gd name="T26" fmla="*/ 0 w 247"/>
                  <a:gd name="T27" fmla="*/ 1 h 523"/>
                  <a:gd name="T28" fmla="*/ 0 w 247"/>
                  <a:gd name="T29" fmla="*/ 1 h 523"/>
                  <a:gd name="T30" fmla="*/ 0 w 247"/>
                  <a:gd name="T31" fmla="*/ 1 h 523"/>
                  <a:gd name="T32" fmla="*/ 0 w 247"/>
                  <a:gd name="T33" fmla="*/ 1 h 523"/>
                  <a:gd name="T34" fmla="*/ 0 w 247"/>
                  <a:gd name="T35" fmla="*/ 1 h 523"/>
                  <a:gd name="T36" fmla="*/ 0 w 247"/>
                  <a:gd name="T37" fmla="*/ 1 h 523"/>
                  <a:gd name="T38" fmla="*/ 0 w 247"/>
                  <a:gd name="T39" fmla="*/ 1 h 523"/>
                  <a:gd name="T40" fmla="*/ 0 w 247"/>
                  <a:gd name="T41" fmla="*/ 1 h 523"/>
                  <a:gd name="T42" fmla="*/ 0 w 247"/>
                  <a:gd name="T43" fmla="*/ 1 h 523"/>
                  <a:gd name="T44" fmla="*/ 0 w 247"/>
                  <a:gd name="T45" fmla="*/ 1 h 523"/>
                  <a:gd name="T46" fmla="*/ 0 w 247"/>
                  <a:gd name="T47" fmla="*/ 1 h 523"/>
                  <a:gd name="T48" fmla="*/ 0 w 247"/>
                  <a:gd name="T49" fmla="*/ 1 h 523"/>
                  <a:gd name="T50" fmla="*/ 0 w 247"/>
                  <a:gd name="T51" fmla="*/ 1 h 523"/>
                  <a:gd name="T52" fmla="*/ 0 w 247"/>
                  <a:gd name="T53" fmla="*/ 1 h 523"/>
                  <a:gd name="T54" fmla="*/ 0 w 247"/>
                  <a:gd name="T55" fmla="*/ 1 h 523"/>
                  <a:gd name="T56" fmla="*/ 0 w 247"/>
                  <a:gd name="T57" fmla="*/ 1 h 523"/>
                  <a:gd name="T58" fmla="*/ 0 w 247"/>
                  <a:gd name="T59" fmla="*/ 1 h 523"/>
                  <a:gd name="T60" fmla="*/ 0 w 247"/>
                  <a:gd name="T61" fmla="*/ 1 h 523"/>
                  <a:gd name="T62" fmla="*/ 0 w 247"/>
                  <a:gd name="T63" fmla="*/ 1 h 523"/>
                  <a:gd name="T64" fmla="*/ 0 w 247"/>
                  <a:gd name="T65" fmla="*/ 1 h 523"/>
                  <a:gd name="T66" fmla="*/ 0 w 247"/>
                  <a:gd name="T67" fmla="*/ 1 h 523"/>
                  <a:gd name="T68" fmla="*/ 0 w 247"/>
                  <a:gd name="T69" fmla="*/ 1 h 523"/>
                  <a:gd name="T70" fmla="*/ 0 w 247"/>
                  <a:gd name="T71" fmla="*/ 1 h 523"/>
                  <a:gd name="T72" fmla="*/ 0 w 247"/>
                  <a:gd name="T73" fmla="*/ 1 h 523"/>
                  <a:gd name="T74" fmla="*/ 0 w 247"/>
                  <a:gd name="T75" fmla="*/ 1 h 523"/>
                  <a:gd name="T76" fmla="*/ 0 w 247"/>
                  <a:gd name="T77" fmla="*/ 1 h 523"/>
                  <a:gd name="T78" fmla="*/ 0 w 247"/>
                  <a:gd name="T79" fmla="*/ 1 h 523"/>
                  <a:gd name="T80" fmla="*/ 0 w 247"/>
                  <a:gd name="T81" fmla="*/ 1 h 523"/>
                  <a:gd name="T82" fmla="*/ 0 w 247"/>
                  <a:gd name="T83" fmla="*/ 1 h 523"/>
                  <a:gd name="T84" fmla="*/ 0 w 247"/>
                  <a:gd name="T85" fmla="*/ 1 h 523"/>
                  <a:gd name="T86" fmla="*/ 0 w 247"/>
                  <a:gd name="T87" fmla="*/ 1 h 523"/>
                  <a:gd name="T88" fmla="*/ 0 w 247"/>
                  <a:gd name="T89" fmla="*/ 1 h 523"/>
                  <a:gd name="T90" fmla="*/ 0 w 247"/>
                  <a:gd name="T91" fmla="*/ 1 h 523"/>
                  <a:gd name="T92" fmla="*/ 0 w 247"/>
                  <a:gd name="T93" fmla="*/ 1 h 523"/>
                  <a:gd name="T94" fmla="*/ 0 w 247"/>
                  <a:gd name="T95" fmla="*/ 1 h 523"/>
                  <a:gd name="T96" fmla="*/ 0 w 247"/>
                  <a:gd name="T97" fmla="*/ 1 h 523"/>
                  <a:gd name="T98" fmla="*/ 0 w 247"/>
                  <a:gd name="T99" fmla="*/ 1 h 523"/>
                  <a:gd name="T100" fmla="*/ 0 w 247"/>
                  <a:gd name="T101" fmla="*/ 1 h 523"/>
                  <a:gd name="T102" fmla="*/ 0 w 247"/>
                  <a:gd name="T103" fmla="*/ 1 h 523"/>
                  <a:gd name="T104" fmla="*/ 0 w 247"/>
                  <a:gd name="T105" fmla="*/ 1 h 523"/>
                  <a:gd name="T106" fmla="*/ 0 w 247"/>
                  <a:gd name="T107" fmla="*/ 1 h 523"/>
                  <a:gd name="T108" fmla="*/ 0 w 247"/>
                  <a:gd name="T109" fmla="*/ 1 h 523"/>
                  <a:gd name="T110" fmla="*/ 0 w 247"/>
                  <a:gd name="T111" fmla="*/ 1 h 523"/>
                  <a:gd name="T112" fmla="*/ 0 w 247"/>
                  <a:gd name="T113" fmla="*/ 1 h 523"/>
                  <a:gd name="T114" fmla="*/ 0 w 247"/>
                  <a:gd name="T115" fmla="*/ 1 h 523"/>
                  <a:gd name="T116" fmla="*/ 0 w 247"/>
                  <a:gd name="T117" fmla="*/ 1 h 523"/>
                  <a:gd name="T118" fmla="*/ 0 w 247"/>
                  <a:gd name="T119" fmla="*/ 1 h 523"/>
                  <a:gd name="T120" fmla="*/ 0 w 247"/>
                  <a:gd name="T121" fmla="*/ 1 h 523"/>
                  <a:gd name="T122" fmla="*/ 0 w 247"/>
                  <a:gd name="T123" fmla="*/ 1 h 52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7" h="523">
                    <a:moveTo>
                      <a:pt x="204" y="144"/>
                    </a:moveTo>
                    <a:lnTo>
                      <a:pt x="204" y="144"/>
                    </a:lnTo>
                    <a:lnTo>
                      <a:pt x="195" y="144"/>
                    </a:lnTo>
                    <a:lnTo>
                      <a:pt x="186" y="138"/>
                    </a:lnTo>
                    <a:lnTo>
                      <a:pt x="178" y="138"/>
                    </a:lnTo>
                    <a:lnTo>
                      <a:pt x="169" y="132"/>
                    </a:lnTo>
                    <a:lnTo>
                      <a:pt x="162" y="124"/>
                    </a:lnTo>
                    <a:lnTo>
                      <a:pt x="162" y="116"/>
                    </a:lnTo>
                    <a:lnTo>
                      <a:pt x="162" y="108"/>
                    </a:lnTo>
                    <a:lnTo>
                      <a:pt x="169" y="108"/>
                    </a:lnTo>
                    <a:lnTo>
                      <a:pt x="178" y="101"/>
                    </a:lnTo>
                    <a:lnTo>
                      <a:pt x="178" y="95"/>
                    </a:lnTo>
                    <a:lnTo>
                      <a:pt x="186" y="87"/>
                    </a:lnTo>
                    <a:lnTo>
                      <a:pt x="186" y="79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0"/>
                    </a:lnTo>
                    <a:lnTo>
                      <a:pt x="186" y="44"/>
                    </a:lnTo>
                    <a:lnTo>
                      <a:pt x="186" y="36"/>
                    </a:lnTo>
                    <a:lnTo>
                      <a:pt x="178" y="28"/>
                    </a:lnTo>
                    <a:lnTo>
                      <a:pt x="169" y="22"/>
                    </a:lnTo>
                    <a:lnTo>
                      <a:pt x="162" y="16"/>
                    </a:lnTo>
                    <a:lnTo>
                      <a:pt x="153" y="8"/>
                    </a:lnTo>
                    <a:lnTo>
                      <a:pt x="143" y="8"/>
                    </a:lnTo>
                    <a:lnTo>
                      <a:pt x="136" y="0"/>
                    </a:lnTo>
                    <a:lnTo>
                      <a:pt x="127" y="0"/>
                    </a:lnTo>
                    <a:lnTo>
                      <a:pt x="120" y="0"/>
                    </a:lnTo>
                    <a:lnTo>
                      <a:pt x="103" y="8"/>
                    </a:lnTo>
                    <a:lnTo>
                      <a:pt x="94" y="8"/>
                    </a:lnTo>
                    <a:lnTo>
                      <a:pt x="84" y="16"/>
                    </a:lnTo>
                    <a:lnTo>
                      <a:pt x="77" y="22"/>
                    </a:lnTo>
                    <a:lnTo>
                      <a:pt x="77" y="28"/>
                    </a:lnTo>
                    <a:lnTo>
                      <a:pt x="68" y="36"/>
                    </a:lnTo>
                    <a:lnTo>
                      <a:pt x="68" y="44"/>
                    </a:lnTo>
                    <a:lnTo>
                      <a:pt x="61" y="50"/>
                    </a:lnTo>
                    <a:lnTo>
                      <a:pt x="61" y="65"/>
                    </a:lnTo>
                    <a:lnTo>
                      <a:pt x="61" y="73"/>
                    </a:lnTo>
                    <a:lnTo>
                      <a:pt x="68" y="79"/>
                    </a:lnTo>
                    <a:lnTo>
                      <a:pt x="68" y="87"/>
                    </a:lnTo>
                    <a:lnTo>
                      <a:pt x="68" y="95"/>
                    </a:lnTo>
                    <a:lnTo>
                      <a:pt x="77" y="101"/>
                    </a:lnTo>
                    <a:lnTo>
                      <a:pt x="84" y="108"/>
                    </a:lnTo>
                    <a:lnTo>
                      <a:pt x="84" y="116"/>
                    </a:lnTo>
                    <a:lnTo>
                      <a:pt x="84" y="124"/>
                    </a:lnTo>
                    <a:lnTo>
                      <a:pt x="84" y="132"/>
                    </a:lnTo>
                    <a:lnTo>
                      <a:pt x="77" y="138"/>
                    </a:lnTo>
                    <a:lnTo>
                      <a:pt x="68" y="138"/>
                    </a:lnTo>
                    <a:lnTo>
                      <a:pt x="61" y="144"/>
                    </a:lnTo>
                    <a:lnTo>
                      <a:pt x="51" y="144"/>
                    </a:lnTo>
                    <a:lnTo>
                      <a:pt x="35" y="152"/>
                    </a:lnTo>
                    <a:lnTo>
                      <a:pt x="26" y="160"/>
                    </a:lnTo>
                    <a:lnTo>
                      <a:pt x="18" y="160"/>
                    </a:lnTo>
                    <a:lnTo>
                      <a:pt x="9" y="168"/>
                    </a:lnTo>
                    <a:lnTo>
                      <a:pt x="9" y="173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9" y="305"/>
                    </a:lnTo>
                    <a:lnTo>
                      <a:pt x="9" y="313"/>
                    </a:lnTo>
                    <a:lnTo>
                      <a:pt x="18" y="319"/>
                    </a:lnTo>
                    <a:lnTo>
                      <a:pt x="18" y="334"/>
                    </a:lnTo>
                    <a:lnTo>
                      <a:pt x="26" y="334"/>
                    </a:lnTo>
                    <a:lnTo>
                      <a:pt x="35" y="341"/>
                    </a:lnTo>
                    <a:lnTo>
                      <a:pt x="42" y="349"/>
                    </a:lnTo>
                    <a:lnTo>
                      <a:pt x="51" y="349"/>
                    </a:lnTo>
                    <a:lnTo>
                      <a:pt x="51" y="354"/>
                    </a:lnTo>
                    <a:lnTo>
                      <a:pt x="51" y="217"/>
                    </a:lnTo>
                    <a:lnTo>
                      <a:pt x="51" y="370"/>
                    </a:lnTo>
                    <a:lnTo>
                      <a:pt x="51" y="486"/>
                    </a:lnTo>
                    <a:lnTo>
                      <a:pt x="51" y="494"/>
                    </a:lnTo>
                    <a:lnTo>
                      <a:pt x="51" y="501"/>
                    </a:lnTo>
                    <a:lnTo>
                      <a:pt x="61" y="507"/>
                    </a:lnTo>
                    <a:lnTo>
                      <a:pt x="61" y="515"/>
                    </a:lnTo>
                    <a:lnTo>
                      <a:pt x="68" y="515"/>
                    </a:lnTo>
                    <a:lnTo>
                      <a:pt x="68" y="523"/>
                    </a:lnTo>
                    <a:lnTo>
                      <a:pt x="77" y="523"/>
                    </a:lnTo>
                    <a:lnTo>
                      <a:pt x="84" y="523"/>
                    </a:lnTo>
                    <a:lnTo>
                      <a:pt x="94" y="523"/>
                    </a:lnTo>
                    <a:lnTo>
                      <a:pt x="103" y="523"/>
                    </a:lnTo>
                    <a:lnTo>
                      <a:pt x="110" y="515"/>
                    </a:lnTo>
                    <a:lnTo>
                      <a:pt x="120" y="507"/>
                    </a:lnTo>
                    <a:lnTo>
                      <a:pt x="127" y="501"/>
                    </a:lnTo>
                    <a:lnTo>
                      <a:pt x="127" y="494"/>
                    </a:lnTo>
                    <a:lnTo>
                      <a:pt x="127" y="486"/>
                    </a:lnTo>
                    <a:lnTo>
                      <a:pt x="127" y="291"/>
                    </a:lnTo>
                    <a:lnTo>
                      <a:pt x="127" y="486"/>
                    </a:lnTo>
                    <a:lnTo>
                      <a:pt x="127" y="494"/>
                    </a:lnTo>
                    <a:lnTo>
                      <a:pt x="127" y="501"/>
                    </a:lnTo>
                    <a:lnTo>
                      <a:pt x="127" y="507"/>
                    </a:lnTo>
                    <a:lnTo>
                      <a:pt x="136" y="507"/>
                    </a:lnTo>
                    <a:lnTo>
                      <a:pt x="136" y="515"/>
                    </a:lnTo>
                    <a:lnTo>
                      <a:pt x="143" y="515"/>
                    </a:lnTo>
                    <a:lnTo>
                      <a:pt x="143" y="523"/>
                    </a:lnTo>
                    <a:lnTo>
                      <a:pt x="153" y="523"/>
                    </a:lnTo>
                    <a:lnTo>
                      <a:pt x="162" y="523"/>
                    </a:lnTo>
                    <a:lnTo>
                      <a:pt x="169" y="523"/>
                    </a:lnTo>
                    <a:lnTo>
                      <a:pt x="178" y="523"/>
                    </a:lnTo>
                    <a:lnTo>
                      <a:pt x="186" y="515"/>
                    </a:lnTo>
                    <a:lnTo>
                      <a:pt x="195" y="507"/>
                    </a:lnTo>
                    <a:lnTo>
                      <a:pt x="195" y="501"/>
                    </a:lnTo>
                    <a:lnTo>
                      <a:pt x="195" y="494"/>
                    </a:lnTo>
                    <a:lnTo>
                      <a:pt x="195" y="486"/>
                    </a:lnTo>
                    <a:lnTo>
                      <a:pt x="195" y="370"/>
                    </a:lnTo>
                    <a:lnTo>
                      <a:pt x="195" y="217"/>
                    </a:lnTo>
                    <a:lnTo>
                      <a:pt x="195" y="354"/>
                    </a:lnTo>
                    <a:lnTo>
                      <a:pt x="204" y="349"/>
                    </a:lnTo>
                    <a:lnTo>
                      <a:pt x="212" y="349"/>
                    </a:lnTo>
                    <a:lnTo>
                      <a:pt x="212" y="341"/>
                    </a:lnTo>
                    <a:lnTo>
                      <a:pt x="221" y="334"/>
                    </a:lnTo>
                    <a:lnTo>
                      <a:pt x="228" y="326"/>
                    </a:lnTo>
                    <a:lnTo>
                      <a:pt x="237" y="319"/>
                    </a:lnTo>
                    <a:lnTo>
                      <a:pt x="247" y="313"/>
                    </a:lnTo>
                    <a:lnTo>
                      <a:pt x="247" y="305"/>
                    </a:lnTo>
                    <a:lnTo>
                      <a:pt x="247" y="291"/>
                    </a:lnTo>
                    <a:lnTo>
                      <a:pt x="247" y="197"/>
                    </a:lnTo>
                    <a:lnTo>
                      <a:pt x="247" y="189"/>
                    </a:lnTo>
                    <a:lnTo>
                      <a:pt x="247" y="181"/>
                    </a:lnTo>
                    <a:lnTo>
                      <a:pt x="247" y="173"/>
                    </a:lnTo>
                    <a:lnTo>
                      <a:pt x="247" y="168"/>
                    </a:lnTo>
                    <a:lnTo>
                      <a:pt x="237" y="160"/>
                    </a:lnTo>
                    <a:lnTo>
                      <a:pt x="228" y="160"/>
                    </a:lnTo>
                    <a:lnTo>
                      <a:pt x="221" y="152"/>
                    </a:lnTo>
                    <a:lnTo>
                      <a:pt x="204" y="1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166" name="Group 352"/>
              <p:cNvGrpSpPr>
                <a:grpSpLocks/>
              </p:cNvGrpSpPr>
              <p:nvPr/>
            </p:nvGrpSpPr>
            <p:grpSpPr bwMode="auto">
              <a:xfrm>
                <a:off x="3033" y="3117"/>
                <a:ext cx="123" cy="262"/>
                <a:chOff x="3033" y="3117"/>
                <a:chExt cx="123" cy="262"/>
              </a:xfrm>
            </p:grpSpPr>
            <p:sp>
              <p:nvSpPr>
                <p:cNvPr id="167" name="Freeform 353"/>
                <p:cNvSpPr>
                  <a:spLocks/>
                </p:cNvSpPr>
                <p:nvPr/>
              </p:nvSpPr>
              <p:spPr bwMode="auto">
                <a:xfrm>
                  <a:off x="3033" y="3117"/>
                  <a:ext cx="123" cy="262"/>
                </a:xfrm>
                <a:custGeom>
                  <a:avLst/>
                  <a:gdLst>
                    <a:gd name="T0" fmla="*/ 0 w 247"/>
                    <a:gd name="T1" fmla="*/ 1 h 523"/>
                    <a:gd name="T2" fmla="*/ 0 w 247"/>
                    <a:gd name="T3" fmla="*/ 1 h 523"/>
                    <a:gd name="T4" fmla="*/ 0 w 247"/>
                    <a:gd name="T5" fmla="*/ 1 h 523"/>
                    <a:gd name="T6" fmla="*/ 0 w 247"/>
                    <a:gd name="T7" fmla="*/ 1 h 523"/>
                    <a:gd name="T8" fmla="*/ 0 w 247"/>
                    <a:gd name="T9" fmla="*/ 1 h 523"/>
                    <a:gd name="T10" fmla="*/ 0 w 247"/>
                    <a:gd name="T11" fmla="*/ 1 h 523"/>
                    <a:gd name="T12" fmla="*/ 0 w 247"/>
                    <a:gd name="T13" fmla="*/ 1 h 523"/>
                    <a:gd name="T14" fmla="*/ 0 w 247"/>
                    <a:gd name="T15" fmla="*/ 1 h 523"/>
                    <a:gd name="T16" fmla="*/ 0 w 247"/>
                    <a:gd name="T17" fmla="*/ 1 h 523"/>
                    <a:gd name="T18" fmla="*/ 0 w 247"/>
                    <a:gd name="T19" fmla="*/ 1 h 523"/>
                    <a:gd name="T20" fmla="*/ 0 w 247"/>
                    <a:gd name="T21" fmla="*/ 1 h 523"/>
                    <a:gd name="T22" fmla="*/ 0 w 247"/>
                    <a:gd name="T23" fmla="*/ 1 h 523"/>
                    <a:gd name="T24" fmla="*/ 0 w 247"/>
                    <a:gd name="T25" fmla="*/ 0 h 523"/>
                    <a:gd name="T26" fmla="*/ 0 w 247"/>
                    <a:gd name="T27" fmla="*/ 1 h 523"/>
                    <a:gd name="T28" fmla="*/ 0 w 247"/>
                    <a:gd name="T29" fmla="*/ 1 h 523"/>
                    <a:gd name="T30" fmla="*/ 0 w 247"/>
                    <a:gd name="T31" fmla="*/ 1 h 523"/>
                    <a:gd name="T32" fmla="*/ 0 w 247"/>
                    <a:gd name="T33" fmla="*/ 1 h 523"/>
                    <a:gd name="T34" fmla="*/ 0 w 247"/>
                    <a:gd name="T35" fmla="*/ 1 h 523"/>
                    <a:gd name="T36" fmla="*/ 0 w 247"/>
                    <a:gd name="T37" fmla="*/ 1 h 523"/>
                    <a:gd name="T38" fmla="*/ 0 w 247"/>
                    <a:gd name="T39" fmla="*/ 1 h 523"/>
                    <a:gd name="T40" fmla="*/ 0 w 247"/>
                    <a:gd name="T41" fmla="*/ 1 h 523"/>
                    <a:gd name="T42" fmla="*/ 0 w 247"/>
                    <a:gd name="T43" fmla="*/ 1 h 523"/>
                    <a:gd name="T44" fmla="*/ 0 w 247"/>
                    <a:gd name="T45" fmla="*/ 1 h 523"/>
                    <a:gd name="T46" fmla="*/ 0 w 247"/>
                    <a:gd name="T47" fmla="*/ 1 h 523"/>
                    <a:gd name="T48" fmla="*/ 0 w 247"/>
                    <a:gd name="T49" fmla="*/ 1 h 523"/>
                    <a:gd name="T50" fmla="*/ 0 w 247"/>
                    <a:gd name="T51" fmla="*/ 1 h 523"/>
                    <a:gd name="T52" fmla="*/ 0 w 247"/>
                    <a:gd name="T53" fmla="*/ 1 h 523"/>
                    <a:gd name="T54" fmla="*/ 0 w 247"/>
                    <a:gd name="T55" fmla="*/ 1 h 523"/>
                    <a:gd name="T56" fmla="*/ 0 w 247"/>
                    <a:gd name="T57" fmla="*/ 1 h 523"/>
                    <a:gd name="T58" fmla="*/ 0 w 247"/>
                    <a:gd name="T59" fmla="*/ 1 h 523"/>
                    <a:gd name="T60" fmla="*/ 0 w 247"/>
                    <a:gd name="T61" fmla="*/ 1 h 523"/>
                    <a:gd name="T62" fmla="*/ 0 w 247"/>
                    <a:gd name="T63" fmla="*/ 1 h 523"/>
                    <a:gd name="T64" fmla="*/ 0 w 247"/>
                    <a:gd name="T65" fmla="*/ 1 h 523"/>
                    <a:gd name="T66" fmla="*/ 0 w 247"/>
                    <a:gd name="T67" fmla="*/ 1 h 523"/>
                    <a:gd name="T68" fmla="*/ 0 w 247"/>
                    <a:gd name="T69" fmla="*/ 1 h 523"/>
                    <a:gd name="T70" fmla="*/ 0 w 247"/>
                    <a:gd name="T71" fmla="*/ 1 h 523"/>
                    <a:gd name="T72" fmla="*/ 0 w 247"/>
                    <a:gd name="T73" fmla="*/ 1 h 523"/>
                    <a:gd name="T74" fmla="*/ 0 w 247"/>
                    <a:gd name="T75" fmla="*/ 1 h 523"/>
                    <a:gd name="T76" fmla="*/ 0 w 247"/>
                    <a:gd name="T77" fmla="*/ 1 h 523"/>
                    <a:gd name="T78" fmla="*/ 0 w 247"/>
                    <a:gd name="T79" fmla="*/ 1 h 523"/>
                    <a:gd name="T80" fmla="*/ 0 w 247"/>
                    <a:gd name="T81" fmla="*/ 1 h 523"/>
                    <a:gd name="T82" fmla="*/ 0 w 247"/>
                    <a:gd name="T83" fmla="*/ 1 h 523"/>
                    <a:gd name="T84" fmla="*/ 0 w 247"/>
                    <a:gd name="T85" fmla="*/ 1 h 523"/>
                    <a:gd name="T86" fmla="*/ 0 w 247"/>
                    <a:gd name="T87" fmla="*/ 1 h 523"/>
                    <a:gd name="T88" fmla="*/ 0 w 247"/>
                    <a:gd name="T89" fmla="*/ 1 h 523"/>
                    <a:gd name="T90" fmla="*/ 0 w 247"/>
                    <a:gd name="T91" fmla="*/ 1 h 523"/>
                    <a:gd name="T92" fmla="*/ 0 w 247"/>
                    <a:gd name="T93" fmla="*/ 1 h 523"/>
                    <a:gd name="T94" fmla="*/ 0 w 247"/>
                    <a:gd name="T95" fmla="*/ 1 h 523"/>
                    <a:gd name="T96" fmla="*/ 0 w 247"/>
                    <a:gd name="T97" fmla="*/ 1 h 523"/>
                    <a:gd name="T98" fmla="*/ 0 w 247"/>
                    <a:gd name="T99" fmla="*/ 1 h 523"/>
                    <a:gd name="T100" fmla="*/ 0 w 247"/>
                    <a:gd name="T101" fmla="*/ 1 h 523"/>
                    <a:gd name="T102" fmla="*/ 0 w 247"/>
                    <a:gd name="T103" fmla="*/ 1 h 523"/>
                    <a:gd name="T104" fmla="*/ 0 w 247"/>
                    <a:gd name="T105" fmla="*/ 1 h 523"/>
                    <a:gd name="T106" fmla="*/ 0 w 247"/>
                    <a:gd name="T107" fmla="*/ 1 h 523"/>
                    <a:gd name="T108" fmla="*/ 0 w 247"/>
                    <a:gd name="T109" fmla="*/ 1 h 523"/>
                    <a:gd name="T110" fmla="*/ 0 w 247"/>
                    <a:gd name="T111" fmla="*/ 1 h 523"/>
                    <a:gd name="T112" fmla="*/ 0 w 247"/>
                    <a:gd name="T113" fmla="*/ 1 h 523"/>
                    <a:gd name="T114" fmla="*/ 0 w 247"/>
                    <a:gd name="T115" fmla="*/ 1 h 523"/>
                    <a:gd name="T116" fmla="*/ 0 w 247"/>
                    <a:gd name="T117" fmla="*/ 1 h 523"/>
                    <a:gd name="T118" fmla="*/ 0 w 247"/>
                    <a:gd name="T119" fmla="*/ 1 h 523"/>
                    <a:gd name="T120" fmla="*/ 0 w 247"/>
                    <a:gd name="T121" fmla="*/ 1 h 523"/>
                    <a:gd name="T122" fmla="*/ 0 w 247"/>
                    <a:gd name="T123" fmla="*/ 1 h 52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7" h="523">
                      <a:moveTo>
                        <a:pt x="204" y="144"/>
                      </a:moveTo>
                      <a:lnTo>
                        <a:pt x="204" y="144"/>
                      </a:lnTo>
                      <a:lnTo>
                        <a:pt x="195" y="144"/>
                      </a:lnTo>
                      <a:lnTo>
                        <a:pt x="186" y="138"/>
                      </a:lnTo>
                      <a:lnTo>
                        <a:pt x="178" y="138"/>
                      </a:lnTo>
                      <a:lnTo>
                        <a:pt x="169" y="132"/>
                      </a:lnTo>
                      <a:lnTo>
                        <a:pt x="162" y="124"/>
                      </a:lnTo>
                      <a:lnTo>
                        <a:pt x="162" y="116"/>
                      </a:lnTo>
                      <a:lnTo>
                        <a:pt x="162" y="108"/>
                      </a:lnTo>
                      <a:lnTo>
                        <a:pt x="169" y="108"/>
                      </a:lnTo>
                      <a:lnTo>
                        <a:pt x="178" y="101"/>
                      </a:lnTo>
                      <a:lnTo>
                        <a:pt x="178" y="95"/>
                      </a:lnTo>
                      <a:lnTo>
                        <a:pt x="186" y="87"/>
                      </a:lnTo>
                      <a:lnTo>
                        <a:pt x="186" y="79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0"/>
                      </a:lnTo>
                      <a:lnTo>
                        <a:pt x="186" y="44"/>
                      </a:lnTo>
                      <a:lnTo>
                        <a:pt x="186" y="36"/>
                      </a:lnTo>
                      <a:lnTo>
                        <a:pt x="178" y="28"/>
                      </a:lnTo>
                      <a:lnTo>
                        <a:pt x="169" y="22"/>
                      </a:lnTo>
                      <a:lnTo>
                        <a:pt x="162" y="16"/>
                      </a:lnTo>
                      <a:lnTo>
                        <a:pt x="153" y="8"/>
                      </a:lnTo>
                      <a:lnTo>
                        <a:pt x="143" y="8"/>
                      </a:lnTo>
                      <a:lnTo>
                        <a:pt x="136" y="0"/>
                      </a:lnTo>
                      <a:lnTo>
                        <a:pt x="127" y="0"/>
                      </a:lnTo>
                      <a:lnTo>
                        <a:pt x="120" y="0"/>
                      </a:lnTo>
                      <a:lnTo>
                        <a:pt x="103" y="8"/>
                      </a:lnTo>
                      <a:lnTo>
                        <a:pt x="94" y="8"/>
                      </a:lnTo>
                      <a:lnTo>
                        <a:pt x="84" y="16"/>
                      </a:lnTo>
                      <a:lnTo>
                        <a:pt x="77" y="22"/>
                      </a:lnTo>
                      <a:lnTo>
                        <a:pt x="77" y="28"/>
                      </a:lnTo>
                      <a:lnTo>
                        <a:pt x="68" y="36"/>
                      </a:lnTo>
                      <a:lnTo>
                        <a:pt x="68" y="44"/>
                      </a:lnTo>
                      <a:lnTo>
                        <a:pt x="61" y="50"/>
                      </a:lnTo>
                      <a:lnTo>
                        <a:pt x="61" y="65"/>
                      </a:lnTo>
                      <a:lnTo>
                        <a:pt x="61" y="73"/>
                      </a:lnTo>
                      <a:lnTo>
                        <a:pt x="68" y="79"/>
                      </a:lnTo>
                      <a:lnTo>
                        <a:pt x="68" y="87"/>
                      </a:lnTo>
                      <a:lnTo>
                        <a:pt x="68" y="95"/>
                      </a:lnTo>
                      <a:lnTo>
                        <a:pt x="77" y="101"/>
                      </a:lnTo>
                      <a:lnTo>
                        <a:pt x="84" y="108"/>
                      </a:lnTo>
                      <a:lnTo>
                        <a:pt x="84" y="116"/>
                      </a:lnTo>
                      <a:lnTo>
                        <a:pt x="84" y="124"/>
                      </a:lnTo>
                      <a:lnTo>
                        <a:pt x="84" y="132"/>
                      </a:lnTo>
                      <a:lnTo>
                        <a:pt x="77" y="138"/>
                      </a:lnTo>
                      <a:lnTo>
                        <a:pt x="68" y="138"/>
                      </a:lnTo>
                      <a:lnTo>
                        <a:pt x="61" y="144"/>
                      </a:lnTo>
                      <a:lnTo>
                        <a:pt x="51" y="144"/>
                      </a:lnTo>
                      <a:lnTo>
                        <a:pt x="35" y="152"/>
                      </a:lnTo>
                      <a:lnTo>
                        <a:pt x="26" y="160"/>
                      </a:lnTo>
                      <a:lnTo>
                        <a:pt x="18" y="160"/>
                      </a:lnTo>
                      <a:lnTo>
                        <a:pt x="9" y="168"/>
                      </a:lnTo>
                      <a:lnTo>
                        <a:pt x="9" y="173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5"/>
                      </a:lnTo>
                      <a:lnTo>
                        <a:pt x="9" y="313"/>
                      </a:lnTo>
                      <a:lnTo>
                        <a:pt x="18" y="319"/>
                      </a:lnTo>
                      <a:lnTo>
                        <a:pt x="18" y="334"/>
                      </a:lnTo>
                      <a:lnTo>
                        <a:pt x="26" y="334"/>
                      </a:lnTo>
                      <a:lnTo>
                        <a:pt x="35" y="341"/>
                      </a:lnTo>
                      <a:lnTo>
                        <a:pt x="42" y="349"/>
                      </a:lnTo>
                      <a:lnTo>
                        <a:pt x="51" y="349"/>
                      </a:lnTo>
                      <a:lnTo>
                        <a:pt x="51" y="354"/>
                      </a:lnTo>
                      <a:lnTo>
                        <a:pt x="51" y="217"/>
                      </a:lnTo>
                      <a:lnTo>
                        <a:pt x="51" y="370"/>
                      </a:lnTo>
                      <a:lnTo>
                        <a:pt x="51" y="486"/>
                      </a:lnTo>
                      <a:lnTo>
                        <a:pt x="51" y="494"/>
                      </a:lnTo>
                      <a:lnTo>
                        <a:pt x="51" y="501"/>
                      </a:lnTo>
                      <a:lnTo>
                        <a:pt x="61" y="507"/>
                      </a:lnTo>
                      <a:lnTo>
                        <a:pt x="61" y="515"/>
                      </a:lnTo>
                      <a:lnTo>
                        <a:pt x="68" y="515"/>
                      </a:lnTo>
                      <a:lnTo>
                        <a:pt x="68" y="523"/>
                      </a:lnTo>
                      <a:lnTo>
                        <a:pt x="77" y="523"/>
                      </a:lnTo>
                      <a:lnTo>
                        <a:pt x="84" y="523"/>
                      </a:lnTo>
                      <a:lnTo>
                        <a:pt x="94" y="523"/>
                      </a:lnTo>
                      <a:lnTo>
                        <a:pt x="103" y="523"/>
                      </a:lnTo>
                      <a:lnTo>
                        <a:pt x="110" y="515"/>
                      </a:lnTo>
                      <a:lnTo>
                        <a:pt x="120" y="507"/>
                      </a:lnTo>
                      <a:lnTo>
                        <a:pt x="127" y="501"/>
                      </a:lnTo>
                      <a:lnTo>
                        <a:pt x="127" y="494"/>
                      </a:lnTo>
                      <a:lnTo>
                        <a:pt x="127" y="486"/>
                      </a:lnTo>
                      <a:lnTo>
                        <a:pt x="127" y="291"/>
                      </a:lnTo>
                      <a:lnTo>
                        <a:pt x="127" y="486"/>
                      </a:lnTo>
                      <a:lnTo>
                        <a:pt x="127" y="494"/>
                      </a:lnTo>
                      <a:lnTo>
                        <a:pt x="127" y="501"/>
                      </a:lnTo>
                      <a:lnTo>
                        <a:pt x="127" y="507"/>
                      </a:lnTo>
                      <a:lnTo>
                        <a:pt x="136" y="507"/>
                      </a:lnTo>
                      <a:lnTo>
                        <a:pt x="136" y="515"/>
                      </a:lnTo>
                      <a:lnTo>
                        <a:pt x="143" y="515"/>
                      </a:lnTo>
                      <a:lnTo>
                        <a:pt x="143" y="523"/>
                      </a:lnTo>
                      <a:lnTo>
                        <a:pt x="153" y="523"/>
                      </a:lnTo>
                      <a:lnTo>
                        <a:pt x="162" y="523"/>
                      </a:lnTo>
                      <a:lnTo>
                        <a:pt x="169" y="523"/>
                      </a:lnTo>
                      <a:lnTo>
                        <a:pt x="178" y="523"/>
                      </a:lnTo>
                      <a:lnTo>
                        <a:pt x="186" y="515"/>
                      </a:lnTo>
                      <a:lnTo>
                        <a:pt x="195" y="507"/>
                      </a:lnTo>
                      <a:lnTo>
                        <a:pt x="195" y="501"/>
                      </a:lnTo>
                      <a:lnTo>
                        <a:pt x="195" y="494"/>
                      </a:lnTo>
                      <a:lnTo>
                        <a:pt x="195" y="486"/>
                      </a:lnTo>
                      <a:lnTo>
                        <a:pt x="195" y="370"/>
                      </a:lnTo>
                      <a:lnTo>
                        <a:pt x="195" y="217"/>
                      </a:lnTo>
                      <a:lnTo>
                        <a:pt x="195" y="354"/>
                      </a:lnTo>
                      <a:lnTo>
                        <a:pt x="204" y="349"/>
                      </a:lnTo>
                      <a:lnTo>
                        <a:pt x="212" y="349"/>
                      </a:lnTo>
                      <a:lnTo>
                        <a:pt x="212" y="341"/>
                      </a:lnTo>
                      <a:lnTo>
                        <a:pt x="221" y="334"/>
                      </a:lnTo>
                      <a:lnTo>
                        <a:pt x="228" y="326"/>
                      </a:lnTo>
                      <a:lnTo>
                        <a:pt x="237" y="319"/>
                      </a:lnTo>
                      <a:lnTo>
                        <a:pt x="247" y="313"/>
                      </a:lnTo>
                      <a:lnTo>
                        <a:pt x="247" y="305"/>
                      </a:lnTo>
                      <a:lnTo>
                        <a:pt x="247" y="291"/>
                      </a:lnTo>
                      <a:lnTo>
                        <a:pt x="247" y="197"/>
                      </a:lnTo>
                      <a:lnTo>
                        <a:pt x="247" y="189"/>
                      </a:lnTo>
                      <a:lnTo>
                        <a:pt x="247" y="181"/>
                      </a:lnTo>
                      <a:lnTo>
                        <a:pt x="247" y="173"/>
                      </a:lnTo>
                      <a:lnTo>
                        <a:pt x="247" y="168"/>
                      </a:lnTo>
                      <a:lnTo>
                        <a:pt x="237" y="160"/>
                      </a:lnTo>
                      <a:lnTo>
                        <a:pt x="228" y="160"/>
                      </a:lnTo>
                      <a:lnTo>
                        <a:pt x="221" y="152"/>
                      </a:lnTo>
                      <a:lnTo>
                        <a:pt x="204" y="144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168" name="Freeform 354"/>
                <p:cNvSpPr>
                  <a:spLocks/>
                </p:cNvSpPr>
                <p:nvPr/>
              </p:nvSpPr>
              <p:spPr bwMode="auto">
                <a:xfrm>
                  <a:off x="3033" y="3117"/>
                  <a:ext cx="123" cy="262"/>
                </a:xfrm>
                <a:custGeom>
                  <a:avLst/>
                  <a:gdLst>
                    <a:gd name="T0" fmla="*/ 0 w 247"/>
                    <a:gd name="T1" fmla="*/ 1 h 523"/>
                    <a:gd name="T2" fmla="*/ 0 w 247"/>
                    <a:gd name="T3" fmla="*/ 1 h 523"/>
                    <a:gd name="T4" fmla="*/ 0 w 247"/>
                    <a:gd name="T5" fmla="*/ 1 h 523"/>
                    <a:gd name="T6" fmla="*/ 0 w 247"/>
                    <a:gd name="T7" fmla="*/ 1 h 523"/>
                    <a:gd name="T8" fmla="*/ 0 w 247"/>
                    <a:gd name="T9" fmla="*/ 1 h 523"/>
                    <a:gd name="T10" fmla="*/ 0 w 247"/>
                    <a:gd name="T11" fmla="*/ 1 h 523"/>
                    <a:gd name="T12" fmla="*/ 0 w 247"/>
                    <a:gd name="T13" fmla="*/ 1 h 523"/>
                    <a:gd name="T14" fmla="*/ 0 w 247"/>
                    <a:gd name="T15" fmla="*/ 1 h 523"/>
                    <a:gd name="T16" fmla="*/ 0 w 247"/>
                    <a:gd name="T17" fmla="*/ 1 h 523"/>
                    <a:gd name="T18" fmla="*/ 0 w 247"/>
                    <a:gd name="T19" fmla="*/ 1 h 523"/>
                    <a:gd name="T20" fmla="*/ 0 w 247"/>
                    <a:gd name="T21" fmla="*/ 1 h 523"/>
                    <a:gd name="T22" fmla="*/ 0 w 247"/>
                    <a:gd name="T23" fmla="*/ 1 h 523"/>
                    <a:gd name="T24" fmla="*/ 0 w 247"/>
                    <a:gd name="T25" fmla="*/ 0 h 523"/>
                    <a:gd name="T26" fmla="*/ 0 w 247"/>
                    <a:gd name="T27" fmla="*/ 1 h 523"/>
                    <a:gd name="T28" fmla="*/ 0 w 247"/>
                    <a:gd name="T29" fmla="*/ 1 h 523"/>
                    <a:gd name="T30" fmla="*/ 0 w 247"/>
                    <a:gd name="T31" fmla="*/ 1 h 523"/>
                    <a:gd name="T32" fmla="*/ 0 w 247"/>
                    <a:gd name="T33" fmla="*/ 1 h 523"/>
                    <a:gd name="T34" fmla="*/ 0 w 247"/>
                    <a:gd name="T35" fmla="*/ 1 h 523"/>
                    <a:gd name="T36" fmla="*/ 0 w 247"/>
                    <a:gd name="T37" fmla="*/ 1 h 523"/>
                    <a:gd name="T38" fmla="*/ 0 w 247"/>
                    <a:gd name="T39" fmla="*/ 1 h 523"/>
                    <a:gd name="T40" fmla="*/ 0 w 247"/>
                    <a:gd name="T41" fmla="*/ 1 h 523"/>
                    <a:gd name="T42" fmla="*/ 0 w 247"/>
                    <a:gd name="T43" fmla="*/ 1 h 523"/>
                    <a:gd name="T44" fmla="*/ 0 w 247"/>
                    <a:gd name="T45" fmla="*/ 1 h 523"/>
                    <a:gd name="T46" fmla="*/ 0 w 247"/>
                    <a:gd name="T47" fmla="*/ 1 h 523"/>
                    <a:gd name="T48" fmla="*/ 0 w 247"/>
                    <a:gd name="T49" fmla="*/ 1 h 523"/>
                    <a:gd name="T50" fmla="*/ 0 w 247"/>
                    <a:gd name="T51" fmla="*/ 1 h 523"/>
                    <a:gd name="T52" fmla="*/ 0 w 247"/>
                    <a:gd name="T53" fmla="*/ 1 h 523"/>
                    <a:gd name="T54" fmla="*/ 0 w 247"/>
                    <a:gd name="T55" fmla="*/ 1 h 523"/>
                    <a:gd name="T56" fmla="*/ 0 w 247"/>
                    <a:gd name="T57" fmla="*/ 1 h 523"/>
                    <a:gd name="T58" fmla="*/ 0 w 247"/>
                    <a:gd name="T59" fmla="*/ 1 h 523"/>
                    <a:gd name="T60" fmla="*/ 0 w 247"/>
                    <a:gd name="T61" fmla="*/ 1 h 523"/>
                    <a:gd name="T62" fmla="*/ 0 w 247"/>
                    <a:gd name="T63" fmla="*/ 1 h 523"/>
                    <a:gd name="T64" fmla="*/ 0 w 247"/>
                    <a:gd name="T65" fmla="*/ 1 h 523"/>
                    <a:gd name="T66" fmla="*/ 0 w 247"/>
                    <a:gd name="T67" fmla="*/ 1 h 523"/>
                    <a:gd name="T68" fmla="*/ 0 w 247"/>
                    <a:gd name="T69" fmla="*/ 1 h 523"/>
                    <a:gd name="T70" fmla="*/ 0 w 247"/>
                    <a:gd name="T71" fmla="*/ 1 h 523"/>
                    <a:gd name="T72" fmla="*/ 0 w 247"/>
                    <a:gd name="T73" fmla="*/ 1 h 523"/>
                    <a:gd name="T74" fmla="*/ 0 w 247"/>
                    <a:gd name="T75" fmla="*/ 1 h 523"/>
                    <a:gd name="T76" fmla="*/ 0 w 247"/>
                    <a:gd name="T77" fmla="*/ 1 h 523"/>
                    <a:gd name="T78" fmla="*/ 0 w 247"/>
                    <a:gd name="T79" fmla="*/ 1 h 523"/>
                    <a:gd name="T80" fmla="*/ 0 w 247"/>
                    <a:gd name="T81" fmla="*/ 1 h 523"/>
                    <a:gd name="T82" fmla="*/ 0 w 247"/>
                    <a:gd name="T83" fmla="*/ 1 h 523"/>
                    <a:gd name="T84" fmla="*/ 0 w 247"/>
                    <a:gd name="T85" fmla="*/ 1 h 523"/>
                    <a:gd name="T86" fmla="*/ 0 w 247"/>
                    <a:gd name="T87" fmla="*/ 1 h 523"/>
                    <a:gd name="T88" fmla="*/ 0 w 247"/>
                    <a:gd name="T89" fmla="*/ 1 h 523"/>
                    <a:gd name="T90" fmla="*/ 0 w 247"/>
                    <a:gd name="T91" fmla="*/ 1 h 523"/>
                    <a:gd name="T92" fmla="*/ 0 w 247"/>
                    <a:gd name="T93" fmla="*/ 1 h 523"/>
                    <a:gd name="T94" fmla="*/ 0 w 247"/>
                    <a:gd name="T95" fmla="*/ 1 h 523"/>
                    <a:gd name="T96" fmla="*/ 0 w 247"/>
                    <a:gd name="T97" fmla="*/ 1 h 523"/>
                    <a:gd name="T98" fmla="*/ 0 w 247"/>
                    <a:gd name="T99" fmla="*/ 1 h 523"/>
                    <a:gd name="T100" fmla="*/ 0 w 247"/>
                    <a:gd name="T101" fmla="*/ 1 h 523"/>
                    <a:gd name="T102" fmla="*/ 0 w 247"/>
                    <a:gd name="T103" fmla="*/ 1 h 523"/>
                    <a:gd name="T104" fmla="*/ 0 w 247"/>
                    <a:gd name="T105" fmla="*/ 1 h 523"/>
                    <a:gd name="T106" fmla="*/ 0 w 247"/>
                    <a:gd name="T107" fmla="*/ 1 h 523"/>
                    <a:gd name="T108" fmla="*/ 0 w 247"/>
                    <a:gd name="T109" fmla="*/ 1 h 523"/>
                    <a:gd name="T110" fmla="*/ 0 w 247"/>
                    <a:gd name="T111" fmla="*/ 1 h 523"/>
                    <a:gd name="T112" fmla="*/ 0 w 247"/>
                    <a:gd name="T113" fmla="*/ 1 h 523"/>
                    <a:gd name="T114" fmla="*/ 0 w 247"/>
                    <a:gd name="T115" fmla="*/ 1 h 523"/>
                    <a:gd name="T116" fmla="*/ 0 w 247"/>
                    <a:gd name="T117" fmla="*/ 1 h 523"/>
                    <a:gd name="T118" fmla="*/ 0 w 247"/>
                    <a:gd name="T119" fmla="*/ 1 h 523"/>
                    <a:gd name="T120" fmla="*/ 0 w 247"/>
                    <a:gd name="T121" fmla="*/ 1 h 523"/>
                    <a:gd name="T122" fmla="*/ 0 w 247"/>
                    <a:gd name="T123" fmla="*/ 1 h 52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7" h="523">
                      <a:moveTo>
                        <a:pt x="204" y="144"/>
                      </a:moveTo>
                      <a:lnTo>
                        <a:pt x="204" y="144"/>
                      </a:lnTo>
                      <a:lnTo>
                        <a:pt x="195" y="144"/>
                      </a:lnTo>
                      <a:lnTo>
                        <a:pt x="186" y="138"/>
                      </a:lnTo>
                      <a:lnTo>
                        <a:pt x="178" y="138"/>
                      </a:lnTo>
                      <a:lnTo>
                        <a:pt x="169" y="132"/>
                      </a:lnTo>
                      <a:lnTo>
                        <a:pt x="162" y="124"/>
                      </a:lnTo>
                      <a:lnTo>
                        <a:pt x="162" y="116"/>
                      </a:lnTo>
                      <a:lnTo>
                        <a:pt x="162" y="108"/>
                      </a:lnTo>
                      <a:lnTo>
                        <a:pt x="169" y="108"/>
                      </a:lnTo>
                      <a:lnTo>
                        <a:pt x="178" y="101"/>
                      </a:lnTo>
                      <a:lnTo>
                        <a:pt x="178" y="95"/>
                      </a:lnTo>
                      <a:lnTo>
                        <a:pt x="186" y="87"/>
                      </a:lnTo>
                      <a:lnTo>
                        <a:pt x="186" y="79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0"/>
                      </a:lnTo>
                      <a:lnTo>
                        <a:pt x="186" y="44"/>
                      </a:lnTo>
                      <a:lnTo>
                        <a:pt x="186" y="36"/>
                      </a:lnTo>
                      <a:lnTo>
                        <a:pt x="178" y="28"/>
                      </a:lnTo>
                      <a:lnTo>
                        <a:pt x="169" y="22"/>
                      </a:lnTo>
                      <a:lnTo>
                        <a:pt x="162" y="16"/>
                      </a:lnTo>
                      <a:lnTo>
                        <a:pt x="153" y="8"/>
                      </a:lnTo>
                      <a:lnTo>
                        <a:pt x="143" y="8"/>
                      </a:lnTo>
                      <a:lnTo>
                        <a:pt x="136" y="0"/>
                      </a:lnTo>
                      <a:lnTo>
                        <a:pt x="127" y="0"/>
                      </a:lnTo>
                      <a:lnTo>
                        <a:pt x="120" y="0"/>
                      </a:lnTo>
                      <a:lnTo>
                        <a:pt x="103" y="8"/>
                      </a:lnTo>
                      <a:lnTo>
                        <a:pt x="94" y="8"/>
                      </a:lnTo>
                      <a:lnTo>
                        <a:pt x="84" y="16"/>
                      </a:lnTo>
                      <a:lnTo>
                        <a:pt x="77" y="22"/>
                      </a:lnTo>
                      <a:lnTo>
                        <a:pt x="77" y="28"/>
                      </a:lnTo>
                      <a:lnTo>
                        <a:pt x="68" y="36"/>
                      </a:lnTo>
                      <a:lnTo>
                        <a:pt x="68" y="44"/>
                      </a:lnTo>
                      <a:lnTo>
                        <a:pt x="61" y="50"/>
                      </a:lnTo>
                      <a:lnTo>
                        <a:pt x="61" y="65"/>
                      </a:lnTo>
                      <a:lnTo>
                        <a:pt x="61" y="73"/>
                      </a:lnTo>
                      <a:lnTo>
                        <a:pt x="68" y="79"/>
                      </a:lnTo>
                      <a:lnTo>
                        <a:pt x="68" y="87"/>
                      </a:lnTo>
                      <a:lnTo>
                        <a:pt x="68" y="95"/>
                      </a:lnTo>
                      <a:lnTo>
                        <a:pt x="77" y="101"/>
                      </a:lnTo>
                      <a:lnTo>
                        <a:pt x="84" y="108"/>
                      </a:lnTo>
                      <a:lnTo>
                        <a:pt x="84" y="116"/>
                      </a:lnTo>
                      <a:lnTo>
                        <a:pt x="84" y="124"/>
                      </a:lnTo>
                      <a:lnTo>
                        <a:pt x="84" y="132"/>
                      </a:lnTo>
                      <a:lnTo>
                        <a:pt x="77" y="138"/>
                      </a:lnTo>
                      <a:lnTo>
                        <a:pt x="68" y="138"/>
                      </a:lnTo>
                      <a:lnTo>
                        <a:pt x="61" y="144"/>
                      </a:lnTo>
                      <a:lnTo>
                        <a:pt x="51" y="144"/>
                      </a:lnTo>
                      <a:lnTo>
                        <a:pt x="35" y="152"/>
                      </a:lnTo>
                      <a:lnTo>
                        <a:pt x="26" y="160"/>
                      </a:lnTo>
                      <a:lnTo>
                        <a:pt x="18" y="160"/>
                      </a:lnTo>
                      <a:lnTo>
                        <a:pt x="9" y="168"/>
                      </a:lnTo>
                      <a:lnTo>
                        <a:pt x="9" y="173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5"/>
                      </a:lnTo>
                      <a:lnTo>
                        <a:pt x="9" y="313"/>
                      </a:lnTo>
                      <a:lnTo>
                        <a:pt x="18" y="319"/>
                      </a:lnTo>
                      <a:lnTo>
                        <a:pt x="18" y="334"/>
                      </a:lnTo>
                      <a:lnTo>
                        <a:pt x="26" y="334"/>
                      </a:lnTo>
                      <a:lnTo>
                        <a:pt x="35" y="341"/>
                      </a:lnTo>
                      <a:lnTo>
                        <a:pt x="42" y="349"/>
                      </a:lnTo>
                      <a:lnTo>
                        <a:pt x="51" y="349"/>
                      </a:lnTo>
                      <a:lnTo>
                        <a:pt x="51" y="354"/>
                      </a:lnTo>
                      <a:lnTo>
                        <a:pt x="51" y="217"/>
                      </a:lnTo>
                      <a:lnTo>
                        <a:pt x="51" y="370"/>
                      </a:lnTo>
                      <a:lnTo>
                        <a:pt x="51" y="486"/>
                      </a:lnTo>
                      <a:lnTo>
                        <a:pt x="51" y="494"/>
                      </a:lnTo>
                      <a:lnTo>
                        <a:pt x="51" y="501"/>
                      </a:lnTo>
                      <a:lnTo>
                        <a:pt x="61" y="507"/>
                      </a:lnTo>
                      <a:lnTo>
                        <a:pt x="61" y="515"/>
                      </a:lnTo>
                      <a:lnTo>
                        <a:pt x="68" y="515"/>
                      </a:lnTo>
                      <a:lnTo>
                        <a:pt x="68" y="523"/>
                      </a:lnTo>
                      <a:lnTo>
                        <a:pt x="77" y="523"/>
                      </a:lnTo>
                      <a:lnTo>
                        <a:pt x="84" y="523"/>
                      </a:lnTo>
                      <a:lnTo>
                        <a:pt x="94" y="523"/>
                      </a:lnTo>
                      <a:lnTo>
                        <a:pt x="103" y="523"/>
                      </a:lnTo>
                      <a:lnTo>
                        <a:pt x="110" y="515"/>
                      </a:lnTo>
                      <a:lnTo>
                        <a:pt x="120" y="507"/>
                      </a:lnTo>
                      <a:lnTo>
                        <a:pt x="127" y="501"/>
                      </a:lnTo>
                      <a:lnTo>
                        <a:pt x="127" y="494"/>
                      </a:lnTo>
                      <a:lnTo>
                        <a:pt x="127" y="486"/>
                      </a:lnTo>
                      <a:lnTo>
                        <a:pt x="127" y="291"/>
                      </a:lnTo>
                      <a:lnTo>
                        <a:pt x="127" y="486"/>
                      </a:lnTo>
                      <a:lnTo>
                        <a:pt x="127" y="494"/>
                      </a:lnTo>
                      <a:lnTo>
                        <a:pt x="127" y="501"/>
                      </a:lnTo>
                      <a:lnTo>
                        <a:pt x="127" y="507"/>
                      </a:lnTo>
                      <a:lnTo>
                        <a:pt x="136" y="507"/>
                      </a:lnTo>
                      <a:lnTo>
                        <a:pt x="136" y="515"/>
                      </a:lnTo>
                      <a:lnTo>
                        <a:pt x="143" y="515"/>
                      </a:lnTo>
                      <a:lnTo>
                        <a:pt x="143" y="523"/>
                      </a:lnTo>
                      <a:lnTo>
                        <a:pt x="153" y="523"/>
                      </a:lnTo>
                      <a:lnTo>
                        <a:pt x="162" y="523"/>
                      </a:lnTo>
                      <a:lnTo>
                        <a:pt x="169" y="523"/>
                      </a:lnTo>
                      <a:lnTo>
                        <a:pt x="178" y="523"/>
                      </a:lnTo>
                      <a:lnTo>
                        <a:pt x="186" y="515"/>
                      </a:lnTo>
                      <a:lnTo>
                        <a:pt x="195" y="507"/>
                      </a:lnTo>
                      <a:lnTo>
                        <a:pt x="195" y="501"/>
                      </a:lnTo>
                      <a:lnTo>
                        <a:pt x="195" y="494"/>
                      </a:lnTo>
                      <a:lnTo>
                        <a:pt x="195" y="486"/>
                      </a:lnTo>
                      <a:lnTo>
                        <a:pt x="195" y="370"/>
                      </a:lnTo>
                      <a:lnTo>
                        <a:pt x="195" y="217"/>
                      </a:lnTo>
                      <a:lnTo>
                        <a:pt x="195" y="354"/>
                      </a:lnTo>
                      <a:lnTo>
                        <a:pt x="204" y="349"/>
                      </a:lnTo>
                      <a:lnTo>
                        <a:pt x="212" y="349"/>
                      </a:lnTo>
                      <a:lnTo>
                        <a:pt x="212" y="341"/>
                      </a:lnTo>
                      <a:lnTo>
                        <a:pt x="221" y="334"/>
                      </a:lnTo>
                      <a:lnTo>
                        <a:pt x="228" y="326"/>
                      </a:lnTo>
                      <a:lnTo>
                        <a:pt x="237" y="319"/>
                      </a:lnTo>
                      <a:lnTo>
                        <a:pt x="247" y="313"/>
                      </a:lnTo>
                      <a:lnTo>
                        <a:pt x="247" y="305"/>
                      </a:lnTo>
                      <a:lnTo>
                        <a:pt x="247" y="291"/>
                      </a:lnTo>
                      <a:lnTo>
                        <a:pt x="247" y="197"/>
                      </a:lnTo>
                      <a:lnTo>
                        <a:pt x="247" y="189"/>
                      </a:lnTo>
                      <a:lnTo>
                        <a:pt x="247" y="181"/>
                      </a:lnTo>
                      <a:lnTo>
                        <a:pt x="247" y="173"/>
                      </a:lnTo>
                      <a:lnTo>
                        <a:pt x="247" y="168"/>
                      </a:lnTo>
                      <a:lnTo>
                        <a:pt x="237" y="160"/>
                      </a:lnTo>
                      <a:lnTo>
                        <a:pt x="228" y="160"/>
                      </a:lnTo>
                      <a:lnTo>
                        <a:pt x="221" y="152"/>
                      </a:lnTo>
                      <a:lnTo>
                        <a:pt x="204" y="144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  <p:grpSp>
          <p:nvGrpSpPr>
            <p:cNvPr id="88" name="Group 355"/>
            <p:cNvGrpSpPr>
              <a:grpSpLocks/>
            </p:cNvGrpSpPr>
            <p:nvPr/>
          </p:nvGrpSpPr>
          <p:grpSpPr bwMode="auto">
            <a:xfrm>
              <a:off x="1683" y="3800"/>
              <a:ext cx="105" cy="237"/>
              <a:chOff x="1861" y="3335"/>
              <a:chExt cx="122" cy="263"/>
            </a:xfrm>
          </p:grpSpPr>
          <p:sp>
            <p:nvSpPr>
              <p:cNvPr id="161" name="Freeform 356"/>
              <p:cNvSpPr>
                <a:spLocks/>
              </p:cNvSpPr>
              <p:nvPr/>
            </p:nvSpPr>
            <p:spPr bwMode="auto">
              <a:xfrm>
                <a:off x="1861" y="3335"/>
                <a:ext cx="122" cy="263"/>
              </a:xfrm>
              <a:custGeom>
                <a:avLst/>
                <a:gdLst>
                  <a:gd name="T0" fmla="*/ 0 w 245"/>
                  <a:gd name="T1" fmla="*/ 1 h 525"/>
                  <a:gd name="T2" fmla="*/ 0 w 245"/>
                  <a:gd name="T3" fmla="*/ 1 h 525"/>
                  <a:gd name="T4" fmla="*/ 0 w 245"/>
                  <a:gd name="T5" fmla="*/ 1 h 525"/>
                  <a:gd name="T6" fmla="*/ 0 w 245"/>
                  <a:gd name="T7" fmla="*/ 1 h 525"/>
                  <a:gd name="T8" fmla="*/ 0 w 245"/>
                  <a:gd name="T9" fmla="*/ 1 h 525"/>
                  <a:gd name="T10" fmla="*/ 0 w 245"/>
                  <a:gd name="T11" fmla="*/ 1 h 525"/>
                  <a:gd name="T12" fmla="*/ 0 w 245"/>
                  <a:gd name="T13" fmla="*/ 1 h 525"/>
                  <a:gd name="T14" fmla="*/ 0 w 245"/>
                  <a:gd name="T15" fmla="*/ 1 h 525"/>
                  <a:gd name="T16" fmla="*/ 0 w 245"/>
                  <a:gd name="T17" fmla="*/ 1 h 525"/>
                  <a:gd name="T18" fmla="*/ 0 w 245"/>
                  <a:gd name="T19" fmla="*/ 1 h 525"/>
                  <a:gd name="T20" fmla="*/ 0 w 245"/>
                  <a:gd name="T21" fmla="*/ 1 h 525"/>
                  <a:gd name="T22" fmla="*/ 0 w 245"/>
                  <a:gd name="T23" fmla="*/ 1 h 525"/>
                  <a:gd name="T24" fmla="*/ 0 w 245"/>
                  <a:gd name="T25" fmla="*/ 0 h 525"/>
                  <a:gd name="T26" fmla="*/ 0 w 245"/>
                  <a:gd name="T27" fmla="*/ 1 h 525"/>
                  <a:gd name="T28" fmla="*/ 0 w 245"/>
                  <a:gd name="T29" fmla="*/ 1 h 525"/>
                  <a:gd name="T30" fmla="*/ 0 w 245"/>
                  <a:gd name="T31" fmla="*/ 1 h 525"/>
                  <a:gd name="T32" fmla="*/ 0 w 245"/>
                  <a:gd name="T33" fmla="*/ 1 h 525"/>
                  <a:gd name="T34" fmla="*/ 0 w 245"/>
                  <a:gd name="T35" fmla="*/ 1 h 525"/>
                  <a:gd name="T36" fmla="*/ 0 w 245"/>
                  <a:gd name="T37" fmla="*/ 1 h 525"/>
                  <a:gd name="T38" fmla="*/ 0 w 245"/>
                  <a:gd name="T39" fmla="*/ 1 h 525"/>
                  <a:gd name="T40" fmla="*/ 0 w 245"/>
                  <a:gd name="T41" fmla="*/ 1 h 525"/>
                  <a:gd name="T42" fmla="*/ 0 w 245"/>
                  <a:gd name="T43" fmla="*/ 1 h 525"/>
                  <a:gd name="T44" fmla="*/ 0 w 245"/>
                  <a:gd name="T45" fmla="*/ 1 h 525"/>
                  <a:gd name="T46" fmla="*/ 0 w 245"/>
                  <a:gd name="T47" fmla="*/ 1 h 525"/>
                  <a:gd name="T48" fmla="*/ 0 w 245"/>
                  <a:gd name="T49" fmla="*/ 1 h 525"/>
                  <a:gd name="T50" fmla="*/ 0 w 245"/>
                  <a:gd name="T51" fmla="*/ 1 h 525"/>
                  <a:gd name="T52" fmla="*/ 0 w 245"/>
                  <a:gd name="T53" fmla="*/ 1 h 525"/>
                  <a:gd name="T54" fmla="*/ 0 w 245"/>
                  <a:gd name="T55" fmla="*/ 1 h 525"/>
                  <a:gd name="T56" fmla="*/ 0 w 245"/>
                  <a:gd name="T57" fmla="*/ 1 h 525"/>
                  <a:gd name="T58" fmla="*/ 0 w 245"/>
                  <a:gd name="T59" fmla="*/ 1 h 525"/>
                  <a:gd name="T60" fmla="*/ 0 w 245"/>
                  <a:gd name="T61" fmla="*/ 1 h 525"/>
                  <a:gd name="T62" fmla="*/ 0 w 245"/>
                  <a:gd name="T63" fmla="*/ 1 h 525"/>
                  <a:gd name="T64" fmla="*/ 0 w 245"/>
                  <a:gd name="T65" fmla="*/ 1 h 525"/>
                  <a:gd name="T66" fmla="*/ 0 w 245"/>
                  <a:gd name="T67" fmla="*/ 1 h 525"/>
                  <a:gd name="T68" fmla="*/ 0 w 245"/>
                  <a:gd name="T69" fmla="*/ 1 h 525"/>
                  <a:gd name="T70" fmla="*/ 0 w 245"/>
                  <a:gd name="T71" fmla="*/ 1 h 525"/>
                  <a:gd name="T72" fmla="*/ 0 w 245"/>
                  <a:gd name="T73" fmla="*/ 1 h 525"/>
                  <a:gd name="T74" fmla="*/ 0 w 245"/>
                  <a:gd name="T75" fmla="*/ 1 h 525"/>
                  <a:gd name="T76" fmla="*/ 0 w 245"/>
                  <a:gd name="T77" fmla="*/ 1 h 525"/>
                  <a:gd name="T78" fmla="*/ 0 w 245"/>
                  <a:gd name="T79" fmla="*/ 1 h 525"/>
                  <a:gd name="T80" fmla="*/ 0 w 245"/>
                  <a:gd name="T81" fmla="*/ 1 h 525"/>
                  <a:gd name="T82" fmla="*/ 0 w 245"/>
                  <a:gd name="T83" fmla="*/ 1 h 525"/>
                  <a:gd name="T84" fmla="*/ 0 w 245"/>
                  <a:gd name="T85" fmla="*/ 1 h 525"/>
                  <a:gd name="T86" fmla="*/ 0 w 245"/>
                  <a:gd name="T87" fmla="*/ 1 h 525"/>
                  <a:gd name="T88" fmla="*/ 0 w 245"/>
                  <a:gd name="T89" fmla="*/ 1 h 525"/>
                  <a:gd name="T90" fmla="*/ 0 w 245"/>
                  <a:gd name="T91" fmla="*/ 1 h 525"/>
                  <a:gd name="T92" fmla="*/ 0 w 245"/>
                  <a:gd name="T93" fmla="*/ 1 h 525"/>
                  <a:gd name="T94" fmla="*/ 0 w 245"/>
                  <a:gd name="T95" fmla="*/ 1 h 525"/>
                  <a:gd name="T96" fmla="*/ 0 w 245"/>
                  <a:gd name="T97" fmla="*/ 1 h 525"/>
                  <a:gd name="T98" fmla="*/ 0 w 245"/>
                  <a:gd name="T99" fmla="*/ 1 h 525"/>
                  <a:gd name="T100" fmla="*/ 0 w 245"/>
                  <a:gd name="T101" fmla="*/ 1 h 525"/>
                  <a:gd name="T102" fmla="*/ 0 w 245"/>
                  <a:gd name="T103" fmla="*/ 1 h 525"/>
                  <a:gd name="T104" fmla="*/ 0 w 245"/>
                  <a:gd name="T105" fmla="*/ 1 h 525"/>
                  <a:gd name="T106" fmla="*/ 0 w 245"/>
                  <a:gd name="T107" fmla="*/ 1 h 525"/>
                  <a:gd name="T108" fmla="*/ 0 w 245"/>
                  <a:gd name="T109" fmla="*/ 1 h 525"/>
                  <a:gd name="T110" fmla="*/ 0 w 245"/>
                  <a:gd name="T111" fmla="*/ 1 h 525"/>
                  <a:gd name="T112" fmla="*/ 0 w 245"/>
                  <a:gd name="T113" fmla="*/ 1 h 525"/>
                  <a:gd name="T114" fmla="*/ 0 w 245"/>
                  <a:gd name="T115" fmla="*/ 1 h 525"/>
                  <a:gd name="T116" fmla="*/ 0 w 245"/>
                  <a:gd name="T117" fmla="*/ 1 h 525"/>
                  <a:gd name="T118" fmla="*/ 0 w 245"/>
                  <a:gd name="T119" fmla="*/ 1 h 525"/>
                  <a:gd name="T120" fmla="*/ 0 w 245"/>
                  <a:gd name="T121" fmla="*/ 1 h 525"/>
                  <a:gd name="T122" fmla="*/ 0 w 245"/>
                  <a:gd name="T123" fmla="*/ 1 h 52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5" h="525">
                    <a:moveTo>
                      <a:pt x="203" y="147"/>
                    </a:moveTo>
                    <a:lnTo>
                      <a:pt x="203" y="147"/>
                    </a:lnTo>
                    <a:lnTo>
                      <a:pt x="194" y="147"/>
                    </a:lnTo>
                    <a:lnTo>
                      <a:pt x="186" y="139"/>
                    </a:lnTo>
                    <a:lnTo>
                      <a:pt x="177" y="139"/>
                    </a:lnTo>
                    <a:lnTo>
                      <a:pt x="168" y="132"/>
                    </a:lnTo>
                    <a:lnTo>
                      <a:pt x="161" y="124"/>
                    </a:lnTo>
                    <a:lnTo>
                      <a:pt x="161" y="116"/>
                    </a:lnTo>
                    <a:lnTo>
                      <a:pt x="161" y="110"/>
                    </a:lnTo>
                    <a:lnTo>
                      <a:pt x="168" y="110"/>
                    </a:lnTo>
                    <a:lnTo>
                      <a:pt x="177" y="102"/>
                    </a:lnTo>
                    <a:lnTo>
                      <a:pt x="177" y="96"/>
                    </a:lnTo>
                    <a:lnTo>
                      <a:pt x="186" y="88"/>
                    </a:lnTo>
                    <a:lnTo>
                      <a:pt x="186" y="81"/>
                    </a:lnTo>
                    <a:lnTo>
                      <a:pt x="186" y="73"/>
                    </a:lnTo>
                    <a:lnTo>
                      <a:pt x="186" y="66"/>
                    </a:lnTo>
                    <a:lnTo>
                      <a:pt x="186" y="51"/>
                    </a:lnTo>
                    <a:lnTo>
                      <a:pt x="186" y="45"/>
                    </a:lnTo>
                    <a:lnTo>
                      <a:pt x="186" y="37"/>
                    </a:lnTo>
                    <a:lnTo>
                      <a:pt x="177" y="29"/>
                    </a:lnTo>
                    <a:lnTo>
                      <a:pt x="168" y="23"/>
                    </a:lnTo>
                    <a:lnTo>
                      <a:pt x="161" y="16"/>
                    </a:lnTo>
                    <a:lnTo>
                      <a:pt x="153" y="8"/>
                    </a:lnTo>
                    <a:lnTo>
                      <a:pt x="144" y="8"/>
                    </a:lnTo>
                    <a:lnTo>
                      <a:pt x="135" y="0"/>
                    </a:lnTo>
                    <a:lnTo>
                      <a:pt x="126" y="0"/>
                    </a:lnTo>
                    <a:lnTo>
                      <a:pt x="120" y="0"/>
                    </a:lnTo>
                    <a:lnTo>
                      <a:pt x="102" y="8"/>
                    </a:lnTo>
                    <a:lnTo>
                      <a:pt x="92" y="8"/>
                    </a:lnTo>
                    <a:lnTo>
                      <a:pt x="85" y="16"/>
                    </a:lnTo>
                    <a:lnTo>
                      <a:pt x="78" y="23"/>
                    </a:lnTo>
                    <a:lnTo>
                      <a:pt x="78" y="29"/>
                    </a:lnTo>
                    <a:lnTo>
                      <a:pt x="69" y="37"/>
                    </a:lnTo>
                    <a:lnTo>
                      <a:pt x="69" y="45"/>
                    </a:lnTo>
                    <a:lnTo>
                      <a:pt x="59" y="51"/>
                    </a:lnTo>
                    <a:lnTo>
                      <a:pt x="59" y="66"/>
                    </a:lnTo>
                    <a:lnTo>
                      <a:pt x="59" y="73"/>
                    </a:lnTo>
                    <a:lnTo>
                      <a:pt x="69" y="81"/>
                    </a:lnTo>
                    <a:lnTo>
                      <a:pt x="69" y="88"/>
                    </a:lnTo>
                    <a:lnTo>
                      <a:pt x="69" y="96"/>
                    </a:lnTo>
                    <a:lnTo>
                      <a:pt x="78" y="102"/>
                    </a:lnTo>
                    <a:lnTo>
                      <a:pt x="85" y="110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8" y="139"/>
                    </a:lnTo>
                    <a:lnTo>
                      <a:pt x="69" y="139"/>
                    </a:lnTo>
                    <a:lnTo>
                      <a:pt x="59" y="147"/>
                    </a:lnTo>
                    <a:lnTo>
                      <a:pt x="52" y="147"/>
                    </a:lnTo>
                    <a:lnTo>
                      <a:pt x="35" y="153"/>
                    </a:lnTo>
                    <a:lnTo>
                      <a:pt x="26" y="161"/>
                    </a:lnTo>
                    <a:lnTo>
                      <a:pt x="17" y="161"/>
                    </a:lnTo>
                    <a:lnTo>
                      <a:pt x="10" y="169"/>
                    </a:lnTo>
                    <a:lnTo>
                      <a:pt x="10" y="175"/>
                    </a:lnTo>
                    <a:lnTo>
                      <a:pt x="0" y="182"/>
                    </a:lnTo>
                    <a:lnTo>
                      <a:pt x="0" y="190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10" y="307"/>
                    </a:lnTo>
                    <a:lnTo>
                      <a:pt x="10" y="314"/>
                    </a:lnTo>
                    <a:lnTo>
                      <a:pt x="17" y="320"/>
                    </a:lnTo>
                    <a:lnTo>
                      <a:pt x="17" y="336"/>
                    </a:lnTo>
                    <a:lnTo>
                      <a:pt x="26" y="336"/>
                    </a:lnTo>
                    <a:lnTo>
                      <a:pt x="35" y="344"/>
                    </a:lnTo>
                    <a:lnTo>
                      <a:pt x="43" y="350"/>
                    </a:lnTo>
                    <a:lnTo>
                      <a:pt x="52" y="350"/>
                    </a:lnTo>
                    <a:lnTo>
                      <a:pt x="52" y="357"/>
                    </a:lnTo>
                    <a:lnTo>
                      <a:pt x="52" y="218"/>
                    </a:lnTo>
                    <a:lnTo>
                      <a:pt x="52" y="372"/>
                    </a:lnTo>
                    <a:lnTo>
                      <a:pt x="52" y="488"/>
                    </a:lnTo>
                    <a:lnTo>
                      <a:pt x="52" y="496"/>
                    </a:lnTo>
                    <a:lnTo>
                      <a:pt x="52" y="503"/>
                    </a:lnTo>
                    <a:lnTo>
                      <a:pt x="59" y="509"/>
                    </a:lnTo>
                    <a:lnTo>
                      <a:pt x="59" y="517"/>
                    </a:lnTo>
                    <a:lnTo>
                      <a:pt x="69" y="517"/>
                    </a:lnTo>
                    <a:lnTo>
                      <a:pt x="69" y="525"/>
                    </a:lnTo>
                    <a:lnTo>
                      <a:pt x="78" y="525"/>
                    </a:lnTo>
                    <a:lnTo>
                      <a:pt x="85" y="525"/>
                    </a:lnTo>
                    <a:lnTo>
                      <a:pt x="92" y="525"/>
                    </a:lnTo>
                    <a:lnTo>
                      <a:pt x="102" y="525"/>
                    </a:lnTo>
                    <a:lnTo>
                      <a:pt x="111" y="517"/>
                    </a:lnTo>
                    <a:lnTo>
                      <a:pt x="120" y="509"/>
                    </a:lnTo>
                    <a:lnTo>
                      <a:pt x="126" y="503"/>
                    </a:lnTo>
                    <a:lnTo>
                      <a:pt x="126" y="496"/>
                    </a:lnTo>
                    <a:lnTo>
                      <a:pt x="126" y="488"/>
                    </a:lnTo>
                    <a:lnTo>
                      <a:pt x="126" y="291"/>
                    </a:lnTo>
                    <a:lnTo>
                      <a:pt x="126" y="488"/>
                    </a:lnTo>
                    <a:lnTo>
                      <a:pt x="126" y="496"/>
                    </a:lnTo>
                    <a:lnTo>
                      <a:pt x="126" y="503"/>
                    </a:lnTo>
                    <a:lnTo>
                      <a:pt x="126" y="509"/>
                    </a:lnTo>
                    <a:lnTo>
                      <a:pt x="135" y="509"/>
                    </a:lnTo>
                    <a:lnTo>
                      <a:pt x="135" y="517"/>
                    </a:lnTo>
                    <a:lnTo>
                      <a:pt x="144" y="517"/>
                    </a:lnTo>
                    <a:lnTo>
                      <a:pt x="144" y="525"/>
                    </a:lnTo>
                    <a:lnTo>
                      <a:pt x="153" y="525"/>
                    </a:lnTo>
                    <a:lnTo>
                      <a:pt x="161" y="525"/>
                    </a:lnTo>
                    <a:lnTo>
                      <a:pt x="168" y="525"/>
                    </a:lnTo>
                    <a:lnTo>
                      <a:pt x="177" y="525"/>
                    </a:lnTo>
                    <a:lnTo>
                      <a:pt x="186" y="517"/>
                    </a:lnTo>
                    <a:lnTo>
                      <a:pt x="194" y="509"/>
                    </a:lnTo>
                    <a:lnTo>
                      <a:pt x="194" y="503"/>
                    </a:lnTo>
                    <a:lnTo>
                      <a:pt x="194" y="496"/>
                    </a:lnTo>
                    <a:lnTo>
                      <a:pt x="194" y="488"/>
                    </a:lnTo>
                    <a:lnTo>
                      <a:pt x="194" y="372"/>
                    </a:lnTo>
                    <a:lnTo>
                      <a:pt x="194" y="218"/>
                    </a:lnTo>
                    <a:lnTo>
                      <a:pt x="194" y="357"/>
                    </a:lnTo>
                    <a:lnTo>
                      <a:pt x="203" y="350"/>
                    </a:lnTo>
                    <a:lnTo>
                      <a:pt x="210" y="350"/>
                    </a:lnTo>
                    <a:lnTo>
                      <a:pt x="210" y="344"/>
                    </a:lnTo>
                    <a:lnTo>
                      <a:pt x="220" y="336"/>
                    </a:lnTo>
                    <a:lnTo>
                      <a:pt x="227" y="328"/>
                    </a:lnTo>
                    <a:lnTo>
                      <a:pt x="236" y="320"/>
                    </a:lnTo>
                    <a:lnTo>
                      <a:pt x="245" y="314"/>
                    </a:lnTo>
                    <a:lnTo>
                      <a:pt x="245" y="307"/>
                    </a:lnTo>
                    <a:lnTo>
                      <a:pt x="245" y="291"/>
                    </a:lnTo>
                    <a:lnTo>
                      <a:pt x="245" y="197"/>
                    </a:lnTo>
                    <a:lnTo>
                      <a:pt x="245" y="190"/>
                    </a:lnTo>
                    <a:lnTo>
                      <a:pt x="245" y="182"/>
                    </a:lnTo>
                    <a:lnTo>
                      <a:pt x="245" y="175"/>
                    </a:lnTo>
                    <a:lnTo>
                      <a:pt x="245" y="169"/>
                    </a:lnTo>
                    <a:lnTo>
                      <a:pt x="236" y="161"/>
                    </a:lnTo>
                    <a:lnTo>
                      <a:pt x="227" y="161"/>
                    </a:lnTo>
                    <a:lnTo>
                      <a:pt x="220" y="153"/>
                    </a:lnTo>
                    <a:lnTo>
                      <a:pt x="203" y="147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162" name="Group 357"/>
              <p:cNvGrpSpPr>
                <a:grpSpLocks/>
              </p:cNvGrpSpPr>
              <p:nvPr/>
            </p:nvGrpSpPr>
            <p:grpSpPr bwMode="auto">
              <a:xfrm>
                <a:off x="1861" y="3335"/>
                <a:ext cx="122" cy="263"/>
                <a:chOff x="1861" y="3335"/>
                <a:chExt cx="122" cy="263"/>
              </a:xfrm>
            </p:grpSpPr>
            <p:sp>
              <p:nvSpPr>
                <p:cNvPr id="163" name="Freeform 358"/>
                <p:cNvSpPr>
                  <a:spLocks/>
                </p:cNvSpPr>
                <p:nvPr/>
              </p:nvSpPr>
              <p:spPr bwMode="auto">
                <a:xfrm>
                  <a:off x="1861" y="3335"/>
                  <a:ext cx="122" cy="263"/>
                </a:xfrm>
                <a:custGeom>
                  <a:avLst/>
                  <a:gdLst>
                    <a:gd name="T0" fmla="*/ 0 w 245"/>
                    <a:gd name="T1" fmla="*/ 1 h 525"/>
                    <a:gd name="T2" fmla="*/ 0 w 245"/>
                    <a:gd name="T3" fmla="*/ 1 h 525"/>
                    <a:gd name="T4" fmla="*/ 0 w 245"/>
                    <a:gd name="T5" fmla="*/ 1 h 525"/>
                    <a:gd name="T6" fmla="*/ 0 w 245"/>
                    <a:gd name="T7" fmla="*/ 1 h 525"/>
                    <a:gd name="T8" fmla="*/ 0 w 245"/>
                    <a:gd name="T9" fmla="*/ 1 h 525"/>
                    <a:gd name="T10" fmla="*/ 0 w 245"/>
                    <a:gd name="T11" fmla="*/ 1 h 525"/>
                    <a:gd name="T12" fmla="*/ 0 w 245"/>
                    <a:gd name="T13" fmla="*/ 1 h 525"/>
                    <a:gd name="T14" fmla="*/ 0 w 245"/>
                    <a:gd name="T15" fmla="*/ 1 h 525"/>
                    <a:gd name="T16" fmla="*/ 0 w 245"/>
                    <a:gd name="T17" fmla="*/ 1 h 525"/>
                    <a:gd name="T18" fmla="*/ 0 w 245"/>
                    <a:gd name="T19" fmla="*/ 1 h 525"/>
                    <a:gd name="T20" fmla="*/ 0 w 245"/>
                    <a:gd name="T21" fmla="*/ 1 h 525"/>
                    <a:gd name="T22" fmla="*/ 0 w 245"/>
                    <a:gd name="T23" fmla="*/ 1 h 525"/>
                    <a:gd name="T24" fmla="*/ 0 w 245"/>
                    <a:gd name="T25" fmla="*/ 0 h 525"/>
                    <a:gd name="T26" fmla="*/ 0 w 245"/>
                    <a:gd name="T27" fmla="*/ 1 h 525"/>
                    <a:gd name="T28" fmla="*/ 0 w 245"/>
                    <a:gd name="T29" fmla="*/ 1 h 525"/>
                    <a:gd name="T30" fmla="*/ 0 w 245"/>
                    <a:gd name="T31" fmla="*/ 1 h 525"/>
                    <a:gd name="T32" fmla="*/ 0 w 245"/>
                    <a:gd name="T33" fmla="*/ 1 h 525"/>
                    <a:gd name="T34" fmla="*/ 0 w 245"/>
                    <a:gd name="T35" fmla="*/ 1 h 525"/>
                    <a:gd name="T36" fmla="*/ 0 w 245"/>
                    <a:gd name="T37" fmla="*/ 1 h 525"/>
                    <a:gd name="T38" fmla="*/ 0 w 245"/>
                    <a:gd name="T39" fmla="*/ 1 h 525"/>
                    <a:gd name="T40" fmla="*/ 0 w 245"/>
                    <a:gd name="T41" fmla="*/ 1 h 525"/>
                    <a:gd name="T42" fmla="*/ 0 w 245"/>
                    <a:gd name="T43" fmla="*/ 1 h 525"/>
                    <a:gd name="T44" fmla="*/ 0 w 245"/>
                    <a:gd name="T45" fmla="*/ 1 h 525"/>
                    <a:gd name="T46" fmla="*/ 0 w 245"/>
                    <a:gd name="T47" fmla="*/ 1 h 525"/>
                    <a:gd name="T48" fmla="*/ 0 w 245"/>
                    <a:gd name="T49" fmla="*/ 1 h 525"/>
                    <a:gd name="T50" fmla="*/ 0 w 245"/>
                    <a:gd name="T51" fmla="*/ 1 h 525"/>
                    <a:gd name="T52" fmla="*/ 0 w 245"/>
                    <a:gd name="T53" fmla="*/ 1 h 525"/>
                    <a:gd name="T54" fmla="*/ 0 w 245"/>
                    <a:gd name="T55" fmla="*/ 1 h 525"/>
                    <a:gd name="T56" fmla="*/ 0 w 245"/>
                    <a:gd name="T57" fmla="*/ 1 h 525"/>
                    <a:gd name="T58" fmla="*/ 0 w 245"/>
                    <a:gd name="T59" fmla="*/ 1 h 525"/>
                    <a:gd name="T60" fmla="*/ 0 w 245"/>
                    <a:gd name="T61" fmla="*/ 1 h 525"/>
                    <a:gd name="T62" fmla="*/ 0 w 245"/>
                    <a:gd name="T63" fmla="*/ 1 h 525"/>
                    <a:gd name="T64" fmla="*/ 0 w 245"/>
                    <a:gd name="T65" fmla="*/ 1 h 525"/>
                    <a:gd name="T66" fmla="*/ 0 w 245"/>
                    <a:gd name="T67" fmla="*/ 1 h 525"/>
                    <a:gd name="T68" fmla="*/ 0 w 245"/>
                    <a:gd name="T69" fmla="*/ 1 h 525"/>
                    <a:gd name="T70" fmla="*/ 0 w 245"/>
                    <a:gd name="T71" fmla="*/ 1 h 525"/>
                    <a:gd name="T72" fmla="*/ 0 w 245"/>
                    <a:gd name="T73" fmla="*/ 1 h 525"/>
                    <a:gd name="T74" fmla="*/ 0 w 245"/>
                    <a:gd name="T75" fmla="*/ 1 h 525"/>
                    <a:gd name="T76" fmla="*/ 0 w 245"/>
                    <a:gd name="T77" fmla="*/ 1 h 525"/>
                    <a:gd name="T78" fmla="*/ 0 w 245"/>
                    <a:gd name="T79" fmla="*/ 1 h 525"/>
                    <a:gd name="T80" fmla="*/ 0 w 245"/>
                    <a:gd name="T81" fmla="*/ 1 h 525"/>
                    <a:gd name="T82" fmla="*/ 0 w 245"/>
                    <a:gd name="T83" fmla="*/ 1 h 525"/>
                    <a:gd name="T84" fmla="*/ 0 w 245"/>
                    <a:gd name="T85" fmla="*/ 1 h 525"/>
                    <a:gd name="T86" fmla="*/ 0 w 245"/>
                    <a:gd name="T87" fmla="*/ 1 h 525"/>
                    <a:gd name="T88" fmla="*/ 0 w 245"/>
                    <a:gd name="T89" fmla="*/ 1 h 525"/>
                    <a:gd name="T90" fmla="*/ 0 w 245"/>
                    <a:gd name="T91" fmla="*/ 1 h 525"/>
                    <a:gd name="T92" fmla="*/ 0 w 245"/>
                    <a:gd name="T93" fmla="*/ 1 h 525"/>
                    <a:gd name="T94" fmla="*/ 0 w 245"/>
                    <a:gd name="T95" fmla="*/ 1 h 525"/>
                    <a:gd name="T96" fmla="*/ 0 w 245"/>
                    <a:gd name="T97" fmla="*/ 1 h 525"/>
                    <a:gd name="T98" fmla="*/ 0 w 245"/>
                    <a:gd name="T99" fmla="*/ 1 h 525"/>
                    <a:gd name="T100" fmla="*/ 0 w 245"/>
                    <a:gd name="T101" fmla="*/ 1 h 525"/>
                    <a:gd name="T102" fmla="*/ 0 w 245"/>
                    <a:gd name="T103" fmla="*/ 1 h 525"/>
                    <a:gd name="T104" fmla="*/ 0 w 245"/>
                    <a:gd name="T105" fmla="*/ 1 h 525"/>
                    <a:gd name="T106" fmla="*/ 0 w 245"/>
                    <a:gd name="T107" fmla="*/ 1 h 525"/>
                    <a:gd name="T108" fmla="*/ 0 w 245"/>
                    <a:gd name="T109" fmla="*/ 1 h 525"/>
                    <a:gd name="T110" fmla="*/ 0 w 245"/>
                    <a:gd name="T111" fmla="*/ 1 h 525"/>
                    <a:gd name="T112" fmla="*/ 0 w 245"/>
                    <a:gd name="T113" fmla="*/ 1 h 525"/>
                    <a:gd name="T114" fmla="*/ 0 w 245"/>
                    <a:gd name="T115" fmla="*/ 1 h 525"/>
                    <a:gd name="T116" fmla="*/ 0 w 245"/>
                    <a:gd name="T117" fmla="*/ 1 h 525"/>
                    <a:gd name="T118" fmla="*/ 0 w 245"/>
                    <a:gd name="T119" fmla="*/ 1 h 525"/>
                    <a:gd name="T120" fmla="*/ 0 w 245"/>
                    <a:gd name="T121" fmla="*/ 1 h 525"/>
                    <a:gd name="T122" fmla="*/ 0 w 245"/>
                    <a:gd name="T123" fmla="*/ 1 h 525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5">
                      <a:moveTo>
                        <a:pt x="203" y="147"/>
                      </a:moveTo>
                      <a:lnTo>
                        <a:pt x="203" y="147"/>
                      </a:lnTo>
                      <a:lnTo>
                        <a:pt x="194" y="147"/>
                      </a:lnTo>
                      <a:lnTo>
                        <a:pt x="186" y="139"/>
                      </a:lnTo>
                      <a:lnTo>
                        <a:pt x="177" y="139"/>
                      </a:lnTo>
                      <a:lnTo>
                        <a:pt x="168" y="132"/>
                      </a:lnTo>
                      <a:lnTo>
                        <a:pt x="161" y="124"/>
                      </a:lnTo>
                      <a:lnTo>
                        <a:pt x="161" y="116"/>
                      </a:lnTo>
                      <a:lnTo>
                        <a:pt x="161" y="110"/>
                      </a:lnTo>
                      <a:lnTo>
                        <a:pt x="168" y="110"/>
                      </a:lnTo>
                      <a:lnTo>
                        <a:pt x="177" y="102"/>
                      </a:lnTo>
                      <a:lnTo>
                        <a:pt x="177" y="96"/>
                      </a:lnTo>
                      <a:lnTo>
                        <a:pt x="186" y="88"/>
                      </a:lnTo>
                      <a:lnTo>
                        <a:pt x="186" y="81"/>
                      </a:lnTo>
                      <a:lnTo>
                        <a:pt x="186" y="73"/>
                      </a:lnTo>
                      <a:lnTo>
                        <a:pt x="186" y="66"/>
                      </a:lnTo>
                      <a:lnTo>
                        <a:pt x="186" y="51"/>
                      </a:lnTo>
                      <a:lnTo>
                        <a:pt x="186" y="45"/>
                      </a:lnTo>
                      <a:lnTo>
                        <a:pt x="186" y="37"/>
                      </a:lnTo>
                      <a:lnTo>
                        <a:pt x="177" y="29"/>
                      </a:lnTo>
                      <a:lnTo>
                        <a:pt x="168" y="23"/>
                      </a:lnTo>
                      <a:lnTo>
                        <a:pt x="161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5" y="0"/>
                      </a:lnTo>
                      <a:lnTo>
                        <a:pt x="126" y="0"/>
                      </a:lnTo>
                      <a:lnTo>
                        <a:pt x="120" y="0"/>
                      </a:lnTo>
                      <a:lnTo>
                        <a:pt x="102" y="8"/>
                      </a:lnTo>
                      <a:lnTo>
                        <a:pt x="92" y="8"/>
                      </a:lnTo>
                      <a:lnTo>
                        <a:pt x="85" y="16"/>
                      </a:lnTo>
                      <a:lnTo>
                        <a:pt x="78" y="23"/>
                      </a:lnTo>
                      <a:lnTo>
                        <a:pt x="78" y="29"/>
                      </a:lnTo>
                      <a:lnTo>
                        <a:pt x="69" y="37"/>
                      </a:lnTo>
                      <a:lnTo>
                        <a:pt x="69" y="45"/>
                      </a:lnTo>
                      <a:lnTo>
                        <a:pt x="59" y="51"/>
                      </a:lnTo>
                      <a:lnTo>
                        <a:pt x="59" y="66"/>
                      </a:lnTo>
                      <a:lnTo>
                        <a:pt x="59" y="73"/>
                      </a:lnTo>
                      <a:lnTo>
                        <a:pt x="69" y="81"/>
                      </a:lnTo>
                      <a:lnTo>
                        <a:pt x="69" y="88"/>
                      </a:lnTo>
                      <a:lnTo>
                        <a:pt x="69" y="96"/>
                      </a:lnTo>
                      <a:lnTo>
                        <a:pt x="78" y="102"/>
                      </a:lnTo>
                      <a:lnTo>
                        <a:pt x="85" y="110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8" y="139"/>
                      </a:lnTo>
                      <a:lnTo>
                        <a:pt x="69" y="139"/>
                      </a:lnTo>
                      <a:lnTo>
                        <a:pt x="59" y="147"/>
                      </a:lnTo>
                      <a:lnTo>
                        <a:pt x="52" y="147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7" y="161"/>
                      </a:lnTo>
                      <a:lnTo>
                        <a:pt x="10" y="169"/>
                      </a:lnTo>
                      <a:lnTo>
                        <a:pt x="10" y="175"/>
                      </a:lnTo>
                      <a:lnTo>
                        <a:pt x="0" y="182"/>
                      </a:lnTo>
                      <a:lnTo>
                        <a:pt x="0" y="190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10" y="307"/>
                      </a:lnTo>
                      <a:lnTo>
                        <a:pt x="10" y="314"/>
                      </a:lnTo>
                      <a:lnTo>
                        <a:pt x="17" y="320"/>
                      </a:lnTo>
                      <a:lnTo>
                        <a:pt x="17" y="336"/>
                      </a:lnTo>
                      <a:lnTo>
                        <a:pt x="26" y="336"/>
                      </a:lnTo>
                      <a:lnTo>
                        <a:pt x="35" y="344"/>
                      </a:lnTo>
                      <a:lnTo>
                        <a:pt x="43" y="350"/>
                      </a:lnTo>
                      <a:lnTo>
                        <a:pt x="52" y="350"/>
                      </a:lnTo>
                      <a:lnTo>
                        <a:pt x="52" y="357"/>
                      </a:lnTo>
                      <a:lnTo>
                        <a:pt x="52" y="218"/>
                      </a:lnTo>
                      <a:lnTo>
                        <a:pt x="52" y="372"/>
                      </a:lnTo>
                      <a:lnTo>
                        <a:pt x="52" y="488"/>
                      </a:lnTo>
                      <a:lnTo>
                        <a:pt x="52" y="496"/>
                      </a:lnTo>
                      <a:lnTo>
                        <a:pt x="52" y="503"/>
                      </a:lnTo>
                      <a:lnTo>
                        <a:pt x="59" y="509"/>
                      </a:lnTo>
                      <a:lnTo>
                        <a:pt x="59" y="517"/>
                      </a:lnTo>
                      <a:lnTo>
                        <a:pt x="69" y="517"/>
                      </a:lnTo>
                      <a:lnTo>
                        <a:pt x="69" y="525"/>
                      </a:lnTo>
                      <a:lnTo>
                        <a:pt x="78" y="525"/>
                      </a:lnTo>
                      <a:lnTo>
                        <a:pt x="85" y="525"/>
                      </a:lnTo>
                      <a:lnTo>
                        <a:pt x="92" y="525"/>
                      </a:lnTo>
                      <a:lnTo>
                        <a:pt x="102" y="525"/>
                      </a:lnTo>
                      <a:lnTo>
                        <a:pt x="111" y="517"/>
                      </a:lnTo>
                      <a:lnTo>
                        <a:pt x="120" y="509"/>
                      </a:lnTo>
                      <a:lnTo>
                        <a:pt x="126" y="503"/>
                      </a:lnTo>
                      <a:lnTo>
                        <a:pt x="126" y="496"/>
                      </a:lnTo>
                      <a:lnTo>
                        <a:pt x="126" y="488"/>
                      </a:lnTo>
                      <a:lnTo>
                        <a:pt x="126" y="291"/>
                      </a:lnTo>
                      <a:lnTo>
                        <a:pt x="126" y="488"/>
                      </a:lnTo>
                      <a:lnTo>
                        <a:pt x="126" y="496"/>
                      </a:lnTo>
                      <a:lnTo>
                        <a:pt x="126" y="503"/>
                      </a:lnTo>
                      <a:lnTo>
                        <a:pt x="126" y="509"/>
                      </a:lnTo>
                      <a:lnTo>
                        <a:pt x="135" y="509"/>
                      </a:lnTo>
                      <a:lnTo>
                        <a:pt x="135" y="517"/>
                      </a:lnTo>
                      <a:lnTo>
                        <a:pt x="144" y="517"/>
                      </a:lnTo>
                      <a:lnTo>
                        <a:pt x="144" y="525"/>
                      </a:lnTo>
                      <a:lnTo>
                        <a:pt x="153" y="525"/>
                      </a:lnTo>
                      <a:lnTo>
                        <a:pt x="161" y="525"/>
                      </a:lnTo>
                      <a:lnTo>
                        <a:pt x="168" y="525"/>
                      </a:lnTo>
                      <a:lnTo>
                        <a:pt x="177" y="525"/>
                      </a:lnTo>
                      <a:lnTo>
                        <a:pt x="186" y="517"/>
                      </a:lnTo>
                      <a:lnTo>
                        <a:pt x="194" y="509"/>
                      </a:lnTo>
                      <a:lnTo>
                        <a:pt x="194" y="503"/>
                      </a:lnTo>
                      <a:lnTo>
                        <a:pt x="194" y="496"/>
                      </a:lnTo>
                      <a:lnTo>
                        <a:pt x="194" y="488"/>
                      </a:lnTo>
                      <a:lnTo>
                        <a:pt x="194" y="372"/>
                      </a:lnTo>
                      <a:lnTo>
                        <a:pt x="194" y="218"/>
                      </a:lnTo>
                      <a:lnTo>
                        <a:pt x="194" y="357"/>
                      </a:lnTo>
                      <a:lnTo>
                        <a:pt x="203" y="350"/>
                      </a:lnTo>
                      <a:lnTo>
                        <a:pt x="210" y="350"/>
                      </a:lnTo>
                      <a:lnTo>
                        <a:pt x="210" y="344"/>
                      </a:lnTo>
                      <a:lnTo>
                        <a:pt x="220" y="336"/>
                      </a:lnTo>
                      <a:lnTo>
                        <a:pt x="227" y="328"/>
                      </a:lnTo>
                      <a:lnTo>
                        <a:pt x="236" y="320"/>
                      </a:lnTo>
                      <a:lnTo>
                        <a:pt x="245" y="314"/>
                      </a:lnTo>
                      <a:lnTo>
                        <a:pt x="245" y="307"/>
                      </a:lnTo>
                      <a:lnTo>
                        <a:pt x="245" y="291"/>
                      </a:lnTo>
                      <a:lnTo>
                        <a:pt x="245" y="197"/>
                      </a:lnTo>
                      <a:lnTo>
                        <a:pt x="245" y="190"/>
                      </a:lnTo>
                      <a:lnTo>
                        <a:pt x="245" y="182"/>
                      </a:lnTo>
                      <a:lnTo>
                        <a:pt x="245" y="175"/>
                      </a:lnTo>
                      <a:lnTo>
                        <a:pt x="245" y="169"/>
                      </a:lnTo>
                      <a:lnTo>
                        <a:pt x="236" y="161"/>
                      </a:lnTo>
                      <a:lnTo>
                        <a:pt x="227" y="161"/>
                      </a:lnTo>
                      <a:lnTo>
                        <a:pt x="220" y="153"/>
                      </a:lnTo>
                      <a:lnTo>
                        <a:pt x="203" y="147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164" name="Freeform 359"/>
                <p:cNvSpPr>
                  <a:spLocks/>
                </p:cNvSpPr>
                <p:nvPr/>
              </p:nvSpPr>
              <p:spPr bwMode="auto">
                <a:xfrm>
                  <a:off x="1861" y="3335"/>
                  <a:ext cx="122" cy="263"/>
                </a:xfrm>
                <a:custGeom>
                  <a:avLst/>
                  <a:gdLst>
                    <a:gd name="T0" fmla="*/ 0 w 245"/>
                    <a:gd name="T1" fmla="*/ 1 h 525"/>
                    <a:gd name="T2" fmla="*/ 0 w 245"/>
                    <a:gd name="T3" fmla="*/ 1 h 525"/>
                    <a:gd name="T4" fmla="*/ 0 w 245"/>
                    <a:gd name="T5" fmla="*/ 1 h 525"/>
                    <a:gd name="T6" fmla="*/ 0 w 245"/>
                    <a:gd name="T7" fmla="*/ 1 h 525"/>
                    <a:gd name="T8" fmla="*/ 0 w 245"/>
                    <a:gd name="T9" fmla="*/ 1 h 525"/>
                    <a:gd name="T10" fmla="*/ 0 w 245"/>
                    <a:gd name="T11" fmla="*/ 1 h 525"/>
                    <a:gd name="T12" fmla="*/ 0 w 245"/>
                    <a:gd name="T13" fmla="*/ 1 h 525"/>
                    <a:gd name="T14" fmla="*/ 0 w 245"/>
                    <a:gd name="T15" fmla="*/ 1 h 525"/>
                    <a:gd name="T16" fmla="*/ 0 w 245"/>
                    <a:gd name="T17" fmla="*/ 1 h 525"/>
                    <a:gd name="T18" fmla="*/ 0 w 245"/>
                    <a:gd name="T19" fmla="*/ 1 h 525"/>
                    <a:gd name="T20" fmla="*/ 0 w 245"/>
                    <a:gd name="T21" fmla="*/ 1 h 525"/>
                    <a:gd name="T22" fmla="*/ 0 w 245"/>
                    <a:gd name="T23" fmla="*/ 1 h 525"/>
                    <a:gd name="T24" fmla="*/ 0 w 245"/>
                    <a:gd name="T25" fmla="*/ 0 h 525"/>
                    <a:gd name="T26" fmla="*/ 0 w 245"/>
                    <a:gd name="T27" fmla="*/ 1 h 525"/>
                    <a:gd name="T28" fmla="*/ 0 w 245"/>
                    <a:gd name="T29" fmla="*/ 1 h 525"/>
                    <a:gd name="T30" fmla="*/ 0 w 245"/>
                    <a:gd name="T31" fmla="*/ 1 h 525"/>
                    <a:gd name="T32" fmla="*/ 0 w 245"/>
                    <a:gd name="T33" fmla="*/ 1 h 525"/>
                    <a:gd name="T34" fmla="*/ 0 w 245"/>
                    <a:gd name="T35" fmla="*/ 1 h 525"/>
                    <a:gd name="T36" fmla="*/ 0 w 245"/>
                    <a:gd name="T37" fmla="*/ 1 h 525"/>
                    <a:gd name="T38" fmla="*/ 0 w 245"/>
                    <a:gd name="T39" fmla="*/ 1 h 525"/>
                    <a:gd name="T40" fmla="*/ 0 w 245"/>
                    <a:gd name="T41" fmla="*/ 1 h 525"/>
                    <a:gd name="T42" fmla="*/ 0 w 245"/>
                    <a:gd name="T43" fmla="*/ 1 h 525"/>
                    <a:gd name="T44" fmla="*/ 0 w 245"/>
                    <a:gd name="T45" fmla="*/ 1 h 525"/>
                    <a:gd name="T46" fmla="*/ 0 w 245"/>
                    <a:gd name="T47" fmla="*/ 1 h 525"/>
                    <a:gd name="T48" fmla="*/ 0 w 245"/>
                    <a:gd name="T49" fmla="*/ 1 h 525"/>
                    <a:gd name="T50" fmla="*/ 0 w 245"/>
                    <a:gd name="T51" fmla="*/ 1 h 525"/>
                    <a:gd name="T52" fmla="*/ 0 w 245"/>
                    <a:gd name="T53" fmla="*/ 1 h 525"/>
                    <a:gd name="T54" fmla="*/ 0 w 245"/>
                    <a:gd name="T55" fmla="*/ 1 h 525"/>
                    <a:gd name="T56" fmla="*/ 0 w 245"/>
                    <a:gd name="T57" fmla="*/ 1 h 525"/>
                    <a:gd name="T58" fmla="*/ 0 w 245"/>
                    <a:gd name="T59" fmla="*/ 1 h 525"/>
                    <a:gd name="T60" fmla="*/ 0 w 245"/>
                    <a:gd name="T61" fmla="*/ 1 h 525"/>
                    <a:gd name="T62" fmla="*/ 0 w 245"/>
                    <a:gd name="T63" fmla="*/ 1 h 525"/>
                    <a:gd name="T64" fmla="*/ 0 w 245"/>
                    <a:gd name="T65" fmla="*/ 1 h 525"/>
                    <a:gd name="T66" fmla="*/ 0 w 245"/>
                    <a:gd name="T67" fmla="*/ 1 h 525"/>
                    <a:gd name="T68" fmla="*/ 0 w 245"/>
                    <a:gd name="T69" fmla="*/ 1 h 525"/>
                    <a:gd name="T70" fmla="*/ 0 w 245"/>
                    <a:gd name="T71" fmla="*/ 1 h 525"/>
                    <a:gd name="T72" fmla="*/ 0 w 245"/>
                    <a:gd name="T73" fmla="*/ 1 h 525"/>
                    <a:gd name="T74" fmla="*/ 0 w 245"/>
                    <a:gd name="T75" fmla="*/ 1 h 525"/>
                    <a:gd name="T76" fmla="*/ 0 w 245"/>
                    <a:gd name="T77" fmla="*/ 1 h 525"/>
                    <a:gd name="T78" fmla="*/ 0 w 245"/>
                    <a:gd name="T79" fmla="*/ 1 h 525"/>
                    <a:gd name="T80" fmla="*/ 0 w 245"/>
                    <a:gd name="T81" fmla="*/ 1 h 525"/>
                    <a:gd name="T82" fmla="*/ 0 w 245"/>
                    <a:gd name="T83" fmla="*/ 1 h 525"/>
                    <a:gd name="T84" fmla="*/ 0 w 245"/>
                    <a:gd name="T85" fmla="*/ 1 h 525"/>
                    <a:gd name="T86" fmla="*/ 0 w 245"/>
                    <a:gd name="T87" fmla="*/ 1 h 525"/>
                    <a:gd name="T88" fmla="*/ 0 w 245"/>
                    <a:gd name="T89" fmla="*/ 1 h 525"/>
                    <a:gd name="T90" fmla="*/ 0 w 245"/>
                    <a:gd name="T91" fmla="*/ 1 h 525"/>
                    <a:gd name="T92" fmla="*/ 0 w 245"/>
                    <a:gd name="T93" fmla="*/ 1 h 525"/>
                    <a:gd name="T94" fmla="*/ 0 w 245"/>
                    <a:gd name="T95" fmla="*/ 1 h 525"/>
                    <a:gd name="T96" fmla="*/ 0 w 245"/>
                    <a:gd name="T97" fmla="*/ 1 h 525"/>
                    <a:gd name="T98" fmla="*/ 0 w 245"/>
                    <a:gd name="T99" fmla="*/ 1 h 525"/>
                    <a:gd name="T100" fmla="*/ 0 w 245"/>
                    <a:gd name="T101" fmla="*/ 1 h 525"/>
                    <a:gd name="T102" fmla="*/ 0 w 245"/>
                    <a:gd name="T103" fmla="*/ 1 h 525"/>
                    <a:gd name="T104" fmla="*/ 0 w 245"/>
                    <a:gd name="T105" fmla="*/ 1 h 525"/>
                    <a:gd name="T106" fmla="*/ 0 w 245"/>
                    <a:gd name="T107" fmla="*/ 1 h 525"/>
                    <a:gd name="T108" fmla="*/ 0 w 245"/>
                    <a:gd name="T109" fmla="*/ 1 h 525"/>
                    <a:gd name="T110" fmla="*/ 0 w 245"/>
                    <a:gd name="T111" fmla="*/ 1 h 525"/>
                    <a:gd name="T112" fmla="*/ 0 w 245"/>
                    <a:gd name="T113" fmla="*/ 1 h 525"/>
                    <a:gd name="T114" fmla="*/ 0 w 245"/>
                    <a:gd name="T115" fmla="*/ 1 h 525"/>
                    <a:gd name="T116" fmla="*/ 0 w 245"/>
                    <a:gd name="T117" fmla="*/ 1 h 525"/>
                    <a:gd name="T118" fmla="*/ 0 w 245"/>
                    <a:gd name="T119" fmla="*/ 1 h 525"/>
                    <a:gd name="T120" fmla="*/ 0 w 245"/>
                    <a:gd name="T121" fmla="*/ 1 h 525"/>
                    <a:gd name="T122" fmla="*/ 0 w 245"/>
                    <a:gd name="T123" fmla="*/ 1 h 525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5">
                      <a:moveTo>
                        <a:pt x="203" y="147"/>
                      </a:moveTo>
                      <a:lnTo>
                        <a:pt x="203" y="147"/>
                      </a:lnTo>
                      <a:lnTo>
                        <a:pt x="194" y="147"/>
                      </a:lnTo>
                      <a:lnTo>
                        <a:pt x="186" y="139"/>
                      </a:lnTo>
                      <a:lnTo>
                        <a:pt x="177" y="139"/>
                      </a:lnTo>
                      <a:lnTo>
                        <a:pt x="168" y="132"/>
                      </a:lnTo>
                      <a:lnTo>
                        <a:pt x="161" y="124"/>
                      </a:lnTo>
                      <a:lnTo>
                        <a:pt x="161" y="116"/>
                      </a:lnTo>
                      <a:lnTo>
                        <a:pt x="161" y="110"/>
                      </a:lnTo>
                      <a:lnTo>
                        <a:pt x="168" y="110"/>
                      </a:lnTo>
                      <a:lnTo>
                        <a:pt x="177" y="102"/>
                      </a:lnTo>
                      <a:lnTo>
                        <a:pt x="177" y="96"/>
                      </a:lnTo>
                      <a:lnTo>
                        <a:pt x="186" y="88"/>
                      </a:lnTo>
                      <a:lnTo>
                        <a:pt x="186" y="81"/>
                      </a:lnTo>
                      <a:lnTo>
                        <a:pt x="186" y="73"/>
                      </a:lnTo>
                      <a:lnTo>
                        <a:pt x="186" y="66"/>
                      </a:lnTo>
                      <a:lnTo>
                        <a:pt x="186" y="51"/>
                      </a:lnTo>
                      <a:lnTo>
                        <a:pt x="186" y="45"/>
                      </a:lnTo>
                      <a:lnTo>
                        <a:pt x="186" y="37"/>
                      </a:lnTo>
                      <a:lnTo>
                        <a:pt x="177" y="29"/>
                      </a:lnTo>
                      <a:lnTo>
                        <a:pt x="168" y="23"/>
                      </a:lnTo>
                      <a:lnTo>
                        <a:pt x="161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5" y="0"/>
                      </a:lnTo>
                      <a:lnTo>
                        <a:pt x="126" y="0"/>
                      </a:lnTo>
                      <a:lnTo>
                        <a:pt x="120" y="0"/>
                      </a:lnTo>
                      <a:lnTo>
                        <a:pt x="102" y="8"/>
                      </a:lnTo>
                      <a:lnTo>
                        <a:pt x="92" y="8"/>
                      </a:lnTo>
                      <a:lnTo>
                        <a:pt x="85" y="16"/>
                      </a:lnTo>
                      <a:lnTo>
                        <a:pt x="78" y="23"/>
                      </a:lnTo>
                      <a:lnTo>
                        <a:pt x="78" y="29"/>
                      </a:lnTo>
                      <a:lnTo>
                        <a:pt x="69" y="37"/>
                      </a:lnTo>
                      <a:lnTo>
                        <a:pt x="69" y="45"/>
                      </a:lnTo>
                      <a:lnTo>
                        <a:pt x="59" y="51"/>
                      </a:lnTo>
                      <a:lnTo>
                        <a:pt x="59" y="66"/>
                      </a:lnTo>
                      <a:lnTo>
                        <a:pt x="59" y="73"/>
                      </a:lnTo>
                      <a:lnTo>
                        <a:pt x="69" y="81"/>
                      </a:lnTo>
                      <a:lnTo>
                        <a:pt x="69" y="88"/>
                      </a:lnTo>
                      <a:lnTo>
                        <a:pt x="69" y="96"/>
                      </a:lnTo>
                      <a:lnTo>
                        <a:pt x="78" y="102"/>
                      </a:lnTo>
                      <a:lnTo>
                        <a:pt x="85" y="110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8" y="139"/>
                      </a:lnTo>
                      <a:lnTo>
                        <a:pt x="69" y="139"/>
                      </a:lnTo>
                      <a:lnTo>
                        <a:pt x="59" y="147"/>
                      </a:lnTo>
                      <a:lnTo>
                        <a:pt x="52" y="147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7" y="161"/>
                      </a:lnTo>
                      <a:lnTo>
                        <a:pt x="10" y="169"/>
                      </a:lnTo>
                      <a:lnTo>
                        <a:pt x="10" y="175"/>
                      </a:lnTo>
                      <a:lnTo>
                        <a:pt x="0" y="182"/>
                      </a:lnTo>
                      <a:lnTo>
                        <a:pt x="0" y="190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10" y="307"/>
                      </a:lnTo>
                      <a:lnTo>
                        <a:pt x="10" y="314"/>
                      </a:lnTo>
                      <a:lnTo>
                        <a:pt x="17" y="320"/>
                      </a:lnTo>
                      <a:lnTo>
                        <a:pt x="17" y="336"/>
                      </a:lnTo>
                      <a:lnTo>
                        <a:pt x="26" y="336"/>
                      </a:lnTo>
                      <a:lnTo>
                        <a:pt x="35" y="344"/>
                      </a:lnTo>
                      <a:lnTo>
                        <a:pt x="43" y="350"/>
                      </a:lnTo>
                      <a:lnTo>
                        <a:pt x="52" y="350"/>
                      </a:lnTo>
                      <a:lnTo>
                        <a:pt x="52" y="357"/>
                      </a:lnTo>
                      <a:lnTo>
                        <a:pt x="52" y="218"/>
                      </a:lnTo>
                      <a:lnTo>
                        <a:pt x="52" y="372"/>
                      </a:lnTo>
                      <a:lnTo>
                        <a:pt x="52" y="488"/>
                      </a:lnTo>
                      <a:lnTo>
                        <a:pt x="52" y="496"/>
                      </a:lnTo>
                      <a:lnTo>
                        <a:pt x="52" y="503"/>
                      </a:lnTo>
                      <a:lnTo>
                        <a:pt x="59" y="509"/>
                      </a:lnTo>
                      <a:lnTo>
                        <a:pt x="59" y="517"/>
                      </a:lnTo>
                      <a:lnTo>
                        <a:pt x="69" y="517"/>
                      </a:lnTo>
                      <a:lnTo>
                        <a:pt x="69" y="525"/>
                      </a:lnTo>
                      <a:lnTo>
                        <a:pt x="78" y="525"/>
                      </a:lnTo>
                      <a:lnTo>
                        <a:pt x="85" y="525"/>
                      </a:lnTo>
                      <a:lnTo>
                        <a:pt x="92" y="525"/>
                      </a:lnTo>
                      <a:lnTo>
                        <a:pt x="102" y="525"/>
                      </a:lnTo>
                      <a:lnTo>
                        <a:pt x="111" y="517"/>
                      </a:lnTo>
                      <a:lnTo>
                        <a:pt x="120" y="509"/>
                      </a:lnTo>
                      <a:lnTo>
                        <a:pt x="126" y="503"/>
                      </a:lnTo>
                      <a:lnTo>
                        <a:pt x="126" y="496"/>
                      </a:lnTo>
                      <a:lnTo>
                        <a:pt x="126" y="488"/>
                      </a:lnTo>
                      <a:lnTo>
                        <a:pt x="126" y="291"/>
                      </a:lnTo>
                      <a:lnTo>
                        <a:pt x="126" y="488"/>
                      </a:lnTo>
                      <a:lnTo>
                        <a:pt x="126" y="496"/>
                      </a:lnTo>
                      <a:lnTo>
                        <a:pt x="126" y="503"/>
                      </a:lnTo>
                      <a:lnTo>
                        <a:pt x="126" y="509"/>
                      </a:lnTo>
                      <a:lnTo>
                        <a:pt x="135" y="509"/>
                      </a:lnTo>
                      <a:lnTo>
                        <a:pt x="135" y="517"/>
                      </a:lnTo>
                      <a:lnTo>
                        <a:pt x="144" y="517"/>
                      </a:lnTo>
                      <a:lnTo>
                        <a:pt x="144" y="525"/>
                      </a:lnTo>
                      <a:lnTo>
                        <a:pt x="153" y="525"/>
                      </a:lnTo>
                      <a:lnTo>
                        <a:pt x="161" y="525"/>
                      </a:lnTo>
                      <a:lnTo>
                        <a:pt x="168" y="525"/>
                      </a:lnTo>
                      <a:lnTo>
                        <a:pt x="177" y="525"/>
                      </a:lnTo>
                      <a:lnTo>
                        <a:pt x="186" y="517"/>
                      </a:lnTo>
                      <a:lnTo>
                        <a:pt x="194" y="509"/>
                      </a:lnTo>
                      <a:lnTo>
                        <a:pt x="194" y="503"/>
                      </a:lnTo>
                      <a:lnTo>
                        <a:pt x="194" y="496"/>
                      </a:lnTo>
                      <a:lnTo>
                        <a:pt x="194" y="488"/>
                      </a:lnTo>
                      <a:lnTo>
                        <a:pt x="194" y="372"/>
                      </a:lnTo>
                      <a:lnTo>
                        <a:pt x="194" y="218"/>
                      </a:lnTo>
                      <a:lnTo>
                        <a:pt x="194" y="357"/>
                      </a:lnTo>
                      <a:lnTo>
                        <a:pt x="203" y="350"/>
                      </a:lnTo>
                      <a:lnTo>
                        <a:pt x="210" y="350"/>
                      </a:lnTo>
                      <a:lnTo>
                        <a:pt x="210" y="344"/>
                      </a:lnTo>
                      <a:lnTo>
                        <a:pt x="220" y="336"/>
                      </a:lnTo>
                      <a:lnTo>
                        <a:pt x="227" y="328"/>
                      </a:lnTo>
                      <a:lnTo>
                        <a:pt x="236" y="320"/>
                      </a:lnTo>
                      <a:lnTo>
                        <a:pt x="245" y="314"/>
                      </a:lnTo>
                      <a:lnTo>
                        <a:pt x="245" y="307"/>
                      </a:lnTo>
                      <a:lnTo>
                        <a:pt x="245" y="291"/>
                      </a:lnTo>
                      <a:lnTo>
                        <a:pt x="245" y="197"/>
                      </a:lnTo>
                      <a:lnTo>
                        <a:pt x="245" y="190"/>
                      </a:lnTo>
                      <a:lnTo>
                        <a:pt x="245" y="182"/>
                      </a:lnTo>
                      <a:lnTo>
                        <a:pt x="245" y="175"/>
                      </a:lnTo>
                      <a:lnTo>
                        <a:pt x="245" y="169"/>
                      </a:lnTo>
                      <a:lnTo>
                        <a:pt x="236" y="161"/>
                      </a:lnTo>
                      <a:lnTo>
                        <a:pt x="227" y="161"/>
                      </a:lnTo>
                      <a:lnTo>
                        <a:pt x="220" y="153"/>
                      </a:lnTo>
                      <a:lnTo>
                        <a:pt x="203" y="147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  <p:grpSp>
          <p:nvGrpSpPr>
            <p:cNvPr id="89" name="Group 360"/>
            <p:cNvGrpSpPr>
              <a:grpSpLocks/>
            </p:cNvGrpSpPr>
            <p:nvPr/>
          </p:nvGrpSpPr>
          <p:grpSpPr bwMode="auto">
            <a:xfrm>
              <a:off x="1710" y="2887"/>
              <a:ext cx="107" cy="236"/>
              <a:chOff x="1892" y="2422"/>
              <a:chExt cx="123" cy="262"/>
            </a:xfrm>
          </p:grpSpPr>
          <p:sp>
            <p:nvSpPr>
              <p:cNvPr id="157" name="Freeform 361"/>
              <p:cNvSpPr>
                <a:spLocks/>
              </p:cNvSpPr>
              <p:nvPr/>
            </p:nvSpPr>
            <p:spPr bwMode="auto">
              <a:xfrm>
                <a:off x="1892" y="2422"/>
                <a:ext cx="123" cy="262"/>
              </a:xfrm>
              <a:custGeom>
                <a:avLst/>
                <a:gdLst>
                  <a:gd name="T0" fmla="*/ 1 w 245"/>
                  <a:gd name="T1" fmla="*/ 1 h 523"/>
                  <a:gd name="T2" fmla="*/ 1 w 245"/>
                  <a:gd name="T3" fmla="*/ 1 h 523"/>
                  <a:gd name="T4" fmla="*/ 1 w 245"/>
                  <a:gd name="T5" fmla="*/ 1 h 523"/>
                  <a:gd name="T6" fmla="*/ 1 w 245"/>
                  <a:gd name="T7" fmla="*/ 1 h 523"/>
                  <a:gd name="T8" fmla="*/ 1 w 245"/>
                  <a:gd name="T9" fmla="*/ 1 h 523"/>
                  <a:gd name="T10" fmla="*/ 1 w 245"/>
                  <a:gd name="T11" fmla="*/ 1 h 523"/>
                  <a:gd name="T12" fmla="*/ 1 w 245"/>
                  <a:gd name="T13" fmla="*/ 1 h 523"/>
                  <a:gd name="T14" fmla="*/ 1 w 245"/>
                  <a:gd name="T15" fmla="*/ 1 h 523"/>
                  <a:gd name="T16" fmla="*/ 1 w 245"/>
                  <a:gd name="T17" fmla="*/ 1 h 523"/>
                  <a:gd name="T18" fmla="*/ 1 w 245"/>
                  <a:gd name="T19" fmla="*/ 1 h 523"/>
                  <a:gd name="T20" fmla="*/ 1 w 245"/>
                  <a:gd name="T21" fmla="*/ 1 h 523"/>
                  <a:gd name="T22" fmla="*/ 1 w 245"/>
                  <a:gd name="T23" fmla="*/ 1 h 523"/>
                  <a:gd name="T24" fmla="*/ 1 w 245"/>
                  <a:gd name="T25" fmla="*/ 0 h 523"/>
                  <a:gd name="T26" fmla="*/ 1 w 245"/>
                  <a:gd name="T27" fmla="*/ 1 h 523"/>
                  <a:gd name="T28" fmla="*/ 1 w 245"/>
                  <a:gd name="T29" fmla="*/ 1 h 523"/>
                  <a:gd name="T30" fmla="*/ 1 w 245"/>
                  <a:gd name="T31" fmla="*/ 1 h 523"/>
                  <a:gd name="T32" fmla="*/ 1 w 245"/>
                  <a:gd name="T33" fmla="*/ 1 h 523"/>
                  <a:gd name="T34" fmla="*/ 1 w 245"/>
                  <a:gd name="T35" fmla="*/ 1 h 523"/>
                  <a:gd name="T36" fmla="*/ 1 w 245"/>
                  <a:gd name="T37" fmla="*/ 1 h 523"/>
                  <a:gd name="T38" fmla="*/ 1 w 245"/>
                  <a:gd name="T39" fmla="*/ 1 h 523"/>
                  <a:gd name="T40" fmla="*/ 1 w 245"/>
                  <a:gd name="T41" fmla="*/ 1 h 523"/>
                  <a:gd name="T42" fmla="*/ 1 w 245"/>
                  <a:gd name="T43" fmla="*/ 1 h 523"/>
                  <a:gd name="T44" fmla="*/ 1 w 245"/>
                  <a:gd name="T45" fmla="*/ 1 h 523"/>
                  <a:gd name="T46" fmla="*/ 1 w 245"/>
                  <a:gd name="T47" fmla="*/ 1 h 523"/>
                  <a:gd name="T48" fmla="*/ 1 w 245"/>
                  <a:gd name="T49" fmla="*/ 1 h 523"/>
                  <a:gd name="T50" fmla="*/ 1 w 245"/>
                  <a:gd name="T51" fmla="*/ 1 h 523"/>
                  <a:gd name="T52" fmla="*/ 1 w 245"/>
                  <a:gd name="T53" fmla="*/ 1 h 523"/>
                  <a:gd name="T54" fmla="*/ 0 w 245"/>
                  <a:gd name="T55" fmla="*/ 1 h 523"/>
                  <a:gd name="T56" fmla="*/ 0 w 245"/>
                  <a:gd name="T57" fmla="*/ 1 h 523"/>
                  <a:gd name="T58" fmla="*/ 1 w 245"/>
                  <a:gd name="T59" fmla="*/ 1 h 523"/>
                  <a:gd name="T60" fmla="*/ 1 w 245"/>
                  <a:gd name="T61" fmla="*/ 1 h 523"/>
                  <a:gd name="T62" fmla="*/ 1 w 245"/>
                  <a:gd name="T63" fmla="*/ 1 h 523"/>
                  <a:gd name="T64" fmla="*/ 1 w 245"/>
                  <a:gd name="T65" fmla="*/ 1 h 523"/>
                  <a:gd name="T66" fmla="*/ 1 w 245"/>
                  <a:gd name="T67" fmla="*/ 1 h 523"/>
                  <a:gd name="T68" fmla="*/ 1 w 245"/>
                  <a:gd name="T69" fmla="*/ 1 h 523"/>
                  <a:gd name="T70" fmla="*/ 1 w 245"/>
                  <a:gd name="T71" fmla="*/ 1 h 523"/>
                  <a:gd name="T72" fmla="*/ 1 w 245"/>
                  <a:gd name="T73" fmla="*/ 1 h 523"/>
                  <a:gd name="T74" fmla="*/ 1 w 245"/>
                  <a:gd name="T75" fmla="*/ 1 h 523"/>
                  <a:gd name="T76" fmla="*/ 1 w 245"/>
                  <a:gd name="T77" fmla="*/ 1 h 523"/>
                  <a:gd name="T78" fmla="*/ 1 w 245"/>
                  <a:gd name="T79" fmla="*/ 1 h 523"/>
                  <a:gd name="T80" fmla="*/ 1 w 245"/>
                  <a:gd name="T81" fmla="*/ 1 h 523"/>
                  <a:gd name="T82" fmla="*/ 1 w 245"/>
                  <a:gd name="T83" fmla="*/ 1 h 523"/>
                  <a:gd name="T84" fmla="*/ 1 w 245"/>
                  <a:gd name="T85" fmla="*/ 1 h 523"/>
                  <a:gd name="T86" fmla="*/ 1 w 245"/>
                  <a:gd name="T87" fmla="*/ 1 h 523"/>
                  <a:gd name="T88" fmla="*/ 1 w 245"/>
                  <a:gd name="T89" fmla="*/ 1 h 523"/>
                  <a:gd name="T90" fmla="*/ 1 w 245"/>
                  <a:gd name="T91" fmla="*/ 1 h 523"/>
                  <a:gd name="T92" fmla="*/ 1 w 245"/>
                  <a:gd name="T93" fmla="*/ 1 h 523"/>
                  <a:gd name="T94" fmla="*/ 1 w 245"/>
                  <a:gd name="T95" fmla="*/ 1 h 523"/>
                  <a:gd name="T96" fmla="*/ 1 w 245"/>
                  <a:gd name="T97" fmla="*/ 1 h 523"/>
                  <a:gd name="T98" fmla="*/ 1 w 245"/>
                  <a:gd name="T99" fmla="*/ 1 h 523"/>
                  <a:gd name="T100" fmla="*/ 1 w 245"/>
                  <a:gd name="T101" fmla="*/ 1 h 523"/>
                  <a:gd name="T102" fmla="*/ 1 w 245"/>
                  <a:gd name="T103" fmla="*/ 1 h 523"/>
                  <a:gd name="T104" fmla="*/ 1 w 245"/>
                  <a:gd name="T105" fmla="*/ 1 h 523"/>
                  <a:gd name="T106" fmla="*/ 1 w 245"/>
                  <a:gd name="T107" fmla="*/ 1 h 523"/>
                  <a:gd name="T108" fmla="*/ 1 w 245"/>
                  <a:gd name="T109" fmla="*/ 1 h 523"/>
                  <a:gd name="T110" fmla="*/ 1 w 245"/>
                  <a:gd name="T111" fmla="*/ 1 h 523"/>
                  <a:gd name="T112" fmla="*/ 1 w 245"/>
                  <a:gd name="T113" fmla="*/ 1 h 523"/>
                  <a:gd name="T114" fmla="*/ 1 w 245"/>
                  <a:gd name="T115" fmla="*/ 1 h 523"/>
                  <a:gd name="T116" fmla="*/ 1 w 245"/>
                  <a:gd name="T117" fmla="*/ 1 h 523"/>
                  <a:gd name="T118" fmla="*/ 1 w 245"/>
                  <a:gd name="T119" fmla="*/ 1 h 523"/>
                  <a:gd name="T120" fmla="*/ 1 w 245"/>
                  <a:gd name="T121" fmla="*/ 1 h 523"/>
                  <a:gd name="T122" fmla="*/ 1 w 245"/>
                  <a:gd name="T123" fmla="*/ 1 h 52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5" h="523">
                    <a:moveTo>
                      <a:pt x="203" y="144"/>
                    </a:moveTo>
                    <a:lnTo>
                      <a:pt x="203" y="144"/>
                    </a:lnTo>
                    <a:lnTo>
                      <a:pt x="194" y="144"/>
                    </a:lnTo>
                    <a:lnTo>
                      <a:pt x="186" y="138"/>
                    </a:lnTo>
                    <a:lnTo>
                      <a:pt x="177" y="138"/>
                    </a:lnTo>
                    <a:lnTo>
                      <a:pt x="168" y="132"/>
                    </a:lnTo>
                    <a:lnTo>
                      <a:pt x="160" y="124"/>
                    </a:lnTo>
                    <a:lnTo>
                      <a:pt x="160" y="116"/>
                    </a:lnTo>
                    <a:lnTo>
                      <a:pt x="160" y="108"/>
                    </a:lnTo>
                    <a:lnTo>
                      <a:pt x="168" y="108"/>
                    </a:lnTo>
                    <a:lnTo>
                      <a:pt x="177" y="102"/>
                    </a:lnTo>
                    <a:lnTo>
                      <a:pt x="177" y="95"/>
                    </a:lnTo>
                    <a:lnTo>
                      <a:pt x="186" y="87"/>
                    </a:lnTo>
                    <a:lnTo>
                      <a:pt x="186" y="79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1"/>
                    </a:lnTo>
                    <a:lnTo>
                      <a:pt x="186" y="44"/>
                    </a:lnTo>
                    <a:lnTo>
                      <a:pt x="186" y="36"/>
                    </a:lnTo>
                    <a:lnTo>
                      <a:pt x="177" y="28"/>
                    </a:lnTo>
                    <a:lnTo>
                      <a:pt x="168" y="22"/>
                    </a:lnTo>
                    <a:lnTo>
                      <a:pt x="160" y="16"/>
                    </a:lnTo>
                    <a:lnTo>
                      <a:pt x="153" y="8"/>
                    </a:lnTo>
                    <a:lnTo>
                      <a:pt x="144" y="8"/>
                    </a:lnTo>
                    <a:lnTo>
                      <a:pt x="135" y="0"/>
                    </a:lnTo>
                    <a:lnTo>
                      <a:pt x="125" y="0"/>
                    </a:lnTo>
                    <a:lnTo>
                      <a:pt x="120" y="0"/>
                    </a:lnTo>
                    <a:lnTo>
                      <a:pt x="101" y="8"/>
                    </a:lnTo>
                    <a:lnTo>
                      <a:pt x="92" y="8"/>
                    </a:lnTo>
                    <a:lnTo>
                      <a:pt x="85" y="16"/>
                    </a:lnTo>
                    <a:lnTo>
                      <a:pt x="77" y="22"/>
                    </a:lnTo>
                    <a:lnTo>
                      <a:pt x="77" y="28"/>
                    </a:lnTo>
                    <a:lnTo>
                      <a:pt x="68" y="36"/>
                    </a:lnTo>
                    <a:lnTo>
                      <a:pt x="68" y="44"/>
                    </a:lnTo>
                    <a:lnTo>
                      <a:pt x="59" y="51"/>
                    </a:lnTo>
                    <a:lnTo>
                      <a:pt x="59" y="65"/>
                    </a:lnTo>
                    <a:lnTo>
                      <a:pt x="59" y="73"/>
                    </a:lnTo>
                    <a:lnTo>
                      <a:pt x="68" y="79"/>
                    </a:lnTo>
                    <a:lnTo>
                      <a:pt x="68" y="87"/>
                    </a:lnTo>
                    <a:lnTo>
                      <a:pt x="68" y="95"/>
                    </a:lnTo>
                    <a:lnTo>
                      <a:pt x="77" y="102"/>
                    </a:lnTo>
                    <a:lnTo>
                      <a:pt x="85" y="108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7" y="138"/>
                    </a:lnTo>
                    <a:lnTo>
                      <a:pt x="68" y="138"/>
                    </a:lnTo>
                    <a:lnTo>
                      <a:pt x="59" y="144"/>
                    </a:lnTo>
                    <a:lnTo>
                      <a:pt x="52" y="144"/>
                    </a:lnTo>
                    <a:lnTo>
                      <a:pt x="35" y="152"/>
                    </a:lnTo>
                    <a:lnTo>
                      <a:pt x="26" y="160"/>
                    </a:lnTo>
                    <a:lnTo>
                      <a:pt x="17" y="160"/>
                    </a:lnTo>
                    <a:lnTo>
                      <a:pt x="9" y="168"/>
                    </a:lnTo>
                    <a:lnTo>
                      <a:pt x="9" y="173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9" y="305"/>
                    </a:lnTo>
                    <a:lnTo>
                      <a:pt x="9" y="313"/>
                    </a:lnTo>
                    <a:lnTo>
                      <a:pt x="17" y="319"/>
                    </a:lnTo>
                    <a:lnTo>
                      <a:pt x="17" y="334"/>
                    </a:lnTo>
                    <a:lnTo>
                      <a:pt x="26" y="334"/>
                    </a:lnTo>
                    <a:lnTo>
                      <a:pt x="35" y="342"/>
                    </a:lnTo>
                    <a:lnTo>
                      <a:pt x="42" y="350"/>
                    </a:lnTo>
                    <a:lnTo>
                      <a:pt x="52" y="350"/>
                    </a:lnTo>
                    <a:lnTo>
                      <a:pt x="52" y="354"/>
                    </a:lnTo>
                    <a:lnTo>
                      <a:pt x="52" y="218"/>
                    </a:lnTo>
                    <a:lnTo>
                      <a:pt x="52" y="370"/>
                    </a:lnTo>
                    <a:lnTo>
                      <a:pt x="52" y="486"/>
                    </a:lnTo>
                    <a:lnTo>
                      <a:pt x="52" y="494"/>
                    </a:lnTo>
                    <a:lnTo>
                      <a:pt x="52" y="501"/>
                    </a:lnTo>
                    <a:lnTo>
                      <a:pt x="59" y="507"/>
                    </a:lnTo>
                    <a:lnTo>
                      <a:pt x="59" y="515"/>
                    </a:lnTo>
                    <a:lnTo>
                      <a:pt x="68" y="515"/>
                    </a:lnTo>
                    <a:lnTo>
                      <a:pt x="68" y="523"/>
                    </a:lnTo>
                    <a:lnTo>
                      <a:pt x="77" y="523"/>
                    </a:lnTo>
                    <a:lnTo>
                      <a:pt x="85" y="523"/>
                    </a:lnTo>
                    <a:lnTo>
                      <a:pt x="92" y="523"/>
                    </a:lnTo>
                    <a:lnTo>
                      <a:pt x="101" y="523"/>
                    </a:lnTo>
                    <a:lnTo>
                      <a:pt x="111" y="515"/>
                    </a:lnTo>
                    <a:lnTo>
                      <a:pt x="120" y="507"/>
                    </a:lnTo>
                    <a:lnTo>
                      <a:pt x="125" y="501"/>
                    </a:lnTo>
                    <a:lnTo>
                      <a:pt x="125" y="494"/>
                    </a:lnTo>
                    <a:lnTo>
                      <a:pt x="125" y="486"/>
                    </a:lnTo>
                    <a:lnTo>
                      <a:pt x="125" y="291"/>
                    </a:lnTo>
                    <a:lnTo>
                      <a:pt x="125" y="486"/>
                    </a:lnTo>
                    <a:lnTo>
                      <a:pt x="125" y="494"/>
                    </a:lnTo>
                    <a:lnTo>
                      <a:pt x="125" y="501"/>
                    </a:lnTo>
                    <a:lnTo>
                      <a:pt x="125" y="507"/>
                    </a:lnTo>
                    <a:lnTo>
                      <a:pt x="135" y="507"/>
                    </a:lnTo>
                    <a:lnTo>
                      <a:pt x="135" y="515"/>
                    </a:lnTo>
                    <a:lnTo>
                      <a:pt x="144" y="515"/>
                    </a:lnTo>
                    <a:lnTo>
                      <a:pt x="144" y="523"/>
                    </a:lnTo>
                    <a:lnTo>
                      <a:pt x="153" y="523"/>
                    </a:lnTo>
                    <a:lnTo>
                      <a:pt x="160" y="523"/>
                    </a:lnTo>
                    <a:lnTo>
                      <a:pt x="168" y="523"/>
                    </a:lnTo>
                    <a:lnTo>
                      <a:pt x="177" y="523"/>
                    </a:lnTo>
                    <a:lnTo>
                      <a:pt x="186" y="515"/>
                    </a:lnTo>
                    <a:lnTo>
                      <a:pt x="194" y="507"/>
                    </a:lnTo>
                    <a:lnTo>
                      <a:pt x="194" y="501"/>
                    </a:lnTo>
                    <a:lnTo>
                      <a:pt x="194" y="494"/>
                    </a:lnTo>
                    <a:lnTo>
                      <a:pt x="194" y="486"/>
                    </a:lnTo>
                    <a:lnTo>
                      <a:pt x="194" y="370"/>
                    </a:lnTo>
                    <a:lnTo>
                      <a:pt x="194" y="218"/>
                    </a:lnTo>
                    <a:lnTo>
                      <a:pt x="194" y="354"/>
                    </a:lnTo>
                    <a:lnTo>
                      <a:pt x="203" y="350"/>
                    </a:lnTo>
                    <a:lnTo>
                      <a:pt x="210" y="350"/>
                    </a:lnTo>
                    <a:lnTo>
                      <a:pt x="210" y="342"/>
                    </a:lnTo>
                    <a:lnTo>
                      <a:pt x="219" y="334"/>
                    </a:lnTo>
                    <a:lnTo>
                      <a:pt x="227" y="326"/>
                    </a:lnTo>
                    <a:lnTo>
                      <a:pt x="236" y="319"/>
                    </a:lnTo>
                    <a:lnTo>
                      <a:pt x="245" y="313"/>
                    </a:lnTo>
                    <a:lnTo>
                      <a:pt x="245" y="305"/>
                    </a:lnTo>
                    <a:lnTo>
                      <a:pt x="245" y="291"/>
                    </a:lnTo>
                    <a:lnTo>
                      <a:pt x="245" y="197"/>
                    </a:lnTo>
                    <a:lnTo>
                      <a:pt x="245" y="189"/>
                    </a:lnTo>
                    <a:lnTo>
                      <a:pt x="245" y="181"/>
                    </a:lnTo>
                    <a:lnTo>
                      <a:pt x="245" y="173"/>
                    </a:lnTo>
                    <a:lnTo>
                      <a:pt x="245" y="168"/>
                    </a:lnTo>
                    <a:lnTo>
                      <a:pt x="236" y="160"/>
                    </a:lnTo>
                    <a:lnTo>
                      <a:pt x="227" y="160"/>
                    </a:lnTo>
                    <a:lnTo>
                      <a:pt x="219" y="152"/>
                    </a:lnTo>
                    <a:lnTo>
                      <a:pt x="203" y="1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158" name="Group 362"/>
              <p:cNvGrpSpPr>
                <a:grpSpLocks/>
              </p:cNvGrpSpPr>
              <p:nvPr/>
            </p:nvGrpSpPr>
            <p:grpSpPr bwMode="auto">
              <a:xfrm>
                <a:off x="1892" y="2422"/>
                <a:ext cx="123" cy="262"/>
                <a:chOff x="1892" y="2422"/>
                <a:chExt cx="123" cy="262"/>
              </a:xfrm>
            </p:grpSpPr>
            <p:sp>
              <p:nvSpPr>
                <p:cNvPr id="159" name="Freeform 363"/>
                <p:cNvSpPr>
                  <a:spLocks/>
                </p:cNvSpPr>
                <p:nvPr/>
              </p:nvSpPr>
              <p:spPr bwMode="auto">
                <a:xfrm>
                  <a:off x="1892" y="2422"/>
                  <a:ext cx="123" cy="262"/>
                </a:xfrm>
                <a:custGeom>
                  <a:avLst/>
                  <a:gdLst>
                    <a:gd name="T0" fmla="*/ 1 w 245"/>
                    <a:gd name="T1" fmla="*/ 1 h 523"/>
                    <a:gd name="T2" fmla="*/ 1 w 245"/>
                    <a:gd name="T3" fmla="*/ 1 h 523"/>
                    <a:gd name="T4" fmla="*/ 1 w 245"/>
                    <a:gd name="T5" fmla="*/ 1 h 523"/>
                    <a:gd name="T6" fmla="*/ 1 w 245"/>
                    <a:gd name="T7" fmla="*/ 1 h 523"/>
                    <a:gd name="T8" fmla="*/ 1 w 245"/>
                    <a:gd name="T9" fmla="*/ 1 h 523"/>
                    <a:gd name="T10" fmla="*/ 1 w 245"/>
                    <a:gd name="T11" fmla="*/ 1 h 523"/>
                    <a:gd name="T12" fmla="*/ 1 w 245"/>
                    <a:gd name="T13" fmla="*/ 1 h 523"/>
                    <a:gd name="T14" fmla="*/ 1 w 245"/>
                    <a:gd name="T15" fmla="*/ 1 h 523"/>
                    <a:gd name="T16" fmla="*/ 1 w 245"/>
                    <a:gd name="T17" fmla="*/ 1 h 523"/>
                    <a:gd name="T18" fmla="*/ 1 w 245"/>
                    <a:gd name="T19" fmla="*/ 1 h 523"/>
                    <a:gd name="T20" fmla="*/ 1 w 245"/>
                    <a:gd name="T21" fmla="*/ 1 h 523"/>
                    <a:gd name="T22" fmla="*/ 1 w 245"/>
                    <a:gd name="T23" fmla="*/ 1 h 523"/>
                    <a:gd name="T24" fmla="*/ 1 w 245"/>
                    <a:gd name="T25" fmla="*/ 0 h 523"/>
                    <a:gd name="T26" fmla="*/ 1 w 245"/>
                    <a:gd name="T27" fmla="*/ 1 h 523"/>
                    <a:gd name="T28" fmla="*/ 1 w 245"/>
                    <a:gd name="T29" fmla="*/ 1 h 523"/>
                    <a:gd name="T30" fmla="*/ 1 w 245"/>
                    <a:gd name="T31" fmla="*/ 1 h 523"/>
                    <a:gd name="T32" fmla="*/ 1 w 245"/>
                    <a:gd name="T33" fmla="*/ 1 h 523"/>
                    <a:gd name="T34" fmla="*/ 1 w 245"/>
                    <a:gd name="T35" fmla="*/ 1 h 523"/>
                    <a:gd name="T36" fmla="*/ 1 w 245"/>
                    <a:gd name="T37" fmla="*/ 1 h 523"/>
                    <a:gd name="T38" fmla="*/ 1 w 245"/>
                    <a:gd name="T39" fmla="*/ 1 h 523"/>
                    <a:gd name="T40" fmla="*/ 1 w 245"/>
                    <a:gd name="T41" fmla="*/ 1 h 523"/>
                    <a:gd name="T42" fmla="*/ 1 w 245"/>
                    <a:gd name="T43" fmla="*/ 1 h 523"/>
                    <a:gd name="T44" fmla="*/ 1 w 245"/>
                    <a:gd name="T45" fmla="*/ 1 h 523"/>
                    <a:gd name="T46" fmla="*/ 1 w 245"/>
                    <a:gd name="T47" fmla="*/ 1 h 523"/>
                    <a:gd name="T48" fmla="*/ 1 w 245"/>
                    <a:gd name="T49" fmla="*/ 1 h 523"/>
                    <a:gd name="T50" fmla="*/ 1 w 245"/>
                    <a:gd name="T51" fmla="*/ 1 h 523"/>
                    <a:gd name="T52" fmla="*/ 1 w 245"/>
                    <a:gd name="T53" fmla="*/ 1 h 523"/>
                    <a:gd name="T54" fmla="*/ 0 w 245"/>
                    <a:gd name="T55" fmla="*/ 1 h 523"/>
                    <a:gd name="T56" fmla="*/ 0 w 245"/>
                    <a:gd name="T57" fmla="*/ 1 h 523"/>
                    <a:gd name="T58" fmla="*/ 1 w 245"/>
                    <a:gd name="T59" fmla="*/ 1 h 523"/>
                    <a:gd name="T60" fmla="*/ 1 w 245"/>
                    <a:gd name="T61" fmla="*/ 1 h 523"/>
                    <a:gd name="T62" fmla="*/ 1 w 245"/>
                    <a:gd name="T63" fmla="*/ 1 h 523"/>
                    <a:gd name="T64" fmla="*/ 1 w 245"/>
                    <a:gd name="T65" fmla="*/ 1 h 523"/>
                    <a:gd name="T66" fmla="*/ 1 w 245"/>
                    <a:gd name="T67" fmla="*/ 1 h 523"/>
                    <a:gd name="T68" fmla="*/ 1 w 245"/>
                    <a:gd name="T69" fmla="*/ 1 h 523"/>
                    <a:gd name="T70" fmla="*/ 1 w 245"/>
                    <a:gd name="T71" fmla="*/ 1 h 523"/>
                    <a:gd name="T72" fmla="*/ 1 w 245"/>
                    <a:gd name="T73" fmla="*/ 1 h 523"/>
                    <a:gd name="T74" fmla="*/ 1 w 245"/>
                    <a:gd name="T75" fmla="*/ 1 h 523"/>
                    <a:gd name="T76" fmla="*/ 1 w 245"/>
                    <a:gd name="T77" fmla="*/ 1 h 523"/>
                    <a:gd name="T78" fmla="*/ 1 w 245"/>
                    <a:gd name="T79" fmla="*/ 1 h 523"/>
                    <a:gd name="T80" fmla="*/ 1 w 245"/>
                    <a:gd name="T81" fmla="*/ 1 h 523"/>
                    <a:gd name="T82" fmla="*/ 1 w 245"/>
                    <a:gd name="T83" fmla="*/ 1 h 523"/>
                    <a:gd name="T84" fmla="*/ 1 w 245"/>
                    <a:gd name="T85" fmla="*/ 1 h 523"/>
                    <a:gd name="T86" fmla="*/ 1 w 245"/>
                    <a:gd name="T87" fmla="*/ 1 h 523"/>
                    <a:gd name="T88" fmla="*/ 1 w 245"/>
                    <a:gd name="T89" fmla="*/ 1 h 523"/>
                    <a:gd name="T90" fmla="*/ 1 w 245"/>
                    <a:gd name="T91" fmla="*/ 1 h 523"/>
                    <a:gd name="T92" fmla="*/ 1 w 245"/>
                    <a:gd name="T93" fmla="*/ 1 h 523"/>
                    <a:gd name="T94" fmla="*/ 1 w 245"/>
                    <a:gd name="T95" fmla="*/ 1 h 523"/>
                    <a:gd name="T96" fmla="*/ 1 w 245"/>
                    <a:gd name="T97" fmla="*/ 1 h 523"/>
                    <a:gd name="T98" fmla="*/ 1 w 245"/>
                    <a:gd name="T99" fmla="*/ 1 h 523"/>
                    <a:gd name="T100" fmla="*/ 1 w 245"/>
                    <a:gd name="T101" fmla="*/ 1 h 523"/>
                    <a:gd name="T102" fmla="*/ 1 w 245"/>
                    <a:gd name="T103" fmla="*/ 1 h 523"/>
                    <a:gd name="T104" fmla="*/ 1 w 245"/>
                    <a:gd name="T105" fmla="*/ 1 h 523"/>
                    <a:gd name="T106" fmla="*/ 1 w 245"/>
                    <a:gd name="T107" fmla="*/ 1 h 523"/>
                    <a:gd name="T108" fmla="*/ 1 w 245"/>
                    <a:gd name="T109" fmla="*/ 1 h 523"/>
                    <a:gd name="T110" fmla="*/ 1 w 245"/>
                    <a:gd name="T111" fmla="*/ 1 h 523"/>
                    <a:gd name="T112" fmla="*/ 1 w 245"/>
                    <a:gd name="T113" fmla="*/ 1 h 523"/>
                    <a:gd name="T114" fmla="*/ 1 w 245"/>
                    <a:gd name="T115" fmla="*/ 1 h 523"/>
                    <a:gd name="T116" fmla="*/ 1 w 245"/>
                    <a:gd name="T117" fmla="*/ 1 h 523"/>
                    <a:gd name="T118" fmla="*/ 1 w 245"/>
                    <a:gd name="T119" fmla="*/ 1 h 523"/>
                    <a:gd name="T120" fmla="*/ 1 w 245"/>
                    <a:gd name="T121" fmla="*/ 1 h 523"/>
                    <a:gd name="T122" fmla="*/ 1 w 245"/>
                    <a:gd name="T123" fmla="*/ 1 h 52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3">
                      <a:moveTo>
                        <a:pt x="203" y="144"/>
                      </a:moveTo>
                      <a:lnTo>
                        <a:pt x="203" y="144"/>
                      </a:lnTo>
                      <a:lnTo>
                        <a:pt x="194" y="144"/>
                      </a:lnTo>
                      <a:lnTo>
                        <a:pt x="186" y="138"/>
                      </a:lnTo>
                      <a:lnTo>
                        <a:pt x="177" y="138"/>
                      </a:lnTo>
                      <a:lnTo>
                        <a:pt x="168" y="132"/>
                      </a:lnTo>
                      <a:lnTo>
                        <a:pt x="160" y="124"/>
                      </a:lnTo>
                      <a:lnTo>
                        <a:pt x="160" y="116"/>
                      </a:lnTo>
                      <a:lnTo>
                        <a:pt x="160" y="108"/>
                      </a:lnTo>
                      <a:lnTo>
                        <a:pt x="168" y="108"/>
                      </a:lnTo>
                      <a:lnTo>
                        <a:pt x="177" y="102"/>
                      </a:lnTo>
                      <a:lnTo>
                        <a:pt x="177" y="95"/>
                      </a:lnTo>
                      <a:lnTo>
                        <a:pt x="186" y="87"/>
                      </a:lnTo>
                      <a:lnTo>
                        <a:pt x="186" y="79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4"/>
                      </a:lnTo>
                      <a:lnTo>
                        <a:pt x="186" y="36"/>
                      </a:lnTo>
                      <a:lnTo>
                        <a:pt x="177" y="28"/>
                      </a:lnTo>
                      <a:lnTo>
                        <a:pt x="168" y="22"/>
                      </a:lnTo>
                      <a:lnTo>
                        <a:pt x="160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5" y="0"/>
                      </a:lnTo>
                      <a:lnTo>
                        <a:pt x="125" y="0"/>
                      </a:lnTo>
                      <a:lnTo>
                        <a:pt x="120" y="0"/>
                      </a:lnTo>
                      <a:lnTo>
                        <a:pt x="101" y="8"/>
                      </a:lnTo>
                      <a:lnTo>
                        <a:pt x="92" y="8"/>
                      </a:lnTo>
                      <a:lnTo>
                        <a:pt x="85" y="16"/>
                      </a:lnTo>
                      <a:lnTo>
                        <a:pt x="77" y="22"/>
                      </a:lnTo>
                      <a:lnTo>
                        <a:pt x="77" y="28"/>
                      </a:lnTo>
                      <a:lnTo>
                        <a:pt x="68" y="36"/>
                      </a:lnTo>
                      <a:lnTo>
                        <a:pt x="68" y="44"/>
                      </a:lnTo>
                      <a:lnTo>
                        <a:pt x="59" y="51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8" y="79"/>
                      </a:lnTo>
                      <a:lnTo>
                        <a:pt x="68" y="87"/>
                      </a:lnTo>
                      <a:lnTo>
                        <a:pt x="68" y="95"/>
                      </a:lnTo>
                      <a:lnTo>
                        <a:pt x="77" y="102"/>
                      </a:lnTo>
                      <a:lnTo>
                        <a:pt x="85" y="108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7" y="138"/>
                      </a:lnTo>
                      <a:lnTo>
                        <a:pt x="68" y="138"/>
                      </a:lnTo>
                      <a:lnTo>
                        <a:pt x="59" y="144"/>
                      </a:lnTo>
                      <a:lnTo>
                        <a:pt x="52" y="144"/>
                      </a:lnTo>
                      <a:lnTo>
                        <a:pt x="35" y="152"/>
                      </a:lnTo>
                      <a:lnTo>
                        <a:pt x="26" y="160"/>
                      </a:lnTo>
                      <a:lnTo>
                        <a:pt x="17" y="160"/>
                      </a:lnTo>
                      <a:lnTo>
                        <a:pt x="9" y="168"/>
                      </a:lnTo>
                      <a:lnTo>
                        <a:pt x="9" y="173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5"/>
                      </a:lnTo>
                      <a:lnTo>
                        <a:pt x="9" y="313"/>
                      </a:lnTo>
                      <a:lnTo>
                        <a:pt x="17" y="319"/>
                      </a:lnTo>
                      <a:lnTo>
                        <a:pt x="17" y="334"/>
                      </a:lnTo>
                      <a:lnTo>
                        <a:pt x="26" y="334"/>
                      </a:lnTo>
                      <a:lnTo>
                        <a:pt x="35" y="342"/>
                      </a:lnTo>
                      <a:lnTo>
                        <a:pt x="42" y="350"/>
                      </a:lnTo>
                      <a:lnTo>
                        <a:pt x="52" y="350"/>
                      </a:lnTo>
                      <a:lnTo>
                        <a:pt x="52" y="354"/>
                      </a:lnTo>
                      <a:lnTo>
                        <a:pt x="52" y="218"/>
                      </a:lnTo>
                      <a:lnTo>
                        <a:pt x="52" y="370"/>
                      </a:lnTo>
                      <a:lnTo>
                        <a:pt x="52" y="486"/>
                      </a:lnTo>
                      <a:lnTo>
                        <a:pt x="52" y="494"/>
                      </a:lnTo>
                      <a:lnTo>
                        <a:pt x="52" y="501"/>
                      </a:lnTo>
                      <a:lnTo>
                        <a:pt x="59" y="507"/>
                      </a:lnTo>
                      <a:lnTo>
                        <a:pt x="59" y="515"/>
                      </a:lnTo>
                      <a:lnTo>
                        <a:pt x="68" y="515"/>
                      </a:lnTo>
                      <a:lnTo>
                        <a:pt x="68" y="523"/>
                      </a:lnTo>
                      <a:lnTo>
                        <a:pt x="77" y="523"/>
                      </a:lnTo>
                      <a:lnTo>
                        <a:pt x="85" y="523"/>
                      </a:lnTo>
                      <a:lnTo>
                        <a:pt x="92" y="523"/>
                      </a:lnTo>
                      <a:lnTo>
                        <a:pt x="101" y="523"/>
                      </a:lnTo>
                      <a:lnTo>
                        <a:pt x="111" y="515"/>
                      </a:lnTo>
                      <a:lnTo>
                        <a:pt x="120" y="507"/>
                      </a:lnTo>
                      <a:lnTo>
                        <a:pt x="125" y="501"/>
                      </a:lnTo>
                      <a:lnTo>
                        <a:pt x="125" y="494"/>
                      </a:lnTo>
                      <a:lnTo>
                        <a:pt x="125" y="486"/>
                      </a:lnTo>
                      <a:lnTo>
                        <a:pt x="125" y="291"/>
                      </a:lnTo>
                      <a:lnTo>
                        <a:pt x="125" y="486"/>
                      </a:lnTo>
                      <a:lnTo>
                        <a:pt x="125" y="494"/>
                      </a:lnTo>
                      <a:lnTo>
                        <a:pt x="125" y="501"/>
                      </a:lnTo>
                      <a:lnTo>
                        <a:pt x="125" y="507"/>
                      </a:lnTo>
                      <a:lnTo>
                        <a:pt x="135" y="507"/>
                      </a:lnTo>
                      <a:lnTo>
                        <a:pt x="135" y="515"/>
                      </a:lnTo>
                      <a:lnTo>
                        <a:pt x="144" y="515"/>
                      </a:lnTo>
                      <a:lnTo>
                        <a:pt x="144" y="523"/>
                      </a:lnTo>
                      <a:lnTo>
                        <a:pt x="153" y="523"/>
                      </a:lnTo>
                      <a:lnTo>
                        <a:pt x="160" y="523"/>
                      </a:lnTo>
                      <a:lnTo>
                        <a:pt x="168" y="523"/>
                      </a:lnTo>
                      <a:lnTo>
                        <a:pt x="177" y="523"/>
                      </a:lnTo>
                      <a:lnTo>
                        <a:pt x="186" y="515"/>
                      </a:lnTo>
                      <a:lnTo>
                        <a:pt x="194" y="507"/>
                      </a:lnTo>
                      <a:lnTo>
                        <a:pt x="194" y="501"/>
                      </a:lnTo>
                      <a:lnTo>
                        <a:pt x="194" y="494"/>
                      </a:lnTo>
                      <a:lnTo>
                        <a:pt x="194" y="486"/>
                      </a:lnTo>
                      <a:lnTo>
                        <a:pt x="194" y="370"/>
                      </a:lnTo>
                      <a:lnTo>
                        <a:pt x="194" y="218"/>
                      </a:lnTo>
                      <a:lnTo>
                        <a:pt x="194" y="354"/>
                      </a:lnTo>
                      <a:lnTo>
                        <a:pt x="203" y="350"/>
                      </a:lnTo>
                      <a:lnTo>
                        <a:pt x="210" y="350"/>
                      </a:lnTo>
                      <a:lnTo>
                        <a:pt x="210" y="342"/>
                      </a:lnTo>
                      <a:lnTo>
                        <a:pt x="219" y="334"/>
                      </a:lnTo>
                      <a:lnTo>
                        <a:pt x="227" y="326"/>
                      </a:lnTo>
                      <a:lnTo>
                        <a:pt x="236" y="319"/>
                      </a:lnTo>
                      <a:lnTo>
                        <a:pt x="245" y="313"/>
                      </a:lnTo>
                      <a:lnTo>
                        <a:pt x="245" y="305"/>
                      </a:lnTo>
                      <a:lnTo>
                        <a:pt x="245" y="291"/>
                      </a:lnTo>
                      <a:lnTo>
                        <a:pt x="245" y="197"/>
                      </a:lnTo>
                      <a:lnTo>
                        <a:pt x="245" y="189"/>
                      </a:lnTo>
                      <a:lnTo>
                        <a:pt x="245" y="181"/>
                      </a:lnTo>
                      <a:lnTo>
                        <a:pt x="245" y="173"/>
                      </a:lnTo>
                      <a:lnTo>
                        <a:pt x="245" y="168"/>
                      </a:lnTo>
                      <a:lnTo>
                        <a:pt x="236" y="160"/>
                      </a:lnTo>
                      <a:lnTo>
                        <a:pt x="227" y="160"/>
                      </a:lnTo>
                      <a:lnTo>
                        <a:pt x="219" y="152"/>
                      </a:lnTo>
                      <a:lnTo>
                        <a:pt x="203" y="144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160" name="Freeform 364"/>
                <p:cNvSpPr>
                  <a:spLocks/>
                </p:cNvSpPr>
                <p:nvPr/>
              </p:nvSpPr>
              <p:spPr bwMode="auto">
                <a:xfrm>
                  <a:off x="1892" y="2422"/>
                  <a:ext cx="123" cy="262"/>
                </a:xfrm>
                <a:custGeom>
                  <a:avLst/>
                  <a:gdLst>
                    <a:gd name="T0" fmla="*/ 1 w 245"/>
                    <a:gd name="T1" fmla="*/ 1 h 523"/>
                    <a:gd name="T2" fmla="*/ 1 w 245"/>
                    <a:gd name="T3" fmla="*/ 1 h 523"/>
                    <a:gd name="T4" fmla="*/ 1 w 245"/>
                    <a:gd name="T5" fmla="*/ 1 h 523"/>
                    <a:gd name="T6" fmla="*/ 1 w 245"/>
                    <a:gd name="T7" fmla="*/ 1 h 523"/>
                    <a:gd name="T8" fmla="*/ 1 w 245"/>
                    <a:gd name="T9" fmla="*/ 1 h 523"/>
                    <a:gd name="T10" fmla="*/ 1 w 245"/>
                    <a:gd name="T11" fmla="*/ 1 h 523"/>
                    <a:gd name="T12" fmla="*/ 1 w 245"/>
                    <a:gd name="T13" fmla="*/ 1 h 523"/>
                    <a:gd name="T14" fmla="*/ 1 w 245"/>
                    <a:gd name="T15" fmla="*/ 1 h 523"/>
                    <a:gd name="T16" fmla="*/ 1 w 245"/>
                    <a:gd name="T17" fmla="*/ 1 h 523"/>
                    <a:gd name="T18" fmla="*/ 1 w 245"/>
                    <a:gd name="T19" fmla="*/ 1 h 523"/>
                    <a:gd name="T20" fmla="*/ 1 w 245"/>
                    <a:gd name="T21" fmla="*/ 1 h 523"/>
                    <a:gd name="T22" fmla="*/ 1 w 245"/>
                    <a:gd name="T23" fmla="*/ 1 h 523"/>
                    <a:gd name="T24" fmla="*/ 1 w 245"/>
                    <a:gd name="T25" fmla="*/ 0 h 523"/>
                    <a:gd name="T26" fmla="*/ 1 w 245"/>
                    <a:gd name="T27" fmla="*/ 1 h 523"/>
                    <a:gd name="T28" fmla="*/ 1 w 245"/>
                    <a:gd name="T29" fmla="*/ 1 h 523"/>
                    <a:gd name="T30" fmla="*/ 1 w 245"/>
                    <a:gd name="T31" fmla="*/ 1 h 523"/>
                    <a:gd name="T32" fmla="*/ 1 w 245"/>
                    <a:gd name="T33" fmla="*/ 1 h 523"/>
                    <a:gd name="T34" fmla="*/ 1 w 245"/>
                    <a:gd name="T35" fmla="*/ 1 h 523"/>
                    <a:gd name="T36" fmla="*/ 1 w 245"/>
                    <a:gd name="T37" fmla="*/ 1 h 523"/>
                    <a:gd name="T38" fmla="*/ 1 w 245"/>
                    <a:gd name="T39" fmla="*/ 1 h 523"/>
                    <a:gd name="T40" fmla="*/ 1 w 245"/>
                    <a:gd name="T41" fmla="*/ 1 h 523"/>
                    <a:gd name="T42" fmla="*/ 1 w 245"/>
                    <a:gd name="T43" fmla="*/ 1 h 523"/>
                    <a:gd name="T44" fmla="*/ 1 w 245"/>
                    <a:gd name="T45" fmla="*/ 1 h 523"/>
                    <a:gd name="T46" fmla="*/ 1 w 245"/>
                    <a:gd name="T47" fmla="*/ 1 h 523"/>
                    <a:gd name="T48" fmla="*/ 1 w 245"/>
                    <a:gd name="T49" fmla="*/ 1 h 523"/>
                    <a:gd name="T50" fmla="*/ 1 w 245"/>
                    <a:gd name="T51" fmla="*/ 1 h 523"/>
                    <a:gd name="T52" fmla="*/ 1 w 245"/>
                    <a:gd name="T53" fmla="*/ 1 h 523"/>
                    <a:gd name="T54" fmla="*/ 0 w 245"/>
                    <a:gd name="T55" fmla="*/ 1 h 523"/>
                    <a:gd name="T56" fmla="*/ 0 w 245"/>
                    <a:gd name="T57" fmla="*/ 1 h 523"/>
                    <a:gd name="T58" fmla="*/ 1 w 245"/>
                    <a:gd name="T59" fmla="*/ 1 h 523"/>
                    <a:gd name="T60" fmla="*/ 1 w 245"/>
                    <a:gd name="T61" fmla="*/ 1 h 523"/>
                    <a:gd name="T62" fmla="*/ 1 w 245"/>
                    <a:gd name="T63" fmla="*/ 1 h 523"/>
                    <a:gd name="T64" fmla="*/ 1 w 245"/>
                    <a:gd name="T65" fmla="*/ 1 h 523"/>
                    <a:gd name="T66" fmla="*/ 1 w 245"/>
                    <a:gd name="T67" fmla="*/ 1 h 523"/>
                    <a:gd name="T68" fmla="*/ 1 w 245"/>
                    <a:gd name="T69" fmla="*/ 1 h 523"/>
                    <a:gd name="T70" fmla="*/ 1 w 245"/>
                    <a:gd name="T71" fmla="*/ 1 h 523"/>
                    <a:gd name="T72" fmla="*/ 1 w 245"/>
                    <a:gd name="T73" fmla="*/ 1 h 523"/>
                    <a:gd name="T74" fmla="*/ 1 w 245"/>
                    <a:gd name="T75" fmla="*/ 1 h 523"/>
                    <a:gd name="T76" fmla="*/ 1 w 245"/>
                    <a:gd name="T77" fmla="*/ 1 h 523"/>
                    <a:gd name="T78" fmla="*/ 1 w 245"/>
                    <a:gd name="T79" fmla="*/ 1 h 523"/>
                    <a:gd name="T80" fmla="*/ 1 w 245"/>
                    <a:gd name="T81" fmla="*/ 1 h 523"/>
                    <a:gd name="T82" fmla="*/ 1 w 245"/>
                    <a:gd name="T83" fmla="*/ 1 h 523"/>
                    <a:gd name="T84" fmla="*/ 1 w 245"/>
                    <a:gd name="T85" fmla="*/ 1 h 523"/>
                    <a:gd name="T86" fmla="*/ 1 w 245"/>
                    <a:gd name="T87" fmla="*/ 1 h 523"/>
                    <a:gd name="T88" fmla="*/ 1 w 245"/>
                    <a:gd name="T89" fmla="*/ 1 h 523"/>
                    <a:gd name="T90" fmla="*/ 1 w 245"/>
                    <a:gd name="T91" fmla="*/ 1 h 523"/>
                    <a:gd name="T92" fmla="*/ 1 w 245"/>
                    <a:gd name="T93" fmla="*/ 1 h 523"/>
                    <a:gd name="T94" fmla="*/ 1 w 245"/>
                    <a:gd name="T95" fmla="*/ 1 h 523"/>
                    <a:gd name="T96" fmla="*/ 1 w 245"/>
                    <a:gd name="T97" fmla="*/ 1 h 523"/>
                    <a:gd name="T98" fmla="*/ 1 w 245"/>
                    <a:gd name="T99" fmla="*/ 1 h 523"/>
                    <a:gd name="T100" fmla="*/ 1 w 245"/>
                    <a:gd name="T101" fmla="*/ 1 h 523"/>
                    <a:gd name="T102" fmla="*/ 1 w 245"/>
                    <a:gd name="T103" fmla="*/ 1 h 523"/>
                    <a:gd name="T104" fmla="*/ 1 w 245"/>
                    <a:gd name="T105" fmla="*/ 1 h 523"/>
                    <a:gd name="T106" fmla="*/ 1 w 245"/>
                    <a:gd name="T107" fmla="*/ 1 h 523"/>
                    <a:gd name="T108" fmla="*/ 1 w 245"/>
                    <a:gd name="T109" fmla="*/ 1 h 523"/>
                    <a:gd name="T110" fmla="*/ 1 w 245"/>
                    <a:gd name="T111" fmla="*/ 1 h 523"/>
                    <a:gd name="T112" fmla="*/ 1 w 245"/>
                    <a:gd name="T113" fmla="*/ 1 h 523"/>
                    <a:gd name="T114" fmla="*/ 1 w 245"/>
                    <a:gd name="T115" fmla="*/ 1 h 523"/>
                    <a:gd name="T116" fmla="*/ 1 w 245"/>
                    <a:gd name="T117" fmla="*/ 1 h 523"/>
                    <a:gd name="T118" fmla="*/ 1 w 245"/>
                    <a:gd name="T119" fmla="*/ 1 h 523"/>
                    <a:gd name="T120" fmla="*/ 1 w 245"/>
                    <a:gd name="T121" fmla="*/ 1 h 523"/>
                    <a:gd name="T122" fmla="*/ 1 w 245"/>
                    <a:gd name="T123" fmla="*/ 1 h 52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3">
                      <a:moveTo>
                        <a:pt x="203" y="144"/>
                      </a:moveTo>
                      <a:lnTo>
                        <a:pt x="203" y="144"/>
                      </a:lnTo>
                      <a:lnTo>
                        <a:pt x="194" y="144"/>
                      </a:lnTo>
                      <a:lnTo>
                        <a:pt x="186" y="138"/>
                      </a:lnTo>
                      <a:lnTo>
                        <a:pt x="177" y="138"/>
                      </a:lnTo>
                      <a:lnTo>
                        <a:pt x="168" y="132"/>
                      </a:lnTo>
                      <a:lnTo>
                        <a:pt x="160" y="124"/>
                      </a:lnTo>
                      <a:lnTo>
                        <a:pt x="160" y="116"/>
                      </a:lnTo>
                      <a:lnTo>
                        <a:pt x="160" y="108"/>
                      </a:lnTo>
                      <a:lnTo>
                        <a:pt x="168" y="108"/>
                      </a:lnTo>
                      <a:lnTo>
                        <a:pt x="177" y="102"/>
                      </a:lnTo>
                      <a:lnTo>
                        <a:pt x="177" y="95"/>
                      </a:lnTo>
                      <a:lnTo>
                        <a:pt x="186" y="87"/>
                      </a:lnTo>
                      <a:lnTo>
                        <a:pt x="186" y="79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4"/>
                      </a:lnTo>
                      <a:lnTo>
                        <a:pt x="186" y="36"/>
                      </a:lnTo>
                      <a:lnTo>
                        <a:pt x="177" y="28"/>
                      </a:lnTo>
                      <a:lnTo>
                        <a:pt x="168" y="22"/>
                      </a:lnTo>
                      <a:lnTo>
                        <a:pt x="160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5" y="0"/>
                      </a:lnTo>
                      <a:lnTo>
                        <a:pt x="125" y="0"/>
                      </a:lnTo>
                      <a:lnTo>
                        <a:pt x="120" y="0"/>
                      </a:lnTo>
                      <a:lnTo>
                        <a:pt x="101" y="8"/>
                      </a:lnTo>
                      <a:lnTo>
                        <a:pt x="92" y="8"/>
                      </a:lnTo>
                      <a:lnTo>
                        <a:pt x="85" y="16"/>
                      </a:lnTo>
                      <a:lnTo>
                        <a:pt x="77" y="22"/>
                      </a:lnTo>
                      <a:lnTo>
                        <a:pt x="77" y="28"/>
                      </a:lnTo>
                      <a:lnTo>
                        <a:pt x="68" y="36"/>
                      </a:lnTo>
                      <a:lnTo>
                        <a:pt x="68" y="44"/>
                      </a:lnTo>
                      <a:lnTo>
                        <a:pt x="59" y="51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8" y="79"/>
                      </a:lnTo>
                      <a:lnTo>
                        <a:pt x="68" y="87"/>
                      </a:lnTo>
                      <a:lnTo>
                        <a:pt x="68" y="95"/>
                      </a:lnTo>
                      <a:lnTo>
                        <a:pt x="77" y="102"/>
                      </a:lnTo>
                      <a:lnTo>
                        <a:pt x="85" y="108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7" y="138"/>
                      </a:lnTo>
                      <a:lnTo>
                        <a:pt x="68" y="138"/>
                      </a:lnTo>
                      <a:lnTo>
                        <a:pt x="59" y="144"/>
                      </a:lnTo>
                      <a:lnTo>
                        <a:pt x="52" y="144"/>
                      </a:lnTo>
                      <a:lnTo>
                        <a:pt x="35" y="152"/>
                      </a:lnTo>
                      <a:lnTo>
                        <a:pt x="26" y="160"/>
                      </a:lnTo>
                      <a:lnTo>
                        <a:pt x="17" y="160"/>
                      </a:lnTo>
                      <a:lnTo>
                        <a:pt x="9" y="168"/>
                      </a:lnTo>
                      <a:lnTo>
                        <a:pt x="9" y="173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5"/>
                      </a:lnTo>
                      <a:lnTo>
                        <a:pt x="9" y="313"/>
                      </a:lnTo>
                      <a:lnTo>
                        <a:pt x="17" y="319"/>
                      </a:lnTo>
                      <a:lnTo>
                        <a:pt x="17" y="334"/>
                      </a:lnTo>
                      <a:lnTo>
                        <a:pt x="26" y="334"/>
                      </a:lnTo>
                      <a:lnTo>
                        <a:pt x="35" y="342"/>
                      </a:lnTo>
                      <a:lnTo>
                        <a:pt x="42" y="350"/>
                      </a:lnTo>
                      <a:lnTo>
                        <a:pt x="52" y="350"/>
                      </a:lnTo>
                      <a:lnTo>
                        <a:pt x="52" y="354"/>
                      </a:lnTo>
                      <a:lnTo>
                        <a:pt x="52" y="218"/>
                      </a:lnTo>
                      <a:lnTo>
                        <a:pt x="52" y="370"/>
                      </a:lnTo>
                      <a:lnTo>
                        <a:pt x="52" y="486"/>
                      </a:lnTo>
                      <a:lnTo>
                        <a:pt x="52" y="494"/>
                      </a:lnTo>
                      <a:lnTo>
                        <a:pt x="52" y="501"/>
                      </a:lnTo>
                      <a:lnTo>
                        <a:pt x="59" y="507"/>
                      </a:lnTo>
                      <a:lnTo>
                        <a:pt x="59" y="515"/>
                      </a:lnTo>
                      <a:lnTo>
                        <a:pt x="68" y="515"/>
                      </a:lnTo>
                      <a:lnTo>
                        <a:pt x="68" y="523"/>
                      </a:lnTo>
                      <a:lnTo>
                        <a:pt x="77" y="523"/>
                      </a:lnTo>
                      <a:lnTo>
                        <a:pt x="85" y="523"/>
                      </a:lnTo>
                      <a:lnTo>
                        <a:pt x="92" y="523"/>
                      </a:lnTo>
                      <a:lnTo>
                        <a:pt x="101" y="523"/>
                      </a:lnTo>
                      <a:lnTo>
                        <a:pt x="111" y="515"/>
                      </a:lnTo>
                      <a:lnTo>
                        <a:pt x="120" y="507"/>
                      </a:lnTo>
                      <a:lnTo>
                        <a:pt x="125" y="501"/>
                      </a:lnTo>
                      <a:lnTo>
                        <a:pt x="125" y="494"/>
                      </a:lnTo>
                      <a:lnTo>
                        <a:pt x="125" y="486"/>
                      </a:lnTo>
                      <a:lnTo>
                        <a:pt x="125" y="291"/>
                      </a:lnTo>
                      <a:lnTo>
                        <a:pt x="125" y="486"/>
                      </a:lnTo>
                      <a:lnTo>
                        <a:pt x="125" y="494"/>
                      </a:lnTo>
                      <a:lnTo>
                        <a:pt x="125" y="501"/>
                      </a:lnTo>
                      <a:lnTo>
                        <a:pt x="125" y="507"/>
                      </a:lnTo>
                      <a:lnTo>
                        <a:pt x="135" y="507"/>
                      </a:lnTo>
                      <a:lnTo>
                        <a:pt x="135" y="515"/>
                      </a:lnTo>
                      <a:lnTo>
                        <a:pt x="144" y="515"/>
                      </a:lnTo>
                      <a:lnTo>
                        <a:pt x="144" y="523"/>
                      </a:lnTo>
                      <a:lnTo>
                        <a:pt x="153" y="523"/>
                      </a:lnTo>
                      <a:lnTo>
                        <a:pt x="160" y="523"/>
                      </a:lnTo>
                      <a:lnTo>
                        <a:pt x="168" y="523"/>
                      </a:lnTo>
                      <a:lnTo>
                        <a:pt x="177" y="523"/>
                      </a:lnTo>
                      <a:lnTo>
                        <a:pt x="186" y="515"/>
                      </a:lnTo>
                      <a:lnTo>
                        <a:pt x="194" y="507"/>
                      </a:lnTo>
                      <a:lnTo>
                        <a:pt x="194" y="501"/>
                      </a:lnTo>
                      <a:lnTo>
                        <a:pt x="194" y="494"/>
                      </a:lnTo>
                      <a:lnTo>
                        <a:pt x="194" y="486"/>
                      </a:lnTo>
                      <a:lnTo>
                        <a:pt x="194" y="370"/>
                      </a:lnTo>
                      <a:lnTo>
                        <a:pt x="194" y="218"/>
                      </a:lnTo>
                      <a:lnTo>
                        <a:pt x="194" y="354"/>
                      </a:lnTo>
                      <a:lnTo>
                        <a:pt x="203" y="350"/>
                      </a:lnTo>
                      <a:lnTo>
                        <a:pt x="210" y="350"/>
                      </a:lnTo>
                      <a:lnTo>
                        <a:pt x="210" y="342"/>
                      </a:lnTo>
                      <a:lnTo>
                        <a:pt x="219" y="334"/>
                      </a:lnTo>
                      <a:lnTo>
                        <a:pt x="227" y="326"/>
                      </a:lnTo>
                      <a:lnTo>
                        <a:pt x="236" y="319"/>
                      </a:lnTo>
                      <a:lnTo>
                        <a:pt x="245" y="313"/>
                      </a:lnTo>
                      <a:lnTo>
                        <a:pt x="245" y="305"/>
                      </a:lnTo>
                      <a:lnTo>
                        <a:pt x="245" y="291"/>
                      </a:lnTo>
                      <a:lnTo>
                        <a:pt x="245" y="197"/>
                      </a:lnTo>
                      <a:lnTo>
                        <a:pt x="245" y="189"/>
                      </a:lnTo>
                      <a:lnTo>
                        <a:pt x="245" y="181"/>
                      </a:lnTo>
                      <a:lnTo>
                        <a:pt x="245" y="173"/>
                      </a:lnTo>
                      <a:lnTo>
                        <a:pt x="245" y="168"/>
                      </a:lnTo>
                      <a:lnTo>
                        <a:pt x="236" y="160"/>
                      </a:lnTo>
                      <a:lnTo>
                        <a:pt x="227" y="160"/>
                      </a:lnTo>
                      <a:lnTo>
                        <a:pt x="219" y="152"/>
                      </a:lnTo>
                      <a:lnTo>
                        <a:pt x="203" y="144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  <p:grpSp>
          <p:nvGrpSpPr>
            <p:cNvPr id="90" name="Group 365"/>
            <p:cNvGrpSpPr>
              <a:grpSpLocks/>
            </p:cNvGrpSpPr>
            <p:nvPr/>
          </p:nvGrpSpPr>
          <p:grpSpPr bwMode="auto">
            <a:xfrm>
              <a:off x="3557" y="3899"/>
              <a:ext cx="108" cy="235"/>
              <a:chOff x="3970" y="3434"/>
              <a:chExt cx="124" cy="261"/>
            </a:xfrm>
          </p:grpSpPr>
          <p:sp>
            <p:nvSpPr>
              <p:cNvPr id="153" name="Freeform 366"/>
              <p:cNvSpPr>
                <a:spLocks/>
              </p:cNvSpPr>
              <p:nvPr/>
            </p:nvSpPr>
            <p:spPr bwMode="auto">
              <a:xfrm>
                <a:off x="3970" y="3434"/>
                <a:ext cx="124" cy="261"/>
              </a:xfrm>
              <a:custGeom>
                <a:avLst/>
                <a:gdLst>
                  <a:gd name="T0" fmla="*/ 1 w 247"/>
                  <a:gd name="T1" fmla="*/ 0 h 524"/>
                  <a:gd name="T2" fmla="*/ 1 w 247"/>
                  <a:gd name="T3" fmla="*/ 0 h 524"/>
                  <a:gd name="T4" fmla="*/ 1 w 247"/>
                  <a:gd name="T5" fmla="*/ 0 h 524"/>
                  <a:gd name="T6" fmla="*/ 1 w 247"/>
                  <a:gd name="T7" fmla="*/ 0 h 524"/>
                  <a:gd name="T8" fmla="*/ 1 w 247"/>
                  <a:gd name="T9" fmla="*/ 0 h 524"/>
                  <a:gd name="T10" fmla="*/ 1 w 247"/>
                  <a:gd name="T11" fmla="*/ 0 h 524"/>
                  <a:gd name="T12" fmla="*/ 1 w 247"/>
                  <a:gd name="T13" fmla="*/ 0 h 524"/>
                  <a:gd name="T14" fmla="*/ 1 w 247"/>
                  <a:gd name="T15" fmla="*/ 0 h 524"/>
                  <a:gd name="T16" fmla="*/ 1 w 247"/>
                  <a:gd name="T17" fmla="*/ 0 h 524"/>
                  <a:gd name="T18" fmla="*/ 1 w 247"/>
                  <a:gd name="T19" fmla="*/ 0 h 524"/>
                  <a:gd name="T20" fmla="*/ 1 w 247"/>
                  <a:gd name="T21" fmla="*/ 0 h 524"/>
                  <a:gd name="T22" fmla="*/ 1 w 247"/>
                  <a:gd name="T23" fmla="*/ 0 h 524"/>
                  <a:gd name="T24" fmla="*/ 1 w 247"/>
                  <a:gd name="T25" fmla="*/ 0 h 524"/>
                  <a:gd name="T26" fmla="*/ 1 w 247"/>
                  <a:gd name="T27" fmla="*/ 0 h 524"/>
                  <a:gd name="T28" fmla="*/ 1 w 247"/>
                  <a:gd name="T29" fmla="*/ 0 h 524"/>
                  <a:gd name="T30" fmla="*/ 1 w 247"/>
                  <a:gd name="T31" fmla="*/ 0 h 524"/>
                  <a:gd name="T32" fmla="*/ 1 w 247"/>
                  <a:gd name="T33" fmla="*/ 0 h 524"/>
                  <a:gd name="T34" fmla="*/ 1 w 247"/>
                  <a:gd name="T35" fmla="*/ 0 h 524"/>
                  <a:gd name="T36" fmla="*/ 1 w 247"/>
                  <a:gd name="T37" fmla="*/ 0 h 524"/>
                  <a:gd name="T38" fmla="*/ 1 w 247"/>
                  <a:gd name="T39" fmla="*/ 0 h 524"/>
                  <a:gd name="T40" fmla="*/ 1 w 247"/>
                  <a:gd name="T41" fmla="*/ 0 h 524"/>
                  <a:gd name="T42" fmla="*/ 1 w 247"/>
                  <a:gd name="T43" fmla="*/ 0 h 524"/>
                  <a:gd name="T44" fmla="*/ 1 w 247"/>
                  <a:gd name="T45" fmla="*/ 0 h 524"/>
                  <a:gd name="T46" fmla="*/ 1 w 247"/>
                  <a:gd name="T47" fmla="*/ 0 h 524"/>
                  <a:gd name="T48" fmla="*/ 1 w 247"/>
                  <a:gd name="T49" fmla="*/ 0 h 524"/>
                  <a:gd name="T50" fmla="*/ 1 w 247"/>
                  <a:gd name="T51" fmla="*/ 0 h 524"/>
                  <a:gd name="T52" fmla="*/ 1 w 247"/>
                  <a:gd name="T53" fmla="*/ 0 h 524"/>
                  <a:gd name="T54" fmla="*/ 0 w 247"/>
                  <a:gd name="T55" fmla="*/ 0 h 524"/>
                  <a:gd name="T56" fmla="*/ 0 w 247"/>
                  <a:gd name="T57" fmla="*/ 0 h 524"/>
                  <a:gd name="T58" fmla="*/ 1 w 247"/>
                  <a:gd name="T59" fmla="*/ 0 h 524"/>
                  <a:gd name="T60" fmla="*/ 1 w 247"/>
                  <a:gd name="T61" fmla="*/ 0 h 524"/>
                  <a:gd name="T62" fmla="*/ 1 w 247"/>
                  <a:gd name="T63" fmla="*/ 0 h 524"/>
                  <a:gd name="T64" fmla="*/ 1 w 247"/>
                  <a:gd name="T65" fmla="*/ 0 h 524"/>
                  <a:gd name="T66" fmla="*/ 1 w 247"/>
                  <a:gd name="T67" fmla="*/ 0 h 524"/>
                  <a:gd name="T68" fmla="*/ 1 w 247"/>
                  <a:gd name="T69" fmla="*/ 0 h 524"/>
                  <a:gd name="T70" fmla="*/ 1 w 247"/>
                  <a:gd name="T71" fmla="*/ 0 h 524"/>
                  <a:gd name="T72" fmla="*/ 1 w 247"/>
                  <a:gd name="T73" fmla="*/ 0 h 524"/>
                  <a:gd name="T74" fmla="*/ 1 w 247"/>
                  <a:gd name="T75" fmla="*/ 0 h 524"/>
                  <a:gd name="T76" fmla="*/ 1 w 247"/>
                  <a:gd name="T77" fmla="*/ 0 h 524"/>
                  <a:gd name="T78" fmla="*/ 1 w 247"/>
                  <a:gd name="T79" fmla="*/ 0 h 524"/>
                  <a:gd name="T80" fmla="*/ 1 w 247"/>
                  <a:gd name="T81" fmla="*/ 0 h 524"/>
                  <a:gd name="T82" fmla="*/ 1 w 247"/>
                  <a:gd name="T83" fmla="*/ 0 h 524"/>
                  <a:gd name="T84" fmla="*/ 1 w 247"/>
                  <a:gd name="T85" fmla="*/ 0 h 524"/>
                  <a:gd name="T86" fmla="*/ 1 w 247"/>
                  <a:gd name="T87" fmla="*/ 0 h 524"/>
                  <a:gd name="T88" fmla="*/ 1 w 247"/>
                  <a:gd name="T89" fmla="*/ 0 h 524"/>
                  <a:gd name="T90" fmla="*/ 1 w 247"/>
                  <a:gd name="T91" fmla="*/ 0 h 524"/>
                  <a:gd name="T92" fmla="*/ 1 w 247"/>
                  <a:gd name="T93" fmla="*/ 0 h 524"/>
                  <a:gd name="T94" fmla="*/ 1 w 247"/>
                  <a:gd name="T95" fmla="*/ 0 h 524"/>
                  <a:gd name="T96" fmla="*/ 1 w 247"/>
                  <a:gd name="T97" fmla="*/ 0 h 524"/>
                  <a:gd name="T98" fmla="*/ 1 w 247"/>
                  <a:gd name="T99" fmla="*/ 0 h 524"/>
                  <a:gd name="T100" fmla="*/ 1 w 247"/>
                  <a:gd name="T101" fmla="*/ 0 h 524"/>
                  <a:gd name="T102" fmla="*/ 1 w 247"/>
                  <a:gd name="T103" fmla="*/ 0 h 524"/>
                  <a:gd name="T104" fmla="*/ 1 w 247"/>
                  <a:gd name="T105" fmla="*/ 0 h 524"/>
                  <a:gd name="T106" fmla="*/ 1 w 247"/>
                  <a:gd name="T107" fmla="*/ 0 h 524"/>
                  <a:gd name="T108" fmla="*/ 1 w 247"/>
                  <a:gd name="T109" fmla="*/ 0 h 524"/>
                  <a:gd name="T110" fmla="*/ 1 w 247"/>
                  <a:gd name="T111" fmla="*/ 0 h 524"/>
                  <a:gd name="T112" fmla="*/ 1 w 247"/>
                  <a:gd name="T113" fmla="*/ 0 h 524"/>
                  <a:gd name="T114" fmla="*/ 1 w 247"/>
                  <a:gd name="T115" fmla="*/ 0 h 524"/>
                  <a:gd name="T116" fmla="*/ 1 w 247"/>
                  <a:gd name="T117" fmla="*/ 0 h 524"/>
                  <a:gd name="T118" fmla="*/ 1 w 247"/>
                  <a:gd name="T119" fmla="*/ 0 h 524"/>
                  <a:gd name="T120" fmla="*/ 1 w 247"/>
                  <a:gd name="T121" fmla="*/ 0 h 524"/>
                  <a:gd name="T122" fmla="*/ 1 w 247"/>
                  <a:gd name="T123" fmla="*/ 0 h 52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7" h="524">
                    <a:moveTo>
                      <a:pt x="205" y="145"/>
                    </a:moveTo>
                    <a:lnTo>
                      <a:pt x="205" y="145"/>
                    </a:lnTo>
                    <a:lnTo>
                      <a:pt x="195" y="145"/>
                    </a:lnTo>
                    <a:lnTo>
                      <a:pt x="186" y="139"/>
                    </a:lnTo>
                    <a:lnTo>
                      <a:pt x="179" y="139"/>
                    </a:lnTo>
                    <a:lnTo>
                      <a:pt x="170" y="132"/>
                    </a:lnTo>
                    <a:lnTo>
                      <a:pt x="162" y="125"/>
                    </a:lnTo>
                    <a:lnTo>
                      <a:pt x="162" y="117"/>
                    </a:lnTo>
                    <a:lnTo>
                      <a:pt x="162" y="109"/>
                    </a:lnTo>
                    <a:lnTo>
                      <a:pt x="170" y="109"/>
                    </a:lnTo>
                    <a:lnTo>
                      <a:pt x="179" y="102"/>
                    </a:lnTo>
                    <a:lnTo>
                      <a:pt x="179" y="96"/>
                    </a:lnTo>
                    <a:lnTo>
                      <a:pt x="186" y="88"/>
                    </a:lnTo>
                    <a:lnTo>
                      <a:pt x="186" y="80"/>
                    </a:lnTo>
                    <a:lnTo>
                      <a:pt x="186" y="74"/>
                    </a:lnTo>
                    <a:lnTo>
                      <a:pt x="186" y="66"/>
                    </a:lnTo>
                    <a:lnTo>
                      <a:pt x="186" y="51"/>
                    </a:lnTo>
                    <a:lnTo>
                      <a:pt x="186" y="45"/>
                    </a:lnTo>
                    <a:lnTo>
                      <a:pt x="186" y="37"/>
                    </a:lnTo>
                    <a:lnTo>
                      <a:pt x="179" y="29"/>
                    </a:lnTo>
                    <a:lnTo>
                      <a:pt x="170" y="23"/>
                    </a:lnTo>
                    <a:lnTo>
                      <a:pt x="162" y="16"/>
                    </a:lnTo>
                    <a:lnTo>
                      <a:pt x="153" y="8"/>
                    </a:lnTo>
                    <a:lnTo>
                      <a:pt x="144" y="8"/>
                    </a:lnTo>
                    <a:lnTo>
                      <a:pt x="136" y="0"/>
                    </a:lnTo>
                    <a:lnTo>
                      <a:pt x="127" y="0"/>
                    </a:lnTo>
                    <a:lnTo>
                      <a:pt x="120" y="0"/>
                    </a:lnTo>
                    <a:lnTo>
                      <a:pt x="103" y="8"/>
                    </a:lnTo>
                    <a:lnTo>
                      <a:pt x="94" y="8"/>
                    </a:lnTo>
                    <a:lnTo>
                      <a:pt x="85" y="16"/>
                    </a:lnTo>
                    <a:lnTo>
                      <a:pt x="78" y="23"/>
                    </a:lnTo>
                    <a:lnTo>
                      <a:pt x="78" y="29"/>
                    </a:lnTo>
                    <a:lnTo>
                      <a:pt x="68" y="37"/>
                    </a:lnTo>
                    <a:lnTo>
                      <a:pt x="68" y="45"/>
                    </a:lnTo>
                    <a:lnTo>
                      <a:pt x="61" y="51"/>
                    </a:lnTo>
                    <a:lnTo>
                      <a:pt x="61" y="66"/>
                    </a:lnTo>
                    <a:lnTo>
                      <a:pt x="61" y="74"/>
                    </a:lnTo>
                    <a:lnTo>
                      <a:pt x="68" y="80"/>
                    </a:lnTo>
                    <a:lnTo>
                      <a:pt x="68" y="88"/>
                    </a:lnTo>
                    <a:lnTo>
                      <a:pt x="68" y="96"/>
                    </a:lnTo>
                    <a:lnTo>
                      <a:pt x="78" y="102"/>
                    </a:lnTo>
                    <a:lnTo>
                      <a:pt x="85" y="109"/>
                    </a:lnTo>
                    <a:lnTo>
                      <a:pt x="85" y="117"/>
                    </a:lnTo>
                    <a:lnTo>
                      <a:pt x="85" y="125"/>
                    </a:lnTo>
                    <a:lnTo>
                      <a:pt x="85" y="132"/>
                    </a:lnTo>
                    <a:lnTo>
                      <a:pt x="78" y="139"/>
                    </a:lnTo>
                    <a:lnTo>
                      <a:pt x="68" y="139"/>
                    </a:lnTo>
                    <a:lnTo>
                      <a:pt x="61" y="145"/>
                    </a:lnTo>
                    <a:lnTo>
                      <a:pt x="52" y="145"/>
                    </a:lnTo>
                    <a:lnTo>
                      <a:pt x="35" y="153"/>
                    </a:lnTo>
                    <a:lnTo>
                      <a:pt x="26" y="161"/>
                    </a:lnTo>
                    <a:lnTo>
                      <a:pt x="19" y="161"/>
                    </a:lnTo>
                    <a:lnTo>
                      <a:pt x="9" y="169"/>
                    </a:lnTo>
                    <a:lnTo>
                      <a:pt x="9" y="174"/>
                    </a:lnTo>
                    <a:lnTo>
                      <a:pt x="0" y="182"/>
                    </a:lnTo>
                    <a:lnTo>
                      <a:pt x="0" y="190"/>
                    </a:lnTo>
                    <a:lnTo>
                      <a:pt x="0" y="198"/>
                    </a:lnTo>
                    <a:lnTo>
                      <a:pt x="0" y="291"/>
                    </a:lnTo>
                    <a:lnTo>
                      <a:pt x="9" y="306"/>
                    </a:lnTo>
                    <a:lnTo>
                      <a:pt x="9" y="314"/>
                    </a:lnTo>
                    <a:lnTo>
                      <a:pt x="19" y="320"/>
                    </a:lnTo>
                    <a:lnTo>
                      <a:pt x="19" y="334"/>
                    </a:lnTo>
                    <a:lnTo>
                      <a:pt x="26" y="334"/>
                    </a:lnTo>
                    <a:lnTo>
                      <a:pt x="35" y="342"/>
                    </a:lnTo>
                    <a:lnTo>
                      <a:pt x="42" y="350"/>
                    </a:lnTo>
                    <a:lnTo>
                      <a:pt x="52" y="350"/>
                    </a:lnTo>
                    <a:lnTo>
                      <a:pt x="52" y="355"/>
                    </a:lnTo>
                    <a:lnTo>
                      <a:pt x="52" y="218"/>
                    </a:lnTo>
                    <a:lnTo>
                      <a:pt x="52" y="371"/>
                    </a:lnTo>
                    <a:lnTo>
                      <a:pt x="52" y="487"/>
                    </a:lnTo>
                    <a:lnTo>
                      <a:pt x="52" y="495"/>
                    </a:lnTo>
                    <a:lnTo>
                      <a:pt x="52" y="501"/>
                    </a:lnTo>
                    <a:lnTo>
                      <a:pt x="61" y="508"/>
                    </a:lnTo>
                    <a:lnTo>
                      <a:pt x="61" y="516"/>
                    </a:lnTo>
                    <a:lnTo>
                      <a:pt x="68" y="516"/>
                    </a:lnTo>
                    <a:lnTo>
                      <a:pt x="68" y="524"/>
                    </a:lnTo>
                    <a:lnTo>
                      <a:pt x="78" y="524"/>
                    </a:lnTo>
                    <a:lnTo>
                      <a:pt x="85" y="524"/>
                    </a:lnTo>
                    <a:lnTo>
                      <a:pt x="94" y="524"/>
                    </a:lnTo>
                    <a:lnTo>
                      <a:pt x="103" y="524"/>
                    </a:lnTo>
                    <a:lnTo>
                      <a:pt x="111" y="516"/>
                    </a:lnTo>
                    <a:lnTo>
                      <a:pt x="120" y="508"/>
                    </a:lnTo>
                    <a:lnTo>
                      <a:pt x="127" y="501"/>
                    </a:lnTo>
                    <a:lnTo>
                      <a:pt x="127" y="495"/>
                    </a:lnTo>
                    <a:lnTo>
                      <a:pt x="127" y="487"/>
                    </a:lnTo>
                    <a:lnTo>
                      <a:pt x="127" y="291"/>
                    </a:lnTo>
                    <a:lnTo>
                      <a:pt x="127" y="487"/>
                    </a:lnTo>
                    <a:lnTo>
                      <a:pt x="127" y="495"/>
                    </a:lnTo>
                    <a:lnTo>
                      <a:pt x="127" y="501"/>
                    </a:lnTo>
                    <a:lnTo>
                      <a:pt x="127" y="508"/>
                    </a:lnTo>
                    <a:lnTo>
                      <a:pt x="136" y="508"/>
                    </a:lnTo>
                    <a:lnTo>
                      <a:pt x="136" y="516"/>
                    </a:lnTo>
                    <a:lnTo>
                      <a:pt x="144" y="516"/>
                    </a:lnTo>
                    <a:lnTo>
                      <a:pt x="144" y="524"/>
                    </a:lnTo>
                    <a:lnTo>
                      <a:pt x="153" y="524"/>
                    </a:lnTo>
                    <a:lnTo>
                      <a:pt x="162" y="524"/>
                    </a:lnTo>
                    <a:lnTo>
                      <a:pt x="170" y="524"/>
                    </a:lnTo>
                    <a:lnTo>
                      <a:pt x="179" y="524"/>
                    </a:lnTo>
                    <a:lnTo>
                      <a:pt x="186" y="516"/>
                    </a:lnTo>
                    <a:lnTo>
                      <a:pt x="195" y="508"/>
                    </a:lnTo>
                    <a:lnTo>
                      <a:pt x="195" y="501"/>
                    </a:lnTo>
                    <a:lnTo>
                      <a:pt x="195" y="495"/>
                    </a:lnTo>
                    <a:lnTo>
                      <a:pt x="195" y="487"/>
                    </a:lnTo>
                    <a:lnTo>
                      <a:pt x="195" y="371"/>
                    </a:lnTo>
                    <a:lnTo>
                      <a:pt x="195" y="218"/>
                    </a:lnTo>
                    <a:lnTo>
                      <a:pt x="195" y="355"/>
                    </a:lnTo>
                    <a:lnTo>
                      <a:pt x="205" y="350"/>
                    </a:lnTo>
                    <a:lnTo>
                      <a:pt x="212" y="350"/>
                    </a:lnTo>
                    <a:lnTo>
                      <a:pt x="212" y="342"/>
                    </a:lnTo>
                    <a:lnTo>
                      <a:pt x="221" y="334"/>
                    </a:lnTo>
                    <a:lnTo>
                      <a:pt x="229" y="326"/>
                    </a:lnTo>
                    <a:lnTo>
                      <a:pt x="238" y="320"/>
                    </a:lnTo>
                    <a:lnTo>
                      <a:pt x="247" y="314"/>
                    </a:lnTo>
                    <a:lnTo>
                      <a:pt x="247" y="306"/>
                    </a:lnTo>
                    <a:lnTo>
                      <a:pt x="247" y="291"/>
                    </a:lnTo>
                    <a:lnTo>
                      <a:pt x="247" y="198"/>
                    </a:lnTo>
                    <a:lnTo>
                      <a:pt x="247" y="190"/>
                    </a:lnTo>
                    <a:lnTo>
                      <a:pt x="247" y="182"/>
                    </a:lnTo>
                    <a:lnTo>
                      <a:pt x="247" y="174"/>
                    </a:lnTo>
                    <a:lnTo>
                      <a:pt x="247" y="169"/>
                    </a:lnTo>
                    <a:lnTo>
                      <a:pt x="238" y="161"/>
                    </a:lnTo>
                    <a:lnTo>
                      <a:pt x="229" y="161"/>
                    </a:lnTo>
                    <a:lnTo>
                      <a:pt x="221" y="153"/>
                    </a:lnTo>
                    <a:lnTo>
                      <a:pt x="205" y="145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154" name="Group 367"/>
              <p:cNvGrpSpPr>
                <a:grpSpLocks/>
              </p:cNvGrpSpPr>
              <p:nvPr/>
            </p:nvGrpSpPr>
            <p:grpSpPr bwMode="auto">
              <a:xfrm>
                <a:off x="3970" y="3434"/>
                <a:ext cx="124" cy="261"/>
                <a:chOff x="3970" y="3434"/>
                <a:chExt cx="124" cy="261"/>
              </a:xfrm>
            </p:grpSpPr>
            <p:sp>
              <p:nvSpPr>
                <p:cNvPr id="155" name="Freeform 368"/>
                <p:cNvSpPr>
                  <a:spLocks/>
                </p:cNvSpPr>
                <p:nvPr/>
              </p:nvSpPr>
              <p:spPr bwMode="auto">
                <a:xfrm>
                  <a:off x="3970" y="3434"/>
                  <a:ext cx="124" cy="261"/>
                </a:xfrm>
                <a:custGeom>
                  <a:avLst/>
                  <a:gdLst>
                    <a:gd name="T0" fmla="*/ 1 w 247"/>
                    <a:gd name="T1" fmla="*/ 0 h 524"/>
                    <a:gd name="T2" fmla="*/ 1 w 247"/>
                    <a:gd name="T3" fmla="*/ 0 h 524"/>
                    <a:gd name="T4" fmla="*/ 1 w 247"/>
                    <a:gd name="T5" fmla="*/ 0 h 524"/>
                    <a:gd name="T6" fmla="*/ 1 w 247"/>
                    <a:gd name="T7" fmla="*/ 0 h 524"/>
                    <a:gd name="T8" fmla="*/ 1 w 247"/>
                    <a:gd name="T9" fmla="*/ 0 h 524"/>
                    <a:gd name="T10" fmla="*/ 1 w 247"/>
                    <a:gd name="T11" fmla="*/ 0 h 524"/>
                    <a:gd name="T12" fmla="*/ 1 w 247"/>
                    <a:gd name="T13" fmla="*/ 0 h 524"/>
                    <a:gd name="T14" fmla="*/ 1 w 247"/>
                    <a:gd name="T15" fmla="*/ 0 h 524"/>
                    <a:gd name="T16" fmla="*/ 1 w 247"/>
                    <a:gd name="T17" fmla="*/ 0 h 524"/>
                    <a:gd name="T18" fmla="*/ 1 w 247"/>
                    <a:gd name="T19" fmla="*/ 0 h 524"/>
                    <a:gd name="T20" fmla="*/ 1 w 247"/>
                    <a:gd name="T21" fmla="*/ 0 h 524"/>
                    <a:gd name="T22" fmla="*/ 1 w 247"/>
                    <a:gd name="T23" fmla="*/ 0 h 524"/>
                    <a:gd name="T24" fmla="*/ 1 w 247"/>
                    <a:gd name="T25" fmla="*/ 0 h 524"/>
                    <a:gd name="T26" fmla="*/ 1 w 247"/>
                    <a:gd name="T27" fmla="*/ 0 h 524"/>
                    <a:gd name="T28" fmla="*/ 1 w 247"/>
                    <a:gd name="T29" fmla="*/ 0 h 524"/>
                    <a:gd name="T30" fmla="*/ 1 w 247"/>
                    <a:gd name="T31" fmla="*/ 0 h 524"/>
                    <a:gd name="T32" fmla="*/ 1 w 247"/>
                    <a:gd name="T33" fmla="*/ 0 h 524"/>
                    <a:gd name="T34" fmla="*/ 1 w 247"/>
                    <a:gd name="T35" fmla="*/ 0 h 524"/>
                    <a:gd name="T36" fmla="*/ 1 w 247"/>
                    <a:gd name="T37" fmla="*/ 0 h 524"/>
                    <a:gd name="T38" fmla="*/ 1 w 247"/>
                    <a:gd name="T39" fmla="*/ 0 h 524"/>
                    <a:gd name="T40" fmla="*/ 1 w 247"/>
                    <a:gd name="T41" fmla="*/ 0 h 524"/>
                    <a:gd name="T42" fmla="*/ 1 w 247"/>
                    <a:gd name="T43" fmla="*/ 0 h 524"/>
                    <a:gd name="T44" fmla="*/ 1 w 247"/>
                    <a:gd name="T45" fmla="*/ 0 h 524"/>
                    <a:gd name="T46" fmla="*/ 1 w 247"/>
                    <a:gd name="T47" fmla="*/ 0 h 524"/>
                    <a:gd name="T48" fmla="*/ 1 w 247"/>
                    <a:gd name="T49" fmla="*/ 0 h 524"/>
                    <a:gd name="T50" fmla="*/ 1 w 247"/>
                    <a:gd name="T51" fmla="*/ 0 h 524"/>
                    <a:gd name="T52" fmla="*/ 1 w 247"/>
                    <a:gd name="T53" fmla="*/ 0 h 524"/>
                    <a:gd name="T54" fmla="*/ 0 w 247"/>
                    <a:gd name="T55" fmla="*/ 0 h 524"/>
                    <a:gd name="T56" fmla="*/ 0 w 247"/>
                    <a:gd name="T57" fmla="*/ 0 h 524"/>
                    <a:gd name="T58" fmla="*/ 1 w 247"/>
                    <a:gd name="T59" fmla="*/ 0 h 524"/>
                    <a:gd name="T60" fmla="*/ 1 w 247"/>
                    <a:gd name="T61" fmla="*/ 0 h 524"/>
                    <a:gd name="T62" fmla="*/ 1 w 247"/>
                    <a:gd name="T63" fmla="*/ 0 h 524"/>
                    <a:gd name="T64" fmla="*/ 1 w 247"/>
                    <a:gd name="T65" fmla="*/ 0 h 524"/>
                    <a:gd name="T66" fmla="*/ 1 w 247"/>
                    <a:gd name="T67" fmla="*/ 0 h 524"/>
                    <a:gd name="T68" fmla="*/ 1 w 247"/>
                    <a:gd name="T69" fmla="*/ 0 h 524"/>
                    <a:gd name="T70" fmla="*/ 1 w 247"/>
                    <a:gd name="T71" fmla="*/ 0 h 524"/>
                    <a:gd name="T72" fmla="*/ 1 w 247"/>
                    <a:gd name="T73" fmla="*/ 0 h 524"/>
                    <a:gd name="T74" fmla="*/ 1 w 247"/>
                    <a:gd name="T75" fmla="*/ 0 h 524"/>
                    <a:gd name="T76" fmla="*/ 1 w 247"/>
                    <a:gd name="T77" fmla="*/ 0 h 524"/>
                    <a:gd name="T78" fmla="*/ 1 w 247"/>
                    <a:gd name="T79" fmla="*/ 0 h 524"/>
                    <a:gd name="T80" fmla="*/ 1 w 247"/>
                    <a:gd name="T81" fmla="*/ 0 h 524"/>
                    <a:gd name="T82" fmla="*/ 1 w 247"/>
                    <a:gd name="T83" fmla="*/ 0 h 524"/>
                    <a:gd name="T84" fmla="*/ 1 w 247"/>
                    <a:gd name="T85" fmla="*/ 0 h 524"/>
                    <a:gd name="T86" fmla="*/ 1 w 247"/>
                    <a:gd name="T87" fmla="*/ 0 h 524"/>
                    <a:gd name="T88" fmla="*/ 1 w 247"/>
                    <a:gd name="T89" fmla="*/ 0 h 524"/>
                    <a:gd name="T90" fmla="*/ 1 w 247"/>
                    <a:gd name="T91" fmla="*/ 0 h 524"/>
                    <a:gd name="T92" fmla="*/ 1 w 247"/>
                    <a:gd name="T93" fmla="*/ 0 h 524"/>
                    <a:gd name="T94" fmla="*/ 1 w 247"/>
                    <a:gd name="T95" fmla="*/ 0 h 524"/>
                    <a:gd name="T96" fmla="*/ 1 w 247"/>
                    <a:gd name="T97" fmla="*/ 0 h 524"/>
                    <a:gd name="T98" fmla="*/ 1 w 247"/>
                    <a:gd name="T99" fmla="*/ 0 h 524"/>
                    <a:gd name="T100" fmla="*/ 1 w 247"/>
                    <a:gd name="T101" fmla="*/ 0 h 524"/>
                    <a:gd name="T102" fmla="*/ 1 w 247"/>
                    <a:gd name="T103" fmla="*/ 0 h 524"/>
                    <a:gd name="T104" fmla="*/ 1 w 247"/>
                    <a:gd name="T105" fmla="*/ 0 h 524"/>
                    <a:gd name="T106" fmla="*/ 1 w 247"/>
                    <a:gd name="T107" fmla="*/ 0 h 524"/>
                    <a:gd name="T108" fmla="*/ 1 w 247"/>
                    <a:gd name="T109" fmla="*/ 0 h 524"/>
                    <a:gd name="T110" fmla="*/ 1 w 247"/>
                    <a:gd name="T111" fmla="*/ 0 h 524"/>
                    <a:gd name="T112" fmla="*/ 1 w 247"/>
                    <a:gd name="T113" fmla="*/ 0 h 524"/>
                    <a:gd name="T114" fmla="*/ 1 w 247"/>
                    <a:gd name="T115" fmla="*/ 0 h 524"/>
                    <a:gd name="T116" fmla="*/ 1 w 247"/>
                    <a:gd name="T117" fmla="*/ 0 h 524"/>
                    <a:gd name="T118" fmla="*/ 1 w 247"/>
                    <a:gd name="T119" fmla="*/ 0 h 524"/>
                    <a:gd name="T120" fmla="*/ 1 w 247"/>
                    <a:gd name="T121" fmla="*/ 0 h 524"/>
                    <a:gd name="T122" fmla="*/ 1 w 247"/>
                    <a:gd name="T123" fmla="*/ 0 h 524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7" h="524">
                      <a:moveTo>
                        <a:pt x="205" y="145"/>
                      </a:moveTo>
                      <a:lnTo>
                        <a:pt x="205" y="145"/>
                      </a:lnTo>
                      <a:lnTo>
                        <a:pt x="195" y="145"/>
                      </a:lnTo>
                      <a:lnTo>
                        <a:pt x="186" y="139"/>
                      </a:lnTo>
                      <a:lnTo>
                        <a:pt x="179" y="139"/>
                      </a:lnTo>
                      <a:lnTo>
                        <a:pt x="170" y="132"/>
                      </a:lnTo>
                      <a:lnTo>
                        <a:pt x="162" y="125"/>
                      </a:lnTo>
                      <a:lnTo>
                        <a:pt x="162" y="117"/>
                      </a:lnTo>
                      <a:lnTo>
                        <a:pt x="162" y="109"/>
                      </a:lnTo>
                      <a:lnTo>
                        <a:pt x="170" y="109"/>
                      </a:lnTo>
                      <a:lnTo>
                        <a:pt x="179" y="102"/>
                      </a:lnTo>
                      <a:lnTo>
                        <a:pt x="179" y="96"/>
                      </a:lnTo>
                      <a:lnTo>
                        <a:pt x="186" y="88"/>
                      </a:lnTo>
                      <a:lnTo>
                        <a:pt x="186" y="80"/>
                      </a:lnTo>
                      <a:lnTo>
                        <a:pt x="186" y="74"/>
                      </a:lnTo>
                      <a:lnTo>
                        <a:pt x="186" y="66"/>
                      </a:lnTo>
                      <a:lnTo>
                        <a:pt x="186" y="51"/>
                      </a:lnTo>
                      <a:lnTo>
                        <a:pt x="186" y="45"/>
                      </a:lnTo>
                      <a:lnTo>
                        <a:pt x="186" y="37"/>
                      </a:lnTo>
                      <a:lnTo>
                        <a:pt x="179" y="29"/>
                      </a:lnTo>
                      <a:lnTo>
                        <a:pt x="170" y="23"/>
                      </a:lnTo>
                      <a:lnTo>
                        <a:pt x="162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6" y="0"/>
                      </a:lnTo>
                      <a:lnTo>
                        <a:pt x="127" y="0"/>
                      </a:lnTo>
                      <a:lnTo>
                        <a:pt x="120" y="0"/>
                      </a:lnTo>
                      <a:lnTo>
                        <a:pt x="103" y="8"/>
                      </a:lnTo>
                      <a:lnTo>
                        <a:pt x="94" y="8"/>
                      </a:lnTo>
                      <a:lnTo>
                        <a:pt x="85" y="16"/>
                      </a:lnTo>
                      <a:lnTo>
                        <a:pt x="78" y="23"/>
                      </a:lnTo>
                      <a:lnTo>
                        <a:pt x="78" y="29"/>
                      </a:lnTo>
                      <a:lnTo>
                        <a:pt x="68" y="37"/>
                      </a:lnTo>
                      <a:lnTo>
                        <a:pt x="68" y="45"/>
                      </a:lnTo>
                      <a:lnTo>
                        <a:pt x="61" y="51"/>
                      </a:lnTo>
                      <a:lnTo>
                        <a:pt x="61" y="66"/>
                      </a:lnTo>
                      <a:lnTo>
                        <a:pt x="61" y="74"/>
                      </a:lnTo>
                      <a:lnTo>
                        <a:pt x="68" y="80"/>
                      </a:lnTo>
                      <a:lnTo>
                        <a:pt x="68" y="88"/>
                      </a:lnTo>
                      <a:lnTo>
                        <a:pt x="68" y="96"/>
                      </a:lnTo>
                      <a:lnTo>
                        <a:pt x="78" y="102"/>
                      </a:lnTo>
                      <a:lnTo>
                        <a:pt x="85" y="109"/>
                      </a:lnTo>
                      <a:lnTo>
                        <a:pt x="85" y="117"/>
                      </a:lnTo>
                      <a:lnTo>
                        <a:pt x="85" y="125"/>
                      </a:lnTo>
                      <a:lnTo>
                        <a:pt x="85" y="132"/>
                      </a:lnTo>
                      <a:lnTo>
                        <a:pt x="78" y="139"/>
                      </a:lnTo>
                      <a:lnTo>
                        <a:pt x="68" y="139"/>
                      </a:lnTo>
                      <a:lnTo>
                        <a:pt x="61" y="145"/>
                      </a:lnTo>
                      <a:lnTo>
                        <a:pt x="52" y="145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9" y="161"/>
                      </a:lnTo>
                      <a:lnTo>
                        <a:pt x="9" y="169"/>
                      </a:lnTo>
                      <a:lnTo>
                        <a:pt x="9" y="174"/>
                      </a:lnTo>
                      <a:lnTo>
                        <a:pt x="0" y="182"/>
                      </a:lnTo>
                      <a:lnTo>
                        <a:pt x="0" y="190"/>
                      </a:lnTo>
                      <a:lnTo>
                        <a:pt x="0" y="198"/>
                      </a:lnTo>
                      <a:lnTo>
                        <a:pt x="0" y="291"/>
                      </a:lnTo>
                      <a:lnTo>
                        <a:pt x="9" y="306"/>
                      </a:lnTo>
                      <a:lnTo>
                        <a:pt x="9" y="314"/>
                      </a:lnTo>
                      <a:lnTo>
                        <a:pt x="19" y="320"/>
                      </a:lnTo>
                      <a:lnTo>
                        <a:pt x="19" y="334"/>
                      </a:lnTo>
                      <a:lnTo>
                        <a:pt x="26" y="334"/>
                      </a:lnTo>
                      <a:lnTo>
                        <a:pt x="35" y="342"/>
                      </a:lnTo>
                      <a:lnTo>
                        <a:pt x="42" y="350"/>
                      </a:lnTo>
                      <a:lnTo>
                        <a:pt x="52" y="350"/>
                      </a:lnTo>
                      <a:lnTo>
                        <a:pt x="52" y="355"/>
                      </a:lnTo>
                      <a:lnTo>
                        <a:pt x="52" y="218"/>
                      </a:lnTo>
                      <a:lnTo>
                        <a:pt x="52" y="371"/>
                      </a:lnTo>
                      <a:lnTo>
                        <a:pt x="52" y="487"/>
                      </a:lnTo>
                      <a:lnTo>
                        <a:pt x="52" y="495"/>
                      </a:lnTo>
                      <a:lnTo>
                        <a:pt x="52" y="501"/>
                      </a:lnTo>
                      <a:lnTo>
                        <a:pt x="61" y="508"/>
                      </a:lnTo>
                      <a:lnTo>
                        <a:pt x="61" y="516"/>
                      </a:lnTo>
                      <a:lnTo>
                        <a:pt x="68" y="516"/>
                      </a:lnTo>
                      <a:lnTo>
                        <a:pt x="68" y="524"/>
                      </a:lnTo>
                      <a:lnTo>
                        <a:pt x="78" y="524"/>
                      </a:lnTo>
                      <a:lnTo>
                        <a:pt x="85" y="524"/>
                      </a:lnTo>
                      <a:lnTo>
                        <a:pt x="94" y="524"/>
                      </a:lnTo>
                      <a:lnTo>
                        <a:pt x="103" y="524"/>
                      </a:lnTo>
                      <a:lnTo>
                        <a:pt x="111" y="516"/>
                      </a:lnTo>
                      <a:lnTo>
                        <a:pt x="120" y="508"/>
                      </a:lnTo>
                      <a:lnTo>
                        <a:pt x="127" y="501"/>
                      </a:lnTo>
                      <a:lnTo>
                        <a:pt x="127" y="495"/>
                      </a:lnTo>
                      <a:lnTo>
                        <a:pt x="127" y="487"/>
                      </a:lnTo>
                      <a:lnTo>
                        <a:pt x="127" y="291"/>
                      </a:lnTo>
                      <a:lnTo>
                        <a:pt x="127" y="487"/>
                      </a:lnTo>
                      <a:lnTo>
                        <a:pt x="127" y="495"/>
                      </a:lnTo>
                      <a:lnTo>
                        <a:pt x="127" y="501"/>
                      </a:lnTo>
                      <a:lnTo>
                        <a:pt x="127" y="508"/>
                      </a:lnTo>
                      <a:lnTo>
                        <a:pt x="136" y="508"/>
                      </a:lnTo>
                      <a:lnTo>
                        <a:pt x="136" y="516"/>
                      </a:lnTo>
                      <a:lnTo>
                        <a:pt x="144" y="516"/>
                      </a:lnTo>
                      <a:lnTo>
                        <a:pt x="144" y="524"/>
                      </a:lnTo>
                      <a:lnTo>
                        <a:pt x="153" y="524"/>
                      </a:lnTo>
                      <a:lnTo>
                        <a:pt x="162" y="524"/>
                      </a:lnTo>
                      <a:lnTo>
                        <a:pt x="170" y="524"/>
                      </a:lnTo>
                      <a:lnTo>
                        <a:pt x="179" y="524"/>
                      </a:lnTo>
                      <a:lnTo>
                        <a:pt x="186" y="516"/>
                      </a:lnTo>
                      <a:lnTo>
                        <a:pt x="195" y="508"/>
                      </a:lnTo>
                      <a:lnTo>
                        <a:pt x="195" y="501"/>
                      </a:lnTo>
                      <a:lnTo>
                        <a:pt x="195" y="495"/>
                      </a:lnTo>
                      <a:lnTo>
                        <a:pt x="195" y="487"/>
                      </a:lnTo>
                      <a:lnTo>
                        <a:pt x="195" y="371"/>
                      </a:lnTo>
                      <a:lnTo>
                        <a:pt x="195" y="218"/>
                      </a:lnTo>
                      <a:lnTo>
                        <a:pt x="195" y="355"/>
                      </a:lnTo>
                      <a:lnTo>
                        <a:pt x="205" y="350"/>
                      </a:lnTo>
                      <a:lnTo>
                        <a:pt x="212" y="350"/>
                      </a:lnTo>
                      <a:lnTo>
                        <a:pt x="212" y="342"/>
                      </a:lnTo>
                      <a:lnTo>
                        <a:pt x="221" y="334"/>
                      </a:lnTo>
                      <a:lnTo>
                        <a:pt x="229" y="326"/>
                      </a:lnTo>
                      <a:lnTo>
                        <a:pt x="238" y="320"/>
                      </a:lnTo>
                      <a:lnTo>
                        <a:pt x="247" y="314"/>
                      </a:lnTo>
                      <a:lnTo>
                        <a:pt x="247" y="306"/>
                      </a:lnTo>
                      <a:lnTo>
                        <a:pt x="247" y="291"/>
                      </a:lnTo>
                      <a:lnTo>
                        <a:pt x="247" y="198"/>
                      </a:lnTo>
                      <a:lnTo>
                        <a:pt x="247" y="190"/>
                      </a:lnTo>
                      <a:lnTo>
                        <a:pt x="247" y="182"/>
                      </a:lnTo>
                      <a:lnTo>
                        <a:pt x="247" y="174"/>
                      </a:lnTo>
                      <a:lnTo>
                        <a:pt x="247" y="169"/>
                      </a:lnTo>
                      <a:lnTo>
                        <a:pt x="238" y="161"/>
                      </a:lnTo>
                      <a:lnTo>
                        <a:pt x="229" y="161"/>
                      </a:lnTo>
                      <a:lnTo>
                        <a:pt x="221" y="153"/>
                      </a:lnTo>
                      <a:lnTo>
                        <a:pt x="205" y="145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156" name="Freeform 369"/>
                <p:cNvSpPr>
                  <a:spLocks/>
                </p:cNvSpPr>
                <p:nvPr/>
              </p:nvSpPr>
              <p:spPr bwMode="auto">
                <a:xfrm>
                  <a:off x="3970" y="3434"/>
                  <a:ext cx="124" cy="261"/>
                </a:xfrm>
                <a:custGeom>
                  <a:avLst/>
                  <a:gdLst>
                    <a:gd name="T0" fmla="*/ 1 w 247"/>
                    <a:gd name="T1" fmla="*/ 0 h 524"/>
                    <a:gd name="T2" fmla="*/ 1 w 247"/>
                    <a:gd name="T3" fmla="*/ 0 h 524"/>
                    <a:gd name="T4" fmla="*/ 1 w 247"/>
                    <a:gd name="T5" fmla="*/ 0 h 524"/>
                    <a:gd name="T6" fmla="*/ 1 w 247"/>
                    <a:gd name="T7" fmla="*/ 0 h 524"/>
                    <a:gd name="T8" fmla="*/ 1 w 247"/>
                    <a:gd name="T9" fmla="*/ 0 h 524"/>
                    <a:gd name="T10" fmla="*/ 1 w 247"/>
                    <a:gd name="T11" fmla="*/ 0 h 524"/>
                    <a:gd name="T12" fmla="*/ 1 w 247"/>
                    <a:gd name="T13" fmla="*/ 0 h 524"/>
                    <a:gd name="T14" fmla="*/ 1 w 247"/>
                    <a:gd name="T15" fmla="*/ 0 h 524"/>
                    <a:gd name="T16" fmla="*/ 1 w 247"/>
                    <a:gd name="T17" fmla="*/ 0 h 524"/>
                    <a:gd name="T18" fmla="*/ 1 w 247"/>
                    <a:gd name="T19" fmla="*/ 0 h 524"/>
                    <a:gd name="T20" fmla="*/ 1 w 247"/>
                    <a:gd name="T21" fmla="*/ 0 h 524"/>
                    <a:gd name="T22" fmla="*/ 1 w 247"/>
                    <a:gd name="T23" fmla="*/ 0 h 524"/>
                    <a:gd name="T24" fmla="*/ 1 w 247"/>
                    <a:gd name="T25" fmla="*/ 0 h 524"/>
                    <a:gd name="T26" fmla="*/ 1 w 247"/>
                    <a:gd name="T27" fmla="*/ 0 h 524"/>
                    <a:gd name="T28" fmla="*/ 1 w 247"/>
                    <a:gd name="T29" fmla="*/ 0 h 524"/>
                    <a:gd name="T30" fmla="*/ 1 w 247"/>
                    <a:gd name="T31" fmla="*/ 0 h 524"/>
                    <a:gd name="T32" fmla="*/ 1 w 247"/>
                    <a:gd name="T33" fmla="*/ 0 h 524"/>
                    <a:gd name="T34" fmla="*/ 1 w 247"/>
                    <a:gd name="T35" fmla="*/ 0 h 524"/>
                    <a:gd name="T36" fmla="*/ 1 w 247"/>
                    <a:gd name="T37" fmla="*/ 0 h 524"/>
                    <a:gd name="T38" fmla="*/ 1 w 247"/>
                    <a:gd name="T39" fmla="*/ 0 h 524"/>
                    <a:gd name="T40" fmla="*/ 1 w 247"/>
                    <a:gd name="T41" fmla="*/ 0 h 524"/>
                    <a:gd name="T42" fmla="*/ 1 w 247"/>
                    <a:gd name="T43" fmla="*/ 0 h 524"/>
                    <a:gd name="T44" fmla="*/ 1 w 247"/>
                    <a:gd name="T45" fmla="*/ 0 h 524"/>
                    <a:gd name="T46" fmla="*/ 1 w 247"/>
                    <a:gd name="T47" fmla="*/ 0 h 524"/>
                    <a:gd name="T48" fmla="*/ 1 w 247"/>
                    <a:gd name="T49" fmla="*/ 0 h 524"/>
                    <a:gd name="T50" fmla="*/ 1 w 247"/>
                    <a:gd name="T51" fmla="*/ 0 h 524"/>
                    <a:gd name="T52" fmla="*/ 1 w 247"/>
                    <a:gd name="T53" fmla="*/ 0 h 524"/>
                    <a:gd name="T54" fmla="*/ 0 w 247"/>
                    <a:gd name="T55" fmla="*/ 0 h 524"/>
                    <a:gd name="T56" fmla="*/ 0 w 247"/>
                    <a:gd name="T57" fmla="*/ 0 h 524"/>
                    <a:gd name="T58" fmla="*/ 1 w 247"/>
                    <a:gd name="T59" fmla="*/ 0 h 524"/>
                    <a:gd name="T60" fmla="*/ 1 w 247"/>
                    <a:gd name="T61" fmla="*/ 0 h 524"/>
                    <a:gd name="T62" fmla="*/ 1 w 247"/>
                    <a:gd name="T63" fmla="*/ 0 h 524"/>
                    <a:gd name="T64" fmla="*/ 1 w 247"/>
                    <a:gd name="T65" fmla="*/ 0 h 524"/>
                    <a:gd name="T66" fmla="*/ 1 w 247"/>
                    <a:gd name="T67" fmla="*/ 0 h 524"/>
                    <a:gd name="T68" fmla="*/ 1 w 247"/>
                    <a:gd name="T69" fmla="*/ 0 h 524"/>
                    <a:gd name="T70" fmla="*/ 1 w 247"/>
                    <a:gd name="T71" fmla="*/ 0 h 524"/>
                    <a:gd name="T72" fmla="*/ 1 w 247"/>
                    <a:gd name="T73" fmla="*/ 0 h 524"/>
                    <a:gd name="T74" fmla="*/ 1 w 247"/>
                    <a:gd name="T75" fmla="*/ 0 h 524"/>
                    <a:gd name="T76" fmla="*/ 1 w 247"/>
                    <a:gd name="T77" fmla="*/ 0 h 524"/>
                    <a:gd name="T78" fmla="*/ 1 w 247"/>
                    <a:gd name="T79" fmla="*/ 0 h 524"/>
                    <a:gd name="T80" fmla="*/ 1 w 247"/>
                    <a:gd name="T81" fmla="*/ 0 h 524"/>
                    <a:gd name="T82" fmla="*/ 1 w 247"/>
                    <a:gd name="T83" fmla="*/ 0 h 524"/>
                    <a:gd name="T84" fmla="*/ 1 w 247"/>
                    <a:gd name="T85" fmla="*/ 0 h 524"/>
                    <a:gd name="T86" fmla="*/ 1 w 247"/>
                    <a:gd name="T87" fmla="*/ 0 h 524"/>
                    <a:gd name="T88" fmla="*/ 1 w 247"/>
                    <a:gd name="T89" fmla="*/ 0 h 524"/>
                    <a:gd name="T90" fmla="*/ 1 w 247"/>
                    <a:gd name="T91" fmla="*/ 0 h 524"/>
                    <a:gd name="T92" fmla="*/ 1 w 247"/>
                    <a:gd name="T93" fmla="*/ 0 h 524"/>
                    <a:gd name="T94" fmla="*/ 1 w 247"/>
                    <a:gd name="T95" fmla="*/ 0 h 524"/>
                    <a:gd name="T96" fmla="*/ 1 w 247"/>
                    <a:gd name="T97" fmla="*/ 0 h 524"/>
                    <a:gd name="T98" fmla="*/ 1 w 247"/>
                    <a:gd name="T99" fmla="*/ 0 h 524"/>
                    <a:gd name="T100" fmla="*/ 1 w 247"/>
                    <a:gd name="T101" fmla="*/ 0 h 524"/>
                    <a:gd name="T102" fmla="*/ 1 w 247"/>
                    <a:gd name="T103" fmla="*/ 0 h 524"/>
                    <a:gd name="T104" fmla="*/ 1 w 247"/>
                    <a:gd name="T105" fmla="*/ 0 h 524"/>
                    <a:gd name="T106" fmla="*/ 1 w 247"/>
                    <a:gd name="T107" fmla="*/ 0 h 524"/>
                    <a:gd name="T108" fmla="*/ 1 w 247"/>
                    <a:gd name="T109" fmla="*/ 0 h 524"/>
                    <a:gd name="T110" fmla="*/ 1 w 247"/>
                    <a:gd name="T111" fmla="*/ 0 h 524"/>
                    <a:gd name="T112" fmla="*/ 1 w 247"/>
                    <a:gd name="T113" fmla="*/ 0 h 524"/>
                    <a:gd name="T114" fmla="*/ 1 w 247"/>
                    <a:gd name="T115" fmla="*/ 0 h 524"/>
                    <a:gd name="T116" fmla="*/ 1 w 247"/>
                    <a:gd name="T117" fmla="*/ 0 h 524"/>
                    <a:gd name="T118" fmla="*/ 1 w 247"/>
                    <a:gd name="T119" fmla="*/ 0 h 524"/>
                    <a:gd name="T120" fmla="*/ 1 w 247"/>
                    <a:gd name="T121" fmla="*/ 0 h 524"/>
                    <a:gd name="T122" fmla="*/ 1 w 247"/>
                    <a:gd name="T123" fmla="*/ 0 h 524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7" h="524">
                      <a:moveTo>
                        <a:pt x="205" y="145"/>
                      </a:moveTo>
                      <a:lnTo>
                        <a:pt x="205" y="145"/>
                      </a:lnTo>
                      <a:lnTo>
                        <a:pt x="195" y="145"/>
                      </a:lnTo>
                      <a:lnTo>
                        <a:pt x="186" y="139"/>
                      </a:lnTo>
                      <a:lnTo>
                        <a:pt x="179" y="139"/>
                      </a:lnTo>
                      <a:lnTo>
                        <a:pt x="170" y="132"/>
                      </a:lnTo>
                      <a:lnTo>
                        <a:pt x="162" y="125"/>
                      </a:lnTo>
                      <a:lnTo>
                        <a:pt x="162" y="117"/>
                      </a:lnTo>
                      <a:lnTo>
                        <a:pt x="162" y="109"/>
                      </a:lnTo>
                      <a:lnTo>
                        <a:pt x="170" y="109"/>
                      </a:lnTo>
                      <a:lnTo>
                        <a:pt x="179" y="102"/>
                      </a:lnTo>
                      <a:lnTo>
                        <a:pt x="179" y="96"/>
                      </a:lnTo>
                      <a:lnTo>
                        <a:pt x="186" y="88"/>
                      </a:lnTo>
                      <a:lnTo>
                        <a:pt x="186" y="80"/>
                      </a:lnTo>
                      <a:lnTo>
                        <a:pt x="186" y="74"/>
                      </a:lnTo>
                      <a:lnTo>
                        <a:pt x="186" y="66"/>
                      </a:lnTo>
                      <a:lnTo>
                        <a:pt x="186" y="51"/>
                      </a:lnTo>
                      <a:lnTo>
                        <a:pt x="186" y="45"/>
                      </a:lnTo>
                      <a:lnTo>
                        <a:pt x="186" y="37"/>
                      </a:lnTo>
                      <a:lnTo>
                        <a:pt x="179" y="29"/>
                      </a:lnTo>
                      <a:lnTo>
                        <a:pt x="170" y="23"/>
                      </a:lnTo>
                      <a:lnTo>
                        <a:pt x="162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6" y="0"/>
                      </a:lnTo>
                      <a:lnTo>
                        <a:pt x="127" y="0"/>
                      </a:lnTo>
                      <a:lnTo>
                        <a:pt x="120" y="0"/>
                      </a:lnTo>
                      <a:lnTo>
                        <a:pt x="103" y="8"/>
                      </a:lnTo>
                      <a:lnTo>
                        <a:pt x="94" y="8"/>
                      </a:lnTo>
                      <a:lnTo>
                        <a:pt x="85" y="16"/>
                      </a:lnTo>
                      <a:lnTo>
                        <a:pt x="78" y="23"/>
                      </a:lnTo>
                      <a:lnTo>
                        <a:pt x="78" y="29"/>
                      </a:lnTo>
                      <a:lnTo>
                        <a:pt x="68" y="37"/>
                      </a:lnTo>
                      <a:lnTo>
                        <a:pt x="68" y="45"/>
                      </a:lnTo>
                      <a:lnTo>
                        <a:pt x="61" y="51"/>
                      </a:lnTo>
                      <a:lnTo>
                        <a:pt x="61" y="66"/>
                      </a:lnTo>
                      <a:lnTo>
                        <a:pt x="61" y="74"/>
                      </a:lnTo>
                      <a:lnTo>
                        <a:pt x="68" y="80"/>
                      </a:lnTo>
                      <a:lnTo>
                        <a:pt x="68" y="88"/>
                      </a:lnTo>
                      <a:lnTo>
                        <a:pt x="68" y="96"/>
                      </a:lnTo>
                      <a:lnTo>
                        <a:pt x="78" y="102"/>
                      </a:lnTo>
                      <a:lnTo>
                        <a:pt x="85" y="109"/>
                      </a:lnTo>
                      <a:lnTo>
                        <a:pt x="85" y="117"/>
                      </a:lnTo>
                      <a:lnTo>
                        <a:pt x="85" y="125"/>
                      </a:lnTo>
                      <a:lnTo>
                        <a:pt x="85" y="132"/>
                      </a:lnTo>
                      <a:lnTo>
                        <a:pt x="78" y="139"/>
                      </a:lnTo>
                      <a:lnTo>
                        <a:pt x="68" y="139"/>
                      </a:lnTo>
                      <a:lnTo>
                        <a:pt x="61" y="145"/>
                      </a:lnTo>
                      <a:lnTo>
                        <a:pt x="52" y="145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9" y="161"/>
                      </a:lnTo>
                      <a:lnTo>
                        <a:pt x="9" y="169"/>
                      </a:lnTo>
                      <a:lnTo>
                        <a:pt x="9" y="174"/>
                      </a:lnTo>
                      <a:lnTo>
                        <a:pt x="0" y="182"/>
                      </a:lnTo>
                      <a:lnTo>
                        <a:pt x="0" y="190"/>
                      </a:lnTo>
                      <a:lnTo>
                        <a:pt x="0" y="198"/>
                      </a:lnTo>
                      <a:lnTo>
                        <a:pt x="0" y="291"/>
                      </a:lnTo>
                      <a:lnTo>
                        <a:pt x="9" y="306"/>
                      </a:lnTo>
                      <a:lnTo>
                        <a:pt x="9" y="314"/>
                      </a:lnTo>
                      <a:lnTo>
                        <a:pt x="19" y="320"/>
                      </a:lnTo>
                      <a:lnTo>
                        <a:pt x="19" y="334"/>
                      </a:lnTo>
                      <a:lnTo>
                        <a:pt x="26" y="334"/>
                      </a:lnTo>
                      <a:lnTo>
                        <a:pt x="35" y="342"/>
                      </a:lnTo>
                      <a:lnTo>
                        <a:pt x="42" y="350"/>
                      </a:lnTo>
                      <a:lnTo>
                        <a:pt x="52" y="350"/>
                      </a:lnTo>
                      <a:lnTo>
                        <a:pt x="52" y="355"/>
                      </a:lnTo>
                      <a:lnTo>
                        <a:pt x="52" y="218"/>
                      </a:lnTo>
                      <a:lnTo>
                        <a:pt x="52" y="371"/>
                      </a:lnTo>
                      <a:lnTo>
                        <a:pt x="52" y="487"/>
                      </a:lnTo>
                      <a:lnTo>
                        <a:pt x="52" y="495"/>
                      </a:lnTo>
                      <a:lnTo>
                        <a:pt x="52" y="501"/>
                      </a:lnTo>
                      <a:lnTo>
                        <a:pt x="61" y="508"/>
                      </a:lnTo>
                      <a:lnTo>
                        <a:pt x="61" y="516"/>
                      </a:lnTo>
                      <a:lnTo>
                        <a:pt x="68" y="516"/>
                      </a:lnTo>
                      <a:lnTo>
                        <a:pt x="68" y="524"/>
                      </a:lnTo>
                      <a:lnTo>
                        <a:pt x="78" y="524"/>
                      </a:lnTo>
                      <a:lnTo>
                        <a:pt x="85" y="524"/>
                      </a:lnTo>
                      <a:lnTo>
                        <a:pt x="94" y="524"/>
                      </a:lnTo>
                      <a:lnTo>
                        <a:pt x="103" y="524"/>
                      </a:lnTo>
                      <a:lnTo>
                        <a:pt x="111" y="516"/>
                      </a:lnTo>
                      <a:lnTo>
                        <a:pt x="120" y="508"/>
                      </a:lnTo>
                      <a:lnTo>
                        <a:pt x="127" y="501"/>
                      </a:lnTo>
                      <a:lnTo>
                        <a:pt x="127" y="495"/>
                      </a:lnTo>
                      <a:lnTo>
                        <a:pt x="127" y="487"/>
                      </a:lnTo>
                      <a:lnTo>
                        <a:pt x="127" y="291"/>
                      </a:lnTo>
                      <a:lnTo>
                        <a:pt x="127" y="487"/>
                      </a:lnTo>
                      <a:lnTo>
                        <a:pt x="127" y="495"/>
                      </a:lnTo>
                      <a:lnTo>
                        <a:pt x="127" y="501"/>
                      </a:lnTo>
                      <a:lnTo>
                        <a:pt x="127" y="508"/>
                      </a:lnTo>
                      <a:lnTo>
                        <a:pt x="136" y="508"/>
                      </a:lnTo>
                      <a:lnTo>
                        <a:pt x="136" y="516"/>
                      </a:lnTo>
                      <a:lnTo>
                        <a:pt x="144" y="516"/>
                      </a:lnTo>
                      <a:lnTo>
                        <a:pt x="144" y="524"/>
                      </a:lnTo>
                      <a:lnTo>
                        <a:pt x="153" y="524"/>
                      </a:lnTo>
                      <a:lnTo>
                        <a:pt x="162" y="524"/>
                      </a:lnTo>
                      <a:lnTo>
                        <a:pt x="170" y="524"/>
                      </a:lnTo>
                      <a:lnTo>
                        <a:pt x="179" y="524"/>
                      </a:lnTo>
                      <a:lnTo>
                        <a:pt x="186" y="516"/>
                      </a:lnTo>
                      <a:lnTo>
                        <a:pt x="195" y="508"/>
                      </a:lnTo>
                      <a:lnTo>
                        <a:pt x="195" y="501"/>
                      </a:lnTo>
                      <a:lnTo>
                        <a:pt x="195" y="495"/>
                      </a:lnTo>
                      <a:lnTo>
                        <a:pt x="195" y="487"/>
                      </a:lnTo>
                      <a:lnTo>
                        <a:pt x="195" y="371"/>
                      </a:lnTo>
                      <a:lnTo>
                        <a:pt x="195" y="218"/>
                      </a:lnTo>
                      <a:lnTo>
                        <a:pt x="195" y="355"/>
                      </a:lnTo>
                      <a:lnTo>
                        <a:pt x="205" y="350"/>
                      </a:lnTo>
                      <a:lnTo>
                        <a:pt x="212" y="350"/>
                      </a:lnTo>
                      <a:lnTo>
                        <a:pt x="212" y="342"/>
                      </a:lnTo>
                      <a:lnTo>
                        <a:pt x="221" y="334"/>
                      </a:lnTo>
                      <a:lnTo>
                        <a:pt x="229" y="326"/>
                      </a:lnTo>
                      <a:lnTo>
                        <a:pt x="238" y="320"/>
                      </a:lnTo>
                      <a:lnTo>
                        <a:pt x="247" y="314"/>
                      </a:lnTo>
                      <a:lnTo>
                        <a:pt x="247" y="306"/>
                      </a:lnTo>
                      <a:lnTo>
                        <a:pt x="247" y="291"/>
                      </a:lnTo>
                      <a:lnTo>
                        <a:pt x="247" y="198"/>
                      </a:lnTo>
                      <a:lnTo>
                        <a:pt x="247" y="190"/>
                      </a:lnTo>
                      <a:lnTo>
                        <a:pt x="247" y="182"/>
                      </a:lnTo>
                      <a:lnTo>
                        <a:pt x="247" y="174"/>
                      </a:lnTo>
                      <a:lnTo>
                        <a:pt x="247" y="169"/>
                      </a:lnTo>
                      <a:lnTo>
                        <a:pt x="238" y="161"/>
                      </a:lnTo>
                      <a:lnTo>
                        <a:pt x="229" y="161"/>
                      </a:lnTo>
                      <a:lnTo>
                        <a:pt x="221" y="153"/>
                      </a:lnTo>
                      <a:lnTo>
                        <a:pt x="205" y="145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  <p:grpSp>
          <p:nvGrpSpPr>
            <p:cNvPr id="91" name="Group 370"/>
            <p:cNvGrpSpPr>
              <a:grpSpLocks/>
            </p:cNvGrpSpPr>
            <p:nvPr/>
          </p:nvGrpSpPr>
          <p:grpSpPr bwMode="auto">
            <a:xfrm>
              <a:off x="3358" y="3499"/>
              <a:ext cx="107" cy="236"/>
              <a:chOff x="3746" y="3034"/>
              <a:chExt cx="123" cy="262"/>
            </a:xfrm>
          </p:grpSpPr>
          <p:sp>
            <p:nvSpPr>
              <p:cNvPr id="149" name="Freeform 371"/>
              <p:cNvSpPr>
                <a:spLocks/>
              </p:cNvSpPr>
              <p:nvPr/>
            </p:nvSpPr>
            <p:spPr bwMode="auto">
              <a:xfrm>
                <a:off x="3746" y="3034"/>
                <a:ext cx="123" cy="262"/>
              </a:xfrm>
              <a:custGeom>
                <a:avLst/>
                <a:gdLst>
                  <a:gd name="T0" fmla="*/ 1 w 245"/>
                  <a:gd name="T1" fmla="*/ 1 h 524"/>
                  <a:gd name="T2" fmla="*/ 1 w 245"/>
                  <a:gd name="T3" fmla="*/ 1 h 524"/>
                  <a:gd name="T4" fmla="*/ 1 w 245"/>
                  <a:gd name="T5" fmla="*/ 1 h 524"/>
                  <a:gd name="T6" fmla="*/ 1 w 245"/>
                  <a:gd name="T7" fmla="*/ 1 h 524"/>
                  <a:gd name="T8" fmla="*/ 1 w 245"/>
                  <a:gd name="T9" fmla="*/ 1 h 524"/>
                  <a:gd name="T10" fmla="*/ 1 w 245"/>
                  <a:gd name="T11" fmla="*/ 1 h 524"/>
                  <a:gd name="T12" fmla="*/ 1 w 245"/>
                  <a:gd name="T13" fmla="*/ 1 h 524"/>
                  <a:gd name="T14" fmla="*/ 1 w 245"/>
                  <a:gd name="T15" fmla="*/ 1 h 524"/>
                  <a:gd name="T16" fmla="*/ 1 w 245"/>
                  <a:gd name="T17" fmla="*/ 1 h 524"/>
                  <a:gd name="T18" fmla="*/ 1 w 245"/>
                  <a:gd name="T19" fmla="*/ 1 h 524"/>
                  <a:gd name="T20" fmla="*/ 1 w 245"/>
                  <a:gd name="T21" fmla="*/ 1 h 524"/>
                  <a:gd name="T22" fmla="*/ 1 w 245"/>
                  <a:gd name="T23" fmla="*/ 1 h 524"/>
                  <a:gd name="T24" fmla="*/ 1 w 245"/>
                  <a:gd name="T25" fmla="*/ 0 h 524"/>
                  <a:gd name="T26" fmla="*/ 1 w 245"/>
                  <a:gd name="T27" fmla="*/ 1 h 524"/>
                  <a:gd name="T28" fmla="*/ 1 w 245"/>
                  <a:gd name="T29" fmla="*/ 1 h 524"/>
                  <a:gd name="T30" fmla="*/ 1 w 245"/>
                  <a:gd name="T31" fmla="*/ 1 h 524"/>
                  <a:gd name="T32" fmla="*/ 1 w 245"/>
                  <a:gd name="T33" fmla="*/ 1 h 524"/>
                  <a:gd name="T34" fmla="*/ 1 w 245"/>
                  <a:gd name="T35" fmla="*/ 1 h 524"/>
                  <a:gd name="T36" fmla="*/ 1 w 245"/>
                  <a:gd name="T37" fmla="*/ 1 h 524"/>
                  <a:gd name="T38" fmla="*/ 1 w 245"/>
                  <a:gd name="T39" fmla="*/ 1 h 524"/>
                  <a:gd name="T40" fmla="*/ 1 w 245"/>
                  <a:gd name="T41" fmla="*/ 1 h 524"/>
                  <a:gd name="T42" fmla="*/ 1 w 245"/>
                  <a:gd name="T43" fmla="*/ 1 h 524"/>
                  <a:gd name="T44" fmla="*/ 1 w 245"/>
                  <a:gd name="T45" fmla="*/ 1 h 524"/>
                  <a:gd name="T46" fmla="*/ 1 w 245"/>
                  <a:gd name="T47" fmla="*/ 1 h 524"/>
                  <a:gd name="T48" fmla="*/ 1 w 245"/>
                  <a:gd name="T49" fmla="*/ 1 h 524"/>
                  <a:gd name="T50" fmla="*/ 1 w 245"/>
                  <a:gd name="T51" fmla="*/ 1 h 524"/>
                  <a:gd name="T52" fmla="*/ 1 w 245"/>
                  <a:gd name="T53" fmla="*/ 1 h 524"/>
                  <a:gd name="T54" fmla="*/ 0 w 245"/>
                  <a:gd name="T55" fmla="*/ 1 h 524"/>
                  <a:gd name="T56" fmla="*/ 0 w 245"/>
                  <a:gd name="T57" fmla="*/ 1 h 524"/>
                  <a:gd name="T58" fmla="*/ 1 w 245"/>
                  <a:gd name="T59" fmla="*/ 1 h 524"/>
                  <a:gd name="T60" fmla="*/ 1 w 245"/>
                  <a:gd name="T61" fmla="*/ 1 h 524"/>
                  <a:gd name="T62" fmla="*/ 1 w 245"/>
                  <a:gd name="T63" fmla="*/ 1 h 524"/>
                  <a:gd name="T64" fmla="*/ 1 w 245"/>
                  <a:gd name="T65" fmla="*/ 1 h 524"/>
                  <a:gd name="T66" fmla="*/ 1 w 245"/>
                  <a:gd name="T67" fmla="*/ 1 h 524"/>
                  <a:gd name="T68" fmla="*/ 1 w 245"/>
                  <a:gd name="T69" fmla="*/ 1 h 524"/>
                  <a:gd name="T70" fmla="*/ 1 w 245"/>
                  <a:gd name="T71" fmla="*/ 1 h 524"/>
                  <a:gd name="T72" fmla="*/ 1 w 245"/>
                  <a:gd name="T73" fmla="*/ 1 h 524"/>
                  <a:gd name="T74" fmla="*/ 1 w 245"/>
                  <a:gd name="T75" fmla="*/ 1 h 524"/>
                  <a:gd name="T76" fmla="*/ 1 w 245"/>
                  <a:gd name="T77" fmla="*/ 1 h 524"/>
                  <a:gd name="T78" fmla="*/ 1 w 245"/>
                  <a:gd name="T79" fmla="*/ 1 h 524"/>
                  <a:gd name="T80" fmla="*/ 1 w 245"/>
                  <a:gd name="T81" fmla="*/ 1 h 524"/>
                  <a:gd name="T82" fmla="*/ 1 w 245"/>
                  <a:gd name="T83" fmla="*/ 1 h 524"/>
                  <a:gd name="T84" fmla="*/ 1 w 245"/>
                  <a:gd name="T85" fmla="*/ 1 h 524"/>
                  <a:gd name="T86" fmla="*/ 1 w 245"/>
                  <a:gd name="T87" fmla="*/ 1 h 524"/>
                  <a:gd name="T88" fmla="*/ 1 w 245"/>
                  <a:gd name="T89" fmla="*/ 1 h 524"/>
                  <a:gd name="T90" fmla="*/ 1 w 245"/>
                  <a:gd name="T91" fmla="*/ 1 h 524"/>
                  <a:gd name="T92" fmla="*/ 1 w 245"/>
                  <a:gd name="T93" fmla="*/ 1 h 524"/>
                  <a:gd name="T94" fmla="*/ 1 w 245"/>
                  <a:gd name="T95" fmla="*/ 1 h 524"/>
                  <a:gd name="T96" fmla="*/ 1 w 245"/>
                  <a:gd name="T97" fmla="*/ 1 h 524"/>
                  <a:gd name="T98" fmla="*/ 1 w 245"/>
                  <a:gd name="T99" fmla="*/ 1 h 524"/>
                  <a:gd name="T100" fmla="*/ 1 w 245"/>
                  <a:gd name="T101" fmla="*/ 1 h 524"/>
                  <a:gd name="T102" fmla="*/ 1 w 245"/>
                  <a:gd name="T103" fmla="*/ 1 h 524"/>
                  <a:gd name="T104" fmla="*/ 1 w 245"/>
                  <a:gd name="T105" fmla="*/ 1 h 524"/>
                  <a:gd name="T106" fmla="*/ 1 w 245"/>
                  <a:gd name="T107" fmla="*/ 1 h 524"/>
                  <a:gd name="T108" fmla="*/ 1 w 245"/>
                  <a:gd name="T109" fmla="*/ 1 h 524"/>
                  <a:gd name="T110" fmla="*/ 1 w 245"/>
                  <a:gd name="T111" fmla="*/ 1 h 524"/>
                  <a:gd name="T112" fmla="*/ 1 w 245"/>
                  <a:gd name="T113" fmla="*/ 1 h 524"/>
                  <a:gd name="T114" fmla="*/ 1 w 245"/>
                  <a:gd name="T115" fmla="*/ 1 h 524"/>
                  <a:gd name="T116" fmla="*/ 1 w 245"/>
                  <a:gd name="T117" fmla="*/ 1 h 524"/>
                  <a:gd name="T118" fmla="*/ 1 w 245"/>
                  <a:gd name="T119" fmla="*/ 1 h 524"/>
                  <a:gd name="T120" fmla="*/ 1 w 245"/>
                  <a:gd name="T121" fmla="*/ 1 h 524"/>
                  <a:gd name="T122" fmla="*/ 1 w 245"/>
                  <a:gd name="T123" fmla="*/ 1 h 52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5" h="524">
                    <a:moveTo>
                      <a:pt x="203" y="146"/>
                    </a:moveTo>
                    <a:lnTo>
                      <a:pt x="203" y="146"/>
                    </a:lnTo>
                    <a:lnTo>
                      <a:pt x="194" y="146"/>
                    </a:lnTo>
                    <a:lnTo>
                      <a:pt x="186" y="138"/>
                    </a:lnTo>
                    <a:lnTo>
                      <a:pt x="177" y="138"/>
                    </a:lnTo>
                    <a:lnTo>
                      <a:pt x="168" y="132"/>
                    </a:lnTo>
                    <a:lnTo>
                      <a:pt x="161" y="124"/>
                    </a:lnTo>
                    <a:lnTo>
                      <a:pt x="161" y="116"/>
                    </a:lnTo>
                    <a:lnTo>
                      <a:pt x="161" y="109"/>
                    </a:lnTo>
                    <a:lnTo>
                      <a:pt x="168" y="109"/>
                    </a:lnTo>
                    <a:lnTo>
                      <a:pt x="177" y="101"/>
                    </a:lnTo>
                    <a:lnTo>
                      <a:pt x="177" y="95"/>
                    </a:lnTo>
                    <a:lnTo>
                      <a:pt x="186" y="87"/>
                    </a:lnTo>
                    <a:lnTo>
                      <a:pt x="186" y="81"/>
                    </a:lnTo>
                    <a:lnTo>
                      <a:pt x="186" y="73"/>
                    </a:lnTo>
                    <a:lnTo>
                      <a:pt x="186" y="65"/>
                    </a:lnTo>
                    <a:lnTo>
                      <a:pt x="186" y="51"/>
                    </a:lnTo>
                    <a:lnTo>
                      <a:pt x="186" y="44"/>
                    </a:lnTo>
                    <a:lnTo>
                      <a:pt x="186" y="36"/>
                    </a:lnTo>
                    <a:lnTo>
                      <a:pt x="177" y="28"/>
                    </a:lnTo>
                    <a:lnTo>
                      <a:pt x="168" y="22"/>
                    </a:lnTo>
                    <a:lnTo>
                      <a:pt x="161" y="16"/>
                    </a:lnTo>
                    <a:lnTo>
                      <a:pt x="153" y="8"/>
                    </a:lnTo>
                    <a:lnTo>
                      <a:pt x="144" y="8"/>
                    </a:lnTo>
                    <a:lnTo>
                      <a:pt x="135" y="0"/>
                    </a:lnTo>
                    <a:lnTo>
                      <a:pt x="126" y="0"/>
                    </a:lnTo>
                    <a:lnTo>
                      <a:pt x="120" y="0"/>
                    </a:lnTo>
                    <a:lnTo>
                      <a:pt x="102" y="8"/>
                    </a:lnTo>
                    <a:lnTo>
                      <a:pt x="92" y="8"/>
                    </a:lnTo>
                    <a:lnTo>
                      <a:pt x="85" y="16"/>
                    </a:lnTo>
                    <a:lnTo>
                      <a:pt x="78" y="22"/>
                    </a:lnTo>
                    <a:lnTo>
                      <a:pt x="78" y="28"/>
                    </a:lnTo>
                    <a:lnTo>
                      <a:pt x="68" y="36"/>
                    </a:lnTo>
                    <a:lnTo>
                      <a:pt x="68" y="44"/>
                    </a:lnTo>
                    <a:lnTo>
                      <a:pt x="59" y="51"/>
                    </a:lnTo>
                    <a:lnTo>
                      <a:pt x="59" y="65"/>
                    </a:lnTo>
                    <a:lnTo>
                      <a:pt x="59" y="73"/>
                    </a:lnTo>
                    <a:lnTo>
                      <a:pt x="68" y="81"/>
                    </a:lnTo>
                    <a:lnTo>
                      <a:pt x="68" y="87"/>
                    </a:lnTo>
                    <a:lnTo>
                      <a:pt x="68" y="95"/>
                    </a:lnTo>
                    <a:lnTo>
                      <a:pt x="78" y="101"/>
                    </a:lnTo>
                    <a:lnTo>
                      <a:pt x="85" y="109"/>
                    </a:lnTo>
                    <a:lnTo>
                      <a:pt x="85" y="116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8" y="138"/>
                    </a:lnTo>
                    <a:lnTo>
                      <a:pt x="68" y="138"/>
                    </a:lnTo>
                    <a:lnTo>
                      <a:pt x="59" y="146"/>
                    </a:lnTo>
                    <a:lnTo>
                      <a:pt x="52" y="146"/>
                    </a:lnTo>
                    <a:lnTo>
                      <a:pt x="35" y="152"/>
                    </a:lnTo>
                    <a:lnTo>
                      <a:pt x="26" y="160"/>
                    </a:lnTo>
                    <a:lnTo>
                      <a:pt x="17" y="160"/>
                    </a:lnTo>
                    <a:lnTo>
                      <a:pt x="9" y="168"/>
                    </a:lnTo>
                    <a:lnTo>
                      <a:pt x="9" y="175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0" y="197"/>
                    </a:lnTo>
                    <a:lnTo>
                      <a:pt x="0" y="291"/>
                    </a:lnTo>
                    <a:lnTo>
                      <a:pt x="9" y="307"/>
                    </a:lnTo>
                    <a:lnTo>
                      <a:pt x="9" y="313"/>
                    </a:lnTo>
                    <a:lnTo>
                      <a:pt x="17" y="319"/>
                    </a:lnTo>
                    <a:lnTo>
                      <a:pt x="17" y="335"/>
                    </a:lnTo>
                    <a:lnTo>
                      <a:pt x="26" y="335"/>
                    </a:lnTo>
                    <a:lnTo>
                      <a:pt x="35" y="343"/>
                    </a:lnTo>
                    <a:lnTo>
                      <a:pt x="43" y="349"/>
                    </a:lnTo>
                    <a:lnTo>
                      <a:pt x="52" y="349"/>
                    </a:lnTo>
                    <a:lnTo>
                      <a:pt x="52" y="356"/>
                    </a:lnTo>
                    <a:lnTo>
                      <a:pt x="52" y="217"/>
                    </a:lnTo>
                    <a:lnTo>
                      <a:pt x="52" y="372"/>
                    </a:lnTo>
                    <a:lnTo>
                      <a:pt x="52" y="488"/>
                    </a:lnTo>
                    <a:lnTo>
                      <a:pt x="52" y="496"/>
                    </a:lnTo>
                    <a:lnTo>
                      <a:pt x="52" y="502"/>
                    </a:lnTo>
                    <a:lnTo>
                      <a:pt x="59" y="508"/>
                    </a:lnTo>
                    <a:lnTo>
                      <a:pt x="59" y="516"/>
                    </a:lnTo>
                    <a:lnTo>
                      <a:pt x="68" y="516"/>
                    </a:lnTo>
                    <a:lnTo>
                      <a:pt x="68" y="524"/>
                    </a:lnTo>
                    <a:lnTo>
                      <a:pt x="78" y="524"/>
                    </a:lnTo>
                    <a:lnTo>
                      <a:pt x="85" y="524"/>
                    </a:lnTo>
                    <a:lnTo>
                      <a:pt x="92" y="524"/>
                    </a:lnTo>
                    <a:lnTo>
                      <a:pt x="102" y="524"/>
                    </a:lnTo>
                    <a:lnTo>
                      <a:pt x="111" y="516"/>
                    </a:lnTo>
                    <a:lnTo>
                      <a:pt x="120" y="508"/>
                    </a:lnTo>
                    <a:lnTo>
                      <a:pt x="126" y="502"/>
                    </a:lnTo>
                    <a:lnTo>
                      <a:pt x="126" y="496"/>
                    </a:lnTo>
                    <a:lnTo>
                      <a:pt x="126" y="488"/>
                    </a:lnTo>
                    <a:lnTo>
                      <a:pt x="126" y="291"/>
                    </a:lnTo>
                    <a:lnTo>
                      <a:pt x="126" y="488"/>
                    </a:lnTo>
                    <a:lnTo>
                      <a:pt x="126" y="496"/>
                    </a:lnTo>
                    <a:lnTo>
                      <a:pt x="126" y="502"/>
                    </a:lnTo>
                    <a:lnTo>
                      <a:pt x="126" y="508"/>
                    </a:lnTo>
                    <a:lnTo>
                      <a:pt x="135" y="508"/>
                    </a:lnTo>
                    <a:lnTo>
                      <a:pt x="135" y="516"/>
                    </a:lnTo>
                    <a:lnTo>
                      <a:pt x="144" y="516"/>
                    </a:lnTo>
                    <a:lnTo>
                      <a:pt x="144" y="524"/>
                    </a:lnTo>
                    <a:lnTo>
                      <a:pt x="153" y="524"/>
                    </a:lnTo>
                    <a:lnTo>
                      <a:pt x="161" y="524"/>
                    </a:lnTo>
                    <a:lnTo>
                      <a:pt x="168" y="524"/>
                    </a:lnTo>
                    <a:lnTo>
                      <a:pt x="177" y="524"/>
                    </a:lnTo>
                    <a:lnTo>
                      <a:pt x="186" y="516"/>
                    </a:lnTo>
                    <a:lnTo>
                      <a:pt x="194" y="508"/>
                    </a:lnTo>
                    <a:lnTo>
                      <a:pt x="194" y="502"/>
                    </a:lnTo>
                    <a:lnTo>
                      <a:pt x="194" y="496"/>
                    </a:lnTo>
                    <a:lnTo>
                      <a:pt x="194" y="488"/>
                    </a:lnTo>
                    <a:lnTo>
                      <a:pt x="194" y="372"/>
                    </a:lnTo>
                    <a:lnTo>
                      <a:pt x="194" y="217"/>
                    </a:lnTo>
                    <a:lnTo>
                      <a:pt x="194" y="356"/>
                    </a:lnTo>
                    <a:lnTo>
                      <a:pt x="203" y="349"/>
                    </a:lnTo>
                    <a:lnTo>
                      <a:pt x="210" y="349"/>
                    </a:lnTo>
                    <a:lnTo>
                      <a:pt x="210" y="343"/>
                    </a:lnTo>
                    <a:lnTo>
                      <a:pt x="220" y="335"/>
                    </a:lnTo>
                    <a:lnTo>
                      <a:pt x="227" y="327"/>
                    </a:lnTo>
                    <a:lnTo>
                      <a:pt x="236" y="319"/>
                    </a:lnTo>
                    <a:lnTo>
                      <a:pt x="245" y="313"/>
                    </a:lnTo>
                    <a:lnTo>
                      <a:pt x="245" y="307"/>
                    </a:lnTo>
                    <a:lnTo>
                      <a:pt x="245" y="291"/>
                    </a:lnTo>
                    <a:lnTo>
                      <a:pt x="245" y="197"/>
                    </a:lnTo>
                    <a:lnTo>
                      <a:pt x="245" y="189"/>
                    </a:lnTo>
                    <a:lnTo>
                      <a:pt x="245" y="181"/>
                    </a:lnTo>
                    <a:lnTo>
                      <a:pt x="245" y="175"/>
                    </a:lnTo>
                    <a:lnTo>
                      <a:pt x="245" y="168"/>
                    </a:lnTo>
                    <a:lnTo>
                      <a:pt x="236" y="160"/>
                    </a:lnTo>
                    <a:lnTo>
                      <a:pt x="227" y="160"/>
                    </a:lnTo>
                    <a:lnTo>
                      <a:pt x="220" y="152"/>
                    </a:lnTo>
                    <a:lnTo>
                      <a:pt x="203" y="1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150" name="Group 372"/>
              <p:cNvGrpSpPr>
                <a:grpSpLocks/>
              </p:cNvGrpSpPr>
              <p:nvPr/>
            </p:nvGrpSpPr>
            <p:grpSpPr bwMode="auto">
              <a:xfrm>
                <a:off x="3746" y="3034"/>
                <a:ext cx="123" cy="262"/>
                <a:chOff x="3746" y="3034"/>
                <a:chExt cx="123" cy="262"/>
              </a:xfrm>
            </p:grpSpPr>
            <p:sp>
              <p:nvSpPr>
                <p:cNvPr id="151" name="Freeform 373"/>
                <p:cNvSpPr>
                  <a:spLocks/>
                </p:cNvSpPr>
                <p:nvPr/>
              </p:nvSpPr>
              <p:spPr bwMode="auto">
                <a:xfrm>
                  <a:off x="3746" y="3034"/>
                  <a:ext cx="123" cy="262"/>
                </a:xfrm>
                <a:custGeom>
                  <a:avLst/>
                  <a:gdLst>
                    <a:gd name="T0" fmla="*/ 1 w 245"/>
                    <a:gd name="T1" fmla="*/ 1 h 524"/>
                    <a:gd name="T2" fmla="*/ 1 w 245"/>
                    <a:gd name="T3" fmla="*/ 1 h 524"/>
                    <a:gd name="T4" fmla="*/ 1 w 245"/>
                    <a:gd name="T5" fmla="*/ 1 h 524"/>
                    <a:gd name="T6" fmla="*/ 1 w 245"/>
                    <a:gd name="T7" fmla="*/ 1 h 524"/>
                    <a:gd name="T8" fmla="*/ 1 w 245"/>
                    <a:gd name="T9" fmla="*/ 1 h 524"/>
                    <a:gd name="T10" fmla="*/ 1 w 245"/>
                    <a:gd name="T11" fmla="*/ 1 h 524"/>
                    <a:gd name="T12" fmla="*/ 1 w 245"/>
                    <a:gd name="T13" fmla="*/ 1 h 524"/>
                    <a:gd name="T14" fmla="*/ 1 w 245"/>
                    <a:gd name="T15" fmla="*/ 1 h 524"/>
                    <a:gd name="T16" fmla="*/ 1 w 245"/>
                    <a:gd name="T17" fmla="*/ 1 h 524"/>
                    <a:gd name="T18" fmla="*/ 1 w 245"/>
                    <a:gd name="T19" fmla="*/ 1 h 524"/>
                    <a:gd name="T20" fmla="*/ 1 w 245"/>
                    <a:gd name="T21" fmla="*/ 1 h 524"/>
                    <a:gd name="T22" fmla="*/ 1 w 245"/>
                    <a:gd name="T23" fmla="*/ 1 h 524"/>
                    <a:gd name="T24" fmla="*/ 1 w 245"/>
                    <a:gd name="T25" fmla="*/ 0 h 524"/>
                    <a:gd name="T26" fmla="*/ 1 w 245"/>
                    <a:gd name="T27" fmla="*/ 1 h 524"/>
                    <a:gd name="T28" fmla="*/ 1 w 245"/>
                    <a:gd name="T29" fmla="*/ 1 h 524"/>
                    <a:gd name="T30" fmla="*/ 1 w 245"/>
                    <a:gd name="T31" fmla="*/ 1 h 524"/>
                    <a:gd name="T32" fmla="*/ 1 w 245"/>
                    <a:gd name="T33" fmla="*/ 1 h 524"/>
                    <a:gd name="T34" fmla="*/ 1 w 245"/>
                    <a:gd name="T35" fmla="*/ 1 h 524"/>
                    <a:gd name="T36" fmla="*/ 1 w 245"/>
                    <a:gd name="T37" fmla="*/ 1 h 524"/>
                    <a:gd name="T38" fmla="*/ 1 w 245"/>
                    <a:gd name="T39" fmla="*/ 1 h 524"/>
                    <a:gd name="T40" fmla="*/ 1 w 245"/>
                    <a:gd name="T41" fmla="*/ 1 h 524"/>
                    <a:gd name="T42" fmla="*/ 1 w 245"/>
                    <a:gd name="T43" fmla="*/ 1 h 524"/>
                    <a:gd name="T44" fmla="*/ 1 w 245"/>
                    <a:gd name="T45" fmla="*/ 1 h 524"/>
                    <a:gd name="T46" fmla="*/ 1 w 245"/>
                    <a:gd name="T47" fmla="*/ 1 h 524"/>
                    <a:gd name="T48" fmla="*/ 1 w 245"/>
                    <a:gd name="T49" fmla="*/ 1 h 524"/>
                    <a:gd name="T50" fmla="*/ 1 w 245"/>
                    <a:gd name="T51" fmla="*/ 1 h 524"/>
                    <a:gd name="T52" fmla="*/ 1 w 245"/>
                    <a:gd name="T53" fmla="*/ 1 h 524"/>
                    <a:gd name="T54" fmla="*/ 0 w 245"/>
                    <a:gd name="T55" fmla="*/ 1 h 524"/>
                    <a:gd name="T56" fmla="*/ 0 w 245"/>
                    <a:gd name="T57" fmla="*/ 1 h 524"/>
                    <a:gd name="T58" fmla="*/ 1 w 245"/>
                    <a:gd name="T59" fmla="*/ 1 h 524"/>
                    <a:gd name="T60" fmla="*/ 1 w 245"/>
                    <a:gd name="T61" fmla="*/ 1 h 524"/>
                    <a:gd name="T62" fmla="*/ 1 w 245"/>
                    <a:gd name="T63" fmla="*/ 1 h 524"/>
                    <a:gd name="T64" fmla="*/ 1 w 245"/>
                    <a:gd name="T65" fmla="*/ 1 h 524"/>
                    <a:gd name="T66" fmla="*/ 1 w 245"/>
                    <a:gd name="T67" fmla="*/ 1 h 524"/>
                    <a:gd name="T68" fmla="*/ 1 w 245"/>
                    <a:gd name="T69" fmla="*/ 1 h 524"/>
                    <a:gd name="T70" fmla="*/ 1 w 245"/>
                    <a:gd name="T71" fmla="*/ 1 h 524"/>
                    <a:gd name="T72" fmla="*/ 1 w 245"/>
                    <a:gd name="T73" fmla="*/ 1 h 524"/>
                    <a:gd name="T74" fmla="*/ 1 w 245"/>
                    <a:gd name="T75" fmla="*/ 1 h 524"/>
                    <a:gd name="T76" fmla="*/ 1 w 245"/>
                    <a:gd name="T77" fmla="*/ 1 h 524"/>
                    <a:gd name="T78" fmla="*/ 1 w 245"/>
                    <a:gd name="T79" fmla="*/ 1 h 524"/>
                    <a:gd name="T80" fmla="*/ 1 w 245"/>
                    <a:gd name="T81" fmla="*/ 1 h 524"/>
                    <a:gd name="T82" fmla="*/ 1 w 245"/>
                    <a:gd name="T83" fmla="*/ 1 h 524"/>
                    <a:gd name="T84" fmla="*/ 1 w 245"/>
                    <a:gd name="T85" fmla="*/ 1 h 524"/>
                    <a:gd name="T86" fmla="*/ 1 w 245"/>
                    <a:gd name="T87" fmla="*/ 1 h 524"/>
                    <a:gd name="T88" fmla="*/ 1 w 245"/>
                    <a:gd name="T89" fmla="*/ 1 h 524"/>
                    <a:gd name="T90" fmla="*/ 1 w 245"/>
                    <a:gd name="T91" fmla="*/ 1 h 524"/>
                    <a:gd name="T92" fmla="*/ 1 w 245"/>
                    <a:gd name="T93" fmla="*/ 1 h 524"/>
                    <a:gd name="T94" fmla="*/ 1 w 245"/>
                    <a:gd name="T95" fmla="*/ 1 h 524"/>
                    <a:gd name="T96" fmla="*/ 1 w 245"/>
                    <a:gd name="T97" fmla="*/ 1 h 524"/>
                    <a:gd name="T98" fmla="*/ 1 w 245"/>
                    <a:gd name="T99" fmla="*/ 1 h 524"/>
                    <a:gd name="T100" fmla="*/ 1 w 245"/>
                    <a:gd name="T101" fmla="*/ 1 h 524"/>
                    <a:gd name="T102" fmla="*/ 1 w 245"/>
                    <a:gd name="T103" fmla="*/ 1 h 524"/>
                    <a:gd name="T104" fmla="*/ 1 w 245"/>
                    <a:gd name="T105" fmla="*/ 1 h 524"/>
                    <a:gd name="T106" fmla="*/ 1 w 245"/>
                    <a:gd name="T107" fmla="*/ 1 h 524"/>
                    <a:gd name="T108" fmla="*/ 1 w 245"/>
                    <a:gd name="T109" fmla="*/ 1 h 524"/>
                    <a:gd name="T110" fmla="*/ 1 w 245"/>
                    <a:gd name="T111" fmla="*/ 1 h 524"/>
                    <a:gd name="T112" fmla="*/ 1 w 245"/>
                    <a:gd name="T113" fmla="*/ 1 h 524"/>
                    <a:gd name="T114" fmla="*/ 1 w 245"/>
                    <a:gd name="T115" fmla="*/ 1 h 524"/>
                    <a:gd name="T116" fmla="*/ 1 w 245"/>
                    <a:gd name="T117" fmla="*/ 1 h 524"/>
                    <a:gd name="T118" fmla="*/ 1 w 245"/>
                    <a:gd name="T119" fmla="*/ 1 h 524"/>
                    <a:gd name="T120" fmla="*/ 1 w 245"/>
                    <a:gd name="T121" fmla="*/ 1 h 524"/>
                    <a:gd name="T122" fmla="*/ 1 w 245"/>
                    <a:gd name="T123" fmla="*/ 1 h 524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4">
                      <a:moveTo>
                        <a:pt x="203" y="146"/>
                      </a:moveTo>
                      <a:lnTo>
                        <a:pt x="203" y="146"/>
                      </a:lnTo>
                      <a:lnTo>
                        <a:pt x="194" y="146"/>
                      </a:lnTo>
                      <a:lnTo>
                        <a:pt x="186" y="138"/>
                      </a:lnTo>
                      <a:lnTo>
                        <a:pt x="177" y="138"/>
                      </a:lnTo>
                      <a:lnTo>
                        <a:pt x="168" y="132"/>
                      </a:lnTo>
                      <a:lnTo>
                        <a:pt x="161" y="124"/>
                      </a:lnTo>
                      <a:lnTo>
                        <a:pt x="161" y="116"/>
                      </a:lnTo>
                      <a:lnTo>
                        <a:pt x="161" y="109"/>
                      </a:lnTo>
                      <a:lnTo>
                        <a:pt x="168" y="109"/>
                      </a:lnTo>
                      <a:lnTo>
                        <a:pt x="177" y="101"/>
                      </a:lnTo>
                      <a:lnTo>
                        <a:pt x="177" y="95"/>
                      </a:lnTo>
                      <a:lnTo>
                        <a:pt x="186" y="87"/>
                      </a:lnTo>
                      <a:lnTo>
                        <a:pt x="186" y="81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4"/>
                      </a:lnTo>
                      <a:lnTo>
                        <a:pt x="186" y="36"/>
                      </a:lnTo>
                      <a:lnTo>
                        <a:pt x="177" y="28"/>
                      </a:lnTo>
                      <a:lnTo>
                        <a:pt x="168" y="22"/>
                      </a:lnTo>
                      <a:lnTo>
                        <a:pt x="161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5" y="0"/>
                      </a:lnTo>
                      <a:lnTo>
                        <a:pt x="126" y="0"/>
                      </a:lnTo>
                      <a:lnTo>
                        <a:pt x="120" y="0"/>
                      </a:lnTo>
                      <a:lnTo>
                        <a:pt x="102" y="8"/>
                      </a:lnTo>
                      <a:lnTo>
                        <a:pt x="92" y="8"/>
                      </a:lnTo>
                      <a:lnTo>
                        <a:pt x="85" y="16"/>
                      </a:lnTo>
                      <a:lnTo>
                        <a:pt x="78" y="22"/>
                      </a:lnTo>
                      <a:lnTo>
                        <a:pt x="78" y="28"/>
                      </a:lnTo>
                      <a:lnTo>
                        <a:pt x="68" y="36"/>
                      </a:lnTo>
                      <a:lnTo>
                        <a:pt x="68" y="44"/>
                      </a:lnTo>
                      <a:lnTo>
                        <a:pt x="59" y="51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8" y="81"/>
                      </a:lnTo>
                      <a:lnTo>
                        <a:pt x="68" y="87"/>
                      </a:lnTo>
                      <a:lnTo>
                        <a:pt x="68" y="95"/>
                      </a:lnTo>
                      <a:lnTo>
                        <a:pt x="78" y="101"/>
                      </a:lnTo>
                      <a:lnTo>
                        <a:pt x="85" y="109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8" y="138"/>
                      </a:lnTo>
                      <a:lnTo>
                        <a:pt x="68" y="138"/>
                      </a:lnTo>
                      <a:lnTo>
                        <a:pt x="59" y="146"/>
                      </a:lnTo>
                      <a:lnTo>
                        <a:pt x="52" y="146"/>
                      </a:lnTo>
                      <a:lnTo>
                        <a:pt x="35" y="152"/>
                      </a:lnTo>
                      <a:lnTo>
                        <a:pt x="26" y="160"/>
                      </a:lnTo>
                      <a:lnTo>
                        <a:pt x="17" y="160"/>
                      </a:lnTo>
                      <a:lnTo>
                        <a:pt x="9" y="168"/>
                      </a:lnTo>
                      <a:lnTo>
                        <a:pt x="9" y="175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7"/>
                      </a:lnTo>
                      <a:lnTo>
                        <a:pt x="9" y="313"/>
                      </a:lnTo>
                      <a:lnTo>
                        <a:pt x="17" y="319"/>
                      </a:lnTo>
                      <a:lnTo>
                        <a:pt x="17" y="335"/>
                      </a:lnTo>
                      <a:lnTo>
                        <a:pt x="26" y="335"/>
                      </a:lnTo>
                      <a:lnTo>
                        <a:pt x="35" y="343"/>
                      </a:lnTo>
                      <a:lnTo>
                        <a:pt x="43" y="349"/>
                      </a:lnTo>
                      <a:lnTo>
                        <a:pt x="52" y="349"/>
                      </a:lnTo>
                      <a:lnTo>
                        <a:pt x="52" y="356"/>
                      </a:lnTo>
                      <a:lnTo>
                        <a:pt x="52" y="217"/>
                      </a:lnTo>
                      <a:lnTo>
                        <a:pt x="52" y="372"/>
                      </a:lnTo>
                      <a:lnTo>
                        <a:pt x="52" y="488"/>
                      </a:lnTo>
                      <a:lnTo>
                        <a:pt x="52" y="496"/>
                      </a:lnTo>
                      <a:lnTo>
                        <a:pt x="52" y="502"/>
                      </a:lnTo>
                      <a:lnTo>
                        <a:pt x="59" y="508"/>
                      </a:lnTo>
                      <a:lnTo>
                        <a:pt x="59" y="516"/>
                      </a:lnTo>
                      <a:lnTo>
                        <a:pt x="68" y="516"/>
                      </a:lnTo>
                      <a:lnTo>
                        <a:pt x="68" y="524"/>
                      </a:lnTo>
                      <a:lnTo>
                        <a:pt x="78" y="524"/>
                      </a:lnTo>
                      <a:lnTo>
                        <a:pt x="85" y="524"/>
                      </a:lnTo>
                      <a:lnTo>
                        <a:pt x="92" y="524"/>
                      </a:lnTo>
                      <a:lnTo>
                        <a:pt x="102" y="524"/>
                      </a:lnTo>
                      <a:lnTo>
                        <a:pt x="111" y="516"/>
                      </a:lnTo>
                      <a:lnTo>
                        <a:pt x="120" y="508"/>
                      </a:lnTo>
                      <a:lnTo>
                        <a:pt x="126" y="502"/>
                      </a:lnTo>
                      <a:lnTo>
                        <a:pt x="126" y="496"/>
                      </a:lnTo>
                      <a:lnTo>
                        <a:pt x="126" y="488"/>
                      </a:lnTo>
                      <a:lnTo>
                        <a:pt x="126" y="291"/>
                      </a:lnTo>
                      <a:lnTo>
                        <a:pt x="126" y="488"/>
                      </a:lnTo>
                      <a:lnTo>
                        <a:pt x="126" y="496"/>
                      </a:lnTo>
                      <a:lnTo>
                        <a:pt x="126" y="502"/>
                      </a:lnTo>
                      <a:lnTo>
                        <a:pt x="126" y="508"/>
                      </a:lnTo>
                      <a:lnTo>
                        <a:pt x="135" y="508"/>
                      </a:lnTo>
                      <a:lnTo>
                        <a:pt x="135" y="516"/>
                      </a:lnTo>
                      <a:lnTo>
                        <a:pt x="144" y="516"/>
                      </a:lnTo>
                      <a:lnTo>
                        <a:pt x="144" y="524"/>
                      </a:lnTo>
                      <a:lnTo>
                        <a:pt x="153" y="524"/>
                      </a:lnTo>
                      <a:lnTo>
                        <a:pt x="161" y="524"/>
                      </a:lnTo>
                      <a:lnTo>
                        <a:pt x="168" y="524"/>
                      </a:lnTo>
                      <a:lnTo>
                        <a:pt x="177" y="524"/>
                      </a:lnTo>
                      <a:lnTo>
                        <a:pt x="186" y="516"/>
                      </a:lnTo>
                      <a:lnTo>
                        <a:pt x="194" y="508"/>
                      </a:lnTo>
                      <a:lnTo>
                        <a:pt x="194" y="502"/>
                      </a:lnTo>
                      <a:lnTo>
                        <a:pt x="194" y="496"/>
                      </a:lnTo>
                      <a:lnTo>
                        <a:pt x="194" y="488"/>
                      </a:lnTo>
                      <a:lnTo>
                        <a:pt x="194" y="372"/>
                      </a:lnTo>
                      <a:lnTo>
                        <a:pt x="194" y="217"/>
                      </a:lnTo>
                      <a:lnTo>
                        <a:pt x="194" y="356"/>
                      </a:lnTo>
                      <a:lnTo>
                        <a:pt x="203" y="349"/>
                      </a:lnTo>
                      <a:lnTo>
                        <a:pt x="210" y="349"/>
                      </a:lnTo>
                      <a:lnTo>
                        <a:pt x="210" y="343"/>
                      </a:lnTo>
                      <a:lnTo>
                        <a:pt x="220" y="335"/>
                      </a:lnTo>
                      <a:lnTo>
                        <a:pt x="227" y="327"/>
                      </a:lnTo>
                      <a:lnTo>
                        <a:pt x="236" y="319"/>
                      </a:lnTo>
                      <a:lnTo>
                        <a:pt x="245" y="313"/>
                      </a:lnTo>
                      <a:lnTo>
                        <a:pt x="245" y="307"/>
                      </a:lnTo>
                      <a:lnTo>
                        <a:pt x="245" y="291"/>
                      </a:lnTo>
                      <a:lnTo>
                        <a:pt x="245" y="197"/>
                      </a:lnTo>
                      <a:lnTo>
                        <a:pt x="245" y="189"/>
                      </a:lnTo>
                      <a:lnTo>
                        <a:pt x="245" y="181"/>
                      </a:lnTo>
                      <a:lnTo>
                        <a:pt x="245" y="175"/>
                      </a:lnTo>
                      <a:lnTo>
                        <a:pt x="245" y="168"/>
                      </a:lnTo>
                      <a:lnTo>
                        <a:pt x="236" y="160"/>
                      </a:lnTo>
                      <a:lnTo>
                        <a:pt x="227" y="160"/>
                      </a:lnTo>
                      <a:lnTo>
                        <a:pt x="220" y="152"/>
                      </a:lnTo>
                      <a:lnTo>
                        <a:pt x="203" y="146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152" name="Freeform 374"/>
                <p:cNvSpPr>
                  <a:spLocks/>
                </p:cNvSpPr>
                <p:nvPr/>
              </p:nvSpPr>
              <p:spPr bwMode="auto">
                <a:xfrm>
                  <a:off x="3746" y="3034"/>
                  <a:ext cx="123" cy="262"/>
                </a:xfrm>
                <a:custGeom>
                  <a:avLst/>
                  <a:gdLst>
                    <a:gd name="T0" fmla="*/ 1 w 245"/>
                    <a:gd name="T1" fmla="*/ 1 h 524"/>
                    <a:gd name="T2" fmla="*/ 1 w 245"/>
                    <a:gd name="T3" fmla="*/ 1 h 524"/>
                    <a:gd name="T4" fmla="*/ 1 w 245"/>
                    <a:gd name="T5" fmla="*/ 1 h 524"/>
                    <a:gd name="T6" fmla="*/ 1 w 245"/>
                    <a:gd name="T7" fmla="*/ 1 h 524"/>
                    <a:gd name="T8" fmla="*/ 1 w 245"/>
                    <a:gd name="T9" fmla="*/ 1 h 524"/>
                    <a:gd name="T10" fmla="*/ 1 w 245"/>
                    <a:gd name="T11" fmla="*/ 1 h 524"/>
                    <a:gd name="T12" fmla="*/ 1 w 245"/>
                    <a:gd name="T13" fmla="*/ 1 h 524"/>
                    <a:gd name="T14" fmla="*/ 1 w 245"/>
                    <a:gd name="T15" fmla="*/ 1 h 524"/>
                    <a:gd name="T16" fmla="*/ 1 w 245"/>
                    <a:gd name="T17" fmla="*/ 1 h 524"/>
                    <a:gd name="T18" fmla="*/ 1 w 245"/>
                    <a:gd name="T19" fmla="*/ 1 h 524"/>
                    <a:gd name="T20" fmla="*/ 1 w 245"/>
                    <a:gd name="T21" fmla="*/ 1 h 524"/>
                    <a:gd name="T22" fmla="*/ 1 w 245"/>
                    <a:gd name="T23" fmla="*/ 1 h 524"/>
                    <a:gd name="T24" fmla="*/ 1 w 245"/>
                    <a:gd name="T25" fmla="*/ 0 h 524"/>
                    <a:gd name="T26" fmla="*/ 1 w 245"/>
                    <a:gd name="T27" fmla="*/ 1 h 524"/>
                    <a:gd name="T28" fmla="*/ 1 w 245"/>
                    <a:gd name="T29" fmla="*/ 1 h 524"/>
                    <a:gd name="T30" fmla="*/ 1 w 245"/>
                    <a:gd name="T31" fmla="*/ 1 h 524"/>
                    <a:gd name="T32" fmla="*/ 1 w 245"/>
                    <a:gd name="T33" fmla="*/ 1 h 524"/>
                    <a:gd name="T34" fmla="*/ 1 w 245"/>
                    <a:gd name="T35" fmla="*/ 1 h 524"/>
                    <a:gd name="T36" fmla="*/ 1 w 245"/>
                    <a:gd name="T37" fmla="*/ 1 h 524"/>
                    <a:gd name="T38" fmla="*/ 1 w 245"/>
                    <a:gd name="T39" fmla="*/ 1 h 524"/>
                    <a:gd name="T40" fmla="*/ 1 w 245"/>
                    <a:gd name="T41" fmla="*/ 1 h 524"/>
                    <a:gd name="T42" fmla="*/ 1 w 245"/>
                    <a:gd name="T43" fmla="*/ 1 h 524"/>
                    <a:gd name="T44" fmla="*/ 1 w 245"/>
                    <a:gd name="T45" fmla="*/ 1 h 524"/>
                    <a:gd name="T46" fmla="*/ 1 w 245"/>
                    <a:gd name="T47" fmla="*/ 1 h 524"/>
                    <a:gd name="T48" fmla="*/ 1 w 245"/>
                    <a:gd name="T49" fmla="*/ 1 h 524"/>
                    <a:gd name="T50" fmla="*/ 1 w 245"/>
                    <a:gd name="T51" fmla="*/ 1 h 524"/>
                    <a:gd name="T52" fmla="*/ 1 w 245"/>
                    <a:gd name="T53" fmla="*/ 1 h 524"/>
                    <a:gd name="T54" fmla="*/ 0 w 245"/>
                    <a:gd name="T55" fmla="*/ 1 h 524"/>
                    <a:gd name="T56" fmla="*/ 0 w 245"/>
                    <a:gd name="T57" fmla="*/ 1 h 524"/>
                    <a:gd name="T58" fmla="*/ 1 w 245"/>
                    <a:gd name="T59" fmla="*/ 1 h 524"/>
                    <a:gd name="T60" fmla="*/ 1 w 245"/>
                    <a:gd name="T61" fmla="*/ 1 h 524"/>
                    <a:gd name="T62" fmla="*/ 1 w 245"/>
                    <a:gd name="T63" fmla="*/ 1 h 524"/>
                    <a:gd name="T64" fmla="*/ 1 w 245"/>
                    <a:gd name="T65" fmla="*/ 1 h 524"/>
                    <a:gd name="T66" fmla="*/ 1 w 245"/>
                    <a:gd name="T67" fmla="*/ 1 h 524"/>
                    <a:gd name="T68" fmla="*/ 1 w 245"/>
                    <a:gd name="T69" fmla="*/ 1 h 524"/>
                    <a:gd name="T70" fmla="*/ 1 w 245"/>
                    <a:gd name="T71" fmla="*/ 1 h 524"/>
                    <a:gd name="T72" fmla="*/ 1 w 245"/>
                    <a:gd name="T73" fmla="*/ 1 h 524"/>
                    <a:gd name="T74" fmla="*/ 1 w 245"/>
                    <a:gd name="T75" fmla="*/ 1 h 524"/>
                    <a:gd name="T76" fmla="*/ 1 w 245"/>
                    <a:gd name="T77" fmla="*/ 1 h 524"/>
                    <a:gd name="T78" fmla="*/ 1 w 245"/>
                    <a:gd name="T79" fmla="*/ 1 h 524"/>
                    <a:gd name="T80" fmla="*/ 1 w 245"/>
                    <a:gd name="T81" fmla="*/ 1 h 524"/>
                    <a:gd name="T82" fmla="*/ 1 w 245"/>
                    <a:gd name="T83" fmla="*/ 1 h 524"/>
                    <a:gd name="T84" fmla="*/ 1 w 245"/>
                    <a:gd name="T85" fmla="*/ 1 h 524"/>
                    <a:gd name="T86" fmla="*/ 1 w 245"/>
                    <a:gd name="T87" fmla="*/ 1 h 524"/>
                    <a:gd name="T88" fmla="*/ 1 w 245"/>
                    <a:gd name="T89" fmla="*/ 1 h 524"/>
                    <a:gd name="T90" fmla="*/ 1 w 245"/>
                    <a:gd name="T91" fmla="*/ 1 h 524"/>
                    <a:gd name="T92" fmla="*/ 1 w 245"/>
                    <a:gd name="T93" fmla="*/ 1 h 524"/>
                    <a:gd name="T94" fmla="*/ 1 w 245"/>
                    <a:gd name="T95" fmla="*/ 1 h 524"/>
                    <a:gd name="T96" fmla="*/ 1 w 245"/>
                    <a:gd name="T97" fmla="*/ 1 h 524"/>
                    <a:gd name="T98" fmla="*/ 1 w 245"/>
                    <a:gd name="T99" fmla="*/ 1 h 524"/>
                    <a:gd name="T100" fmla="*/ 1 w 245"/>
                    <a:gd name="T101" fmla="*/ 1 h 524"/>
                    <a:gd name="T102" fmla="*/ 1 w 245"/>
                    <a:gd name="T103" fmla="*/ 1 h 524"/>
                    <a:gd name="T104" fmla="*/ 1 w 245"/>
                    <a:gd name="T105" fmla="*/ 1 h 524"/>
                    <a:gd name="T106" fmla="*/ 1 w 245"/>
                    <a:gd name="T107" fmla="*/ 1 h 524"/>
                    <a:gd name="T108" fmla="*/ 1 w 245"/>
                    <a:gd name="T109" fmla="*/ 1 h 524"/>
                    <a:gd name="T110" fmla="*/ 1 w 245"/>
                    <a:gd name="T111" fmla="*/ 1 h 524"/>
                    <a:gd name="T112" fmla="*/ 1 w 245"/>
                    <a:gd name="T113" fmla="*/ 1 h 524"/>
                    <a:gd name="T114" fmla="*/ 1 w 245"/>
                    <a:gd name="T115" fmla="*/ 1 h 524"/>
                    <a:gd name="T116" fmla="*/ 1 w 245"/>
                    <a:gd name="T117" fmla="*/ 1 h 524"/>
                    <a:gd name="T118" fmla="*/ 1 w 245"/>
                    <a:gd name="T119" fmla="*/ 1 h 524"/>
                    <a:gd name="T120" fmla="*/ 1 w 245"/>
                    <a:gd name="T121" fmla="*/ 1 h 524"/>
                    <a:gd name="T122" fmla="*/ 1 w 245"/>
                    <a:gd name="T123" fmla="*/ 1 h 524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4">
                      <a:moveTo>
                        <a:pt x="203" y="146"/>
                      </a:moveTo>
                      <a:lnTo>
                        <a:pt x="203" y="146"/>
                      </a:lnTo>
                      <a:lnTo>
                        <a:pt x="194" y="146"/>
                      </a:lnTo>
                      <a:lnTo>
                        <a:pt x="186" y="138"/>
                      </a:lnTo>
                      <a:lnTo>
                        <a:pt x="177" y="138"/>
                      </a:lnTo>
                      <a:lnTo>
                        <a:pt x="168" y="132"/>
                      </a:lnTo>
                      <a:lnTo>
                        <a:pt x="161" y="124"/>
                      </a:lnTo>
                      <a:lnTo>
                        <a:pt x="161" y="116"/>
                      </a:lnTo>
                      <a:lnTo>
                        <a:pt x="161" y="109"/>
                      </a:lnTo>
                      <a:lnTo>
                        <a:pt x="168" y="109"/>
                      </a:lnTo>
                      <a:lnTo>
                        <a:pt x="177" y="101"/>
                      </a:lnTo>
                      <a:lnTo>
                        <a:pt x="177" y="95"/>
                      </a:lnTo>
                      <a:lnTo>
                        <a:pt x="186" y="87"/>
                      </a:lnTo>
                      <a:lnTo>
                        <a:pt x="186" y="81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4"/>
                      </a:lnTo>
                      <a:lnTo>
                        <a:pt x="186" y="36"/>
                      </a:lnTo>
                      <a:lnTo>
                        <a:pt x="177" y="28"/>
                      </a:lnTo>
                      <a:lnTo>
                        <a:pt x="168" y="22"/>
                      </a:lnTo>
                      <a:lnTo>
                        <a:pt x="161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5" y="0"/>
                      </a:lnTo>
                      <a:lnTo>
                        <a:pt x="126" y="0"/>
                      </a:lnTo>
                      <a:lnTo>
                        <a:pt x="120" y="0"/>
                      </a:lnTo>
                      <a:lnTo>
                        <a:pt x="102" y="8"/>
                      </a:lnTo>
                      <a:lnTo>
                        <a:pt x="92" y="8"/>
                      </a:lnTo>
                      <a:lnTo>
                        <a:pt x="85" y="16"/>
                      </a:lnTo>
                      <a:lnTo>
                        <a:pt x="78" y="22"/>
                      </a:lnTo>
                      <a:lnTo>
                        <a:pt x="78" y="28"/>
                      </a:lnTo>
                      <a:lnTo>
                        <a:pt x="68" y="36"/>
                      </a:lnTo>
                      <a:lnTo>
                        <a:pt x="68" y="44"/>
                      </a:lnTo>
                      <a:lnTo>
                        <a:pt x="59" y="51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8" y="81"/>
                      </a:lnTo>
                      <a:lnTo>
                        <a:pt x="68" y="87"/>
                      </a:lnTo>
                      <a:lnTo>
                        <a:pt x="68" y="95"/>
                      </a:lnTo>
                      <a:lnTo>
                        <a:pt x="78" y="101"/>
                      </a:lnTo>
                      <a:lnTo>
                        <a:pt x="85" y="109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8" y="138"/>
                      </a:lnTo>
                      <a:lnTo>
                        <a:pt x="68" y="138"/>
                      </a:lnTo>
                      <a:lnTo>
                        <a:pt x="59" y="146"/>
                      </a:lnTo>
                      <a:lnTo>
                        <a:pt x="52" y="146"/>
                      </a:lnTo>
                      <a:lnTo>
                        <a:pt x="35" y="152"/>
                      </a:lnTo>
                      <a:lnTo>
                        <a:pt x="26" y="160"/>
                      </a:lnTo>
                      <a:lnTo>
                        <a:pt x="17" y="160"/>
                      </a:lnTo>
                      <a:lnTo>
                        <a:pt x="9" y="168"/>
                      </a:lnTo>
                      <a:lnTo>
                        <a:pt x="9" y="175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7"/>
                      </a:lnTo>
                      <a:lnTo>
                        <a:pt x="9" y="313"/>
                      </a:lnTo>
                      <a:lnTo>
                        <a:pt x="17" y="319"/>
                      </a:lnTo>
                      <a:lnTo>
                        <a:pt x="17" y="335"/>
                      </a:lnTo>
                      <a:lnTo>
                        <a:pt x="26" y="335"/>
                      </a:lnTo>
                      <a:lnTo>
                        <a:pt x="35" y="343"/>
                      </a:lnTo>
                      <a:lnTo>
                        <a:pt x="43" y="349"/>
                      </a:lnTo>
                      <a:lnTo>
                        <a:pt x="52" y="349"/>
                      </a:lnTo>
                      <a:lnTo>
                        <a:pt x="52" y="356"/>
                      </a:lnTo>
                      <a:lnTo>
                        <a:pt x="52" y="217"/>
                      </a:lnTo>
                      <a:lnTo>
                        <a:pt x="52" y="372"/>
                      </a:lnTo>
                      <a:lnTo>
                        <a:pt x="52" y="488"/>
                      </a:lnTo>
                      <a:lnTo>
                        <a:pt x="52" y="496"/>
                      </a:lnTo>
                      <a:lnTo>
                        <a:pt x="52" y="502"/>
                      </a:lnTo>
                      <a:lnTo>
                        <a:pt x="59" y="508"/>
                      </a:lnTo>
                      <a:lnTo>
                        <a:pt x="59" y="516"/>
                      </a:lnTo>
                      <a:lnTo>
                        <a:pt x="68" y="516"/>
                      </a:lnTo>
                      <a:lnTo>
                        <a:pt x="68" y="524"/>
                      </a:lnTo>
                      <a:lnTo>
                        <a:pt x="78" y="524"/>
                      </a:lnTo>
                      <a:lnTo>
                        <a:pt x="85" y="524"/>
                      </a:lnTo>
                      <a:lnTo>
                        <a:pt x="92" y="524"/>
                      </a:lnTo>
                      <a:lnTo>
                        <a:pt x="102" y="524"/>
                      </a:lnTo>
                      <a:lnTo>
                        <a:pt x="111" y="516"/>
                      </a:lnTo>
                      <a:lnTo>
                        <a:pt x="120" y="508"/>
                      </a:lnTo>
                      <a:lnTo>
                        <a:pt x="126" y="502"/>
                      </a:lnTo>
                      <a:lnTo>
                        <a:pt x="126" y="496"/>
                      </a:lnTo>
                      <a:lnTo>
                        <a:pt x="126" y="488"/>
                      </a:lnTo>
                      <a:lnTo>
                        <a:pt x="126" y="291"/>
                      </a:lnTo>
                      <a:lnTo>
                        <a:pt x="126" y="488"/>
                      </a:lnTo>
                      <a:lnTo>
                        <a:pt x="126" y="496"/>
                      </a:lnTo>
                      <a:lnTo>
                        <a:pt x="126" y="502"/>
                      </a:lnTo>
                      <a:lnTo>
                        <a:pt x="126" y="508"/>
                      </a:lnTo>
                      <a:lnTo>
                        <a:pt x="135" y="508"/>
                      </a:lnTo>
                      <a:lnTo>
                        <a:pt x="135" y="516"/>
                      </a:lnTo>
                      <a:lnTo>
                        <a:pt x="144" y="516"/>
                      </a:lnTo>
                      <a:lnTo>
                        <a:pt x="144" y="524"/>
                      </a:lnTo>
                      <a:lnTo>
                        <a:pt x="153" y="524"/>
                      </a:lnTo>
                      <a:lnTo>
                        <a:pt x="161" y="524"/>
                      </a:lnTo>
                      <a:lnTo>
                        <a:pt x="168" y="524"/>
                      </a:lnTo>
                      <a:lnTo>
                        <a:pt x="177" y="524"/>
                      </a:lnTo>
                      <a:lnTo>
                        <a:pt x="186" y="516"/>
                      </a:lnTo>
                      <a:lnTo>
                        <a:pt x="194" y="508"/>
                      </a:lnTo>
                      <a:lnTo>
                        <a:pt x="194" y="502"/>
                      </a:lnTo>
                      <a:lnTo>
                        <a:pt x="194" y="496"/>
                      </a:lnTo>
                      <a:lnTo>
                        <a:pt x="194" y="488"/>
                      </a:lnTo>
                      <a:lnTo>
                        <a:pt x="194" y="372"/>
                      </a:lnTo>
                      <a:lnTo>
                        <a:pt x="194" y="217"/>
                      </a:lnTo>
                      <a:lnTo>
                        <a:pt x="194" y="356"/>
                      </a:lnTo>
                      <a:lnTo>
                        <a:pt x="203" y="349"/>
                      </a:lnTo>
                      <a:lnTo>
                        <a:pt x="210" y="349"/>
                      </a:lnTo>
                      <a:lnTo>
                        <a:pt x="210" y="343"/>
                      </a:lnTo>
                      <a:lnTo>
                        <a:pt x="220" y="335"/>
                      </a:lnTo>
                      <a:lnTo>
                        <a:pt x="227" y="327"/>
                      </a:lnTo>
                      <a:lnTo>
                        <a:pt x="236" y="319"/>
                      </a:lnTo>
                      <a:lnTo>
                        <a:pt x="245" y="313"/>
                      </a:lnTo>
                      <a:lnTo>
                        <a:pt x="245" y="307"/>
                      </a:lnTo>
                      <a:lnTo>
                        <a:pt x="245" y="291"/>
                      </a:lnTo>
                      <a:lnTo>
                        <a:pt x="245" y="197"/>
                      </a:lnTo>
                      <a:lnTo>
                        <a:pt x="245" y="189"/>
                      </a:lnTo>
                      <a:lnTo>
                        <a:pt x="245" y="181"/>
                      </a:lnTo>
                      <a:lnTo>
                        <a:pt x="245" y="175"/>
                      </a:lnTo>
                      <a:lnTo>
                        <a:pt x="245" y="168"/>
                      </a:lnTo>
                      <a:lnTo>
                        <a:pt x="236" y="160"/>
                      </a:lnTo>
                      <a:lnTo>
                        <a:pt x="227" y="160"/>
                      </a:lnTo>
                      <a:lnTo>
                        <a:pt x="220" y="152"/>
                      </a:lnTo>
                      <a:lnTo>
                        <a:pt x="203" y="146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  <p:grpSp>
          <p:nvGrpSpPr>
            <p:cNvPr id="92" name="Group 375"/>
            <p:cNvGrpSpPr>
              <a:grpSpLocks/>
            </p:cNvGrpSpPr>
            <p:nvPr/>
          </p:nvGrpSpPr>
          <p:grpSpPr bwMode="auto">
            <a:xfrm>
              <a:off x="3389" y="3061"/>
              <a:ext cx="107" cy="235"/>
              <a:chOff x="3781" y="2596"/>
              <a:chExt cx="123" cy="261"/>
            </a:xfrm>
          </p:grpSpPr>
          <p:sp>
            <p:nvSpPr>
              <p:cNvPr id="145" name="Freeform 376"/>
              <p:cNvSpPr>
                <a:spLocks/>
              </p:cNvSpPr>
              <p:nvPr/>
            </p:nvSpPr>
            <p:spPr bwMode="auto">
              <a:xfrm>
                <a:off x="3781" y="2596"/>
                <a:ext cx="123" cy="261"/>
              </a:xfrm>
              <a:custGeom>
                <a:avLst/>
                <a:gdLst>
                  <a:gd name="T0" fmla="*/ 1 w 245"/>
                  <a:gd name="T1" fmla="*/ 0 h 524"/>
                  <a:gd name="T2" fmla="*/ 1 w 245"/>
                  <a:gd name="T3" fmla="*/ 0 h 524"/>
                  <a:gd name="T4" fmla="*/ 1 w 245"/>
                  <a:gd name="T5" fmla="*/ 0 h 524"/>
                  <a:gd name="T6" fmla="*/ 1 w 245"/>
                  <a:gd name="T7" fmla="*/ 0 h 524"/>
                  <a:gd name="T8" fmla="*/ 1 w 245"/>
                  <a:gd name="T9" fmla="*/ 0 h 524"/>
                  <a:gd name="T10" fmla="*/ 1 w 245"/>
                  <a:gd name="T11" fmla="*/ 0 h 524"/>
                  <a:gd name="T12" fmla="*/ 1 w 245"/>
                  <a:gd name="T13" fmla="*/ 0 h 524"/>
                  <a:gd name="T14" fmla="*/ 1 w 245"/>
                  <a:gd name="T15" fmla="*/ 0 h 524"/>
                  <a:gd name="T16" fmla="*/ 1 w 245"/>
                  <a:gd name="T17" fmla="*/ 0 h 524"/>
                  <a:gd name="T18" fmla="*/ 1 w 245"/>
                  <a:gd name="T19" fmla="*/ 0 h 524"/>
                  <a:gd name="T20" fmla="*/ 1 w 245"/>
                  <a:gd name="T21" fmla="*/ 0 h 524"/>
                  <a:gd name="T22" fmla="*/ 1 w 245"/>
                  <a:gd name="T23" fmla="*/ 0 h 524"/>
                  <a:gd name="T24" fmla="*/ 1 w 245"/>
                  <a:gd name="T25" fmla="*/ 0 h 524"/>
                  <a:gd name="T26" fmla="*/ 1 w 245"/>
                  <a:gd name="T27" fmla="*/ 0 h 524"/>
                  <a:gd name="T28" fmla="*/ 1 w 245"/>
                  <a:gd name="T29" fmla="*/ 0 h 524"/>
                  <a:gd name="T30" fmla="*/ 1 w 245"/>
                  <a:gd name="T31" fmla="*/ 0 h 524"/>
                  <a:gd name="T32" fmla="*/ 1 w 245"/>
                  <a:gd name="T33" fmla="*/ 0 h 524"/>
                  <a:gd name="T34" fmla="*/ 1 w 245"/>
                  <a:gd name="T35" fmla="*/ 0 h 524"/>
                  <a:gd name="T36" fmla="*/ 1 w 245"/>
                  <a:gd name="T37" fmla="*/ 0 h 524"/>
                  <a:gd name="T38" fmla="*/ 1 w 245"/>
                  <a:gd name="T39" fmla="*/ 0 h 524"/>
                  <a:gd name="T40" fmla="*/ 1 w 245"/>
                  <a:gd name="T41" fmla="*/ 0 h 524"/>
                  <a:gd name="T42" fmla="*/ 1 w 245"/>
                  <a:gd name="T43" fmla="*/ 0 h 524"/>
                  <a:gd name="T44" fmla="*/ 1 w 245"/>
                  <a:gd name="T45" fmla="*/ 0 h 524"/>
                  <a:gd name="T46" fmla="*/ 1 w 245"/>
                  <a:gd name="T47" fmla="*/ 0 h 524"/>
                  <a:gd name="T48" fmla="*/ 1 w 245"/>
                  <a:gd name="T49" fmla="*/ 0 h 524"/>
                  <a:gd name="T50" fmla="*/ 1 w 245"/>
                  <a:gd name="T51" fmla="*/ 0 h 524"/>
                  <a:gd name="T52" fmla="*/ 1 w 245"/>
                  <a:gd name="T53" fmla="*/ 0 h 524"/>
                  <a:gd name="T54" fmla="*/ 0 w 245"/>
                  <a:gd name="T55" fmla="*/ 0 h 524"/>
                  <a:gd name="T56" fmla="*/ 0 w 245"/>
                  <a:gd name="T57" fmla="*/ 0 h 524"/>
                  <a:gd name="T58" fmla="*/ 1 w 245"/>
                  <a:gd name="T59" fmla="*/ 0 h 524"/>
                  <a:gd name="T60" fmla="*/ 1 w 245"/>
                  <a:gd name="T61" fmla="*/ 0 h 524"/>
                  <a:gd name="T62" fmla="*/ 1 w 245"/>
                  <a:gd name="T63" fmla="*/ 0 h 524"/>
                  <a:gd name="T64" fmla="*/ 1 w 245"/>
                  <a:gd name="T65" fmla="*/ 0 h 524"/>
                  <a:gd name="T66" fmla="*/ 1 w 245"/>
                  <a:gd name="T67" fmla="*/ 0 h 524"/>
                  <a:gd name="T68" fmla="*/ 1 w 245"/>
                  <a:gd name="T69" fmla="*/ 0 h 524"/>
                  <a:gd name="T70" fmla="*/ 1 w 245"/>
                  <a:gd name="T71" fmla="*/ 0 h 524"/>
                  <a:gd name="T72" fmla="*/ 1 w 245"/>
                  <a:gd name="T73" fmla="*/ 0 h 524"/>
                  <a:gd name="T74" fmla="*/ 1 w 245"/>
                  <a:gd name="T75" fmla="*/ 0 h 524"/>
                  <a:gd name="T76" fmla="*/ 1 w 245"/>
                  <a:gd name="T77" fmla="*/ 0 h 524"/>
                  <a:gd name="T78" fmla="*/ 1 w 245"/>
                  <a:gd name="T79" fmla="*/ 0 h 524"/>
                  <a:gd name="T80" fmla="*/ 1 w 245"/>
                  <a:gd name="T81" fmla="*/ 0 h 524"/>
                  <a:gd name="T82" fmla="*/ 1 w 245"/>
                  <a:gd name="T83" fmla="*/ 0 h 524"/>
                  <a:gd name="T84" fmla="*/ 1 w 245"/>
                  <a:gd name="T85" fmla="*/ 0 h 524"/>
                  <a:gd name="T86" fmla="*/ 1 w 245"/>
                  <a:gd name="T87" fmla="*/ 0 h 524"/>
                  <a:gd name="T88" fmla="*/ 1 w 245"/>
                  <a:gd name="T89" fmla="*/ 0 h 524"/>
                  <a:gd name="T90" fmla="*/ 1 w 245"/>
                  <a:gd name="T91" fmla="*/ 0 h 524"/>
                  <a:gd name="T92" fmla="*/ 1 w 245"/>
                  <a:gd name="T93" fmla="*/ 0 h 524"/>
                  <a:gd name="T94" fmla="*/ 1 w 245"/>
                  <a:gd name="T95" fmla="*/ 0 h 524"/>
                  <a:gd name="T96" fmla="*/ 1 w 245"/>
                  <a:gd name="T97" fmla="*/ 0 h 524"/>
                  <a:gd name="T98" fmla="*/ 1 w 245"/>
                  <a:gd name="T99" fmla="*/ 0 h 524"/>
                  <a:gd name="T100" fmla="*/ 1 w 245"/>
                  <a:gd name="T101" fmla="*/ 0 h 524"/>
                  <a:gd name="T102" fmla="*/ 1 w 245"/>
                  <a:gd name="T103" fmla="*/ 0 h 524"/>
                  <a:gd name="T104" fmla="*/ 1 w 245"/>
                  <a:gd name="T105" fmla="*/ 0 h 524"/>
                  <a:gd name="T106" fmla="*/ 1 w 245"/>
                  <a:gd name="T107" fmla="*/ 0 h 524"/>
                  <a:gd name="T108" fmla="*/ 1 w 245"/>
                  <a:gd name="T109" fmla="*/ 0 h 524"/>
                  <a:gd name="T110" fmla="*/ 1 w 245"/>
                  <a:gd name="T111" fmla="*/ 0 h 524"/>
                  <a:gd name="T112" fmla="*/ 1 w 245"/>
                  <a:gd name="T113" fmla="*/ 0 h 524"/>
                  <a:gd name="T114" fmla="*/ 1 w 245"/>
                  <a:gd name="T115" fmla="*/ 0 h 524"/>
                  <a:gd name="T116" fmla="*/ 1 w 245"/>
                  <a:gd name="T117" fmla="*/ 0 h 524"/>
                  <a:gd name="T118" fmla="*/ 1 w 245"/>
                  <a:gd name="T119" fmla="*/ 0 h 524"/>
                  <a:gd name="T120" fmla="*/ 1 w 245"/>
                  <a:gd name="T121" fmla="*/ 0 h 524"/>
                  <a:gd name="T122" fmla="*/ 1 w 245"/>
                  <a:gd name="T123" fmla="*/ 0 h 52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5" h="524">
                    <a:moveTo>
                      <a:pt x="203" y="145"/>
                    </a:moveTo>
                    <a:lnTo>
                      <a:pt x="203" y="145"/>
                    </a:lnTo>
                    <a:lnTo>
                      <a:pt x="194" y="145"/>
                    </a:lnTo>
                    <a:lnTo>
                      <a:pt x="186" y="139"/>
                    </a:lnTo>
                    <a:lnTo>
                      <a:pt x="177" y="139"/>
                    </a:lnTo>
                    <a:lnTo>
                      <a:pt x="168" y="132"/>
                    </a:lnTo>
                    <a:lnTo>
                      <a:pt x="161" y="124"/>
                    </a:lnTo>
                    <a:lnTo>
                      <a:pt x="161" y="117"/>
                    </a:lnTo>
                    <a:lnTo>
                      <a:pt x="161" y="109"/>
                    </a:lnTo>
                    <a:lnTo>
                      <a:pt x="168" y="109"/>
                    </a:lnTo>
                    <a:lnTo>
                      <a:pt x="177" y="102"/>
                    </a:lnTo>
                    <a:lnTo>
                      <a:pt x="177" y="96"/>
                    </a:lnTo>
                    <a:lnTo>
                      <a:pt x="186" y="88"/>
                    </a:lnTo>
                    <a:lnTo>
                      <a:pt x="186" y="80"/>
                    </a:lnTo>
                    <a:lnTo>
                      <a:pt x="186" y="74"/>
                    </a:lnTo>
                    <a:lnTo>
                      <a:pt x="186" y="66"/>
                    </a:lnTo>
                    <a:lnTo>
                      <a:pt x="186" y="51"/>
                    </a:lnTo>
                    <a:lnTo>
                      <a:pt x="186" y="45"/>
                    </a:lnTo>
                    <a:lnTo>
                      <a:pt x="186" y="37"/>
                    </a:lnTo>
                    <a:lnTo>
                      <a:pt x="177" y="29"/>
                    </a:lnTo>
                    <a:lnTo>
                      <a:pt x="168" y="23"/>
                    </a:lnTo>
                    <a:lnTo>
                      <a:pt x="161" y="16"/>
                    </a:lnTo>
                    <a:lnTo>
                      <a:pt x="153" y="8"/>
                    </a:lnTo>
                    <a:lnTo>
                      <a:pt x="144" y="8"/>
                    </a:lnTo>
                    <a:lnTo>
                      <a:pt x="135" y="0"/>
                    </a:lnTo>
                    <a:lnTo>
                      <a:pt x="126" y="0"/>
                    </a:lnTo>
                    <a:lnTo>
                      <a:pt x="120" y="0"/>
                    </a:lnTo>
                    <a:lnTo>
                      <a:pt x="102" y="8"/>
                    </a:lnTo>
                    <a:lnTo>
                      <a:pt x="92" y="8"/>
                    </a:lnTo>
                    <a:lnTo>
                      <a:pt x="85" y="16"/>
                    </a:lnTo>
                    <a:lnTo>
                      <a:pt x="78" y="23"/>
                    </a:lnTo>
                    <a:lnTo>
                      <a:pt x="78" y="29"/>
                    </a:lnTo>
                    <a:lnTo>
                      <a:pt x="68" y="37"/>
                    </a:lnTo>
                    <a:lnTo>
                      <a:pt x="68" y="45"/>
                    </a:lnTo>
                    <a:lnTo>
                      <a:pt x="59" y="51"/>
                    </a:lnTo>
                    <a:lnTo>
                      <a:pt x="59" y="66"/>
                    </a:lnTo>
                    <a:lnTo>
                      <a:pt x="59" y="74"/>
                    </a:lnTo>
                    <a:lnTo>
                      <a:pt x="68" y="80"/>
                    </a:lnTo>
                    <a:lnTo>
                      <a:pt x="68" y="88"/>
                    </a:lnTo>
                    <a:lnTo>
                      <a:pt x="68" y="96"/>
                    </a:lnTo>
                    <a:lnTo>
                      <a:pt x="78" y="102"/>
                    </a:lnTo>
                    <a:lnTo>
                      <a:pt x="85" y="109"/>
                    </a:lnTo>
                    <a:lnTo>
                      <a:pt x="85" y="117"/>
                    </a:lnTo>
                    <a:lnTo>
                      <a:pt x="85" y="124"/>
                    </a:lnTo>
                    <a:lnTo>
                      <a:pt x="85" y="132"/>
                    </a:lnTo>
                    <a:lnTo>
                      <a:pt x="78" y="139"/>
                    </a:lnTo>
                    <a:lnTo>
                      <a:pt x="68" y="139"/>
                    </a:lnTo>
                    <a:lnTo>
                      <a:pt x="59" y="145"/>
                    </a:lnTo>
                    <a:lnTo>
                      <a:pt x="52" y="145"/>
                    </a:lnTo>
                    <a:lnTo>
                      <a:pt x="35" y="153"/>
                    </a:lnTo>
                    <a:lnTo>
                      <a:pt x="26" y="161"/>
                    </a:lnTo>
                    <a:lnTo>
                      <a:pt x="17" y="161"/>
                    </a:lnTo>
                    <a:lnTo>
                      <a:pt x="9" y="169"/>
                    </a:lnTo>
                    <a:lnTo>
                      <a:pt x="9" y="174"/>
                    </a:lnTo>
                    <a:lnTo>
                      <a:pt x="0" y="182"/>
                    </a:lnTo>
                    <a:lnTo>
                      <a:pt x="0" y="190"/>
                    </a:lnTo>
                    <a:lnTo>
                      <a:pt x="0" y="198"/>
                    </a:lnTo>
                    <a:lnTo>
                      <a:pt x="0" y="291"/>
                    </a:lnTo>
                    <a:lnTo>
                      <a:pt x="9" y="306"/>
                    </a:lnTo>
                    <a:lnTo>
                      <a:pt x="9" y="314"/>
                    </a:lnTo>
                    <a:lnTo>
                      <a:pt x="17" y="320"/>
                    </a:lnTo>
                    <a:lnTo>
                      <a:pt x="17" y="334"/>
                    </a:lnTo>
                    <a:lnTo>
                      <a:pt x="26" y="334"/>
                    </a:lnTo>
                    <a:lnTo>
                      <a:pt x="35" y="342"/>
                    </a:lnTo>
                    <a:lnTo>
                      <a:pt x="43" y="350"/>
                    </a:lnTo>
                    <a:lnTo>
                      <a:pt x="52" y="350"/>
                    </a:lnTo>
                    <a:lnTo>
                      <a:pt x="52" y="355"/>
                    </a:lnTo>
                    <a:lnTo>
                      <a:pt x="52" y="218"/>
                    </a:lnTo>
                    <a:lnTo>
                      <a:pt x="52" y="371"/>
                    </a:lnTo>
                    <a:lnTo>
                      <a:pt x="52" y="487"/>
                    </a:lnTo>
                    <a:lnTo>
                      <a:pt x="52" y="495"/>
                    </a:lnTo>
                    <a:lnTo>
                      <a:pt x="52" y="501"/>
                    </a:lnTo>
                    <a:lnTo>
                      <a:pt x="59" y="508"/>
                    </a:lnTo>
                    <a:lnTo>
                      <a:pt x="59" y="516"/>
                    </a:lnTo>
                    <a:lnTo>
                      <a:pt x="68" y="516"/>
                    </a:lnTo>
                    <a:lnTo>
                      <a:pt x="68" y="524"/>
                    </a:lnTo>
                    <a:lnTo>
                      <a:pt x="78" y="524"/>
                    </a:lnTo>
                    <a:lnTo>
                      <a:pt x="85" y="524"/>
                    </a:lnTo>
                    <a:lnTo>
                      <a:pt x="92" y="524"/>
                    </a:lnTo>
                    <a:lnTo>
                      <a:pt x="102" y="524"/>
                    </a:lnTo>
                    <a:lnTo>
                      <a:pt x="111" y="516"/>
                    </a:lnTo>
                    <a:lnTo>
                      <a:pt x="120" y="508"/>
                    </a:lnTo>
                    <a:lnTo>
                      <a:pt x="126" y="501"/>
                    </a:lnTo>
                    <a:lnTo>
                      <a:pt x="126" y="495"/>
                    </a:lnTo>
                    <a:lnTo>
                      <a:pt x="126" y="487"/>
                    </a:lnTo>
                    <a:lnTo>
                      <a:pt x="126" y="291"/>
                    </a:lnTo>
                    <a:lnTo>
                      <a:pt x="126" y="487"/>
                    </a:lnTo>
                    <a:lnTo>
                      <a:pt x="126" y="495"/>
                    </a:lnTo>
                    <a:lnTo>
                      <a:pt x="126" y="501"/>
                    </a:lnTo>
                    <a:lnTo>
                      <a:pt x="126" y="508"/>
                    </a:lnTo>
                    <a:lnTo>
                      <a:pt x="135" y="508"/>
                    </a:lnTo>
                    <a:lnTo>
                      <a:pt x="135" y="516"/>
                    </a:lnTo>
                    <a:lnTo>
                      <a:pt x="144" y="516"/>
                    </a:lnTo>
                    <a:lnTo>
                      <a:pt x="144" y="524"/>
                    </a:lnTo>
                    <a:lnTo>
                      <a:pt x="153" y="524"/>
                    </a:lnTo>
                    <a:lnTo>
                      <a:pt x="161" y="524"/>
                    </a:lnTo>
                    <a:lnTo>
                      <a:pt x="168" y="524"/>
                    </a:lnTo>
                    <a:lnTo>
                      <a:pt x="177" y="524"/>
                    </a:lnTo>
                    <a:lnTo>
                      <a:pt x="186" y="516"/>
                    </a:lnTo>
                    <a:lnTo>
                      <a:pt x="194" y="508"/>
                    </a:lnTo>
                    <a:lnTo>
                      <a:pt x="194" y="501"/>
                    </a:lnTo>
                    <a:lnTo>
                      <a:pt x="194" y="495"/>
                    </a:lnTo>
                    <a:lnTo>
                      <a:pt x="194" y="487"/>
                    </a:lnTo>
                    <a:lnTo>
                      <a:pt x="194" y="371"/>
                    </a:lnTo>
                    <a:lnTo>
                      <a:pt x="194" y="218"/>
                    </a:lnTo>
                    <a:lnTo>
                      <a:pt x="194" y="355"/>
                    </a:lnTo>
                    <a:lnTo>
                      <a:pt x="203" y="350"/>
                    </a:lnTo>
                    <a:lnTo>
                      <a:pt x="210" y="350"/>
                    </a:lnTo>
                    <a:lnTo>
                      <a:pt x="210" y="342"/>
                    </a:lnTo>
                    <a:lnTo>
                      <a:pt x="220" y="334"/>
                    </a:lnTo>
                    <a:lnTo>
                      <a:pt x="227" y="326"/>
                    </a:lnTo>
                    <a:lnTo>
                      <a:pt x="236" y="320"/>
                    </a:lnTo>
                    <a:lnTo>
                      <a:pt x="245" y="314"/>
                    </a:lnTo>
                    <a:lnTo>
                      <a:pt x="245" y="306"/>
                    </a:lnTo>
                    <a:lnTo>
                      <a:pt x="245" y="291"/>
                    </a:lnTo>
                    <a:lnTo>
                      <a:pt x="245" y="198"/>
                    </a:lnTo>
                    <a:lnTo>
                      <a:pt x="245" y="190"/>
                    </a:lnTo>
                    <a:lnTo>
                      <a:pt x="245" y="182"/>
                    </a:lnTo>
                    <a:lnTo>
                      <a:pt x="245" y="174"/>
                    </a:lnTo>
                    <a:lnTo>
                      <a:pt x="245" y="169"/>
                    </a:lnTo>
                    <a:lnTo>
                      <a:pt x="236" y="161"/>
                    </a:lnTo>
                    <a:lnTo>
                      <a:pt x="227" y="161"/>
                    </a:lnTo>
                    <a:lnTo>
                      <a:pt x="220" y="153"/>
                    </a:lnTo>
                    <a:lnTo>
                      <a:pt x="203" y="145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146" name="Group 377"/>
              <p:cNvGrpSpPr>
                <a:grpSpLocks/>
              </p:cNvGrpSpPr>
              <p:nvPr/>
            </p:nvGrpSpPr>
            <p:grpSpPr bwMode="auto">
              <a:xfrm>
                <a:off x="3781" y="2596"/>
                <a:ext cx="123" cy="261"/>
                <a:chOff x="3781" y="2596"/>
                <a:chExt cx="123" cy="261"/>
              </a:xfrm>
            </p:grpSpPr>
            <p:sp>
              <p:nvSpPr>
                <p:cNvPr id="147" name="Freeform 378"/>
                <p:cNvSpPr>
                  <a:spLocks/>
                </p:cNvSpPr>
                <p:nvPr/>
              </p:nvSpPr>
              <p:spPr bwMode="auto">
                <a:xfrm>
                  <a:off x="3781" y="2596"/>
                  <a:ext cx="123" cy="261"/>
                </a:xfrm>
                <a:custGeom>
                  <a:avLst/>
                  <a:gdLst>
                    <a:gd name="T0" fmla="*/ 1 w 245"/>
                    <a:gd name="T1" fmla="*/ 0 h 524"/>
                    <a:gd name="T2" fmla="*/ 1 w 245"/>
                    <a:gd name="T3" fmla="*/ 0 h 524"/>
                    <a:gd name="T4" fmla="*/ 1 w 245"/>
                    <a:gd name="T5" fmla="*/ 0 h 524"/>
                    <a:gd name="T6" fmla="*/ 1 w 245"/>
                    <a:gd name="T7" fmla="*/ 0 h 524"/>
                    <a:gd name="T8" fmla="*/ 1 w 245"/>
                    <a:gd name="T9" fmla="*/ 0 h 524"/>
                    <a:gd name="T10" fmla="*/ 1 w 245"/>
                    <a:gd name="T11" fmla="*/ 0 h 524"/>
                    <a:gd name="T12" fmla="*/ 1 w 245"/>
                    <a:gd name="T13" fmla="*/ 0 h 524"/>
                    <a:gd name="T14" fmla="*/ 1 w 245"/>
                    <a:gd name="T15" fmla="*/ 0 h 524"/>
                    <a:gd name="T16" fmla="*/ 1 w 245"/>
                    <a:gd name="T17" fmla="*/ 0 h 524"/>
                    <a:gd name="T18" fmla="*/ 1 w 245"/>
                    <a:gd name="T19" fmla="*/ 0 h 524"/>
                    <a:gd name="T20" fmla="*/ 1 w 245"/>
                    <a:gd name="T21" fmla="*/ 0 h 524"/>
                    <a:gd name="T22" fmla="*/ 1 w 245"/>
                    <a:gd name="T23" fmla="*/ 0 h 524"/>
                    <a:gd name="T24" fmla="*/ 1 w 245"/>
                    <a:gd name="T25" fmla="*/ 0 h 524"/>
                    <a:gd name="T26" fmla="*/ 1 w 245"/>
                    <a:gd name="T27" fmla="*/ 0 h 524"/>
                    <a:gd name="T28" fmla="*/ 1 w 245"/>
                    <a:gd name="T29" fmla="*/ 0 h 524"/>
                    <a:gd name="T30" fmla="*/ 1 w 245"/>
                    <a:gd name="T31" fmla="*/ 0 h 524"/>
                    <a:gd name="T32" fmla="*/ 1 w 245"/>
                    <a:gd name="T33" fmla="*/ 0 h 524"/>
                    <a:gd name="T34" fmla="*/ 1 w 245"/>
                    <a:gd name="T35" fmla="*/ 0 h 524"/>
                    <a:gd name="T36" fmla="*/ 1 w 245"/>
                    <a:gd name="T37" fmla="*/ 0 h 524"/>
                    <a:gd name="T38" fmla="*/ 1 w 245"/>
                    <a:gd name="T39" fmla="*/ 0 h 524"/>
                    <a:gd name="T40" fmla="*/ 1 w 245"/>
                    <a:gd name="T41" fmla="*/ 0 h 524"/>
                    <a:gd name="T42" fmla="*/ 1 w 245"/>
                    <a:gd name="T43" fmla="*/ 0 h 524"/>
                    <a:gd name="T44" fmla="*/ 1 w 245"/>
                    <a:gd name="T45" fmla="*/ 0 h 524"/>
                    <a:gd name="T46" fmla="*/ 1 w 245"/>
                    <a:gd name="T47" fmla="*/ 0 h 524"/>
                    <a:gd name="T48" fmla="*/ 1 w 245"/>
                    <a:gd name="T49" fmla="*/ 0 h 524"/>
                    <a:gd name="T50" fmla="*/ 1 w 245"/>
                    <a:gd name="T51" fmla="*/ 0 h 524"/>
                    <a:gd name="T52" fmla="*/ 1 w 245"/>
                    <a:gd name="T53" fmla="*/ 0 h 524"/>
                    <a:gd name="T54" fmla="*/ 0 w 245"/>
                    <a:gd name="T55" fmla="*/ 0 h 524"/>
                    <a:gd name="T56" fmla="*/ 0 w 245"/>
                    <a:gd name="T57" fmla="*/ 0 h 524"/>
                    <a:gd name="T58" fmla="*/ 1 w 245"/>
                    <a:gd name="T59" fmla="*/ 0 h 524"/>
                    <a:gd name="T60" fmla="*/ 1 w 245"/>
                    <a:gd name="T61" fmla="*/ 0 h 524"/>
                    <a:gd name="T62" fmla="*/ 1 w 245"/>
                    <a:gd name="T63" fmla="*/ 0 h 524"/>
                    <a:gd name="T64" fmla="*/ 1 w 245"/>
                    <a:gd name="T65" fmla="*/ 0 h 524"/>
                    <a:gd name="T66" fmla="*/ 1 w 245"/>
                    <a:gd name="T67" fmla="*/ 0 h 524"/>
                    <a:gd name="T68" fmla="*/ 1 w 245"/>
                    <a:gd name="T69" fmla="*/ 0 h 524"/>
                    <a:gd name="T70" fmla="*/ 1 w 245"/>
                    <a:gd name="T71" fmla="*/ 0 h 524"/>
                    <a:gd name="T72" fmla="*/ 1 w 245"/>
                    <a:gd name="T73" fmla="*/ 0 h 524"/>
                    <a:gd name="T74" fmla="*/ 1 w 245"/>
                    <a:gd name="T75" fmla="*/ 0 h 524"/>
                    <a:gd name="T76" fmla="*/ 1 w 245"/>
                    <a:gd name="T77" fmla="*/ 0 h 524"/>
                    <a:gd name="T78" fmla="*/ 1 w 245"/>
                    <a:gd name="T79" fmla="*/ 0 h 524"/>
                    <a:gd name="T80" fmla="*/ 1 w 245"/>
                    <a:gd name="T81" fmla="*/ 0 h 524"/>
                    <a:gd name="T82" fmla="*/ 1 w 245"/>
                    <a:gd name="T83" fmla="*/ 0 h 524"/>
                    <a:gd name="T84" fmla="*/ 1 w 245"/>
                    <a:gd name="T85" fmla="*/ 0 h 524"/>
                    <a:gd name="T86" fmla="*/ 1 w 245"/>
                    <a:gd name="T87" fmla="*/ 0 h 524"/>
                    <a:gd name="T88" fmla="*/ 1 w 245"/>
                    <a:gd name="T89" fmla="*/ 0 h 524"/>
                    <a:gd name="T90" fmla="*/ 1 w 245"/>
                    <a:gd name="T91" fmla="*/ 0 h 524"/>
                    <a:gd name="T92" fmla="*/ 1 w 245"/>
                    <a:gd name="T93" fmla="*/ 0 h 524"/>
                    <a:gd name="T94" fmla="*/ 1 w 245"/>
                    <a:gd name="T95" fmla="*/ 0 h 524"/>
                    <a:gd name="T96" fmla="*/ 1 w 245"/>
                    <a:gd name="T97" fmla="*/ 0 h 524"/>
                    <a:gd name="T98" fmla="*/ 1 w 245"/>
                    <a:gd name="T99" fmla="*/ 0 h 524"/>
                    <a:gd name="T100" fmla="*/ 1 w 245"/>
                    <a:gd name="T101" fmla="*/ 0 h 524"/>
                    <a:gd name="T102" fmla="*/ 1 w 245"/>
                    <a:gd name="T103" fmla="*/ 0 h 524"/>
                    <a:gd name="T104" fmla="*/ 1 w 245"/>
                    <a:gd name="T105" fmla="*/ 0 h 524"/>
                    <a:gd name="T106" fmla="*/ 1 w 245"/>
                    <a:gd name="T107" fmla="*/ 0 h 524"/>
                    <a:gd name="T108" fmla="*/ 1 w 245"/>
                    <a:gd name="T109" fmla="*/ 0 h 524"/>
                    <a:gd name="T110" fmla="*/ 1 w 245"/>
                    <a:gd name="T111" fmla="*/ 0 h 524"/>
                    <a:gd name="T112" fmla="*/ 1 w 245"/>
                    <a:gd name="T113" fmla="*/ 0 h 524"/>
                    <a:gd name="T114" fmla="*/ 1 w 245"/>
                    <a:gd name="T115" fmla="*/ 0 h 524"/>
                    <a:gd name="T116" fmla="*/ 1 w 245"/>
                    <a:gd name="T117" fmla="*/ 0 h 524"/>
                    <a:gd name="T118" fmla="*/ 1 w 245"/>
                    <a:gd name="T119" fmla="*/ 0 h 524"/>
                    <a:gd name="T120" fmla="*/ 1 w 245"/>
                    <a:gd name="T121" fmla="*/ 0 h 524"/>
                    <a:gd name="T122" fmla="*/ 1 w 245"/>
                    <a:gd name="T123" fmla="*/ 0 h 524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4">
                      <a:moveTo>
                        <a:pt x="203" y="145"/>
                      </a:moveTo>
                      <a:lnTo>
                        <a:pt x="203" y="145"/>
                      </a:lnTo>
                      <a:lnTo>
                        <a:pt x="194" y="145"/>
                      </a:lnTo>
                      <a:lnTo>
                        <a:pt x="186" y="139"/>
                      </a:lnTo>
                      <a:lnTo>
                        <a:pt x="177" y="139"/>
                      </a:lnTo>
                      <a:lnTo>
                        <a:pt x="168" y="132"/>
                      </a:lnTo>
                      <a:lnTo>
                        <a:pt x="161" y="124"/>
                      </a:lnTo>
                      <a:lnTo>
                        <a:pt x="161" y="117"/>
                      </a:lnTo>
                      <a:lnTo>
                        <a:pt x="161" y="109"/>
                      </a:lnTo>
                      <a:lnTo>
                        <a:pt x="168" y="109"/>
                      </a:lnTo>
                      <a:lnTo>
                        <a:pt x="177" y="102"/>
                      </a:lnTo>
                      <a:lnTo>
                        <a:pt x="177" y="96"/>
                      </a:lnTo>
                      <a:lnTo>
                        <a:pt x="186" y="88"/>
                      </a:lnTo>
                      <a:lnTo>
                        <a:pt x="186" y="80"/>
                      </a:lnTo>
                      <a:lnTo>
                        <a:pt x="186" y="74"/>
                      </a:lnTo>
                      <a:lnTo>
                        <a:pt x="186" y="66"/>
                      </a:lnTo>
                      <a:lnTo>
                        <a:pt x="186" y="51"/>
                      </a:lnTo>
                      <a:lnTo>
                        <a:pt x="186" y="45"/>
                      </a:lnTo>
                      <a:lnTo>
                        <a:pt x="186" y="37"/>
                      </a:lnTo>
                      <a:lnTo>
                        <a:pt x="177" y="29"/>
                      </a:lnTo>
                      <a:lnTo>
                        <a:pt x="168" y="23"/>
                      </a:lnTo>
                      <a:lnTo>
                        <a:pt x="161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5" y="0"/>
                      </a:lnTo>
                      <a:lnTo>
                        <a:pt x="126" y="0"/>
                      </a:lnTo>
                      <a:lnTo>
                        <a:pt x="120" y="0"/>
                      </a:lnTo>
                      <a:lnTo>
                        <a:pt x="102" y="8"/>
                      </a:lnTo>
                      <a:lnTo>
                        <a:pt x="92" y="8"/>
                      </a:lnTo>
                      <a:lnTo>
                        <a:pt x="85" y="16"/>
                      </a:lnTo>
                      <a:lnTo>
                        <a:pt x="78" y="23"/>
                      </a:lnTo>
                      <a:lnTo>
                        <a:pt x="78" y="29"/>
                      </a:lnTo>
                      <a:lnTo>
                        <a:pt x="68" y="37"/>
                      </a:lnTo>
                      <a:lnTo>
                        <a:pt x="68" y="45"/>
                      </a:lnTo>
                      <a:lnTo>
                        <a:pt x="59" y="51"/>
                      </a:lnTo>
                      <a:lnTo>
                        <a:pt x="59" y="66"/>
                      </a:lnTo>
                      <a:lnTo>
                        <a:pt x="59" y="74"/>
                      </a:lnTo>
                      <a:lnTo>
                        <a:pt x="68" y="80"/>
                      </a:lnTo>
                      <a:lnTo>
                        <a:pt x="68" y="88"/>
                      </a:lnTo>
                      <a:lnTo>
                        <a:pt x="68" y="96"/>
                      </a:lnTo>
                      <a:lnTo>
                        <a:pt x="78" y="102"/>
                      </a:lnTo>
                      <a:lnTo>
                        <a:pt x="85" y="109"/>
                      </a:lnTo>
                      <a:lnTo>
                        <a:pt x="85" y="117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8" y="139"/>
                      </a:lnTo>
                      <a:lnTo>
                        <a:pt x="68" y="139"/>
                      </a:lnTo>
                      <a:lnTo>
                        <a:pt x="59" y="145"/>
                      </a:lnTo>
                      <a:lnTo>
                        <a:pt x="52" y="145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7" y="161"/>
                      </a:lnTo>
                      <a:lnTo>
                        <a:pt x="9" y="169"/>
                      </a:lnTo>
                      <a:lnTo>
                        <a:pt x="9" y="174"/>
                      </a:lnTo>
                      <a:lnTo>
                        <a:pt x="0" y="182"/>
                      </a:lnTo>
                      <a:lnTo>
                        <a:pt x="0" y="190"/>
                      </a:lnTo>
                      <a:lnTo>
                        <a:pt x="0" y="198"/>
                      </a:lnTo>
                      <a:lnTo>
                        <a:pt x="0" y="291"/>
                      </a:lnTo>
                      <a:lnTo>
                        <a:pt x="9" y="306"/>
                      </a:lnTo>
                      <a:lnTo>
                        <a:pt x="9" y="314"/>
                      </a:lnTo>
                      <a:lnTo>
                        <a:pt x="17" y="320"/>
                      </a:lnTo>
                      <a:lnTo>
                        <a:pt x="17" y="334"/>
                      </a:lnTo>
                      <a:lnTo>
                        <a:pt x="26" y="334"/>
                      </a:lnTo>
                      <a:lnTo>
                        <a:pt x="35" y="342"/>
                      </a:lnTo>
                      <a:lnTo>
                        <a:pt x="43" y="350"/>
                      </a:lnTo>
                      <a:lnTo>
                        <a:pt x="52" y="350"/>
                      </a:lnTo>
                      <a:lnTo>
                        <a:pt x="52" y="355"/>
                      </a:lnTo>
                      <a:lnTo>
                        <a:pt x="52" y="218"/>
                      </a:lnTo>
                      <a:lnTo>
                        <a:pt x="52" y="371"/>
                      </a:lnTo>
                      <a:lnTo>
                        <a:pt x="52" y="487"/>
                      </a:lnTo>
                      <a:lnTo>
                        <a:pt x="52" y="495"/>
                      </a:lnTo>
                      <a:lnTo>
                        <a:pt x="52" y="501"/>
                      </a:lnTo>
                      <a:lnTo>
                        <a:pt x="59" y="508"/>
                      </a:lnTo>
                      <a:lnTo>
                        <a:pt x="59" y="516"/>
                      </a:lnTo>
                      <a:lnTo>
                        <a:pt x="68" y="516"/>
                      </a:lnTo>
                      <a:lnTo>
                        <a:pt x="68" y="524"/>
                      </a:lnTo>
                      <a:lnTo>
                        <a:pt x="78" y="524"/>
                      </a:lnTo>
                      <a:lnTo>
                        <a:pt x="85" y="524"/>
                      </a:lnTo>
                      <a:lnTo>
                        <a:pt x="92" y="524"/>
                      </a:lnTo>
                      <a:lnTo>
                        <a:pt x="102" y="524"/>
                      </a:lnTo>
                      <a:lnTo>
                        <a:pt x="111" y="516"/>
                      </a:lnTo>
                      <a:lnTo>
                        <a:pt x="120" y="508"/>
                      </a:lnTo>
                      <a:lnTo>
                        <a:pt x="126" y="501"/>
                      </a:lnTo>
                      <a:lnTo>
                        <a:pt x="126" y="495"/>
                      </a:lnTo>
                      <a:lnTo>
                        <a:pt x="126" y="487"/>
                      </a:lnTo>
                      <a:lnTo>
                        <a:pt x="126" y="291"/>
                      </a:lnTo>
                      <a:lnTo>
                        <a:pt x="126" y="487"/>
                      </a:lnTo>
                      <a:lnTo>
                        <a:pt x="126" y="495"/>
                      </a:lnTo>
                      <a:lnTo>
                        <a:pt x="126" y="501"/>
                      </a:lnTo>
                      <a:lnTo>
                        <a:pt x="126" y="508"/>
                      </a:lnTo>
                      <a:lnTo>
                        <a:pt x="135" y="508"/>
                      </a:lnTo>
                      <a:lnTo>
                        <a:pt x="135" y="516"/>
                      </a:lnTo>
                      <a:lnTo>
                        <a:pt x="144" y="516"/>
                      </a:lnTo>
                      <a:lnTo>
                        <a:pt x="144" y="524"/>
                      </a:lnTo>
                      <a:lnTo>
                        <a:pt x="153" y="524"/>
                      </a:lnTo>
                      <a:lnTo>
                        <a:pt x="161" y="524"/>
                      </a:lnTo>
                      <a:lnTo>
                        <a:pt x="168" y="524"/>
                      </a:lnTo>
                      <a:lnTo>
                        <a:pt x="177" y="524"/>
                      </a:lnTo>
                      <a:lnTo>
                        <a:pt x="186" y="516"/>
                      </a:lnTo>
                      <a:lnTo>
                        <a:pt x="194" y="508"/>
                      </a:lnTo>
                      <a:lnTo>
                        <a:pt x="194" y="501"/>
                      </a:lnTo>
                      <a:lnTo>
                        <a:pt x="194" y="495"/>
                      </a:lnTo>
                      <a:lnTo>
                        <a:pt x="194" y="487"/>
                      </a:lnTo>
                      <a:lnTo>
                        <a:pt x="194" y="371"/>
                      </a:lnTo>
                      <a:lnTo>
                        <a:pt x="194" y="218"/>
                      </a:lnTo>
                      <a:lnTo>
                        <a:pt x="194" y="355"/>
                      </a:lnTo>
                      <a:lnTo>
                        <a:pt x="203" y="350"/>
                      </a:lnTo>
                      <a:lnTo>
                        <a:pt x="210" y="350"/>
                      </a:lnTo>
                      <a:lnTo>
                        <a:pt x="210" y="342"/>
                      </a:lnTo>
                      <a:lnTo>
                        <a:pt x="220" y="334"/>
                      </a:lnTo>
                      <a:lnTo>
                        <a:pt x="227" y="326"/>
                      </a:lnTo>
                      <a:lnTo>
                        <a:pt x="236" y="320"/>
                      </a:lnTo>
                      <a:lnTo>
                        <a:pt x="245" y="314"/>
                      </a:lnTo>
                      <a:lnTo>
                        <a:pt x="245" y="306"/>
                      </a:lnTo>
                      <a:lnTo>
                        <a:pt x="245" y="291"/>
                      </a:lnTo>
                      <a:lnTo>
                        <a:pt x="245" y="198"/>
                      </a:lnTo>
                      <a:lnTo>
                        <a:pt x="245" y="190"/>
                      </a:lnTo>
                      <a:lnTo>
                        <a:pt x="245" y="182"/>
                      </a:lnTo>
                      <a:lnTo>
                        <a:pt x="245" y="174"/>
                      </a:lnTo>
                      <a:lnTo>
                        <a:pt x="245" y="169"/>
                      </a:lnTo>
                      <a:lnTo>
                        <a:pt x="236" y="161"/>
                      </a:lnTo>
                      <a:lnTo>
                        <a:pt x="227" y="161"/>
                      </a:lnTo>
                      <a:lnTo>
                        <a:pt x="220" y="153"/>
                      </a:lnTo>
                      <a:lnTo>
                        <a:pt x="203" y="145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148" name="Freeform 379"/>
                <p:cNvSpPr>
                  <a:spLocks/>
                </p:cNvSpPr>
                <p:nvPr/>
              </p:nvSpPr>
              <p:spPr bwMode="auto">
                <a:xfrm>
                  <a:off x="3781" y="2596"/>
                  <a:ext cx="123" cy="261"/>
                </a:xfrm>
                <a:custGeom>
                  <a:avLst/>
                  <a:gdLst>
                    <a:gd name="T0" fmla="*/ 1 w 245"/>
                    <a:gd name="T1" fmla="*/ 0 h 524"/>
                    <a:gd name="T2" fmla="*/ 1 w 245"/>
                    <a:gd name="T3" fmla="*/ 0 h 524"/>
                    <a:gd name="T4" fmla="*/ 1 w 245"/>
                    <a:gd name="T5" fmla="*/ 0 h 524"/>
                    <a:gd name="T6" fmla="*/ 1 w 245"/>
                    <a:gd name="T7" fmla="*/ 0 h 524"/>
                    <a:gd name="T8" fmla="*/ 1 w 245"/>
                    <a:gd name="T9" fmla="*/ 0 h 524"/>
                    <a:gd name="T10" fmla="*/ 1 w 245"/>
                    <a:gd name="T11" fmla="*/ 0 h 524"/>
                    <a:gd name="T12" fmla="*/ 1 w 245"/>
                    <a:gd name="T13" fmla="*/ 0 h 524"/>
                    <a:gd name="T14" fmla="*/ 1 w 245"/>
                    <a:gd name="T15" fmla="*/ 0 h 524"/>
                    <a:gd name="T16" fmla="*/ 1 w 245"/>
                    <a:gd name="T17" fmla="*/ 0 h 524"/>
                    <a:gd name="T18" fmla="*/ 1 w 245"/>
                    <a:gd name="T19" fmla="*/ 0 h 524"/>
                    <a:gd name="T20" fmla="*/ 1 w 245"/>
                    <a:gd name="T21" fmla="*/ 0 h 524"/>
                    <a:gd name="T22" fmla="*/ 1 w 245"/>
                    <a:gd name="T23" fmla="*/ 0 h 524"/>
                    <a:gd name="T24" fmla="*/ 1 w 245"/>
                    <a:gd name="T25" fmla="*/ 0 h 524"/>
                    <a:gd name="T26" fmla="*/ 1 w 245"/>
                    <a:gd name="T27" fmla="*/ 0 h 524"/>
                    <a:gd name="T28" fmla="*/ 1 w 245"/>
                    <a:gd name="T29" fmla="*/ 0 h 524"/>
                    <a:gd name="T30" fmla="*/ 1 w 245"/>
                    <a:gd name="T31" fmla="*/ 0 h 524"/>
                    <a:gd name="T32" fmla="*/ 1 w 245"/>
                    <a:gd name="T33" fmla="*/ 0 h 524"/>
                    <a:gd name="T34" fmla="*/ 1 w 245"/>
                    <a:gd name="T35" fmla="*/ 0 h 524"/>
                    <a:gd name="T36" fmla="*/ 1 w 245"/>
                    <a:gd name="T37" fmla="*/ 0 h 524"/>
                    <a:gd name="T38" fmla="*/ 1 w 245"/>
                    <a:gd name="T39" fmla="*/ 0 h 524"/>
                    <a:gd name="T40" fmla="*/ 1 w 245"/>
                    <a:gd name="T41" fmla="*/ 0 h 524"/>
                    <a:gd name="T42" fmla="*/ 1 w 245"/>
                    <a:gd name="T43" fmla="*/ 0 h 524"/>
                    <a:gd name="T44" fmla="*/ 1 w 245"/>
                    <a:gd name="T45" fmla="*/ 0 h 524"/>
                    <a:gd name="T46" fmla="*/ 1 w 245"/>
                    <a:gd name="T47" fmla="*/ 0 h 524"/>
                    <a:gd name="T48" fmla="*/ 1 w 245"/>
                    <a:gd name="T49" fmla="*/ 0 h 524"/>
                    <a:gd name="T50" fmla="*/ 1 w 245"/>
                    <a:gd name="T51" fmla="*/ 0 h 524"/>
                    <a:gd name="T52" fmla="*/ 1 w 245"/>
                    <a:gd name="T53" fmla="*/ 0 h 524"/>
                    <a:gd name="T54" fmla="*/ 0 w 245"/>
                    <a:gd name="T55" fmla="*/ 0 h 524"/>
                    <a:gd name="T56" fmla="*/ 0 w 245"/>
                    <a:gd name="T57" fmla="*/ 0 h 524"/>
                    <a:gd name="T58" fmla="*/ 1 w 245"/>
                    <a:gd name="T59" fmla="*/ 0 h 524"/>
                    <a:gd name="T60" fmla="*/ 1 w 245"/>
                    <a:gd name="T61" fmla="*/ 0 h 524"/>
                    <a:gd name="T62" fmla="*/ 1 w 245"/>
                    <a:gd name="T63" fmla="*/ 0 h 524"/>
                    <a:gd name="T64" fmla="*/ 1 w 245"/>
                    <a:gd name="T65" fmla="*/ 0 h 524"/>
                    <a:gd name="T66" fmla="*/ 1 w 245"/>
                    <a:gd name="T67" fmla="*/ 0 h 524"/>
                    <a:gd name="T68" fmla="*/ 1 w 245"/>
                    <a:gd name="T69" fmla="*/ 0 h 524"/>
                    <a:gd name="T70" fmla="*/ 1 w 245"/>
                    <a:gd name="T71" fmla="*/ 0 h 524"/>
                    <a:gd name="T72" fmla="*/ 1 w 245"/>
                    <a:gd name="T73" fmla="*/ 0 h 524"/>
                    <a:gd name="T74" fmla="*/ 1 w 245"/>
                    <a:gd name="T75" fmla="*/ 0 h 524"/>
                    <a:gd name="T76" fmla="*/ 1 w 245"/>
                    <a:gd name="T77" fmla="*/ 0 h 524"/>
                    <a:gd name="T78" fmla="*/ 1 w 245"/>
                    <a:gd name="T79" fmla="*/ 0 h 524"/>
                    <a:gd name="T80" fmla="*/ 1 w 245"/>
                    <a:gd name="T81" fmla="*/ 0 h 524"/>
                    <a:gd name="T82" fmla="*/ 1 w 245"/>
                    <a:gd name="T83" fmla="*/ 0 h 524"/>
                    <a:gd name="T84" fmla="*/ 1 w 245"/>
                    <a:gd name="T85" fmla="*/ 0 h 524"/>
                    <a:gd name="T86" fmla="*/ 1 w 245"/>
                    <a:gd name="T87" fmla="*/ 0 h 524"/>
                    <a:gd name="T88" fmla="*/ 1 w 245"/>
                    <a:gd name="T89" fmla="*/ 0 h 524"/>
                    <a:gd name="T90" fmla="*/ 1 w 245"/>
                    <a:gd name="T91" fmla="*/ 0 h 524"/>
                    <a:gd name="T92" fmla="*/ 1 w 245"/>
                    <a:gd name="T93" fmla="*/ 0 h 524"/>
                    <a:gd name="T94" fmla="*/ 1 w 245"/>
                    <a:gd name="T95" fmla="*/ 0 h 524"/>
                    <a:gd name="T96" fmla="*/ 1 w 245"/>
                    <a:gd name="T97" fmla="*/ 0 h 524"/>
                    <a:gd name="T98" fmla="*/ 1 w 245"/>
                    <a:gd name="T99" fmla="*/ 0 h 524"/>
                    <a:gd name="T100" fmla="*/ 1 w 245"/>
                    <a:gd name="T101" fmla="*/ 0 h 524"/>
                    <a:gd name="T102" fmla="*/ 1 w 245"/>
                    <a:gd name="T103" fmla="*/ 0 h 524"/>
                    <a:gd name="T104" fmla="*/ 1 w 245"/>
                    <a:gd name="T105" fmla="*/ 0 h 524"/>
                    <a:gd name="T106" fmla="*/ 1 w 245"/>
                    <a:gd name="T107" fmla="*/ 0 h 524"/>
                    <a:gd name="T108" fmla="*/ 1 w 245"/>
                    <a:gd name="T109" fmla="*/ 0 h 524"/>
                    <a:gd name="T110" fmla="*/ 1 w 245"/>
                    <a:gd name="T111" fmla="*/ 0 h 524"/>
                    <a:gd name="T112" fmla="*/ 1 w 245"/>
                    <a:gd name="T113" fmla="*/ 0 h 524"/>
                    <a:gd name="T114" fmla="*/ 1 w 245"/>
                    <a:gd name="T115" fmla="*/ 0 h 524"/>
                    <a:gd name="T116" fmla="*/ 1 w 245"/>
                    <a:gd name="T117" fmla="*/ 0 h 524"/>
                    <a:gd name="T118" fmla="*/ 1 w 245"/>
                    <a:gd name="T119" fmla="*/ 0 h 524"/>
                    <a:gd name="T120" fmla="*/ 1 w 245"/>
                    <a:gd name="T121" fmla="*/ 0 h 524"/>
                    <a:gd name="T122" fmla="*/ 1 w 245"/>
                    <a:gd name="T123" fmla="*/ 0 h 524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4">
                      <a:moveTo>
                        <a:pt x="203" y="145"/>
                      </a:moveTo>
                      <a:lnTo>
                        <a:pt x="203" y="145"/>
                      </a:lnTo>
                      <a:lnTo>
                        <a:pt x="194" y="145"/>
                      </a:lnTo>
                      <a:lnTo>
                        <a:pt x="186" y="139"/>
                      </a:lnTo>
                      <a:lnTo>
                        <a:pt x="177" y="139"/>
                      </a:lnTo>
                      <a:lnTo>
                        <a:pt x="168" y="132"/>
                      </a:lnTo>
                      <a:lnTo>
                        <a:pt x="161" y="124"/>
                      </a:lnTo>
                      <a:lnTo>
                        <a:pt x="161" y="117"/>
                      </a:lnTo>
                      <a:lnTo>
                        <a:pt x="161" y="109"/>
                      </a:lnTo>
                      <a:lnTo>
                        <a:pt x="168" y="109"/>
                      </a:lnTo>
                      <a:lnTo>
                        <a:pt x="177" y="102"/>
                      </a:lnTo>
                      <a:lnTo>
                        <a:pt x="177" y="96"/>
                      </a:lnTo>
                      <a:lnTo>
                        <a:pt x="186" y="88"/>
                      </a:lnTo>
                      <a:lnTo>
                        <a:pt x="186" y="80"/>
                      </a:lnTo>
                      <a:lnTo>
                        <a:pt x="186" y="74"/>
                      </a:lnTo>
                      <a:lnTo>
                        <a:pt x="186" y="66"/>
                      </a:lnTo>
                      <a:lnTo>
                        <a:pt x="186" y="51"/>
                      </a:lnTo>
                      <a:lnTo>
                        <a:pt x="186" y="45"/>
                      </a:lnTo>
                      <a:lnTo>
                        <a:pt x="186" y="37"/>
                      </a:lnTo>
                      <a:lnTo>
                        <a:pt x="177" y="29"/>
                      </a:lnTo>
                      <a:lnTo>
                        <a:pt x="168" y="23"/>
                      </a:lnTo>
                      <a:lnTo>
                        <a:pt x="161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5" y="0"/>
                      </a:lnTo>
                      <a:lnTo>
                        <a:pt x="126" y="0"/>
                      </a:lnTo>
                      <a:lnTo>
                        <a:pt x="120" y="0"/>
                      </a:lnTo>
                      <a:lnTo>
                        <a:pt x="102" y="8"/>
                      </a:lnTo>
                      <a:lnTo>
                        <a:pt x="92" y="8"/>
                      </a:lnTo>
                      <a:lnTo>
                        <a:pt x="85" y="16"/>
                      </a:lnTo>
                      <a:lnTo>
                        <a:pt x="78" y="23"/>
                      </a:lnTo>
                      <a:lnTo>
                        <a:pt x="78" y="29"/>
                      </a:lnTo>
                      <a:lnTo>
                        <a:pt x="68" y="37"/>
                      </a:lnTo>
                      <a:lnTo>
                        <a:pt x="68" y="45"/>
                      </a:lnTo>
                      <a:lnTo>
                        <a:pt x="59" y="51"/>
                      </a:lnTo>
                      <a:lnTo>
                        <a:pt x="59" y="66"/>
                      </a:lnTo>
                      <a:lnTo>
                        <a:pt x="59" y="74"/>
                      </a:lnTo>
                      <a:lnTo>
                        <a:pt x="68" y="80"/>
                      </a:lnTo>
                      <a:lnTo>
                        <a:pt x="68" y="88"/>
                      </a:lnTo>
                      <a:lnTo>
                        <a:pt x="68" y="96"/>
                      </a:lnTo>
                      <a:lnTo>
                        <a:pt x="78" y="102"/>
                      </a:lnTo>
                      <a:lnTo>
                        <a:pt x="85" y="109"/>
                      </a:lnTo>
                      <a:lnTo>
                        <a:pt x="85" y="117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8" y="139"/>
                      </a:lnTo>
                      <a:lnTo>
                        <a:pt x="68" y="139"/>
                      </a:lnTo>
                      <a:lnTo>
                        <a:pt x="59" y="145"/>
                      </a:lnTo>
                      <a:lnTo>
                        <a:pt x="52" y="145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7" y="161"/>
                      </a:lnTo>
                      <a:lnTo>
                        <a:pt x="9" y="169"/>
                      </a:lnTo>
                      <a:lnTo>
                        <a:pt x="9" y="174"/>
                      </a:lnTo>
                      <a:lnTo>
                        <a:pt x="0" y="182"/>
                      </a:lnTo>
                      <a:lnTo>
                        <a:pt x="0" y="190"/>
                      </a:lnTo>
                      <a:lnTo>
                        <a:pt x="0" y="198"/>
                      </a:lnTo>
                      <a:lnTo>
                        <a:pt x="0" y="291"/>
                      </a:lnTo>
                      <a:lnTo>
                        <a:pt x="9" y="306"/>
                      </a:lnTo>
                      <a:lnTo>
                        <a:pt x="9" y="314"/>
                      </a:lnTo>
                      <a:lnTo>
                        <a:pt x="17" y="320"/>
                      </a:lnTo>
                      <a:lnTo>
                        <a:pt x="17" y="334"/>
                      </a:lnTo>
                      <a:lnTo>
                        <a:pt x="26" y="334"/>
                      </a:lnTo>
                      <a:lnTo>
                        <a:pt x="35" y="342"/>
                      </a:lnTo>
                      <a:lnTo>
                        <a:pt x="43" y="350"/>
                      </a:lnTo>
                      <a:lnTo>
                        <a:pt x="52" y="350"/>
                      </a:lnTo>
                      <a:lnTo>
                        <a:pt x="52" y="355"/>
                      </a:lnTo>
                      <a:lnTo>
                        <a:pt x="52" y="218"/>
                      </a:lnTo>
                      <a:lnTo>
                        <a:pt x="52" y="371"/>
                      </a:lnTo>
                      <a:lnTo>
                        <a:pt x="52" y="487"/>
                      </a:lnTo>
                      <a:lnTo>
                        <a:pt x="52" y="495"/>
                      </a:lnTo>
                      <a:lnTo>
                        <a:pt x="52" y="501"/>
                      </a:lnTo>
                      <a:lnTo>
                        <a:pt x="59" y="508"/>
                      </a:lnTo>
                      <a:lnTo>
                        <a:pt x="59" y="516"/>
                      </a:lnTo>
                      <a:lnTo>
                        <a:pt x="68" y="516"/>
                      </a:lnTo>
                      <a:lnTo>
                        <a:pt x="68" y="524"/>
                      </a:lnTo>
                      <a:lnTo>
                        <a:pt x="78" y="524"/>
                      </a:lnTo>
                      <a:lnTo>
                        <a:pt x="85" y="524"/>
                      </a:lnTo>
                      <a:lnTo>
                        <a:pt x="92" y="524"/>
                      </a:lnTo>
                      <a:lnTo>
                        <a:pt x="102" y="524"/>
                      </a:lnTo>
                      <a:lnTo>
                        <a:pt x="111" y="516"/>
                      </a:lnTo>
                      <a:lnTo>
                        <a:pt x="120" y="508"/>
                      </a:lnTo>
                      <a:lnTo>
                        <a:pt x="126" y="501"/>
                      </a:lnTo>
                      <a:lnTo>
                        <a:pt x="126" y="495"/>
                      </a:lnTo>
                      <a:lnTo>
                        <a:pt x="126" y="487"/>
                      </a:lnTo>
                      <a:lnTo>
                        <a:pt x="126" y="291"/>
                      </a:lnTo>
                      <a:lnTo>
                        <a:pt x="126" y="487"/>
                      </a:lnTo>
                      <a:lnTo>
                        <a:pt x="126" y="495"/>
                      </a:lnTo>
                      <a:lnTo>
                        <a:pt x="126" y="501"/>
                      </a:lnTo>
                      <a:lnTo>
                        <a:pt x="126" y="508"/>
                      </a:lnTo>
                      <a:lnTo>
                        <a:pt x="135" y="508"/>
                      </a:lnTo>
                      <a:lnTo>
                        <a:pt x="135" y="516"/>
                      </a:lnTo>
                      <a:lnTo>
                        <a:pt x="144" y="516"/>
                      </a:lnTo>
                      <a:lnTo>
                        <a:pt x="144" y="524"/>
                      </a:lnTo>
                      <a:lnTo>
                        <a:pt x="153" y="524"/>
                      </a:lnTo>
                      <a:lnTo>
                        <a:pt x="161" y="524"/>
                      </a:lnTo>
                      <a:lnTo>
                        <a:pt x="168" y="524"/>
                      </a:lnTo>
                      <a:lnTo>
                        <a:pt x="177" y="524"/>
                      </a:lnTo>
                      <a:lnTo>
                        <a:pt x="186" y="516"/>
                      </a:lnTo>
                      <a:lnTo>
                        <a:pt x="194" y="508"/>
                      </a:lnTo>
                      <a:lnTo>
                        <a:pt x="194" y="501"/>
                      </a:lnTo>
                      <a:lnTo>
                        <a:pt x="194" y="495"/>
                      </a:lnTo>
                      <a:lnTo>
                        <a:pt x="194" y="487"/>
                      </a:lnTo>
                      <a:lnTo>
                        <a:pt x="194" y="371"/>
                      </a:lnTo>
                      <a:lnTo>
                        <a:pt x="194" y="218"/>
                      </a:lnTo>
                      <a:lnTo>
                        <a:pt x="194" y="355"/>
                      </a:lnTo>
                      <a:lnTo>
                        <a:pt x="203" y="350"/>
                      </a:lnTo>
                      <a:lnTo>
                        <a:pt x="210" y="350"/>
                      </a:lnTo>
                      <a:lnTo>
                        <a:pt x="210" y="342"/>
                      </a:lnTo>
                      <a:lnTo>
                        <a:pt x="220" y="334"/>
                      </a:lnTo>
                      <a:lnTo>
                        <a:pt x="227" y="326"/>
                      </a:lnTo>
                      <a:lnTo>
                        <a:pt x="236" y="320"/>
                      </a:lnTo>
                      <a:lnTo>
                        <a:pt x="245" y="314"/>
                      </a:lnTo>
                      <a:lnTo>
                        <a:pt x="245" y="306"/>
                      </a:lnTo>
                      <a:lnTo>
                        <a:pt x="245" y="291"/>
                      </a:lnTo>
                      <a:lnTo>
                        <a:pt x="245" y="198"/>
                      </a:lnTo>
                      <a:lnTo>
                        <a:pt x="245" y="190"/>
                      </a:lnTo>
                      <a:lnTo>
                        <a:pt x="245" y="182"/>
                      </a:lnTo>
                      <a:lnTo>
                        <a:pt x="245" y="174"/>
                      </a:lnTo>
                      <a:lnTo>
                        <a:pt x="245" y="169"/>
                      </a:lnTo>
                      <a:lnTo>
                        <a:pt x="236" y="161"/>
                      </a:lnTo>
                      <a:lnTo>
                        <a:pt x="227" y="161"/>
                      </a:lnTo>
                      <a:lnTo>
                        <a:pt x="220" y="153"/>
                      </a:lnTo>
                      <a:lnTo>
                        <a:pt x="203" y="145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</p:grpSp>
        </p:grpSp>
        <p:sp>
          <p:nvSpPr>
            <p:cNvPr id="93" name="Rectangle 380"/>
            <p:cNvSpPr>
              <a:spLocks noChangeArrowheads="1"/>
            </p:cNvSpPr>
            <p:nvPr/>
          </p:nvSpPr>
          <p:spPr bwMode="auto">
            <a:xfrm>
              <a:off x="3316" y="1340"/>
              <a:ext cx="22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94" name="Rectangle 381"/>
            <p:cNvSpPr>
              <a:spLocks noChangeArrowheads="1"/>
            </p:cNvSpPr>
            <p:nvPr/>
          </p:nvSpPr>
          <p:spPr bwMode="auto">
            <a:xfrm>
              <a:off x="3362" y="1376"/>
              <a:ext cx="11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sz="2900" b="1"/>
                <a:t>1</a:t>
              </a:r>
              <a:endParaRPr kumimoji="1" lang="en-US" sz="1200"/>
            </a:p>
          </p:txBody>
        </p:sp>
        <p:sp>
          <p:nvSpPr>
            <p:cNvPr id="95" name="Rectangle 382"/>
            <p:cNvSpPr>
              <a:spLocks noChangeArrowheads="1"/>
            </p:cNvSpPr>
            <p:nvPr/>
          </p:nvSpPr>
          <p:spPr bwMode="auto">
            <a:xfrm>
              <a:off x="2301" y="2589"/>
              <a:ext cx="234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96" name="Rectangle 383"/>
            <p:cNvSpPr>
              <a:spLocks noChangeArrowheads="1"/>
            </p:cNvSpPr>
            <p:nvPr/>
          </p:nvSpPr>
          <p:spPr bwMode="auto">
            <a:xfrm>
              <a:off x="2344" y="2629"/>
              <a:ext cx="12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sz="3200" b="1"/>
                <a:t>2</a:t>
              </a:r>
              <a:endParaRPr kumimoji="1" lang="en-US" sz="1200"/>
            </a:p>
          </p:txBody>
        </p:sp>
        <p:grpSp>
          <p:nvGrpSpPr>
            <p:cNvPr id="97" name="Group 384"/>
            <p:cNvGrpSpPr>
              <a:grpSpLocks/>
            </p:cNvGrpSpPr>
            <p:nvPr/>
          </p:nvGrpSpPr>
          <p:grpSpPr bwMode="auto">
            <a:xfrm>
              <a:off x="3104" y="1734"/>
              <a:ext cx="451" cy="127"/>
              <a:chOff x="3448" y="1268"/>
              <a:chExt cx="522" cy="141"/>
            </a:xfrm>
          </p:grpSpPr>
          <p:sp>
            <p:nvSpPr>
              <p:cNvPr id="143" name="Freeform 385"/>
              <p:cNvSpPr>
                <a:spLocks/>
              </p:cNvSpPr>
              <p:nvPr/>
            </p:nvSpPr>
            <p:spPr bwMode="auto">
              <a:xfrm>
                <a:off x="3448" y="1268"/>
                <a:ext cx="377" cy="95"/>
              </a:xfrm>
              <a:custGeom>
                <a:avLst/>
                <a:gdLst>
                  <a:gd name="T0" fmla="*/ 1 w 754"/>
                  <a:gd name="T1" fmla="*/ 1 h 189"/>
                  <a:gd name="T2" fmla="*/ 1 w 754"/>
                  <a:gd name="T3" fmla="*/ 1 h 189"/>
                  <a:gd name="T4" fmla="*/ 1 w 754"/>
                  <a:gd name="T5" fmla="*/ 0 h 189"/>
                  <a:gd name="T6" fmla="*/ 0 w 754"/>
                  <a:gd name="T7" fmla="*/ 1 h 189"/>
                  <a:gd name="T8" fmla="*/ 1 w 754"/>
                  <a:gd name="T9" fmla="*/ 1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4" h="189">
                    <a:moveTo>
                      <a:pt x="737" y="189"/>
                    </a:moveTo>
                    <a:lnTo>
                      <a:pt x="754" y="114"/>
                    </a:lnTo>
                    <a:lnTo>
                      <a:pt x="17" y="0"/>
                    </a:lnTo>
                    <a:lnTo>
                      <a:pt x="0" y="75"/>
                    </a:lnTo>
                    <a:lnTo>
                      <a:pt x="737" y="18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44" name="Freeform 386"/>
              <p:cNvSpPr>
                <a:spLocks/>
              </p:cNvSpPr>
              <p:nvPr/>
            </p:nvSpPr>
            <p:spPr bwMode="auto">
              <a:xfrm>
                <a:off x="3805" y="1278"/>
                <a:ext cx="165" cy="131"/>
              </a:xfrm>
              <a:custGeom>
                <a:avLst/>
                <a:gdLst>
                  <a:gd name="T0" fmla="*/ 0 w 330"/>
                  <a:gd name="T1" fmla="*/ 1 h 262"/>
                  <a:gd name="T2" fmla="*/ 1 w 330"/>
                  <a:gd name="T3" fmla="*/ 1 h 262"/>
                  <a:gd name="T4" fmla="*/ 1 w 330"/>
                  <a:gd name="T5" fmla="*/ 0 h 262"/>
                  <a:gd name="T6" fmla="*/ 0 w 330"/>
                  <a:gd name="T7" fmla="*/ 1 h 26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30" h="262">
                    <a:moveTo>
                      <a:pt x="0" y="262"/>
                    </a:moveTo>
                    <a:lnTo>
                      <a:pt x="330" y="178"/>
                    </a:lnTo>
                    <a:lnTo>
                      <a:pt x="55" y="0"/>
                    </a:lnTo>
                    <a:lnTo>
                      <a:pt x="0" y="26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</p:grpSp>
        <p:grpSp>
          <p:nvGrpSpPr>
            <p:cNvPr id="98" name="Group 387"/>
            <p:cNvGrpSpPr>
              <a:grpSpLocks/>
            </p:cNvGrpSpPr>
            <p:nvPr/>
          </p:nvGrpSpPr>
          <p:grpSpPr bwMode="auto">
            <a:xfrm>
              <a:off x="3540" y="1685"/>
              <a:ext cx="1404" cy="661"/>
              <a:chOff x="3909" y="1225"/>
              <a:chExt cx="1624" cy="731"/>
            </a:xfrm>
          </p:grpSpPr>
          <p:grpSp>
            <p:nvGrpSpPr>
              <p:cNvPr id="103" name="Group 388"/>
              <p:cNvGrpSpPr>
                <a:grpSpLocks/>
              </p:cNvGrpSpPr>
              <p:nvPr/>
            </p:nvGrpSpPr>
            <p:grpSpPr bwMode="auto">
              <a:xfrm>
                <a:off x="5204" y="1225"/>
                <a:ext cx="123" cy="262"/>
                <a:chOff x="5204" y="1225"/>
                <a:chExt cx="123" cy="262"/>
              </a:xfrm>
            </p:grpSpPr>
            <p:sp>
              <p:nvSpPr>
                <p:cNvPr id="139" name="Freeform 389"/>
                <p:cNvSpPr>
                  <a:spLocks/>
                </p:cNvSpPr>
                <p:nvPr/>
              </p:nvSpPr>
              <p:spPr bwMode="auto">
                <a:xfrm>
                  <a:off x="5204" y="1225"/>
                  <a:ext cx="123" cy="262"/>
                </a:xfrm>
                <a:custGeom>
                  <a:avLst/>
                  <a:gdLst>
                    <a:gd name="T0" fmla="*/ 1 w 245"/>
                    <a:gd name="T1" fmla="*/ 1 h 523"/>
                    <a:gd name="T2" fmla="*/ 1 w 245"/>
                    <a:gd name="T3" fmla="*/ 1 h 523"/>
                    <a:gd name="T4" fmla="*/ 1 w 245"/>
                    <a:gd name="T5" fmla="*/ 1 h 523"/>
                    <a:gd name="T6" fmla="*/ 1 w 245"/>
                    <a:gd name="T7" fmla="*/ 1 h 523"/>
                    <a:gd name="T8" fmla="*/ 1 w 245"/>
                    <a:gd name="T9" fmla="*/ 1 h 523"/>
                    <a:gd name="T10" fmla="*/ 1 w 245"/>
                    <a:gd name="T11" fmla="*/ 1 h 523"/>
                    <a:gd name="T12" fmla="*/ 1 w 245"/>
                    <a:gd name="T13" fmla="*/ 1 h 523"/>
                    <a:gd name="T14" fmla="*/ 1 w 245"/>
                    <a:gd name="T15" fmla="*/ 1 h 523"/>
                    <a:gd name="T16" fmla="*/ 1 w 245"/>
                    <a:gd name="T17" fmla="*/ 1 h 523"/>
                    <a:gd name="T18" fmla="*/ 1 w 245"/>
                    <a:gd name="T19" fmla="*/ 1 h 523"/>
                    <a:gd name="T20" fmla="*/ 1 w 245"/>
                    <a:gd name="T21" fmla="*/ 1 h 523"/>
                    <a:gd name="T22" fmla="*/ 1 w 245"/>
                    <a:gd name="T23" fmla="*/ 1 h 523"/>
                    <a:gd name="T24" fmla="*/ 1 w 245"/>
                    <a:gd name="T25" fmla="*/ 0 h 523"/>
                    <a:gd name="T26" fmla="*/ 1 w 245"/>
                    <a:gd name="T27" fmla="*/ 1 h 523"/>
                    <a:gd name="T28" fmla="*/ 1 w 245"/>
                    <a:gd name="T29" fmla="*/ 1 h 523"/>
                    <a:gd name="T30" fmla="*/ 1 w 245"/>
                    <a:gd name="T31" fmla="*/ 1 h 523"/>
                    <a:gd name="T32" fmla="*/ 1 w 245"/>
                    <a:gd name="T33" fmla="*/ 1 h 523"/>
                    <a:gd name="T34" fmla="*/ 1 w 245"/>
                    <a:gd name="T35" fmla="*/ 1 h 523"/>
                    <a:gd name="T36" fmla="*/ 1 w 245"/>
                    <a:gd name="T37" fmla="*/ 1 h 523"/>
                    <a:gd name="T38" fmla="*/ 1 w 245"/>
                    <a:gd name="T39" fmla="*/ 1 h 523"/>
                    <a:gd name="T40" fmla="*/ 1 w 245"/>
                    <a:gd name="T41" fmla="*/ 1 h 523"/>
                    <a:gd name="T42" fmla="*/ 1 w 245"/>
                    <a:gd name="T43" fmla="*/ 1 h 523"/>
                    <a:gd name="T44" fmla="*/ 1 w 245"/>
                    <a:gd name="T45" fmla="*/ 1 h 523"/>
                    <a:gd name="T46" fmla="*/ 1 w 245"/>
                    <a:gd name="T47" fmla="*/ 1 h 523"/>
                    <a:gd name="T48" fmla="*/ 1 w 245"/>
                    <a:gd name="T49" fmla="*/ 1 h 523"/>
                    <a:gd name="T50" fmla="*/ 1 w 245"/>
                    <a:gd name="T51" fmla="*/ 1 h 523"/>
                    <a:gd name="T52" fmla="*/ 1 w 245"/>
                    <a:gd name="T53" fmla="*/ 1 h 523"/>
                    <a:gd name="T54" fmla="*/ 0 w 245"/>
                    <a:gd name="T55" fmla="*/ 1 h 523"/>
                    <a:gd name="T56" fmla="*/ 0 w 245"/>
                    <a:gd name="T57" fmla="*/ 1 h 523"/>
                    <a:gd name="T58" fmla="*/ 1 w 245"/>
                    <a:gd name="T59" fmla="*/ 1 h 523"/>
                    <a:gd name="T60" fmla="*/ 1 w 245"/>
                    <a:gd name="T61" fmla="*/ 1 h 523"/>
                    <a:gd name="T62" fmla="*/ 1 w 245"/>
                    <a:gd name="T63" fmla="*/ 1 h 523"/>
                    <a:gd name="T64" fmla="*/ 1 w 245"/>
                    <a:gd name="T65" fmla="*/ 1 h 523"/>
                    <a:gd name="T66" fmla="*/ 1 w 245"/>
                    <a:gd name="T67" fmla="*/ 1 h 523"/>
                    <a:gd name="T68" fmla="*/ 1 w 245"/>
                    <a:gd name="T69" fmla="*/ 1 h 523"/>
                    <a:gd name="T70" fmla="*/ 1 w 245"/>
                    <a:gd name="T71" fmla="*/ 1 h 523"/>
                    <a:gd name="T72" fmla="*/ 1 w 245"/>
                    <a:gd name="T73" fmla="*/ 1 h 523"/>
                    <a:gd name="T74" fmla="*/ 1 w 245"/>
                    <a:gd name="T75" fmla="*/ 1 h 523"/>
                    <a:gd name="T76" fmla="*/ 1 w 245"/>
                    <a:gd name="T77" fmla="*/ 1 h 523"/>
                    <a:gd name="T78" fmla="*/ 1 w 245"/>
                    <a:gd name="T79" fmla="*/ 1 h 523"/>
                    <a:gd name="T80" fmla="*/ 1 w 245"/>
                    <a:gd name="T81" fmla="*/ 1 h 523"/>
                    <a:gd name="T82" fmla="*/ 1 w 245"/>
                    <a:gd name="T83" fmla="*/ 1 h 523"/>
                    <a:gd name="T84" fmla="*/ 1 w 245"/>
                    <a:gd name="T85" fmla="*/ 1 h 523"/>
                    <a:gd name="T86" fmla="*/ 1 w 245"/>
                    <a:gd name="T87" fmla="*/ 1 h 523"/>
                    <a:gd name="T88" fmla="*/ 1 w 245"/>
                    <a:gd name="T89" fmla="*/ 1 h 523"/>
                    <a:gd name="T90" fmla="*/ 1 w 245"/>
                    <a:gd name="T91" fmla="*/ 1 h 523"/>
                    <a:gd name="T92" fmla="*/ 1 w 245"/>
                    <a:gd name="T93" fmla="*/ 1 h 523"/>
                    <a:gd name="T94" fmla="*/ 1 w 245"/>
                    <a:gd name="T95" fmla="*/ 1 h 523"/>
                    <a:gd name="T96" fmla="*/ 1 w 245"/>
                    <a:gd name="T97" fmla="*/ 1 h 523"/>
                    <a:gd name="T98" fmla="*/ 1 w 245"/>
                    <a:gd name="T99" fmla="*/ 1 h 523"/>
                    <a:gd name="T100" fmla="*/ 1 w 245"/>
                    <a:gd name="T101" fmla="*/ 1 h 523"/>
                    <a:gd name="T102" fmla="*/ 1 w 245"/>
                    <a:gd name="T103" fmla="*/ 1 h 523"/>
                    <a:gd name="T104" fmla="*/ 1 w 245"/>
                    <a:gd name="T105" fmla="*/ 1 h 523"/>
                    <a:gd name="T106" fmla="*/ 1 w 245"/>
                    <a:gd name="T107" fmla="*/ 1 h 523"/>
                    <a:gd name="T108" fmla="*/ 1 w 245"/>
                    <a:gd name="T109" fmla="*/ 1 h 523"/>
                    <a:gd name="T110" fmla="*/ 1 w 245"/>
                    <a:gd name="T111" fmla="*/ 1 h 523"/>
                    <a:gd name="T112" fmla="*/ 1 w 245"/>
                    <a:gd name="T113" fmla="*/ 1 h 523"/>
                    <a:gd name="T114" fmla="*/ 1 w 245"/>
                    <a:gd name="T115" fmla="*/ 1 h 523"/>
                    <a:gd name="T116" fmla="*/ 1 w 245"/>
                    <a:gd name="T117" fmla="*/ 1 h 523"/>
                    <a:gd name="T118" fmla="*/ 1 w 245"/>
                    <a:gd name="T119" fmla="*/ 1 h 523"/>
                    <a:gd name="T120" fmla="*/ 1 w 245"/>
                    <a:gd name="T121" fmla="*/ 1 h 523"/>
                    <a:gd name="T122" fmla="*/ 1 w 245"/>
                    <a:gd name="T123" fmla="*/ 1 h 52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3">
                      <a:moveTo>
                        <a:pt x="203" y="145"/>
                      </a:moveTo>
                      <a:lnTo>
                        <a:pt x="203" y="145"/>
                      </a:lnTo>
                      <a:lnTo>
                        <a:pt x="193" y="145"/>
                      </a:lnTo>
                      <a:lnTo>
                        <a:pt x="186" y="138"/>
                      </a:lnTo>
                      <a:lnTo>
                        <a:pt x="177" y="138"/>
                      </a:lnTo>
                      <a:lnTo>
                        <a:pt x="168" y="132"/>
                      </a:lnTo>
                      <a:lnTo>
                        <a:pt x="160" y="124"/>
                      </a:lnTo>
                      <a:lnTo>
                        <a:pt x="160" y="116"/>
                      </a:lnTo>
                      <a:lnTo>
                        <a:pt x="160" y="108"/>
                      </a:lnTo>
                      <a:lnTo>
                        <a:pt x="168" y="108"/>
                      </a:lnTo>
                      <a:lnTo>
                        <a:pt x="177" y="102"/>
                      </a:lnTo>
                      <a:lnTo>
                        <a:pt x="177" y="95"/>
                      </a:lnTo>
                      <a:lnTo>
                        <a:pt x="186" y="87"/>
                      </a:lnTo>
                      <a:lnTo>
                        <a:pt x="186" y="80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5"/>
                      </a:lnTo>
                      <a:lnTo>
                        <a:pt x="186" y="37"/>
                      </a:lnTo>
                      <a:lnTo>
                        <a:pt x="177" y="29"/>
                      </a:lnTo>
                      <a:lnTo>
                        <a:pt x="168" y="22"/>
                      </a:lnTo>
                      <a:lnTo>
                        <a:pt x="160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5" y="0"/>
                      </a:lnTo>
                      <a:lnTo>
                        <a:pt x="125" y="0"/>
                      </a:lnTo>
                      <a:lnTo>
                        <a:pt x="120" y="0"/>
                      </a:lnTo>
                      <a:lnTo>
                        <a:pt x="101" y="8"/>
                      </a:lnTo>
                      <a:lnTo>
                        <a:pt x="92" y="8"/>
                      </a:lnTo>
                      <a:lnTo>
                        <a:pt x="85" y="16"/>
                      </a:lnTo>
                      <a:lnTo>
                        <a:pt x="77" y="22"/>
                      </a:lnTo>
                      <a:lnTo>
                        <a:pt x="77" y="29"/>
                      </a:lnTo>
                      <a:lnTo>
                        <a:pt x="68" y="37"/>
                      </a:lnTo>
                      <a:lnTo>
                        <a:pt x="68" y="45"/>
                      </a:lnTo>
                      <a:lnTo>
                        <a:pt x="59" y="51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8" y="80"/>
                      </a:lnTo>
                      <a:lnTo>
                        <a:pt x="68" y="87"/>
                      </a:lnTo>
                      <a:lnTo>
                        <a:pt x="68" y="95"/>
                      </a:lnTo>
                      <a:lnTo>
                        <a:pt x="77" y="102"/>
                      </a:lnTo>
                      <a:lnTo>
                        <a:pt x="85" y="108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7" y="138"/>
                      </a:lnTo>
                      <a:lnTo>
                        <a:pt x="68" y="138"/>
                      </a:lnTo>
                      <a:lnTo>
                        <a:pt x="59" y="145"/>
                      </a:lnTo>
                      <a:lnTo>
                        <a:pt x="52" y="145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7" y="161"/>
                      </a:lnTo>
                      <a:lnTo>
                        <a:pt x="9" y="169"/>
                      </a:lnTo>
                      <a:lnTo>
                        <a:pt x="9" y="173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5"/>
                      </a:lnTo>
                      <a:lnTo>
                        <a:pt x="9" y="313"/>
                      </a:lnTo>
                      <a:lnTo>
                        <a:pt x="17" y="320"/>
                      </a:lnTo>
                      <a:lnTo>
                        <a:pt x="17" y="334"/>
                      </a:lnTo>
                      <a:lnTo>
                        <a:pt x="26" y="334"/>
                      </a:lnTo>
                      <a:lnTo>
                        <a:pt x="35" y="342"/>
                      </a:lnTo>
                      <a:lnTo>
                        <a:pt x="42" y="350"/>
                      </a:lnTo>
                      <a:lnTo>
                        <a:pt x="52" y="350"/>
                      </a:lnTo>
                      <a:lnTo>
                        <a:pt x="52" y="355"/>
                      </a:lnTo>
                      <a:lnTo>
                        <a:pt x="52" y="218"/>
                      </a:lnTo>
                      <a:lnTo>
                        <a:pt x="52" y="371"/>
                      </a:lnTo>
                      <a:lnTo>
                        <a:pt x="52" y="487"/>
                      </a:lnTo>
                      <a:lnTo>
                        <a:pt x="52" y="495"/>
                      </a:lnTo>
                      <a:lnTo>
                        <a:pt x="52" y="501"/>
                      </a:lnTo>
                      <a:lnTo>
                        <a:pt x="59" y="507"/>
                      </a:lnTo>
                      <a:lnTo>
                        <a:pt x="59" y="515"/>
                      </a:lnTo>
                      <a:lnTo>
                        <a:pt x="68" y="515"/>
                      </a:lnTo>
                      <a:lnTo>
                        <a:pt x="68" y="523"/>
                      </a:lnTo>
                      <a:lnTo>
                        <a:pt x="77" y="523"/>
                      </a:lnTo>
                      <a:lnTo>
                        <a:pt x="85" y="523"/>
                      </a:lnTo>
                      <a:lnTo>
                        <a:pt x="92" y="523"/>
                      </a:lnTo>
                      <a:lnTo>
                        <a:pt x="101" y="523"/>
                      </a:lnTo>
                      <a:lnTo>
                        <a:pt x="111" y="515"/>
                      </a:lnTo>
                      <a:lnTo>
                        <a:pt x="120" y="507"/>
                      </a:lnTo>
                      <a:lnTo>
                        <a:pt x="125" y="501"/>
                      </a:lnTo>
                      <a:lnTo>
                        <a:pt x="125" y="495"/>
                      </a:lnTo>
                      <a:lnTo>
                        <a:pt x="125" y="487"/>
                      </a:lnTo>
                      <a:lnTo>
                        <a:pt x="125" y="291"/>
                      </a:lnTo>
                      <a:lnTo>
                        <a:pt x="125" y="487"/>
                      </a:lnTo>
                      <a:lnTo>
                        <a:pt x="125" y="495"/>
                      </a:lnTo>
                      <a:lnTo>
                        <a:pt x="125" y="501"/>
                      </a:lnTo>
                      <a:lnTo>
                        <a:pt x="125" y="507"/>
                      </a:lnTo>
                      <a:lnTo>
                        <a:pt x="135" y="507"/>
                      </a:lnTo>
                      <a:lnTo>
                        <a:pt x="135" y="515"/>
                      </a:lnTo>
                      <a:lnTo>
                        <a:pt x="144" y="515"/>
                      </a:lnTo>
                      <a:lnTo>
                        <a:pt x="144" y="523"/>
                      </a:lnTo>
                      <a:lnTo>
                        <a:pt x="153" y="523"/>
                      </a:lnTo>
                      <a:lnTo>
                        <a:pt x="160" y="523"/>
                      </a:lnTo>
                      <a:lnTo>
                        <a:pt x="168" y="523"/>
                      </a:lnTo>
                      <a:lnTo>
                        <a:pt x="177" y="523"/>
                      </a:lnTo>
                      <a:lnTo>
                        <a:pt x="186" y="515"/>
                      </a:lnTo>
                      <a:lnTo>
                        <a:pt x="193" y="507"/>
                      </a:lnTo>
                      <a:lnTo>
                        <a:pt x="193" y="501"/>
                      </a:lnTo>
                      <a:lnTo>
                        <a:pt x="193" y="495"/>
                      </a:lnTo>
                      <a:lnTo>
                        <a:pt x="193" y="487"/>
                      </a:lnTo>
                      <a:lnTo>
                        <a:pt x="193" y="371"/>
                      </a:lnTo>
                      <a:lnTo>
                        <a:pt x="193" y="218"/>
                      </a:lnTo>
                      <a:lnTo>
                        <a:pt x="193" y="355"/>
                      </a:lnTo>
                      <a:lnTo>
                        <a:pt x="203" y="350"/>
                      </a:lnTo>
                      <a:lnTo>
                        <a:pt x="210" y="350"/>
                      </a:lnTo>
                      <a:lnTo>
                        <a:pt x="210" y="342"/>
                      </a:lnTo>
                      <a:lnTo>
                        <a:pt x="219" y="334"/>
                      </a:lnTo>
                      <a:lnTo>
                        <a:pt x="227" y="326"/>
                      </a:lnTo>
                      <a:lnTo>
                        <a:pt x="236" y="320"/>
                      </a:lnTo>
                      <a:lnTo>
                        <a:pt x="245" y="313"/>
                      </a:lnTo>
                      <a:lnTo>
                        <a:pt x="245" y="305"/>
                      </a:lnTo>
                      <a:lnTo>
                        <a:pt x="245" y="291"/>
                      </a:lnTo>
                      <a:lnTo>
                        <a:pt x="245" y="197"/>
                      </a:lnTo>
                      <a:lnTo>
                        <a:pt x="245" y="189"/>
                      </a:lnTo>
                      <a:lnTo>
                        <a:pt x="245" y="181"/>
                      </a:lnTo>
                      <a:lnTo>
                        <a:pt x="245" y="173"/>
                      </a:lnTo>
                      <a:lnTo>
                        <a:pt x="245" y="169"/>
                      </a:lnTo>
                      <a:lnTo>
                        <a:pt x="236" y="161"/>
                      </a:lnTo>
                      <a:lnTo>
                        <a:pt x="227" y="161"/>
                      </a:lnTo>
                      <a:lnTo>
                        <a:pt x="219" y="153"/>
                      </a:lnTo>
                      <a:lnTo>
                        <a:pt x="203" y="145"/>
                      </a:lnTo>
                      <a:close/>
                    </a:path>
                  </a:pathLst>
                </a:custGeom>
                <a:solidFill>
                  <a:srgbClr val="FF99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grpSp>
              <p:nvGrpSpPr>
                <p:cNvPr id="140" name="Group 390"/>
                <p:cNvGrpSpPr>
                  <a:grpSpLocks/>
                </p:cNvGrpSpPr>
                <p:nvPr/>
              </p:nvGrpSpPr>
              <p:grpSpPr bwMode="auto">
                <a:xfrm>
                  <a:off x="5204" y="1225"/>
                  <a:ext cx="123" cy="262"/>
                  <a:chOff x="5204" y="1225"/>
                  <a:chExt cx="123" cy="262"/>
                </a:xfrm>
              </p:grpSpPr>
              <p:sp>
                <p:nvSpPr>
                  <p:cNvPr id="141" name="Freeform 391"/>
                  <p:cNvSpPr>
                    <a:spLocks/>
                  </p:cNvSpPr>
                  <p:nvPr/>
                </p:nvSpPr>
                <p:spPr bwMode="auto">
                  <a:xfrm>
                    <a:off x="5204" y="1225"/>
                    <a:ext cx="123" cy="262"/>
                  </a:xfrm>
                  <a:custGeom>
                    <a:avLst/>
                    <a:gdLst>
                      <a:gd name="T0" fmla="*/ 1 w 245"/>
                      <a:gd name="T1" fmla="*/ 1 h 523"/>
                      <a:gd name="T2" fmla="*/ 1 w 245"/>
                      <a:gd name="T3" fmla="*/ 1 h 523"/>
                      <a:gd name="T4" fmla="*/ 1 w 245"/>
                      <a:gd name="T5" fmla="*/ 1 h 523"/>
                      <a:gd name="T6" fmla="*/ 1 w 245"/>
                      <a:gd name="T7" fmla="*/ 1 h 523"/>
                      <a:gd name="T8" fmla="*/ 1 w 245"/>
                      <a:gd name="T9" fmla="*/ 1 h 523"/>
                      <a:gd name="T10" fmla="*/ 1 w 245"/>
                      <a:gd name="T11" fmla="*/ 1 h 523"/>
                      <a:gd name="T12" fmla="*/ 1 w 245"/>
                      <a:gd name="T13" fmla="*/ 1 h 523"/>
                      <a:gd name="T14" fmla="*/ 1 w 245"/>
                      <a:gd name="T15" fmla="*/ 1 h 523"/>
                      <a:gd name="T16" fmla="*/ 1 w 245"/>
                      <a:gd name="T17" fmla="*/ 1 h 523"/>
                      <a:gd name="T18" fmla="*/ 1 w 245"/>
                      <a:gd name="T19" fmla="*/ 1 h 523"/>
                      <a:gd name="T20" fmla="*/ 1 w 245"/>
                      <a:gd name="T21" fmla="*/ 1 h 523"/>
                      <a:gd name="T22" fmla="*/ 1 w 245"/>
                      <a:gd name="T23" fmla="*/ 1 h 523"/>
                      <a:gd name="T24" fmla="*/ 1 w 245"/>
                      <a:gd name="T25" fmla="*/ 0 h 523"/>
                      <a:gd name="T26" fmla="*/ 1 w 245"/>
                      <a:gd name="T27" fmla="*/ 1 h 523"/>
                      <a:gd name="T28" fmla="*/ 1 w 245"/>
                      <a:gd name="T29" fmla="*/ 1 h 523"/>
                      <a:gd name="T30" fmla="*/ 1 w 245"/>
                      <a:gd name="T31" fmla="*/ 1 h 523"/>
                      <a:gd name="T32" fmla="*/ 1 w 245"/>
                      <a:gd name="T33" fmla="*/ 1 h 523"/>
                      <a:gd name="T34" fmla="*/ 1 w 245"/>
                      <a:gd name="T35" fmla="*/ 1 h 523"/>
                      <a:gd name="T36" fmla="*/ 1 w 245"/>
                      <a:gd name="T37" fmla="*/ 1 h 523"/>
                      <a:gd name="T38" fmla="*/ 1 w 245"/>
                      <a:gd name="T39" fmla="*/ 1 h 523"/>
                      <a:gd name="T40" fmla="*/ 1 w 245"/>
                      <a:gd name="T41" fmla="*/ 1 h 523"/>
                      <a:gd name="T42" fmla="*/ 1 w 245"/>
                      <a:gd name="T43" fmla="*/ 1 h 523"/>
                      <a:gd name="T44" fmla="*/ 1 w 245"/>
                      <a:gd name="T45" fmla="*/ 1 h 523"/>
                      <a:gd name="T46" fmla="*/ 1 w 245"/>
                      <a:gd name="T47" fmla="*/ 1 h 523"/>
                      <a:gd name="T48" fmla="*/ 1 w 245"/>
                      <a:gd name="T49" fmla="*/ 1 h 523"/>
                      <a:gd name="T50" fmla="*/ 1 w 245"/>
                      <a:gd name="T51" fmla="*/ 1 h 523"/>
                      <a:gd name="T52" fmla="*/ 1 w 245"/>
                      <a:gd name="T53" fmla="*/ 1 h 523"/>
                      <a:gd name="T54" fmla="*/ 0 w 245"/>
                      <a:gd name="T55" fmla="*/ 1 h 523"/>
                      <a:gd name="T56" fmla="*/ 0 w 245"/>
                      <a:gd name="T57" fmla="*/ 1 h 523"/>
                      <a:gd name="T58" fmla="*/ 1 w 245"/>
                      <a:gd name="T59" fmla="*/ 1 h 523"/>
                      <a:gd name="T60" fmla="*/ 1 w 245"/>
                      <a:gd name="T61" fmla="*/ 1 h 523"/>
                      <a:gd name="T62" fmla="*/ 1 w 245"/>
                      <a:gd name="T63" fmla="*/ 1 h 523"/>
                      <a:gd name="T64" fmla="*/ 1 w 245"/>
                      <a:gd name="T65" fmla="*/ 1 h 523"/>
                      <a:gd name="T66" fmla="*/ 1 w 245"/>
                      <a:gd name="T67" fmla="*/ 1 h 523"/>
                      <a:gd name="T68" fmla="*/ 1 w 245"/>
                      <a:gd name="T69" fmla="*/ 1 h 523"/>
                      <a:gd name="T70" fmla="*/ 1 w 245"/>
                      <a:gd name="T71" fmla="*/ 1 h 523"/>
                      <a:gd name="T72" fmla="*/ 1 w 245"/>
                      <a:gd name="T73" fmla="*/ 1 h 523"/>
                      <a:gd name="T74" fmla="*/ 1 w 245"/>
                      <a:gd name="T75" fmla="*/ 1 h 523"/>
                      <a:gd name="T76" fmla="*/ 1 w 245"/>
                      <a:gd name="T77" fmla="*/ 1 h 523"/>
                      <a:gd name="T78" fmla="*/ 1 w 245"/>
                      <a:gd name="T79" fmla="*/ 1 h 523"/>
                      <a:gd name="T80" fmla="*/ 1 w 245"/>
                      <a:gd name="T81" fmla="*/ 1 h 523"/>
                      <a:gd name="T82" fmla="*/ 1 w 245"/>
                      <a:gd name="T83" fmla="*/ 1 h 523"/>
                      <a:gd name="T84" fmla="*/ 1 w 245"/>
                      <a:gd name="T85" fmla="*/ 1 h 523"/>
                      <a:gd name="T86" fmla="*/ 1 w 245"/>
                      <a:gd name="T87" fmla="*/ 1 h 523"/>
                      <a:gd name="T88" fmla="*/ 1 w 245"/>
                      <a:gd name="T89" fmla="*/ 1 h 523"/>
                      <a:gd name="T90" fmla="*/ 1 w 245"/>
                      <a:gd name="T91" fmla="*/ 1 h 523"/>
                      <a:gd name="T92" fmla="*/ 1 w 245"/>
                      <a:gd name="T93" fmla="*/ 1 h 523"/>
                      <a:gd name="T94" fmla="*/ 1 w 245"/>
                      <a:gd name="T95" fmla="*/ 1 h 523"/>
                      <a:gd name="T96" fmla="*/ 1 w 245"/>
                      <a:gd name="T97" fmla="*/ 1 h 523"/>
                      <a:gd name="T98" fmla="*/ 1 w 245"/>
                      <a:gd name="T99" fmla="*/ 1 h 523"/>
                      <a:gd name="T100" fmla="*/ 1 w 245"/>
                      <a:gd name="T101" fmla="*/ 1 h 523"/>
                      <a:gd name="T102" fmla="*/ 1 w 245"/>
                      <a:gd name="T103" fmla="*/ 1 h 523"/>
                      <a:gd name="T104" fmla="*/ 1 w 245"/>
                      <a:gd name="T105" fmla="*/ 1 h 523"/>
                      <a:gd name="T106" fmla="*/ 1 w 245"/>
                      <a:gd name="T107" fmla="*/ 1 h 523"/>
                      <a:gd name="T108" fmla="*/ 1 w 245"/>
                      <a:gd name="T109" fmla="*/ 1 h 523"/>
                      <a:gd name="T110" fmla="*/ 1 w 245"/>
                      <a:gd name="T111" fmla="*/ 1 h 523"/>
                      <a:gd name="T112" fmla="*/ 1 w 245"/>
                      <a:gd name="T113" fmla="*/ 1 h 523"/>
                      <a:gd name="T114" fmla="*/ 1 w 245"/>
                      <a:gd name="T115" fmla="*/ 1 h 523"/>
                      <a:gd name="T116" fmla="*/ 1 w 245"/>
                      <a:gd name="T117" fmla="*/ 1 h 523"/>
                      <a:gd name="T118" fmla="*/ 1 w 245"/>
                      <a:gd name="T119" fmla="*/ 1 h 523"/>
                      <a:gd name="T120" fmla="*/ 1 w 245"/>
                      <a:gd name="T121" fmla="*/ 1 h 523"/>
                      <a:gd name="T122" fmla="*/ 1 w 245"/>
                      <a:gd name="T123" fmla="*/ 1 h 523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</a:gdLst>
                    <a:ahLst/>
                    <a:cxnLst>
                      <a:cxn ang="T124">
                        <a:pos x="T0" y="T1"/>
                      </a:cxn>
                      <a:cxn ang="T125">
                        <a:pos x="T2" y="T3"/>
                      </a:cxn>
                      <a:cxn ang="T126">
                        <a:pos x="T4" y="T5"/>
                      </a:cxn>
                      <a:cxn ang="T127">
                        <a:pos x="T6" y="T7"/>
                      </a:cxn>
                      <a:cxn ang="T128">
                        <a:pos x="T8" y="T9"/>
                      </a:cxn>
                      <a:cxn ang="T129">
                        <a:pos x="T10" y="T11"/>
                      </a:cxn>
                      <a:cxn ang="T130">
                        <a:pos x="T12" y="T13"/>
                      </a:cxn>
                      <a:cxn ang="T131">
                        <a:pos x="T14" y="T15"/>
                      </a:cxn>
                      <a:cxn ang="T132">
                        <a:pos x="T16" y="T17"/>
                      </a:cxn>
                      <a:cxn ang="T133">
                        <a:pos x="T18" y="T19"/>
                      </a:cxn>
                      <a:cxn ang="T134">
                        <a:pos x="T20" y="T21"/>
                      </a:cxn>
                      <a:cxn ang="T135">
                        <a:pos x="T22" y="T23"/>
                      </a:cxn>
                      <a:cxn ang="T136">
                        <a:pos x="T24" y="T25"/>
                      </a:cxn>
                      <a:cxn ang="T137">
                        <a:pos x="T26" y="T27"/>
                      </a:cxn>
                      <a:cxn ang="T138">
                        <a:pos x="T28" y="T29"/>
                      </a:cxn>
                      <a:cxn ang="T139">
                        <a:pos x="T30" y="T31"/>
                      </a:cxn>
                      <a:cxn ang="T140">
                        <a:pos x="T32" y="T33"/>
                      </a:cxn>
                      <a:cxn ang="T141">
                        <a:pos x="T34" y="T35"/>
                      </a:cxn>
                      <a:cxn ang="T142">
                        <a:pos x="T36" y="T37"/>
                      </a:cxn>
                      <a:cxn ang="T143">
                        <a:pos x="T38" y="T39"/>
                      </a:cxn>
                      <a:cxn ang="T144">
                        <a:pos x="T40" y="T41"/>
                      </a:cxn>
                      <a:cxn ang="T145">
                        <a:pos x="T42" y="T43"/>
                      </a:cxn>
                      <a:cxn ang="T146">
                        <a:pos x="T44" y="T45"/>
                      </a:cxn>
                      <a:cxn ang="T147">
                        <a:pos x="T46" y="T47"/>
                      </a:cxn>
                      <a:cxn ang="T148">
                        <a:pos x="T48" y="T49"/>
                      </a:cxn>
                      <a:cxn ang="T149">
                        <a:pos x="T50" y="T51"/>
                      </a:cxn>
                      <a:cxn ang="T150">
                        <a:pos x="T52" y="T53"/>
                      </a:cxn>
                      <a:cxn ang="T151">
                        <a:pos x="T54" y="T55"/>
                      </a:cxn>
                      <a:cxn ang="T152">
                        <a:pos x="T56" y="T57"/>
                      </a:cxn>
                      <a:cxn ang="T153">
                        <a:pos x="T58" y="T59"/>
                      </a:cxn>
                      <a:cxn ang="T154">
                        <a:pos x="T60" y="T61"/>
                      </a:cxn>
                      <a:cxn ang="T155">
                        <a:pos x="T62" y="T63"/>
                      </a:cxn>
                      <a:cxn ang="T156">
                        <a:pos x="T64" y="T65"/>
                      </a:cxn>
                      <a:cxn ang="T157">
                        <a:pos x="T66" y="T67"/>
                      </a:cxn>
                      <a:cxn ang="T158">
                        <a:pos x="T68" y="T69"/>
                      </a:cxn>
                      <a:cxn ang="T159">
                        <a:pos x="T70" y="T71"/>
                      </a:cxn>
                      <a:cxn ang="T160">
                        <a:pos x="T72" y="T73"/>
                      </a:cxn>
                      <a:cxn ang="T161">
                        <a:pos x="T74" y="T75"/>
                      </a:cxn>
                      <a:cxn ang="T162">
                        <a:pos x="T76" y="T77"/>
                      </a:cxn>
                      <a:cxn ang="T163">
                        <a:pos x="T78" y="T79"/>
                      </a:cxn>
                      <a:cxn ang="T164">
                        <a:pos x="T80" y="T81"/>
                      </a:cxn>
                      <a:cxn ang="T165">
                        <a:pos x="T82" y="T83"/>
                      </a:cxn>
                      <a:cxn ang="T166">
                        <a:pos x="T84" y="T85"/>
                      </a:cxn>
                      <a:cxn ang="T167">
                        <a:pos x="T86" y="T87"/>
                      </a:cxn>
                      <a:cxn ang="T168">
                        <a:pos x="T88" y="T89"/>
                      </a:cxn>
                      <a:cxn ang="T169">
                        <a:pos x="T90" y="T91"/>
                      </a:cxn>
                      <a:cxn ang="T170">
                        <a:pos x="T92" y="T93"/>
                      </a:cxn>
                      <a:cxn ang="T171">
                        <a:pos x="T94" y="T95"/>
                      </a:cxn>
                      <a:cxn ang="T172">
                        <a:pos x="T96" y="T97"/>
                      </a:cxn>
                      <a:cxn ang="T173">
                        <a:pos x="T98" y="T99"/>
                      </a:cxn>
                      <a:cxn ang="T174">
                        <a:pos x="T100" y="T101"/>
                      </a:cxn>
                      <a:cxn ang="T175">
                        <a:pos x="T102" y="T103"/>
                      </a:cxn>
                      <a:cxn ang="T176">
                        <a:pos x="T104" y="T105"/>
                      </a:cxn>
                      <a:cxn ang="T177">
                        <a:pos x="T106" y="T107"/>
                      </a:cxn>
                      <a:cxn ang="T178">
                        <a:pos x="T108" y="T109"/>
                      </a:cxn>
                      <a:cxn ang="T179">
                        <a:pos x="T110" y="T111"/>
                      </a:cxn>
                      <a:cxn ang="T180">
                        <a:pos x="T112" y="T113"/>
                      </a:cxn>
                      <a:cxn ang="T181">
                        <a:pos x="T114" y="T115"/>
                      </a:cxn>
                      <a:cxn ang="T182">
                        <a:pos x="T116" y="T117"/>
                      </a:cxn>
                      <a:cxn ang="T183">
                        <a:pos x="T118" y="T119"/>
                      </a:cxn>
                      <a:cxn ang="T184">
                        <a:pos x="T120" y="T121"/>
                      </a:cxn>
                      <a:cxn ang="T185">
                        <a:pos x="T122" y="T123"/>
                      </a:cxn>
                    </a:cxnLst>
                    <a:rect l="0" t="0" r="r" b="b"/>
                    <a:pathLst>
                      <a:path w="245" h="523">
                        <a:moveTo>
                          <a:pt x="203" y="145"/>
                        </a:moveTo>
                        <a:lnTo>
                          <a:pt x="203" y="145"/>
                        </a:lnTo>
                        <a:lnTo>
                          <a:pt x="193" y="145"/>
                        </a:lnTo>
                        <a:lnTo>
                          <a:pt x="186" y="138"/>
                        </a:lnTo>
                        <a:lnTo>
                          <a:pt x="177" y="138"/>
                        </a:lnTo>
                        <a:lnTo>
                          <a:pt x="168" y="132"/>
                        </a:lnTo>
                        <a:lnTo>
                          <a:pt x="160" y="124"/>
                        </a:lnTo>
                        <a:lnTo>
                          <a:pt x="160" y="116"/>
                        </a:lnTo>
                        <a:lnTo>
                          <a:pt x="160" y="108"/>
                        </a:lnTo>
                        <a:lnTo>
                          <a:pt x="168" y="108"/>
                        </a:lnTo>
                        <a:lnTo>
                          <a:pt x="177" y="102"/>
                        </a:lnTo>
                        <a:lnTo>
                          <a:pt x="177" y="95"/>
                        </a:lnTo>
                        <a:lnTo>
                          <a:pt x="186" y="87"/>
                        </a:lnTo>
                        <a:lnTo>
                          <a:pt x="186" y="80"/>
                        </a:lnTo>
                        <a:lnTo>
                          <a:pt x="186" y="73"/>
                        </a:lnTo>
                        <a:lnTo>
                          <a:pt x="186" y="65"/>
                        </a:lnTo>
                        <a:lnTo>
                          <a:pt x="186" y="51"/>
                        </a:lnTo>
                        <a:lnTo>
                          <a:pt x="186" y="45"/>
                        </a:lnTo>
                        <a:lnTo>
                          <a:pt x="186" y="37"/>
                        </a:lnTo>
                        <a:lnTo>
                          <a:pt x="177" y="29"/>
                        </a:lnTo>
                        <a:lnTo>
                          <a:pt x="168" y="22"/>
                        </a:lnTo>
                        <a:lnTo>
                          <a:pt x="160" y="16"/>
                        </a:lnTo>
                        <a:lnTo>
                          <a:pt x="153" y="8"/>
                        </a:lnTo>
                        <a:lnTo>
                          <a:pt x="144" y="8"/>
                        </a:lnTo>
                        <a:lnTo>
                          <a:pt x="135" y="0"/>
                        </a:lnTo>
                        <a:lnTo>
                          <a:pt x="125" y="0"/>
                        </a:lnTo>
                        <a:lnTo>
                          <a:pt x="120" y="0"/>
                        </a:lnTo>
                        <a:lnTo>
                          <a:pt x="101" y="8"/>
                        </a:lnTo>
                        <a:lnTo>
                          <a:pt x="92" y="8"/>
                        </a:lnTo>
                        <a:lnTo>
                          <a:pt x="85" y="16"/>
                        </a:lnTo>
                        <a:lnTo>
                          <a:pt x="77" y="22"/>
                        </a:lnTo>
                        <a:lnTo>
                          <a:pt x="77" y="29"/>
                        </a:lnTo>
                        <a:lnTo>
                          <a:pt x="68" y="37"/>
                        </a:lnTo>
                        <a:lnTo>
                          <a:pt x="68" y="45"/>
                        </a:lnTo>
                        <a:lnTo>
                          <a:pt x="59" y="51"/>
                        </a:lnTo>
                        <a:lnTo>
                          <a:pt x="59" y="65"/>
                        </a:lnTo>
                        <a:lnTo>
                          <a:pt x="59" y="73"/>
                        </a:lnTo>
                        <a:lnTo>
                          <a:pt x="68" y="80"/>
                        </a:lnTo>
                        <a:lnTo>
                          <a:pt x="68" y="87"/>
                        </a:lnTo>
                        <a:lnTo>
                          <a:pt x="68" y="95"/>
                        </a:lnTo>
                        <a:lnTo>
                          <a:pt x="77" y="102"/>
                        </a:lnTo>
                        <a:lnTo>
                          <a:pt x="85" y="108"/>
                        </a:lnTo>
                        <a:lnTo>
                          <a:pt x="85" y="116"/>
                        </a:lnTo>
                        <a:lnTo>
                          <a:pt x="85" y="124"/>
                        </a:lnTo>
                        <a:lnTo>
                          <a:pt x="85" y="132"/>
                        </a:lnTo>
                        <a:lnTo>
                          <a:pt x="77" y="138"/>
                        </a:lnTo>
                        <a:lnTo>
                          <a:pt x="68" y="138"/>
                        </a:lnTo>
                        <a:lnTo>
                          <a:pt x="59" y="145"/>
                        </a:lnTo>
                        <a:lnTo>
                          <a:pt x="52" y="145"/>
                        </a:lnTo>
                        <a:lnTo>
                          <a:pt x="35" y="153"/>
                        </a:lnTo>
                        <a:lnTo>
                          <a:pt x="26" y="161"/>
                        </a:lnTo>
                        <a:lnTo>
                          <a:pt x="17" y="161"/>
                        </a:lnTo>
                        <a:lnTo>
                          <a:pt x="9" y="169"/>
                        </a:lnTo>
                        <a:lnTo>
                          <a:pt x="9" y="173"/>
                        </a:lnTo>
                        <a:lnTo>
                          <a:pt x="0" y="181"/>
                        </a:lnTo>
                        <a:lnTo>
                          <a:pt x="0" y="189"/>
                        </a:lnTo>
                        <a:lnTo>
                          <a:pt x="0" y="197"/>
                        </a:lnTo>
                        <a:lnTo>
                          <a:pt x="0" y="291"/>
                        </a:lnTo>
                        <a:lnTo>
                          <a:pt x="9" y="305"/>
                        </a:lnTo>
                        <a:lnTo>
                          <a:pt x="9" y="313"/>
                        </a:lnTo>
                        <a:lnTo>
                          <a:pt x="17" y="320"/>
                        </a:lnTo>
                        <a:lnTo>
                          <a:pt x="17" y="334"/>
                        </a:lnTo>
                        <a:lnTo>
                          <a:pt x="26" y="334"/>
                        </a:lnTo>
                        <a:lnTo>
                          <a:pt x="35" y="342"/>
                        </a:lnTo>
                        <a:lnTo>
                          <a:pt x="42" y="350"/>
                        </a:lnTo>
                        <a:lnTo>
                          <a:pt x="52" y="350"/>
                        </a:lnTo>
                        <a:lnTo>
                          <a:pt x="52" y="355"/>
                        </a:lnTo>
                        <a:lnTo>
                          <a:pt x="52" y="218"/>
                        </a:lnTo>
                        <a:lnTo>
                          <a:pt x="52" y="371"/>
                        </a:lnTo>
                        <a:lnTo>
                          <a:pt x="52" y="487"/>
                        </a:lnTo>
                        <a:lnTo>
                          <a:pt x="52" y="495"/>
                        </a:lnTo>
                        <a:lnTo>
                          <a:pt x="52" y="501"/>
                        </a:lnTo>
                        <a:lnTo>
                          <a:pt x="59" y="507"/>
                        </a:lnTo>
                        <a:lnTo>
                          <a:pt x="59" y="515"/>
                        </a:lnTo>
                        <a:lnTo>
                          <a:pt x="68" y="515"/>
                        </a:lnTo>
                        <a:lnTo>
                          <a:pt x="68" y="523"/>
                        </a:lnTo>
                        <a:lnTo>
                          <a:pt x="77" y="523"/>
                        </a:lnTo>
                        <a:lnTo>
                          <a:pt x="85" y="523"/>
                        </a:lnTo>
                        <a:lnTo>
                          <a:pt x="92" y="523"/>
                        </a:lnTo>
                        <a:lnTo>
                          <a:pt x="101" y="523"/>
                        </a:lnTo>
                        <a:lnTo>
                          <a:pt x="111" y="515"/>
                        </a:lnTo>
                        <a:lnTo>
                          <a:pt x="120" y="507"/>
                        </a:lnTo>
                        <a:lnTo>
                          <a:pt x="125" y="501"/>
                        </a:lnTo>
                        <a:lnTo>
                          <a:pt x="125" y="495"/>
                        </a:lnTo>
                        <a:lnTo>
                          <a:pt x="125" y="487"/>
                        </a:lnTo>
                        <a:lnTo>
                          <a:pt x="125" y="291"/>
                        </a:lnTo>
                        <a:lnTo>
                          <a:pt x="125" y="487"/>
                        </a:lnTo>
                        <a:lnTo>
                          <a:pt x="125" y="495"/>
                        </a:lnTo>
                        <a:lnTo>
                          <a:pt x="125" y="501"/>
                        </a:lnTo>
                        <a:lnTo>
                          <a:pt x="125" y="507"/>
                        </a:lnTo>
                        <a:lnTo>
                          <a:pt x="135" y="507"/>
                        </a:lnTo>
                        <a:lnTo>
                          <a:pt x="135" y="515"/>
                        </a:lnTo>
                        <a:lnTo>
                          <a:pt x="144" y="515"/>
                        </a:lnTo>
                        <a:lnTo>
                          <a:pt x="144" y="523"/>
                        </a:lnTo>
                        <a:lnTo>
                          <a:pt x="153" y="523"/>
                        </a:lnTo>
                        <a:lnTo>
                          <a:pt x="160" y="523"/>
                        </a:lnTo>
                        <a:lnTo>
                          <a:pt x="168" y="523"/>
                        </a:lnTo>
                        <a:lnTo>
                          <a:pt x="177" y="523"/>
                        </a:lnTo>
                        <a:lnTo>
                          <a:pt x="186" y="515"/>
                        </a:lnTo>
                        <a:lnTo>
                          <a:pt x="193" y="507"/>
                        </a:lnTo>
                        <a:lnTo>
                          <a:pt x="193" y="501"/>
                        </a:lnTo>
                        <a:lnTo>
                          <a:pt x="193" y="495"/>
                        </a:lnTo>
                        <a:lnTo>
                          <a:pt x="193" y="487"/>
                        </a:lnTo>
                        <a:lnTo>
                          <a:pt x="193" y="371"/>
                        </a:lnTo>
                        <a:lnTo>
                          <a:pt x="193" y="218"/>
                        </a:lnTo>
                        <a:lnTo>
                          <a:pt x="193" y="355"/>
                        </a:lnTo>
                        <a:lnTo>
                          <a:pt x="203" y="350"/>
                        </a:lnTo>
                        <a:lnTo>
                          <a:pt x="210" y="350"/>
                        </a:lnTo>
                        <a:lnTo>
                          <a:pt x="210" y="342"/>
                        </a:lnTo>
                        <a:lnTo>
                          <a:pt x="219" y="334"/>
                        </a:lnTo>
                        <a:lnTo>
                          <a:pt x="227" y="326"/>
                        </a:lnTo>
                        <a:lnTo>
                          <a:pt x="236" y="320"/>
                        </a:lnTo>
                        <a:lnTo>
                          <a:pt x="245" y="313"/>
                        </a:lnTo>
                        <a:lnTo>
                          <a:pt x="245" y="305"/>
                        </a:lnTo>
                        <a:lnTo>
                          <a:pt x="245" y="291"/>
                        </a:lnTo>
                        <a:lnTo>
                          <a:pt x="245" y="197"/>
                        </a:lnTo>
                        <a:lnTo>
                          <a:pt x="245" y="189"/>
                        </a:lnTo>
                        <a:lnTo>
                          <a:pt x="245" y="181"/>
                        </a:lnTo>
                        <a:lnTo>
                          <a:pt x="245" y="173"/>
                        </a:lnTo>
                        <a:lnTo>
                          <a:pt x="245" y="169"/>
                        </a:lnTo>
                        <a:lnTo>
                          <a:pt x="236" y="161"/>
                        </a:lnTo>
                        <a:lnTo>
                          <a:pt x="227" y="161"/>
                        </a:lnTo>
                        <a:lnTo>
                          <a:pt x="219" y="153"/>
                        </a:lnTo>
                        <a:lnTo>
                          <a:pt x="203" y="145"/>
                        </a:lnTo>
                        <a:close/>
                      </a:path>
                    </a:pathLst>
                  </a:custGeom>
                  <a:solidFill>
                    <a:srgbClr val="FF99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s-CO"/>
                  </a:p>
                </p:txBody>
              </p:sp>
              <p:sp>
                <p:nvSpPr>
                  <p:cNvPr id="142" name="Freeform 392"/>
                  <p:cNvSpPr>
                    <a:spLocks/>
                  </p:cNvSpPr>
                  <p:nvPr/>
                </p:nvSpPr>
                <p:spPr bwMode="auto">
                  <a:xfrm>
                    <a:off x="5204" y="1225"/>
                    <a:ext cx="123" cy="262"/>
                  </a:xfrm>
                  <a:custGeom>
                    <a:avLst/>
                    <a:gdLst>
                      <a:gd name="T0" fmla="*/ 1 w 245"/>
                      <a:gd name="T1" fmla="*/ 1 h 523"/>
                      <a:gd name="T2" fmla="*/ 1 w 245"/>
                      <a:gd name="T3" fmla="*/ 1 h 523"/>
                      <a:gd name="T4" fmla="*/ 1 w 245"/>
                      <a:gd name="T5" fmla="*/ 1 h 523"/>
                      <a:gd name="T6" fmla="*/ 1 w 245"/>
                      <a:gd name="T7" fmla="*/ 1 h 523"/>
                      <a:gd name="T8" fmla="*/ 1 w 245"/>
                      <a:gd name="T9" fmla="*/ 1 h 523"/>
                      <a:gd name="T10" fmla="*/ 1 w 245"/>
                      <a:gd name="T11" fmla="*/ 1 h 523"/>
                      <a:gd name="T12" fmla="*/ 1 w 245"/>
                      <a:gd name="T13" fmla="*/ 1 h 523"/>
                      <a:gd name="T14" fmla="*/ 1 w 245"/>
                      <a:gd name="T15" fmla="*/ 1 h 523"/>
                      <a:gd name="T16" fmla="*/ 1 w 245"/>
                      <a:gd name="T17" fmla="*/ 1 h 523"/>
                      <a:gd name="T18" fmla="*/ 1 w 245"/>
                      <a:gd name="T19" fmla="*/ 1 h 523"/>
                      <a:gd name="T20" fmla="*/ 1 w 245"/>
                      <a:gd name="T21" fmla="*/ 1 h 523"/>
                      <a:gd name="T22" fmla="*/ 1 w 245"/>
                      <a:gd name="T23" fmla="*/ 1 h 523"/>
                      <a:gd name="T24" fmla="*/ 1 w 245"/>
                      <a:gd name="T25" fmla="*/ 0 h 523"/>
                      <a:gd name="T26" fmla="*/ 1 w 245"/>
                      <a:gd name="T27" fmla="*/ 1 h 523"/>
                      <a:gd name="T28" fmla="*/ 1 w 245"/>
                      <a:gd name="T29" fmla="*/ 1 h 523"/>
                      <a:gd name="T30" fmla="*/ 1 w 245"/>
                      <a:gd name="T31" fmla="*/ 1 h 523"/>
                      <a:gd name="T32" fmla="*/ 1 w 245"/>
                      <a:gd name="T33" fmla="*/ 1 h 523"/>
                      <a:gd name="T34" fmla="*/ 1 w 245"/>
                      <a:gd name="T35" fmla="*/ 1 h 523"/>
                      <a:gd name="T36" fmla="*/ 1 w 245"/>
                      <a:gd name="T37" fmla="*/ 1 h 523"/>
                      <a:gd name="T38" fmla="*/ 1 w 245"/>
                      <a:gd name="T39" fmla="*/ 1 h 523"/>
                      <a:gd name="T40" fmla="*/ 1 w 245"/>
                      <a:gd name="T41" fmla="*/ 1 h 523"/>
                      <a:gd name="T42" fmla="*/ 1 w 245"/>
                      <a:gd name="T43" fmla="*/ 1 h 523"/>
                      <a:gd name="T44" fmla="*/ 1 w 245"/>
                      <a:gd name="T45" fmla="*/ 1 h 523"/>
                      <a:gd name="T46" fmla="*/ 1 w 245"/>
                      <a:gd name="T47" fmla="*/ 1 h 523"/>
                      <a:gd name="T48" fmla="*/ 1 w 245"/>
                      <a:gd name="T49" fmla="*/ 1 h 523"/>
                      <a:gd name="T50" fmla="*/ 1 w 245"/>
                      <a:gd name="T51" fmla="*/ 1 h 523"/>
                      <a:gd name="T52" fmla="*/ 1 w 245"/>
                      <a:gd name="T53" fmla="*/ 1 h 523"/>
                      <a:gd name="T54" fmla="*/ 0 w 245"/>
                      <a:gd name="T55" fmla="*/ 1 h 523"/>
                      <a:gd name="T56" fmla="*/ 0 w 245"/>
                      <a:gd name="T57" fmla="*/ 1 h 523"/>
                      <a:gd name="T58" fmla="*/ 1 w 245"/>
                      <a:gd name="T59" fmla="*/ 1 h 523"/>
                      <a:gd name="T60" fmla="*/ 1 w 245"/>
                      <a:gd name="T61" fmla="*/ 1 h 523"/>
                      <a:gd name="T62" fmla="*/ 1 w 245"/>
                      <a:gd name="T63" fmla="*/ 1 h 523"/>
                      <a:gd name="T64" fmla="*/ 1 w 245"/>
                      <a:gd name="T65" fmla="*/ 1 h 523"/>
                      <a:gd name="T66" fmla="*/ 1 w 245"/>
                      <a:gd name="T67" fmla="*/ 1 h 523"/>
                      <a:gd name="T68" fmla="*/ 1 w 245"/>
                      <a:gd name="T69" fmla="*/ 1 h 523"/>
                      <a:gd name="T70" fmla="*/ 1 w 245"/>
                      <a:gd name="T71" fmla="*/ 1 h 523"/>
                      <a:gd name="T72" fmla="*/ 1 w 245"/>
                      <a:gd name="T73" fmla="*/ 1 h 523"/>
                      <a:gd name="T74" fmla="*/ 1 w 245"/>
                      <a:gd name="T75" fmla="*/ 1 h 523"/>
                      <a:gd name="T76" fmla="*/ 1 w 245"/>
                      <a:gd name="T77" fmla="*/ 1 h 523"/>
                      <a:gd name="T78" fmla="*/ 1 w 245"/>
                      <a:gd name="T79" fmla="*/ 1 h 523"/>
                      <a:gd name="T80" fmla="*/ 1 w 245"/>
                      <a:gd name="T81" fmla="*/ 1 h 523"/>
                      <a:gd name="T82" fmla="*/ 1 w 245"/>
                      <a:gd name="T83" fmla="*/ 1 h 523"/>
                      <a:gd name="T84" fmla="*/ 1 w 245"/>
                      <a:gd name="T85" fmla="*/ 1 h 523"/>
                      <a:gd name="T86" fmla="*/ 1 w 245"/>
                      <a:gd name="T87" fmla="*/ 1 h 523"/>
                      <a:gd name="T88" fmla="*/ 1 w 245"/>
                      <a:gd name="T89" fmla="*/ 1 h 523"/>
                      <a:gd name="T90" fmla="*/ 1 w 245"/>
                      <a:gd name="T91" fmla="*/ 1 h 523"/>
                      <a:gd name="T92" fmla="*/ 1 w 245"/>
                      <a:gd name="T93" fmla="*/ 1 h 523"/>
                      <a:gd name="T94" fmla="*/ 1 w 245"/>
                      <a:gd name="T95" fmla="*/ 1 h 523"/>
                      <a:gd name="T96" fmla="*/ 1 w 245"/>
                      <a:gd name="T97" fmla="*/ 1 h 523"/>
                      <a:gd name="T98" fmla="*/ 1 w 245"/>
                      <a:gd name="T99" fmla="*/ 1 h 523"/>
                      <a:gd name="T100" fmla="*/ 1 w 245"/>
                      <a:gd name="T101" fmla="*/ 1 h 523"/>
                      <a:gd name="T102" fmla="*/ 1 w 245"/>
                      <a:gd name="T103" fmla="*/ 1 h 523"/>
                      <a:gd name="T104" fmla="*/ 1 w 245"/>
                      <a:gd name="T105" fmla="*/ 1 h 523"/>
                      <a:gd name="T106" fmla="*/ 1 w 245"/>
                      <a:gd name="T107" fmla="*/ 1 h 523"/>
                      <a:gd name="T108" fmla="*/ 1 w 245"/>
                      <a:gd name="T109" fmla="*/ 1 h 523"/>
                      <a:gd name="T110" fmla="*/ 1 w 245"/>
                      <a:gd name="T111" fmla="*/ 1 h 523"/>
                      <a:gd name="T112" fmla="*/ 1 w 245"/>
                      <a:gd name="T113" fmla="*/ 1 h 523"/>
                      <a:gd name="T114" fmla="*/ 1 w 245"/>
                      <a:gd name="T115" fmla="*/ 1 h 523"/>
                      <a:gd name="T116" fmla="*/ 1 w 245"/>
                      <a:gd name="T117" fmla="*/ 1 h 523"/>
                      <a:gd name="T118" fmla="*/ 1 w 245"/>
                      <a:gd name="T119" fmla="*/ 1 h 523"/>
                      <a:gd name="T120" fmla="*/ 1 w 245"/>
                      <a:gd name="T121" fmla="*/ 1 h 523"/>
                      <a:gd name="T122" fmla="*/ 1 w 245"/>
                      <a:gd name="T123" fmla="*/ 1 h 523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</a:gdLst>
                    <a:ahLst/>
                    <a:cxnLst>
                      <a:cxn ang="T124">
                        <a:pos x="T0" y="T1"/>
                      </a:cxn>
                      <a:cxn ang="T125">
                        <a:pos x="T2" y="T3"/>
                      </a:cxn>
                      <a:cxn ang="T126">
                        <a:pos x="T4" y="T5"/>
                      </a:cxn>
                      <a:cxn ang="T127">
                        <a:pos x="T6" y="T7"/>
                      </a:cxn>
                      <a:cxn ang="T128">
                        <a:pos x="T8" y="T9"/>
                      </a:cxn>
                      <a:cxn ang="T129">
                        <a:pos x="T10" y="T11"/>
                      </a:cxn>
                      <a:cxn ang="T130">
                        <a:pos x="T12" y="T13"/>
                      </a:cxn>
                      <a:cxn ang="T131">
                        <a:pos x="T14" y="T15"/>
                      </a:cxn>
                      <a:cxn ang="T132">
                        <a:pos x="T16" y="T17"/>
                      </a:cxn>
                      <a:cxn ang="T133">
                        <a:pos x="T18" y="T19"/>
                      </a:cxn>
                      <a:cxn ang="T134">
                        <a:pos x="T20" y="T21"/>
                      </a:cxn>
                      <a:cxn ang="T135">
                        <a:pos x="T22" y="T23"/>
                      </a:cxn>
                      <a:cxn ang="T136">
                        <a:pos x="T24" y="T25"/>
                      </a:cxn>
                      <a:cxn ang="T137">
                        <a:pos x="T26" y="T27"/>
                      </a:cxn>
                      <a:cxn ang="T138">
                        <a:pos x="T28" y="T29"/>
                      </a:cxn>
                      <a:cxn ang="T139">
                        <a:pos x="T30" y="T31"/>
                      </a:cxn>
                      <a:cxn ang="T140">
                        <a:pos x="T32" y="T33"/>
                      </a:cxn>
                      <a:cxn ang="T141">
                        <a:pos x="T34" y="T35"/>
                      </a:cxn>
                      <a:cxn ang="T142">
                        <a:pos x="T36" y="T37"/>
                      </a:cxn>
                      <a:cxn ang="T143">
                        <a:pos x="T38" y="T39"/>
                      </a:cxn>
                      <a:cxn ang="T144">
                        <a:pos x="T40" y="T41"/>
                      </a:cxn>
                      <a:cxn ang="T145">
                        <a:pos x="T42" y="T43"/>
                      </a:cxn>
                      <a:cxn ang="T146">
                        <a:pos x="T44" y="T45"/>
                      </a:cxn>
                      <a:cxn ang="T147">
                        <a:pos x="T46" y="T47"/>
                      </a:cxn>
                      <a:cxn ang="T148">
                        <a:pos x="T48" y="T49"/>
                      </a:cxn>
                      <a:cxn ang="T149">
                        <a:pos x="T50" y="T51"/>
                      </a:cxn>
                      <a:cxn ang="T150">
                        <a:pos x="T52" y="T53"/>
                      </a:cxn>
                      <a:cxn ang="T151">
                        <a:pos x="T54" y="T55"/>
                      </a:cxn>
                      <a:cxn ang="T152">
                        <a:pos x="T56" y="T57"/>
                      </a:cxn>
                      <a:cxn ang="T153">
                        <a:pos x="T58" y="T59"/>
                      </a:cxn>
                      <a:cxn ang="T154">
                        <a:pos x="T60" y="T61"/>
                      </a:cxn>
                      <a:cxn ang="T155">
                        <a:pos x="T62" y="T63"/>
                      </a:cxn>
                      <a:cxn ang="T156">
                        <a:pos x="T64" y="T65"/>
                      </a:cxn>
                      <a:cxn ang="T157">
                        <a:pos x="T66" y="T67"/>
                      </a:cxn>
                      <a:cxn ang="T158">
                        <a:pos x="T68" y="T69"/>
                      </a:cxn>
                      <a:cxn ang="T159">
                        <a:pos x="T70" y="T71"/>
                      </a:cxn>
                      <a:cxn ang="T160">
                        <a:pos x="T72" y="T73"/>
                      </a:cxn>
                      <a:cxn ang="T161">
                        <a:pos x="T74" y="T75"/>
                      </a:cxn>
                      <a:cxn ang="T162">
                        <a:pos x="T76" y="T77"/>
                      </a:cxn>
                      <a:cxn ang="T163">
                        <a:pos x="T78" y="T79"/>
                      </a:cxn>
                      <a:cxn ang="T164">
                        <a:pos x="T80" y="T81"/>
                      </a:cxn>
                      <a:cxn ang="T165">
                        <a:pos x="T82" y="T83"/>
                      </a:cxn>
                      <a:cxn ang="T166">
                        <a:pos x="T84" y="T85"/>
                      </a:cxn>
                      <a:cxn ang="T167">
                        <a:pos x="T86" y="T87"/>
                      </a:cxn>
                      <a:cxn ang="T168">
                        <a:pos x="T88" y="T89"/>
                      </a:cxn>
                      <a:cxn ang="T169">
                        <a:pos x="T90" y="T91"/>
                      </a:cxn>
                      <a:cxn ang="T170">
                        <a:pos x="T92" y="T93"/>
                      </a:cxn>
                      <a:cxn ang="T171">
                        <a:pos x="T94" y="T95"/>
                      </a:cxn>
                      <a:cxn ang="T172">
                        <a:pos x="T96" y="T97"/>
                      </a:cxn>
                      <a:cxn ang="T173">
                        <a:pos x="T98" y="T99"/>
                      </a:cxn>
                      <a:cxn ang="T174">
                        <a:pos x="T100" y="T101"/>
                      </a:cxn>
                      <a:cxn ang="T175">
                        <a:pos x="T102" y="T103"/>
                      </a:cxn>
                      <a:cxn ang="T176">
                        <a:pos x="T104" y="T105"/>
                      </a:cxn>
                      <a:cxn ang="T177">
                        <a:pos x="T106" y="T107"/>
                      </a:cxn>
                      <a:cxn ang="T178">
                        <a:pos x="T108" y="T109"/>
                      </a:cxn>
                      <a:cxn ang="T179">
                        <a:pos x="T110" y="T111"/>
                      </a:cxn>
                      <a:cxn ang="T180">
                        <a:pos x="T112" y="T113"/>
                      </a:cxn>
                      <a:cxn ang="T181">
                        <a:pos x="T114" y="T115"/>
                      </a:cxn>
                      <a:cxn ang="T182">
                        <a:pos x="T116" y="T117"/>
                      </a:cxn>
                      <a:cxn ang="T183">
                        <a:pos x="T118" y="T119"/>
                      </a:cxn>
                      <a:cxn ang="T184">
                        <a:pos x="T120" y="T121"/>
                      </a:cxn>
                      <a:cxn ang="T185">
                        <a:pos x="T122" y="T123"/>
                      </a:cxn>
                    </a:cxnLst>
                    <a:rect l="0" t="0" r="r" b="b"/>
                    <a:pathLst>
                      <a:path w="245" h="523">
                        <a:moveTo>
                          <a:pt x="203" y="145"/>
                        </a:moveTo>
                        <a:lnTo>
                          <a:pt x="203" y="145"/>
                        </a:lnTo>
                        <a:lnTo>
                          <a:pt x="193" y="145"/>
                        </a:lnTo>
                        <a:lnTo>
                          <a:pt x="186" y="138"/>
                        </a:lnTo>
                        <a:lnTo>
                          <a:pt x="177" y="138"/>
                        </a:lnTo>
                        <a:lnTo>
                          <a:pt x="168" y="132"/>
                        </a:lnTo>
                        <a:lnTo>
                          <a:pt x="160" y="124"/>
                        </a:lnTo>
                        <a:lnTo>
                          <a:pt x="160" y="116"/>
                        </a:lnTo>
                        <a:lnTo>
                          <a:pt x="160" y="108"/>
                        </a:lnTo>
                        <a:lnTo>
                          <a:pt x="168" y="108"/>
                        </a:lnTo>
                        <a:lnTo>
                          <a:pt x="177" y="102"/>
                        </a:lnTo>
                        <a:lnTo>
                          <a:pt x="177" y="95"/>
                        </a:lnTo>
                        <a:lnTo>
                          <a:pt x="186" y="87"/>
                        </a:lnTo>
                        <a:lnTo>
                          <a:pt x="186" y="80"/>
                        </a:lnTo>
                        <a:lnTo>
                          <a:pt x="186" y="73"/>
                        </a:lnTo>
                        <a:lnTo>
                          <a:pt x="186" y="65"/>
                        </a:lnTo>
                        <a:lnTo>
                          <a:pt x="186" y="51"/>
                        </a:lnTo>
                        <a:lnTo>
                          <a:pt x="186" y="45"/>
                        </a:lnTo>
                        <a:lnTo>
                          <a:pt x="186" y="37"/>
                        </a:lnTo>
                        <a:lnTo>
                          <a:pt x="177" y="29"/>
                        </a:lnTo>
                        <a:lnTo>
                          <a:pt x="168" y="22"/>
                        </a:lnTo>
                        <a:lnTo>
                          <a:pt x="160" y="16"/>
                        </a:lnTo>
                        <a:lnTo>
                          <a:pt x="153" y="8"/>
                        </a:lnTo>
                        <a:lnTo>
                          <a:pt x="144" y="8"/>
                        </a:lnTo>
                        <a:lnTo>
                          <a:pt x="135" y="0"/>
                        </a:lnTo>
                        <a:lnTo>
                          <a:pt x="125" y="0"/>
                        </a:lnTo>
                        <a:lnTo>
                          <a:pt x="120" y="0"/>
                        </a:lnTo>
                        <a:lnTo>
                          <a:pt x="101" y="8"/>
                        </a:lnTo>
                        <a:lnTo>
                          <a:pt x="92" y="8"/>
                        </a:lnTo>
                        <a:lnTo>
                          <a:pt x="85" y="16"/>
                        </a:lnTo>
                        <a:lnTo>
                          <a:pt x="77" y="22"/>
                        </a:lnTo>
                        <a:lnTo>
                          <a:pt x="77" y="29"/>
                        </a:lnTo>
                        <a:lnTo>
                          <a:pt x="68" y="37"/>
                        </a:lnTo>
                        <a:lnTo>
                          <a:pt x="68" y="45"/>
                        </a:lnTo>
                        <a:lnTo>
                          <a:pt x="59" y="51"/>
                        </a:lnTo>
                        <a:lnTo>
                          <a:pt x="59" y="65"/>
                        </a:lnTo>
                        <a:lnTo>
                          <a:pt x="59" y="73"/>
                        </a:lnTo>
                        <a:lnTo>
                          <a:pt x="68" y="80"/>
                        </a:lnTo>
                        <a:lnTo>
                          <a:pt x="68" y="87"/>
                        </a:lnTo>
                        <a:lnTo>
                          <a:pt x="68" y="95"/>
                        </a:lnTo>
                        <a:lnTo>
                          <a:pt x="77" y="102"/>
                        </a:lnTo>
                        <a:lnTo>
                          <a:pt x="85" y="108"/>
                        </a:lnTo>
                        <a:lnTo>
                          <a:pt x="85" y="116"/>
                        </a:lnTo>
                        <a:lnTo>
                          <a:pt x="85" y="124"/>
                        </a:lnTo>
                        <a:lnTo>
                          <a:pt x="85" y="132"/>
                        </a:lnTo>
                        <a:lnTo>
                          <a:pt x="77" y="138"/>
                        </a:lnTo>
                        <a:lnTo>
                          <a:pt x="68" y="138"/>
                        </a:lnTo>
                        <a:lnTo>
                          <a:pt x="59" y="145"/>
                        </a:lnTo>
                        <a:lnTo>
                          <a:pt x="52" y="145"/>
                        </a:lnTo>
                        <a:lnTo>
                          <a:pt x="35" y="153"/>
                        </a:lnTo>
                        <a:lnTo>
                          <a:pt x="26" y="161"/>
                        </a:lnTo>
                        <a:lnTo>
                          <a:pt x="17" y="161"/>
                        </a:lnTo>
                        <a:lnTo>
                          <a:pt x="9" y="169"/>
                        </a:lnTo>
                        <a:lnTo>
                          <a:pt x="9" y="173"/>
                        </a:lnTo>
                        <a:lnTo>
                          <a:pt x="0" y="181"/>
                        </a:lnTo>
                        <a:lnTo>
                          <a:pt x="0" y="189"/>
                        </a:lnTo>
                        <a:lnTo>
                          <a:pt x="0" y="197"/>
                        </a:lnTo>
                        <a:lnTo>
                          <a:pt x="0" y="291"/>
                        </a:lnTo>
                        <a:lnTo>
                          <a:pt x="9" y="305"/>
                        </a:lnTo>
                        <a:lnTo>
                          <a:pt x="9" y="313"/>
                        </a:lnTo>
                        <a:lnTo>
                          <a:pt x="17" y="320"/>
                        </a:lnTo>
                        <a:lnTo>
                          <a:pt x="17" y="334"/>
                        </a:lnTo>
                        <a:lnTo>
                          <a:pt x="26" y="334"/>
                        </a:lnTo>
                        <a:lnTo>
                          <a:pt x="35" y="342"/>
                        </a:lnTo>
                        <a:lnTo>
                          <a:pt x="42" y="350"/>
                        </a:lnTo>
                        <a:lnTo>
                          <a:pt x="52" y="350"/>
                        </a:lnTo>
                        <a:lnTo>
                          <a:pt x="52" y="355"/>
                        </a:lnTo>
                        <a:lnTo>
                          <a:pt x="52" y="218"/>
                        </a:lnTo>
                        <a:lnTo>
                          <a:pt x="52" y="371"/>
                        </a:lnTo>
                        <a:lnTo>
                          <a:pt x="52" y="487"/>
                        </a:lnTo>
                        <a:lnTo>
                          <a:pt x="52" y="495"/>
                        </a:lnTo>
                        <a:lnTo>
                          <a:pt x="52" y="501"/>
                        </a:lnTo>
                        <a:lnTo>
                          <a:pt x="59" y="507"/>
                        </a:lnTo>
                        <a:lnTo>
                          <a:pt x="59" y="515"/>
                        </a:lnTo>
                        <a:lnTo>
                          <a:pt x="68" y="515"/>
                        </a:lnTo>
                        <a:lnTo>
                          <a:pt x="68" y="523"/>
                        </a:lnTo>
                        <a:lnTo>
                          <a:pt x="77" y="523"/>
                        </a:lnTo>
                        <a:lnTo>
                          <a:pt x="85" y="523"/>
                        </a:lnTo>
                        <a:lnTo>
                          <a:pt x="92" y="523"/>
                        </a:lnTo>
                        <a:lnTo>
                          <a:pt x="101" y="523"/>
                        </a:lnTo>
                        <a:lnTo>
                          <a:pt x="111" y="515"/>
                        </a:lnTo>
                        <a:lnTo>
                          <a:pt x="120" y="507"/>
                        </a:lnTo>
                        <a:lnTo>
                          <a:pt x="125" y="501"/>
                        </a:lnTo>
                        <a:lnTo>
                          <a:pt x="125" y="495"/>
                        </a:lnTo>
                        <a:lnTo>
                          <a:pt x="125" y="487"/>
                        </a:lnTo>
                        <a:lnTo>
                          <a:pt x="125" y="291"/>
                        </a:lnTo>
                        <a:lnTo>
                          <a:pt x="125" y="487"/>
                        </a:lnTo>
                        <a:lnTo>
                          <a:pt x="125" y="495"/>
                        </a:lnTo>
                        <a:lnTo>
                          <a:pt x="125" y="501"/>
                        </a:lnTo>
                        <a:lnTo>
                          <a:pt x="125" y="507"/>
                        </a:lnTo>
                        <a:lnTo>
                          <a:pt x="135" y="507"/>
                        </a:lnTo>
                        <a:lnTo>
                          <a:pt x="135" y="515"/>
                        </a:lnTo>
                        <a:lnTo>
                          <a:pt x="144" y="515"/>
                        </a:lnTo>
                        <a:lnTo>
                          <a:pt x="144" y="523"/>
                        </a:lnTo>
                        <a:lnTo>
                          <a:pt x="153" y="523"/>
                        </a:lnTo>
                        <a:lnTo>
                          <a:pt x="160" y="523"/>
                        </a:lnTo>
                        <a:lnTo>
                          <a:pt x="168" y="523"/>
                        </a:lnTo>
                        <a:lnTo>
                          <a:pt x="177" y="523"/>
                        </a:lnTo>
                        <a:lnTo>
                          <a:pt x="186" y="515"/>
                        </a:lnTo>
                        <a:lnTo>
                          <a:pt x="193" y="507"/>
                        </a:lnTo>
                        <a:lnTo>
                          <a:pt x="193" y="501"/>
                        </a:lnTo>
                        <a:lnTo>
                          <a:pt x="193" y="495"/>
                        </a:lnTo>
                        <a:lnTo>
                          <a:pt x="193" y="487"/>
                        </a:lnTo>
                        <a:lnTo>
                          <a:pt x="193" y="371"/>
                        </a:lnTo>
                        <a:lnTo>
                          <a:pt x="193" y="218"/>
                        </a:lnTo>
                        <a:lnTo>
                          <a:pt x="193" y="355"/>
                        </a:lnTo>
                        <a:lnTo>
                          <a:pt x="203" y="350"/>
                        </a:lnTo>
                        <a:lnTo>
                          <a:pt x="210" y="350"/>
                        </a:lnTo>
                        <a:lnTo>
                          <a:pt x="210" y="342"/>
                        </a:lnTo>
                        <a:lnTo>
                          <a:pt x="219" y="334"/>
                        </a:lnTo>
                        <a:lnTo>
                          <a:pt x="227" y="326"/>
                        </a:lnTo>
                        <a:lnTo>
                          <a:pt x="236" y="320"/>
                        </a:lnTo>
                        <a:lnTo>
                          <a:pt x="245" y="313"/>
                        </a:lnTo>
                        <a:lnTo>
                          <a:pt x="245" y="305"/>
                        </a:lnTo>
                        <a:lnTo>
                          <a:pt x="245" y="291"/>
                        </a:lnTo>
                        <a:lnTo>
                          <a:pt x="245" y="197"/>
                        </a:lnTo>
                        <a:lnTo>
                          <a:pt x="245" y="189"/>
                        </a:lnTo>
                        <a:lnTo>
                          <a:pt x="245" y="181"/>
                        </a:lnTo>
                        <a:lnTo>
                          <a:pt x="245" y="173"/>
                        </a:lnTo>
                        <a:lnTo>
                          <a:pt x="245" y="169"/>
                        </a:lnTo>
                        <a:lnTo>
                          <a:pt x="236" y="161"/>
                        </a:lnTo>
                        <a:lnTo>
                          <a:pt x="227" y="161"/>
                        </a:lnTo>
                        <a:lnTo>
                          <a:pt x="219" y="153"/>
                        </a:lnTo>
                        <a:lnTo>
                          <a:pt x="203" y="145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O"/>
                  </a:p>
                </p:txBody>
              </p:sp>
            </p:grpSp>
          </p:grpSp>
          <p:grpSp>
            <p:nvGrpSpPr>
              <p:cNvPr id="104" name="Group 393"/>
              <p:cNvGrpSpPr>
                <a:grpSpLocks/>
              </p:cNvGrpSpPr>
              <p:nvPr/>
            </p:nvGrpSpPr>
            <p:grpSpPr bwMode="auto">
              <a:xfrm>
                <a:off x="4929" y="1596"/>
                <a:ext cx="123" cy="262"/>
                <a:chOff x="4929" y="1596"/>
                <a:chExt cx="123" cy="262"/>
              </a:xfrm>
            </p:grpSpPr>
            <p:sp>
              <p:nvSpPr>
                <p:cNvPr id="135" name="Freeform 394"/>
                <p:cNvSpPr>
                  <a:spLocks/>
                </p:cNvSpPr>
                <p:nvPr/>
              </p:nvSpPr>
              <p:spPr bwMode="auto">
                <a:xfrm>
                  <a:off x="4929" y="1596"/>
                  <a:ext cx="123" cy="262"/>
                </a:xfrm>
                <a:custGeom>
                  <a:avLst/>
                  <a:gdLst>
                    <a:gd name="T0" fmla="*/ 1 w 245"/>
                    <a:gd name="T1" fmla="*/ 1 h 523"/>
                    <a:gd name="T2" fmla="*/ 1 w 245"/>
                    <a:gd name="T3" fmla="*/ 1 h 523"/>
                    <a:gd name="T4" fmla="*/ 1 w 245"/>
                    <a:gd name="T5" fmla="*/ 1 h 523"/>
                    <a:gd name="T6" fmla="*/ 1 w 245"/>
                    <a:gd name="T7" fmla="*/ 1 h 523"/>
                    <a:gd name="T8" fmla="*/ 1 w 245"/>
                    <a:gd name="T9" fmla="*/ 1 h 523"/>
                    <a:gd name="T10" fmla="*/ 1 w 245"/>
                    <a:gd name="T11" fmla="*/ 1 h 523"/>
                    <a:gd name="T12" fmla="*/ 1 w 245"/>
                    <a:gd name="T13" fmla="*/ 1 h 523"/>
                    <a:gd name="T14" fmla="*/ 1 w 245"/>
                    <a:gd name="T15" fmla="*/ 1 h 523"/>
                    <a:gd name="T16" fmla="*/ 1 w 245"/>
                    <a:gd name="T17" fmla="*/ 1 h 523"/>
                    <a:gd name="T18" fmla="*/ 1 w 245"/>
                    <a:gd name="T19" fmla="*/ 1 h 523"/>
                    <a:gd name="T20" fmla="*/ 1 w 245"/>
                    <a:gd name="T21" fmla="*/ 1 h 523"/>
                    <a:gd name="T22" fmla="*/ 1 w 245"/>
                    <a:gd name="T23" fmla="*/ 1 h 523"/>
                    <a:gd name="T24" fmla="*/ 1 w 245"/>
                    <a:gd name="T25" fmla="*/ 0 h 523"/>
                    <a:gd name="T26" fmla="*/ 1 w 245"/>
                    <a:gd name="T27" fmla="*/ 1 h 523"/>
                    <a:gd name="T28" fmla="*/ 1 w 245"/>
                    <a:gd name="T29" fmla="*/ 1 h 523"/>
                    <a:gd name="T30" fmla="*/ 1 w 245"/>
                    <a:gd name="T31" fmla="*/ 1 h 523"/>
                    <a:gd name="T32" fmla="*/ 1 w 245"/>
                    <a:gd name="T33" fmla="*/ 1 h 523"/>
                    <a:gd name="T34" fmla="*/ 1 w 245"/>
                    <a:gd name="T35" fmla="*/ 1 h 523"/>
                    <a:gd name="T36" fmla="*/ 1 w 245"/>
                    <a:gd name="T37" fmla="*/ 1 h 523"/>
                    <a:gd name="T38" fmla="*/ 1 w 245"/>
                    <a:gd name="T39" fmla="*/ 1 h 523"/>
                    <a:gd name="T40" fmla="*/ 1 w 245"/>
                    <a:gd name="T41" fmla="*/ 1 h 523"/>
                    <a:gd name="T42" fmla="*/ 1 w 245"/>
                    <a:gd name="T43" fmla="*/ 1 h 523"/>
                    <a:gd name="T44" fmla="*/ 1 w 245"/>
                    <a:gd name="T45" fmla="*/ 1 h 523"/>
                    <a:gd name="T46" fmla="*/ 1 w 245"/>
                    <a:gd name="T47" fmla="*/ 1 h 523"/>
                    <a:gd name="T48" fmla="*/ 1 w 245"/>
                    <a:gd name="T49" fmla="*/ 1 h 523"/>
                    <a:gd name="T50" fmla="*/ 1 w 245"/>
                    <a:gd name="T51" fmla="*/ 1 h 523"/>
                    <a:gd name="T52" fmla="*/ 1 w 245"/>
                    <a:gd name="T53" fmla="*/ 1 h 523"/>
                    <a:gd name="T54" fmla="*/ 0 w 245"/>
                    <a:gd name="T55" fmla="*/ 1 h 523"/>
                    <a:gd name="T56" fmla="*/ 0 w 245"/>
                    <a:gd name="T57" fmla="*/ 1 h 523"/>
                    <a:gd name="T58" fmla="*/ 1 w 245"/>
                    <a:gd name="T59" fmla="*/ 1 h 523"/>
                    <a:gd name="T60" fmla="*/ 1 w 245"/>
                    <a:gd name="T61" fmla="*/ 1 h 523"/>
                    <a:gd name="T62" fmla="*/ 1 w 245"/>
                    <a:gd name="T63" fmla="*/ 1 h 523"/>
                    <a:gd name="T64" fmla="*/ 1 w 245"/>
                    <a:gd name="T65" fmla="*/ 1 h 523"/>
                    <a:gd name="T66" fmla="*/ 1 w 245"/>
                    <a:gd name="T67" fmla="*/ 1 h 523"/>
                    <a:gd name="T68" fmla="*/ 1 w 245"/>
                    <a:gd name="T69" fmla="*/ 1 h 523"/>
                    <a:gd name="T70" fmla="*/ 1 w 245"/>
                    <a:gd name="T71" fmla="*/ 1 h 523"/>
                    <a:gd name="T72" fmla="*/ 1 w 245"/>
                    <a:gd name="T73" fmla="*/ 1 h 523"/>
                    <a:gd name="T74" fmla="*/ 1 w 245"/>
                    <a:gd name="T75" fmla="*/ 1 h 523"/>
                    <a:gd name="T76" fmla="*/ 1 w 245"/>
                    <a:gd name="T77" fmla="*/ 1 h 523"/>
                    <a:gd name="T78" fmla="*/ 1 w 245"/>
                    <a:gd name="T79" fmla="*/ 1 h 523"/>
                    <a:gd name="T80" fmla="*/ 1 w 245"/>
                    <a:gd name="T81" fmla="*/ 1 h 523"/>
                    <a:gd name="T82" fmla="*/ 1 w 245"/>
                    <a:gd name="T83" fmla="*/ 1 h 523"/>
                    <a:gd name="T84" fmla="*/ 1 w 245"/>
                    <a:gd name="T85" fmla="*/ 1 h 523"/>
                    <a:gd name="T86" fmla="*/ 1 w 245"/>
                    <a:gd name="T87" fmla="*/ 1 h 523"/>
                    <a:gd name="T88" fmla="*/ 1 w 245"/>
                    <a:gd name="T89" fmla="*/ 1 h 523"/>
                    <a:gd name="T90" fmla="*/ 1 w 245"/>
                    <a:gd name="T91" fmla="*/ 1 h 523"/>
                    <a:gd name="T92" fmla="*/ 1 w 245"/>
                    <a:gd name="T93" fmla="*/ 1 h 523"/>
                    <a:gd name="T94" fmla="*/ 1 w 245"/>
                    <a:gd name="T95" fmla="*/ 1 h 523"/>
                    <a:gd name="T96" fmla="*/ 1 w 245"/>
                    <a:gd name="T97" fmla="*/ 1 h 523"/>
                    <a:gd name="T98" fmla="*/ 1 w 245"/>
                    <a:gd name="T99" fmla="*/ 1 h 523"/>
                    <a:gd name="T100" fmla="*/ 1 w 245"/>
                    <a:gd name="T101" fmla="*/ 1 h 523"/>
                    <a:gd name="T102" fmla="*/ 1 w 245"/>
                    <a:gd name="T103" fmla="*/ 1 h 523"/>
                    <a:gd name="T104" fmla="*/ 1 w 245"/>
                    <a:gd name="T105" fmla="*/ 1 h 523"/>
                    <a:gd name="T106" fmla="*/ 1 w 245"/>
                    <a:gd name="T107" fmla="*/ 1 h 523"/>
                    <a:gd name="T108" fmla="*/ 1 w 245"/>
                    <a:gd name="T109" fmla="*/ 1 h 523"/>
                    <a:gd name="T110" fmla="*/ 1 w 245"/>
                    <a:gd name="T111" fmla="*/ 1 h 523"/>
                    <a:gd name="T112" fmla="*/ 1 w 245"/>
                    <a:gd name="T113" fmla="*/ 1 h 523"/>
                    <a:gd name="T114" fmla="*/ 1 w 245"/>
                    <a:gd name="T115" fmla="*/ 1 h 523"/>
                    <a:gd name="T116" fmla="*/ 1 w 245"/>
                    <a:gd name="T117" fmla="*/ 1 h 523"/>
                    <a:gd name="T118" fmla="*/ 1 w 245"/>
                    <a:gd name="T119" fmla="*/ 1 h 523"/>
                    <a:gd name="T120" fmla="*/ 1 w 245"/>
                    <a:gd name="T121" fmla="*/ 1 h 523"/>
                    <a:gd name="T122" fmla="*/ 1 w 245"/>
                    <a:gd name="T123" fmla="*/ 1 h 52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3">
                      <a:moveTo>
                        <a:pt x="202" y="144"/>
                      </a:moveTo>
                      <a:lnTo>
                        <a:pt x="202" y="144"/>
                      </a:lnTo>
                      <a:lnTo>
                        <a:pt x="193" y="144"/>
                      </a:lnTo>
                      <a:lnTo>
                        <a:pt x="186" y="138"/>
                      </a:lnTo>
                      <a:lnTo>
                        <a:pt x="177" y="138"/>
                      </a:lnTo>
                      <a:lnTo>
                        <a:pt x="167" y="132"/>
                      </a:lnTo>
                      <a:lnTo>
                        <a:pt x="160" y="124"/>
                      </a:lnTo>
                      <a:lnTo>
                        <a:pt x="160" y="116"/>
                      </a:lnTo>
                      <a:lnTo>
                        <a:pt x="160" y="108"/>
                      </a:lnTo>
                      <a:lnTo>
                        <a:pt x="167" y="108"/>
                      </a:lnTo>
                      <a:lnTo>
                        <a:pt x="177" y="101"/>
                      </a:lnTo>
                      <a:lnTo>
                        <a:pt x="177" y="95"/>
                      </a:lnTo>
                      <a:lnTo>
                        <a:pt x="186" y="87"/>
                      </a:lnTo>
                      <a:lnTo>
                        <a:pt x="186" y="79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0"/>
                      </a:lnTo>
                      <a:lnTo>
                        <a:pt x="186" y="44"/>
                      </a:lnTo>
                      <a:lnTo>
                        <a:pt x="186" y="36"/>
                      </a:lnTo>
                      <a:lnTo>
                        <a:pt x="177" y="28"/>
                      </a:lnTo>
                      <a:lnTo>
                        <a:pt x="167" y="22"/>
                      </a:lnTo>
                      <a:lnTo>
                        <a:pt x="160" y="16"/>
                      </a:lnTo>
                      <a:lnTo>
                        <a:pt x="153" y="8"/>
                      </a:lnTo>
                      <a:lnTo>
                        <a:pt x="143" y="8"/>
                      </a:lnTo>
                      <a:lnTo>
                        <a:pt x="134" y="0"/>
                      </a:lnTo>
                      <a:lnTo>
                        <a:pt x="125" y="0"/>
                      </a:lnTo>
                      <a:lnTo>
                        <a:pt x="120" y="0"/>
                      </a:lnTo>
                      <a:lnTo>
                        <a:pt x="101" y="8"/>
                      </a:lnTo>
                      <a:lnTo>
                        <a:pt x="92" y="8"/>
                      </a:lnTo>
                      <a:lnTo>
                        <a:pt x="85" y="16"/>
                      </a:lnTo>
                      <a:lnTo>
                        <a:pt x="77" y="22"/>
                      </a:lnTo>
                      <a:lnTo>
                        <a:pt x="77" y="28"/>
                      </a:lnTo>
                      <a:lnTo>
                        <a:pt x="68" y="36"/>
                      </a:lnTo>
                      <a:lnTo>
                        <a:pt x="68" y="44"/>
                      </a:lnTo>
                      <a:lnTo>
                        <a:pt x="59" y="50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8" y="79"/>
                      </a:lnTo>
                      <a:lnTo>
                        <a:pt x="68" y="87"/>
                      </a:lnTo>
                      <a:lnTo>
                        <a:pt x="68" y="95"/>
                      </a:lnTo>
                      <a:lnTo>
                        <a:pt x="77" y="101"/>
                      </a:lnTo>
                      <a:lnTo>
                        <a:pt x="85" y="108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7" y="138"/>
                      </a:lnTo>
                      <a:lnTo>
                        <a:pt x="68" y="138"/>
                      </a:lnTo>
                      <a:lnTo>
                        <a:pt x="59" y="144"/>
                      </a:lnTo>
                      <a:lnTo>
                        <a:pt x="51" y="144"/>
                      </a:lnTo>
                      <a:lnTo>
                        <a:pt x="35" y="152"/>
                      </a:lnTo>
                      <a:lnTo>
                        <a:pt x="26" y="160"/>
                      </a:lnTo>
                      <a:lnTo>
                        <a:pt x="16" y="160"/>
                      </a:lnTo>
                      <a:lnTo>
                        <a:pt x="9" y="168"/>
                      </a:lnTo>
                      <a:lnTo>
                        <a:pt x="9" y="173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5"/>
                      </a:lnTo>
                      <a:lnTo>
                        <a:pt x="9" y="313"/>
                      </a:lnTo>
                      <a:lnTo>
                        <a:pt x="16" y="319"/>
                      </a:lnTo>
                      <a:lnTo>
                        <a:pt x="16" y="334"/>
                      </a:lnTo>
                      <a:lnTo>
                        <a:pt x="26" y="334"/>
                      </a:lnTo>
                      <a:lnTo>
                        <a:pt x="35" y="341"/>
                      </a:lnTo>
                      <a:lnTo>
                        <a:pt x="42" y="349"/>
                      </a:lnTo>
                      <a:lnTo>
                        <a:pt x="51" y="349"/>
                      </a:lnTo>
                      <a:lnTo>
                        <a:pt x="51" y="354"/>
                      </a:lnTo>
                      <a:lnTo>
                        <a:pt x="51" y="217"/>
                      </a:lnTo>
                      <a:lnTo>
                        <a:pt x="51" y="370"/>
                      </a:lnTo>
                      <a:lnTo>
                        <a:pt x="51" y="486"/>
                      </a:lnTo>
                      <a:lnTo>
                        <a:pt x="51" y="494"/>
                      </a:lnTo>
                      <a:lnTo>
                        <a:pt x="51" y="501"/>
                      </a:lnTo>
                      <a:lnTo>
                        <a:pt x="59" y="507"/>
                      </a:lnTo>
                      <a:lnTo>
                        <a:pt x="59" y="515"/>
                      </a:lnTo>
                      <a:lnTo>
                        <a:pt x="68" y="515"/>
                      </a:lnTo>
                      <a:lnTo>
                        <a:pt x="68" y="523"/>
                      </a:lnTo>
                      <a:lnTo>
                        <a:pt x="77" y="523"/>
                      </a:lnTo>
                      <a:lnTo>
                        <a:pt x="85" y="523"/>
                      </a:lnTo>
                      <a:lnTo>
                        <a:pt x="92" y="523"/>
                      </a:lnTo>
                      <a:lnTo>
                        <a:pt x="101" y="523"/>
                      </a:lnTo>
                      <a:lnTo>
                        <a:pt x="110" y="515"/>
                      </a:lnTo>
                      <a:lnTo>
                        <a:pt x="120" y="507"/>
                      </a:lnTo>
                      <a:lnTo>
                        <a:pt x="125" y="501"/>
                      </a:lnTo>
                      <a:lnTo>
                        <a:pt x="125" y="494"/>
                      </a:lnTo>
                      <a:lnTo>
                        <a:pt x="125" y="486"/>
                      </a:lnTo>
                      <a:lnTo>
                        <a:pt x="125" y="291"/>
                      </a:lnTo>
                      <a:lnTo>
                        <a:pt x="125" y="486"/>
                      </a:lnTo>
                      <a:lnTo>
                        <a:pt x="125" y="494"/>
                      </a:lnTo>
                      <a:lnTo>
                        <a:pt x="125" y="501"/>
                      </a:lnTo>
                      <a:lnTo>
                        <a:pt x="125" y="507"/>
                      </a:lnTo>
                      <a:lnTo>
                        <a:pt x="134" y="507"/>
                      </a:lnTo>
                      <a:lnTo>
                        <a:pt x="134" y="515"/>
                      </a:lnTo>
                      <a:lnTo>
                        <a:pt x="143" y="515"/>
                      </a:lnTo>
                      <a:lnTo>
                        <a:pt x="143" y="523"/>
                      </a:lnTo>
                      <a:lnTo>
                        <a:pt x="153" y="523"/>
                      </a:lnTo>
                      <a:lnTo>
                        <a:pt x="160" y="523"/>
                      </a:lnTo>
                      <a:lnTo>
                        <a:pt x="167" y="523"/>
                      </a:lnTo>
                      <a:lnTo>
                        <a:pt x="177" y="523"/>
                      </a:lnTo>
                      <a:lnTo>
                        <a:pt x="186" y="515"/>
                      </a:lnTo>
                      <a:lnTo>
                        <a:pt x="193" y="507"/>
                      </a:lnTo>
                      <a:lnTo>
                        <a:pt x="193" y="501"/>
                      </a:lnTo>
                      <a:lnTo>
                        <a:pt x="193" y="494"/>
                      </a:lnTo>
                      <a:lnTo>
                        <a:pt x="193" y="486"/>
                      </a:lnTo>
                      <a:lnTo>
                        <a:pt x="193" y="370"/>
                      </a:lnTo>
                      <a:lnTo>
                        <a:pt x="193" y="217"/>
                      </a:lnTo>
                      <a:lnTo>
                        <a:pt x="193" y="354"/>
                      </a:lnTo>
                      <a:lnTo>
                        <a:pt x="202" y="349"/>
                      </a:lnTo>
                      <a:lnTo>
                        <a:pt x="210" y="349"/>
                      </a:lnTo>
                      <a:lnTo>
                        <a:pt x="210" y="341"/>
                      </a:lnTo>
                      <a:lnTo>
                        <a:pt x="219" y="334"/>
                      </a:lnTo>
                      <a:lnTo>
                        <a:pt x="226" y="326"/>
                      </a:lnTo>
                      <a:lnTo>
                        <a:pt x="236" y="319"/>
                      </a:lnTo>
                      <a:lnTo>
                        <a:pt x="245" y="313"/>
                      </a:lnTo>
                      <a:lnTo>
                        <a:pt x="245" y="305"/>
                      </a:lnTo>
                      <a:lnTo>
                        <a:pt x="245" y="291"/>
                      </a:lnTo>
                      <a:lnTo>
                        <a:pt x="245" y="197"/>
                      </a:lnTo>
                      <a:lnTo>
                        <a:pt x="245" y="189"/>
                      </a:lnTo>
                      <a:lnTo>
                        <a:pt x="245" y="181"/>
                      </a:lnTo>
                      <a:lnTo>
                        <a:pt x="245" y="173"/>
                      </a:lnTo>
                      <a:lnTo>
                        <a:pt x="245" y="168"/>
                      </a:lnTo>
                      <a:lnTo>
                        <a:pt x="236" y="160"/>
                      </a:lnTo>
                      <a:lnTo>
                        <a:pt x="226" y="160"/>
                      </a:lnTo>
                      <a:lnTo>
                        <a:pt x="219" y="152"/>
                      </a:lnTo>
                      <a:lnTo>
                        <a:pt x="202" y="144"/>
                      </a:lnTo>
                      <a:close/>
                    </a:path>
                  </a:pathLst>
                </a:custGeom>
                <a:solidFill>
                  <a:srgbClr val="FF99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grpSp>
              <p:nvGrpSpPr>
                <p:cNvPr id="136" name="Group 395"/>
                <p:cNvGrpSpPr>
                  <a:grpSpLocks/>
                </p:cNvGrpSpPr>
                <p:nvPr/>
              </p:nvGrpSpPr>
              <p:grpSpPr bwMode="auto">
                <a:xfrm>
                  <a:off x="4929" y="1596"/>
                  <a:ext cx="123" cy="262"/>
                  <a:chOff x="4929" y="1596"/>
                  <a:chExt cx="123" cy="262"/>
                </a:xfrm>
              </p:grpSpPr>
              <p:sp>
                <p:nvSpPr>
                  <p:cNvPr id="137" name="Freeform 396"/>
                  <p:cNvSpPr>
                    <a:spLocks/>
                  </p:cNvSpPr>
                  <p:nvPr/>
                </p:nvSpPr>
                <p:spPr bwMode="auto">
                  <a:xfrm>
                    <a:off x="4929" y="1596"/>
                    <a:ext cx="123" cy="262"/>
                  </a:xfrm>
                  <a:custGeom>
                    <a:avLst/>
                    <a:gdLst>
                      <a:gd name="T0" fmla="*/ 1 w 245"/>
                      <a:gd name="T1" fmla="*/ 1 h 523"/>
                      <a:gd name="T2" fmla="*/ 1 w 245"/>
                      <a:gd name="T3" fmla="*/ 1 h 523"/>
                      <a:gd name="T4" fmla="*/ 1 w 245"/>
                      <a:gd name="T5" fmla="*/ 1 h 523"/>
                      <a:gd name="T6" fmla="*/ 1 w 245"/>
                      <a:gd name="T7" fmla="*/ 1 h 523"/>
                      <a:gd name="T8" fmla="*/ 1 w 245"/>
                      <a:gd name="T9" fmla="*/ 1 h 523"/>
                      <a:gd name="T10" fmla="*/ 1 w 245"/>
                      <a:gd name="T11" fmla="*/ 1 h 523"/>
                      <a:gd name="T12" fmla="*/ 1 w 245"/>
                      <a:gd name="T13" fmla="*/ 1 h 523"/>
                      <a:gd name="T14" fmla="*/ 1 w 245"/>
                      <a:gd name="T15" fmla="*/ 1 h 523"/>
                      <a:gd name="T16" fmla="*/ 1 w 245"/>
                      <a:gd name="T17" fmla="*/ 1 h 523"/>
                      <a:gd name="T18" fmla="*/ 1 w 245"/>
                      <a:gd name="T19" fmla="*/ 1 h 523"/>
                      <a:gd name="T20" fmla="*/ 1 w 245"/>
                      <a:gd name="T21" fmla="*/ 1 h 523"/>
                      <a:gd name="T22" fmla="*/ 1 w 245"/>
                      <a:gd name="T23" fmla="*/ 1 h 523"/>
                      <a:gd name="T24" fmla="*/ 1 w 245"/>
                      <a:gd name="T25" fmla="*/ 0 h 523"/>
                      <a:gd name="T26" fmla="*/ 1 w 245"/>
                      <a:gd name="T27" fmla="*/ 1 h 523"/>
                      <a:gd name="T28" fmla="*/ 1 w 245"/>
                      <a:gd name="T29" fmla="*/ 1 h 523"/>
                      <a:gd name="T30" fmla="*/ 1 w 245"/>
                      <a:gd name="T31" fmla="*/ 1 h 523"/>
                      <a:gd name="T32" fmla="*/ 1 w 245"/>
                      <a:gd name="T33" fmla="*/ 1 h 523"/>
                      <a:gd name="T34" fmla="*/ 1 w 245"/>
                      <a:gd name="T35" fmla="*/ 1 h 523"/>
                      <a:gd name="T36" fmla="*/ 1 w 245"/>
                      <a:gd name="T37" fmla="*/ 1 h 523"/>
                      <a:gd name="T38" fmla="*/ 1 w 245"/>
                      <a:gd name="T39" fmla="*/ 1 h 523"/>
                      <a:gd name="T40" fmla="*/ 1 w 245"/>
                      <a:gd name="T41" fmla="*/ 1 h 523"/>
                      <a:gd name="T42" fmla="*/ 1 w 245"/>
                      <a:gd name="T43" fmla="*/ 1 h 523"/>
                      <a:gd name="T44" fmla="*/ 1 w 245"/>
                      <a:gd name="T45" fmla="*/ 1 h 523"/>
                      <a:gd name="T46" fmla="*/ 1 w 245"/>
                      <a:gd name="T47" fmla="*/ 1 h 523"/>
                      <a:gd name="T48" fmla="*/ 1 w 245"/>
                      <a:gd name="T49" fmla="*/ 1 h 523"/>
                      <a:gd name="T50" fmla="*/ 1 w 245"/>
                      <a:gd name="T51" fmla="*/ 1 h 523"/>
                      <a:gd name="T52" fmla="*/ 1 w 245"/>
                      <a:gd name="T53" fmla="*/ 1 h 523"/>
                      <a:gd name="T54" fmla="*/ 0 w 245"/>
                      <a:gd name="T55" fmla="*/ 1 h 523"/>
                      <a:gd name="T56" fmla="*/ 0 w 245"/>
                      <a:gd name="T57" fmla="*/ 1 h 523"/>
                      <a:gd name="T58" fmla="*/ 1 w 245"/>
                      <a:gd name="T59" fmla="*/ 1 h 523"/>
                      <a:gd name="T60" fmla="*/ 1 w 245"/>
                      <a:gd name="T61" fmla="*/ 1 h 523"/>
                      <a:gd name="T62" fmla="*/ 1 w 245"/>
                      <a:gd name="T63" fmla="*/ 1 h 523"/>
                      <a:gd name="T64" fmla="*/ 1 w 245"/>
                      <a:gd name="T65" fmla="*/ 1 h 523"/>
                      <a:gd name="T66" fmla="*/ 1 w 245"/>
                      <a:gd name="T67" fmla="*/ 1 h 523"/>
                      <a:gd name="T68" fmla="*/ 1 w 245"/>
                      <a:gd name="T69" fmla="*/ 1 h 523"/>
                      <a:gd name="T70" fmla="*/ 1 w 245"/>
                      <a:gd name="T71" fmla="*/ 1 h 523"/>
                      <a:gd name="T72" fmla="*/ 1 w 245"/>
                      <a:gd name="T73" fmla="*/ 1 h 523"/>
                      <a:gd name="T74" fmla="*/ 1 w 245"/>
                      <a:gd name="T75" fmla="*/ 1 h 523"/>
                      <a:gd name="T76" fmla="*/ 1 w 245"/>
                      <a:gd name="T77" fmla="*/ 1 h 523"/>
                      <a:gd name="T78" fmla="*/ 1 w 245"/>
                      <a:gd name="T79" fmla="*/ 1 h 523"/>
                      <a:gd name="T80" fmla="*/ 1 w 245"/>
                      <a:gd name="T81" fmla="*/ 1 h 523"/>
                      <a:gd name="T82" fmla="*/ 1 w 245"/>
                      <a:gd name="T83" fmla="*/ 1 h 523"/>
                      <a:gd name="T84" fmla="*/ 1 w 245"/>
                      <a:gd name="T85" fmla="*/ 1 h 523"/>
                      <a:gd name="T86" fmla="*/ 1 w 245"/>
                      <a:gd name="T87" fmla="*/ 1 h 523"/>
                      <a:gd name="T88" fmla="*/ 1 w 245"/>
                      <a:gd name="T89" fmla="*/ 1 h 523"/>
                      <a:gd name="T90" fmla="*/ 1 w 245"/>
                      <a:gd name="T91" fmla="*/ 1 h 523"/>
                      <a:gd name="T92" fmla="*/ 1 w 245"/>
                      <a:gd name="T93" fmla="*/ 1 h 523"/>
                      <a:gd name="T94" fmla="*/ 1 w 245"/>
                      <a:gd name="T95" fmla="*/ 1 h 523"/>
                      <a:gd name="T96" fmla="*/ 1 w 245"/>
                      <a:gd name="T97" fmla="*/ 1 h 523"/>
                      <a:gd name="T98" fmla="*/ 1 w 245"/>
                      <a:gd name="T99" fmla="*/ 1 h 523"/>
                      <a:gd name="T100" fmla="*/ 1 w 245"/>
                      <a:gd name="T101" fmla="*/ 1 h 523"/>
                      <a:gd name="T102" fmla="*/ 1 w 245"/>
                      <a:gd name="T103" fmla="*/ 1 h 523"/>
                      <a:gd name="T104" fmla="*/ 1 w 245"/>
                      <a:gd name="T105" fmla="*/ 1 h 523"/>
                      <a:gd name="T106" fmla="*/ 1 w 245"/>
                      <a:gd name="T107" fmla="*/ 1 h 523"/>
                      <a:gd name="T108" fmla="*/ 1 w 245"/>
                      <a:gd name="T109" fmla="*/ 1 h 523"/>
                      <a:gd name="T110" fmla="*/ 1 w 245"/>
                      <a:gd name="T111" fmla="*/ 1 h 523"/>
                      <a:gd name="T112" fmla="*/ 1 w 245"/>
                      <a:gd name="T113" fmla="*/ 1 h 523"/>
                      <a:gd name="T114" fmla="*/ 1 w 245"/>
                      <a:gd name="T115" fmla="*/ 1 h 523"/>
                      <a:gd name="T116" fmla="*/ 1 w 245"/>
                      <a:gd name="T117" fmla="*/ 1 h 523"/>
                      <a:gd name="T118" fmla="*/ 1 w 245"/>
                      <a:gd name="T119" fmla="*/ 1 h 523"/>
                      <a:gd name="T120" fmla="*/ 1 w 245"/>
                      <a:gd name="T121" fmla="*/ 1 h 523"/>
                      <a:gd name="T122" fmla="*/ 1 w 245"/>
                      <a:gd name="T123" fmla="*/ 1 h 523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</a:gdLst>
                    <a:ahLst/>
                    <a:cxnLst>
                      <a:cxn ang="T124">
                        <a:pos x="T0" y="T1"/>
                      </a:cxn>
                      <a:cxn ang="T125">
                        <a:pos x="T2" y="T3"/>
                      </a:cxn>
                      <a:cxn ang="T126">
                        <a:pos x="T4" y="T5"/>
                      </a:cxn>
                      <a:cxn ang="T127">
                        <a:pos x="T6" y="T7"/>
                      </a:cxn>
                      <a:cxn ang="T128">
                        <a:pos x="T8" y="T9"/>
                      </a:cxn>
                      <a:cxn ang="T129">
                        <a:pos x="T10" y="T11"/>
                      </a:cxn>
                      <a:cxn ang="T130">
                        <a:pos x="T12" y="T13"/>
                      </a:cxn>
                      <a:cxn ang="T131">
                        <a:pos x="T14" y="T15"/>
                      </a:cxn>
                      <a:cxn ang="T132">
                        <a:pos x="T16" y="T17"/>
                      </a:cxn>
                      <a:cxn ang="T133">
                        <a:pos x="T18" y="T19"/>
                      </a:cxn>
                      <a:cxn ang="T134">
                        <a:pos x="T20" y="T21"/>
                      </a:cxn>
                      <a:cxn ang="T135">
                        <a:pos x="T22" y="T23"/>
                      </a:cxn>
                      <a:cxn ang="T136">
                        <a:pos x="T24" y="T25"/>
                      </a:cxn>
                      <a:cxn ang="T137">
                        <a:pos x="T26" y="T27"/>
                      </a:cxn>
                      <a:cxn ang="T138">
                        <a:pos x="T28" y="T29"/>
                      </a:cxn>
                      <a:cxn ang="T139">
                        <a:pos x="T30" y="T31"/>
                      </a:cxn>
                      <a:cxn ang="T140">
                        <a:pos x="T32" y="T33"/>
                      </a:cxn>
                      <a:cxn ang="T141">
                        <a:pos x="T34" y="T35"/>
                      </a:cxn>
                      <a:cxn ang="T142">
                        <a:pos x="T36" y="T37"/>
                      </a:cxn>
                      <a:cxn ang="T143">
                        <a:pos x="T38" y="T39"/>
                      </a:cxn>
                      <a:cxn ang="T144">
                        <a:pos x="T40" y="T41"/>
                      </a:cxn>
                      <a:cxn ang="T145">
                        <a:pos x="T42" y="T43"/>
                      </a:cxn>
                      <a:cxn ang="T146">
                        <a:pos x="T44" y="T45"/>
                      </a:cxn>
                      <a:cxn ang="T147">
                        <a:pos x="T46" y="T47"/>
                      </a:cxn>
                      <a:cxn ang="T148">
                        <a:pos x="T48" y="T49"/>
                      </a:cxn>
                      <a:cxn ang="T149">
                        <a:pos x="T50" y="T51"/>
                      </a:cxn>
                      <a:cxn ang="T150">
                        <a:pos x="T52" y="T53"/>
                      </a:cxn>
                      <a:cxn ang="T151">
                        <a:pos x="T54" y="T55"/>
                      </a:cxn>
                      <a:cxn ang="T152">
                        <a:pos x="T56" y="T57"/>
                      </a:cxn>
                      <a:cxn ang="T153">
                        <a:pos x="T58" y="T59"/>
                      </a:cxn>
                      <a:cxn ang="T154">
                        <a:pos x="T60" y="T61"/>
                      </a:cxn>
                      <a:cxn ang="T155">
                        <a:pos x="T62" y="T63"/>
                      </a:cxn>
                      <a:cxn ang="T156">
                        <a:pos x="T64" y="T65"/>
                      </a:cxn>
                      <a:cxn ang="T157">
                        <a:pos x="T66" y="T67"/>
                      </a:cxn>
                      <a:cxn ang="T158">
                        <a:pos x="T68" y="T69"/>
                      </a:cxn>
                      <a:cxn ang="T159">
                        <a:pos x="T70" y="T71"/>
                      </a:cxn>
                      <a:cxn ang="T160">
                        <a:pos x="T72" y="T73"/>
                      </a:cxn>
                      <a:cxn ang="T161">
                        <a:pos x="T74" y="T75"/>
                      </a:cxn>
                      <a:cxn ang="T162">
                        <a:pos x="T76" y="T77"/>
                      </a:cxn>
                      <a:cxn ang="T163">
                        <a:pos x="T78" y="T79"/>
                      </a:cxn>
                      <a:cxn ang="T164">
                        <a:pos x="T80" y="T81"/>
                      </a:cxn>
                      <a:cxn ang="T165">
                        <a:pos x="T82" y="T83"/>
                      </a:cxn>
                      <a:cxn ang="T166">
                        <a:pos x="T84" y="T85"/>
                      </a:cxn>
                      <a:cxn ang="T167">
                        <a:pos x="T86" y="T87"/>
                      </a:cxn>
                      <a:cxn ang="T168">
                        <a:pos x="T88" y="T89"/>
                      </a:cxn>
                      <a:cxn ang="T169">
                        <a:pos x="T90" y="T91"/>
                      </a:cxn>
                      <a:cxn ang="T170">
                        <a:pos x="T92" y="T93"/>
                      </a:cxn>
                      <a:cxn ang="T171">
                        <a:pos x="T94" y="T95"/>
                      </a:cxn>
                      <a:cxn ang="T172">
                        <a:pos x="T96" y="T97"/>
                      </a:cxn>
                      <a:cxn ang="T173">
                        <a:pos x="T98" y="T99"/>
                      </a:cxn>
                      <a:cxn ang="T174">
                        <a:pos x="T100" y="T101"/>
                      </a:cxn>
                      <a:cxn ang="T175">
                        <a:pos x="T102" y="T103"/>
                      </a:cxn>
                      <a:cxn ang="T176">
                        <a:pos x="T104" y="T105"/>
                      </a:cxn>
                      <a:cxn ang="T177">
                        <a:pos x="T106" y="T107"/>
                      </a:cxn>
                      <a:cxn ang="T178">
                        <a:pos x="T108" y="T109"/>
                      </a:cxn>
                      <a:cxn ang="T179">
                        <a:pos x="T110" y="T111"/>
                      </a:cxn>
                      <a:cxn ang="T180">
                        <a:pos x="T112" y="T113"/>
                      </a:cxn>
                      <a:cxn ang="T181">
                        <a:pos x="T114" y="T115"/>
                      </a:cxn>
                      <a:cxn ang="T182">
                        <a:pos x="T116" y="T117"/>
                      </a:cxn>
                      <a:cxn ang="T183">
                        <a:pos x="T118" y="T119"/>
                      </a:cxn>
                      <a:cxn ang="T184">
                        <a:pos x="T120" y="T121"/>
                      </a:cxn>
                      <a:cxn ang="T185">
                        <a:pos x="T122" y="T123"/>
                      </a:cxn>
                    </a:cxnLst>
                    <a:rect l="0" t="0" r="r" b="b"/>
                    <a:pathLst>
                      <a:path w="245" h="523">
                        <a:moveTo>
                          <a:pt x="202" y="144"/>
                        </a:moveTo>
                        <a:lnTo>
                          <a:pt x="202" y="144"/>
                        </a:lnTo>
                        <a:lnTo>
                          <a:pt x="193" y="144"/>
                        </a:lnTo>
                        <a:lnTo>
                          <a:pt x="186" y="138"/>
                        </a:lnTo>
                        <a:lnTo>
                          <a:pt x="177" y="138"/>
                        </a:lnTo>
                        <a:lnTo>
                          <a:pt x="167" y="132"/>
                        </a:lnTo>
                        <a:lnTo>
                          <a:pt x="160" y="124"/>
                        </a:lnTo>
                        <a:lnTo>
                          <a:pt x="160" y="116"/>
                        </a:lnTo>
                        <a:lnTo>
                          <a:pt x="160" y="108"/>
                        </a:lnTo>
                        <a:lnTo>
                          <a:pt x="167" y="108"/>
                        </a:lnTo>
                        <a:lnTo>
                          <a:pt x="177" y="101"/>
                        </a:lnTo>
                        <a:lnTo>
                          <a:pt x="177" y="95"/>
                        </a:lnTo>
                        <a:lnTo>
                          <a:pt x="186" y="87"/>
                        </a:lnTo>
                        <a:lnTo>
                          <a:pt x="186" y="79"/>
                        </a:lnTo>
                        <a:lnTo>
                          <a:pt x="186" y="73"/>
                        </a:lnTo>
                        <a:lnTo>
                          <a:pt x="186" y="65"/>
                        </a:lnTo>
                        <a:lnTo>
                          <a:pt x="186" y="50"/>
                        </a:lnTo>
                        <a:lnTo>
                          <a:pt x="186" y="44"/>
                        </a:lnTo>
                        <a:lnTo>
                          <a:pt x="186" y="36"/>
                        </a:lnTo>
                        <a:lnTo>
                          <a:pt x="177" y="28"/>
                        </a:lnTo>
                        <a:lnTo>
                          <a:pt x="167" y="22"/>
                        </a:lnTo>
                        <a:lnTo>
                          <a:pt x="160" y="16"/>
                        </a:lnTo>
                        <a:lnTo>
                          <a:pt x="153" y="8"/>
                        </a:lnTo>
                        <a:lnTo>
                          <a:pt x="143" y="8"/>
                        </a:lnTo>
                        <a:lnTo>
                          <a:pt x="134" y="0"/>
                        </a:lnTo>
                        <a:lnTo>
                          <a:pt x="125" y="0"/>
                        </a:lnTo>
                        <a:lnTo>
                          <a:pt x="120" y="0"/>
                        </a:lnTo>
                        <a:lnTo>
                          <a:pt x="101" y="8"/>
                        </a:lnTo>
                        <a:lnTo>
                          <a:pt x="92" y="8"/>
                        </a:lnTo>
                        <a:lnTo>
                          <a:pt x="85" y="16"/>
                        </a:lnTo>
                        <a:lnTo>
                          <a:pt x="77" y="22"/>
                        </a:lnTo>
                        <a:lnTo>
                          <a:pt x="77" y="28"/>
                        </a:lnTo>
                        <a:lnTo>
                          <a:pt x="68" y="36"/>
                        </a:lnTo>
                        <a:lnTo>
                          <a:pt x="68" y="44"/>
                        </a:lnTo>
                        <a:lnTo>
                          <a:pt x="59" y="50"/>
                        </a:lnTo>
                        <a:lnTo>
                          <a:pt x="59" y="65"/>
                        </a:lnTo>
                        <a:lnTo>
                          <a:pt x="59" y="73"/>
                        </a:lnTo>
                        <a:lnTo>
                          <a:pt x="68" y="79"/>
                        </a:lnTo>
                        <a:lnTo>
                          <a:pt x="68" y="87"/>
                        </a:lnTo>
                        <a:lnTo>
                          <a:pt x="68" y="95"/>
                        </a:lnTo>
                        <a:lnTo>
                          <a:pt x="77" y="101"/>
                        </a:lnTo>
                        <a:lnTo>
                          <a:pt x="85" y="108"/>
                        </a:lnTo>
                        <a:lnTo>
                          <a:pt x="85" y="116"/>
                        </a:lnTo>
                        <a:lnTo>
                          <a:pt x="85" y="124"/>
                        </a:lnTo>
                        <a:lnTo>
                          <a:pt x="85" y="132"/>
                        </a:lnTo>
                        <a:lnTo>
                          <a:pt x="77" y="138"/>
                        </a:lnTo>
                        <a:lnTo>
                          <a:pt x="68" y="138"/>
                        </a:lnTo>
                        <a:lnTo>
                          <a:pt x="59" y="144"/>
                        </a:lnTo>
                        <a:lnTo>
                          <a:pt x="51" y="144"/>
                        </a:lnTo>
                        <a:lnTo>
                          <a:pt x="35" y="152"/>
                        </a:lnTo>
                        <a:lnTo>
                          <a:pt x="26" y="160"/>
                        </a:lnTo>
                        <a:lnTo>
                          <a:pt x="16" y="160"/>
                        </a:lnTo>
                        <a:lnTo>
                          <a:pt x="9" y="168"/>
                        </a:lnTo>
                        <a:lnTo>
                          <a:pt x="9" y="173"/>
                        </a:lnTo>
                        <a:lnTo>
                          <a:pt x="0" y="181"/>
                        </a:lnTo>
                        <a:lnTo>
                          <a:pt x="0" y="189"/>
                        </a:lnTo>
                        <a:lnTo>
                          <a:pt x="0" y="197"/>
                        </a:lnTo>
                        <a:lnTo>
                          <a:pt x="0" y="291"/>
                        </a:lnTo>
                        <a:lnTo>
                          <a:pt x="9" y="305"/>
                        </a:lnTo>
                        <a:lnTo>
                          <a:pt x="9" y="313"/>
                        </a:lnTo>
                        <a:lnTo>
                          <a:pt x="16" y="319"/>
                        </a:lnTo>
                        <a:lnTo>
                          <a:pt x="16" y="334"/>
                        </a:lnTo>
                        <a:lnTo>
                          <a:pt x="26" y="334"/>
                        </a:lnTo>
                        <a:lnTo>
                          <a:pt x="35" y="341"/>
                        </a:lnTo>
                        <a:lnTo>
                          <a:pt x="42" y="349"/>
                        </a:lnTo>
                        <a:lnTo>
                          <a:pt x="51" y="349"/>
                        </a:lnTo>
                        <a:lnTo>
                          <a:pt x="51" y="354"/>
                        </a:lnTo>
                        <a:lnTo>
                          <a:pt x="51" y="217"/>
                        </a:lnTo>
                        <a:lnTo>
                          <a:pt x="51" y="370"/>
                        </a:lnTo>
                        <a:lnTo>
                          <a:pt x="51" y="486"/>
                        </a:lnTo>
                        <a:lnTo>
                          <a:pt x="51" y="494"/>
                        </a:lnTo>
                        <a:lnTo>
                          <a:pt x="51" y="501"/>
                        </a:lnTo>
                        <a:lnTo>
                          <a:pt x="59" y="507"/>
                        </a:lnTo>
                        <a:lnTo>
                          <a:pt x="59" y="515"/>
                        </a:lnTo>
                        <a:lnTo>
                          <a:pt x="68" y="515"/>
                        </a:lnTo>
                        <a:lnTo>
                          <a:pt x="68" y="523"/>
                        </a:lnTo>
                        <a:lnTo>
                          <a:pt x="77" y="523"/>
                        </a:lnTo>
                        <a:lnTo>
                          <a:pt x="85" y="523"/>
                        </a:lnTo>
                        <a:lnTo>
                          <a:pt x="92" y="523"/>
                        </a:lnTo>
                        <a:lnTo>
                          <a:pt x="101" y="523"/>
                        </a:lnTo>
                        <a:lnTo>
                          <a:pt x="110" y="515"/>
                        </a:lnTo>
                        <a:lnTo>
                          <a:pt x="120" y="507"/>
                        </a:lnTo>
                        <a:lnTo>
                          <a:pt x="125" y="501"/>
                        </a:lnTo>
                        <a:lnTo>
                          <a:pt x="125" y="494"/>
                        </a:lnTo>
                        <a:lnTo>
                          <a:pt x="125" y="486"/>
                        </a:lnTo>
                        <a:lnTo>
                          <a:pt x="125" y="291"/>
                        </a:lnTo>
                        <a:lnTo>
                          <a:pt x="125" y="486"/>
                        </a:lnTo>
                        <a:lnTo>
                          <a:pt x="125" y="494"/>
                        </a:lnTo>
                        <a:lnTo>
                          <a:pt x="125" y="501"/>
                        </a:lnTo>
                        <a:lnTo>
                          <a:pt x="125" y="507"/>
                        </a:lnTo>
                        <a:lnTo>
                          <a:pt x="134" y="507"/>
                        </a:lnTo>
                        <a:lnTo>
                          <a:pt x="134" y="515"/>
                        </a:lnTo>
                        <a:lnTo>
                          <a:pt x="143" y="515"/>
                        </a:lnTo>
                        <a:lnTo>
                          <a:pt x="143" y="523"/>
                        </a:lnTo>
                        <a:lnTo>
                          <a:pt x="153" y="523"/>
                        </a:lnTo>
                        <a:lnTo>
                          <a:pt x="160" y="523"/>
                        </a:lnTo>
                        <a:lnTo>
                          <a:pt x="167" y="523"/>
                        </a:lnTo>
                        <a:lnTo>
                          <a:pt x="177" y="523"/>
                        </a:lnTo>
                        <a:lnTo>
                          <a:pt x="186" y="515"/>
                        </a:lnTo>
                        <a:lnTo>
                          <a:pt x="193" y="507"/>
                        </a:lnTo>
                        <a:lnTo>
                          <a:pt x="193" y="501"/>
                        </a:lnTo>
                        <a:lnTo>
                          <a:pt x="193" y="494"/>
                        </a:lnTo>
                        <a:lnTo>
                          <a:pt x="193" y="486"/>
                        </a:lnTo>
                        <a:lnTo>
                          <a:pt x="193" y="370"/>
                        </a:lnTo>
                        <a:lnTo>
                          <a:pt x="193" y="217"/>
                        </a:lnTo>
                        <a:lnTo>
                          <a:pt x="193" y="354"/>
                        </a:lnTo>
                        <a:lnTo>
                          <a:pt x="202" y="349"/>
                        </a:lnTo>
                        <a:lnTo>
                          <a:pt x="210" y="349"/>
                        </a:lnTo>
                        <a:lnTo>
                          <a:pt x="210" y="341"/>
                        </a:lnTo>
                        <a:lnTo>
                          <a:pt x="219" y="334"/>
                        </a:lnTo>
                        <a:lnTo>
                          <a:pt x="226" y="326"/>
                        </a:lnTo>
                        <a:lnTo>
                          <a:pt x="236" y="319"/>
                        </a:lnTo>
                        <a:lnTo>
                          <a:pt x="245" y="313"/>
                        </a:lnTo>
                        <a:lnTo>
                          <a:pt x="245" y="305"/>
                        </a:lnTo>
                        <a:lnTo>
                          <a:pt x="245" y="291"/>
                        </a:lnTo>
                        <a:lnTo>
                          <a:pt x="245" y="197"/>
                        </a:lnTo>
                        <a:lnTo>
                          <a:pt x="245" y="189"/>
                        </a:lnTo>
                        <a:lnTo>
                          <a:pt x="245" y="181"/>
                        </a:lnTo>
                        <a:lnTo>
                          <a:pt x="245" y="173"/>
                        </a:lnTo>
                        <a:lnTo>
                          <a:pt x="245" y="168"/>
                        </a:lnTo>
                        <a:lnTo>
                          <a:pt x="236" y="160"/>
                        </a:lnTo>
                        <a:lnTo>
                          <a:pt x="226" y="160"/>
                        </a:lnTo>
                        <a:lnTo>
                          <a:pt x="219" y="152"/>
                        </a:lnTo>
                        <a:lnTo>
                          <a:pt x="202" y="144"/>
                        </a:lnTo>
                        <a:close/>
                      </a:path>
                    </a:pathLst>
                  </a:custGeom>
                  <a:solidFill>
                    <a:srgbClr val="FF99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s-CO"/>
                  </a:p>
                </p:txBody>
              </p:sp>
              <p:sp>
                <p:nvSpPr>
                  <p:cNvPr id="138" name="Freeform 397"/>
                  <p:cNvSpPr>
                    <a:spLocks/>
                  </p:cNvSpPr>
                  <p:nvPr/>
                </p:nvSpPr>
                <p:spPr bwMode="auto">
                  <a:xfrm>
                    <a:off x="4929" y="1596"/>
                    <a:ext cx="123" cy="262"/>
                  </a:xfrm>
                  <a:custGeom>
                    <a:avLst/>
                    <a:gdLst>
                      <a:gd name="T0" fmla="*/ 1 w 245"/>
                      <a:gd name="T1" fmla="*/ 1 h 523"/>
                      <a:gd name="T2" fmla="*/ 1 w 245"/>
                      <a:gd name="T3" fmla="*/ 1 h 523"/>
                      <a:gd name="T4" fmla="*/ 1 w 245"/>
                      <a:gd name="T5" fmla="*/ 1 h 523"/>
                      <a:gd name="T6" fmla="*/ 1 w 245"/>
                      <a:gd name="T7" fmla="*/ 1 h 523"/>
                      <a:gd name="T8" fmla="*/ 1 w 245"/>
                      <a:gd name="T9" fmla="*/ 1 h 523"/>
                      <a:gd name="T10" fmla="*/ 1 w 245"/>
                      <a:gd name="T11" fmla="*/ 1 h 523"/>
                      <a:gd name="T12" fmla="*/ 1 w 245"/>
                      <a:gd name="T13" fmla="*/ 1 h 523"/>
                      <a:gd name="T14" fmla="*/ 1 w 245"/>
                      <a:gd name="T15" fmla="*/ 1 h 523"/>
                      <a:gd name="T16" fmla="*/ 1 w 245"/>
                      <a:gd name="T17" fmla="*/ 1 h 523"/>
                      <a:gd name="T18" fmla="*/ 1 w 245"/>
                      <a:gd name="T19" fmla="*/ 1 h 523"/>
                      <a:gd name="T20" fmla="*/ 1 w 245"/>
                      <a:gd name="T21" fmla="*/ 1 h 523"/>
                      <a:gd name="T22" fmla="*/ 1 w 245"/>
                      <a:gd name="T23" fmla="*/ 1 h 523"/>
                      <a:gd name="T24" fmla="*/ 1 w 245"/>
                      <a:gd name="T25" fmla="*/ 0 h 523"/>
                      <a:gd name="T26" fmla="*/ 1 w 245"/>
                      <a:gd name="T27" fmla="*/ 1 h 523"/>
                      <a:gd name="T28" fmla="*/ 1 w 245"/>
                      <a:gd name="T29" fmla="*/ 1 h 523"/>
                      <a:gd name="T30" fmla="*/ 1 w 245"/>
                      <a:gd name="T31" fmla="*/ 1 h 523"/>
                      <a:gd name="T32" fmla="*/ 1 w 245"/>
                      <a:gd name="T33" fmla="*/ 1 h 523"/>
                      <a:gd name="T34" fmla="*/ 1 w 245"/>
                      <a:gd name="T35" fmla="*/ 1 h 523"/>
                      <a:gd name="T36" fmla="*/ 1 w 245"/>
                      <a:gd name="T37" fmla="*/ 1 h 523"/>
                      <a:gd name="T38" fmla="*/ 1 w 245"/>
                      <a:gd name="T39" fmla="*/ 1 h 523"/>
                      <a:gd name="T40" fmla="*/ 1 w 245"/>
                      <a:gd name="T41" fmla="*/ 1 h 523"/>
                      <a:gd name="T42" fmla="*/ 1 w 245"/>
                      <a:gd name="T43" fmla="*/ 1 h 523"/>
                      <a:gd name="T44" fmla="*/ 1 w 245"/>
                      <a:gd name="T45" fmla="*/ 1 h 523"/>
                      <a:gd name="T46" fmla="*/ 1 w 245"/>
                      <a:gd name="T47" fmla="*/ 1 h 523"/>
                      <a:gd name="T48" fmla="*/ 1 w 245"/>
                      <a:gd name="T49" fmla="*/ 1 h 523"/>
                      <a:gd name="T50" fmla="*/ 1 w 245"/>
                      <a:gd name="T51" fmla="*/ 1 h 523"/>
                      <a:gd name="T52" fmla="*/ 1 w 245"/>
                      <a:gd name="T53" fmla="*/ 1 h 523"/>
                      <a:gd name="T54" fmla="*/ 0 w 245"/>
                      <a:gd name="T55" fmla="*/ 1 h 523"/>
                      <a:gd name="T56" fmla="*/ 0 w 245"/>
                      <a:gd name="T57" fmla="*/ 1 h 523"/>
                      <a:gd name="T58" fmla="*/ 1 w 245"/>
                      <a:gd name="T59" fmla="*/ 1 h 523"/>
                      <a:gd name="T60" fmla="*/ 1 w 245"/>
                      <a:gd name="T61" fmla="*/ 1 h 523"/>
                      <a:gd name="T62" fmla="*/ 1 w 245"/>
                      <a:gd name="T63" fmla="*/ 1 h 523"/>
                      <a:gd name="T64" fmla="*/ 1 w 245"/>
                      <a:gd name="T65" fmla="*/ 1 h 523"/>
                      <a:gd name="T66" fmla="*/ 1 w 245"/>
                      <a:gd name="T67" fmla="*/ 1 h 523"/>
                      <a:gd name="T68" fmla="*/ 1 w 245"/>
                      <a:gd name="T69" fmla="*/ 1 h 523"/>
                      <a:gd name="T70" fmla="*/ 1 w 245"/>
                      <a:gd name="T71" fmla="*/ 1 h 523"/>
                      <a:gd name="T72" fmla="*/ 1 w 245"/>
                      <a:gd name="T73" fmla="*/ 1 h 523"/>
                      <a:gd name="T74" fmla="*/ 1 w 245"/>
                      <a:gd name="T75" fmla="*/ 1 h 523"/>
                      <a:gd name="T76" fmla="*/ 1 w 245"/>
                      <a:gd name="T77" fmla="*/ 1 h 523"/>
                      <a:gd name="T78" fmla="*/ 1 w 245"/>
                      <a:gd name="T79" fmla="*/ 1 h 523"/>
                      <a:gd name="T80" fmla="*/ 1 w 245"/>
                      <a:gd name="T81" fmla="*/ 1 h 523"/>
                      <a:gd name="T82" fmla="*/ 1 w 245"/>
                      <a:gd name="T83" fmla="*/ 1 h 523"/>
                      <a:gd name="T84" fmla="*/ 1 w 245"/>
                      <a:gd name="T85" fmla="*/ 1 h 523"/>
                      <a:gd name="T86" fmla="*/ 1 w 245"/>
                      <a:gd name="T87" fmla="*/ 1 h 523"/>
                      <a:gd name="T88" fmla="*/ 1 w 245"/>
                      <a:gd name="T89" fmla="*/ 1 h 523"/>
                      <a:gd name="T90" fmla="*/ 1 w 245"/>
                      <a:gd name="T91" fmla="*/ 1 h 523"/>
                      <a:gd name="T92" fmla="*/ 1 w 245"/>
                      <a:gd name="T93" fmla="*/ 1 h 523"/>
                      <a:gd name="T94" fmla="*/ 1 w 245"/>
                      <a:gd name="T95" fmla="*/ 1 h 523"/>
                      <a:gd name="T96" fmla="*/ 1 w 245"/>
                      <a:gd name="T97" fmla="*/ 1 h 523"/>
                      <a:gd name="T98" fmla="*/ 1 w 245"/>
                      <a:gd name="T99" fmla="*/ 1 h 523"/>
                      <a:gd name="T100" fmla="*/ 1 w 245"/>
                      <a:gd name="T101" fmla="*/ 1 h 523"/>
                      <a:gd name="T102" fmla="*/ 1 w 245"/>
                      <a:gd name="T103" fmla="*/ 1 h 523"/>
                      <a:gd name="T104" fmla="*/ 1 w 245"/>
                      <a:gd name="T105" fmla="*/ 1 h 523"/>
                      <a:gd name="T106" fmla="*/ 1 w 245"/>
                      <a:gd name="T107" fmla="*/ 1 h 523"/>
                      <a:gd name="T108" fmla="*/ 1 w 245"/>
                      <a:gd name="T109" fmla="*/ 1 h 523"/>
                      <a:gd name="T110" fmla="*/ 1 w 245"/>
                      <a:gd name="T111" fmla="*/ 1 h 523"/>
                      <a:gd name="T112" fmla="*/ 1 w 245"/>
                      <a:gd name="T113" fmla="*/ 1 h 523"/>
                      <a:gd name="T114" fmla="*/ 1 w 245"/>
                      <a:gd name="T115" fmla="*/ 1 h 523"/>
                      <a:gd name="T116" fmla="*/ 1 w 245"/>
                      <a:gd name="T117" fmla="*/ 1 h 523"/>
                      <a:gd name="T118" fmla="*/ 1 w 245"/>
                      <a:gd name="T119" fmla="*/ 1 h 523"/>
                      <a:gd name="T120" fmla="*/ 1 w 245"/>
                      <a:gd name="T121" fmla="*/ 1 h 523"/>
                      <a:gd name="T122" fmla="*/ 1 w 245"/>
                      <a:gd name="T123" fmla="*/ 1 h 523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</a:gdLst>
                    <a:ahLst/>
                    <a:cxnLst>
                      <a:cxn ang="T124">
                        <a:pos x="T0" y="T1"/>
                      </a:cxn>
                      <a:cxn ang="T125">
                        <a:pos x="T2" y="T3"/>
                      </a:cxn>
                      <a:cxn ang="T126">
                        <a:pos x="T4" y="T5"/>
                      </a:cxn>
                      <a:cxn ang="T127">
                        <a:pos x="T6" y="T7"/>
                      </a:cxn>
                      <a:cxn ang="T128">
                        <a:pos x="T8" y="T9"/>
                      </a:cxn>
                      <a:cxn ang="T129">
                        <a:pos x="T10" y="T11"/>
                      </a:cxn>
                      <a:cxn ang="T130">
                        <a:pos x="T12" y="T13"/>
                      </a:cxn>
                      <a:cxn ang="T131">
                        <a:pos x="T14" y="T15"/>
                      </a:cxn>
                      <a:cxn ang="T132">
                        <a:pos x="T16" y="T17"/>
                      </a:cxn>
                      <a:cxn ang="T133">
                        <a:pos x="T18" y="T19"/>
                      </a:cxn>
                      <a:cxn ang="T134">
                        <a:pos x="T20" y="T21"/>
                      </a:cxn>
                      <a:cxn ang="T135">
                        <a:pos x="T22" y="T23"/>
                      </a:cxn>
                      <a:cxn ang="T136">
                        <a:pos x="T24" y="T25"/>
                      </a:cxn>
                      <a:cxn ang="T137">
                        <a:pos x="T26" y="T27"/>
                      </a:cxn>
                      <a:cxn ang="T138">
                        <a:pos x="T28" y="T29"/>
                      </a:cxn>
                      <a:cxn ang="T139">
                        <a:pos x="T30" y="T31"/>
                      </a:cxn>
                      <a:cxn ang="T140">
                        <a:pos x="T32" y="T33"/>
                      </a:cxn>
                      <a:cxn ang="T141">
                        <a:pos x="T34" y="T35"/>
                      </a:cxn>
                      <a:cxn ang="T142">
                        <a:pos x="T36" y="T37"/>
                      </a:cxn>
                      <a:cxn ang="T143">
                        <a:pos x="T38" y="T39"/>
                      </a:cxn>
                      <a:cxn ang="T144">
                        <a:pos x="T40" y="T41"/>
                      </a:cxn>
                      <a:cxn ang="T145">
                        <a:pos x="T42" y="T43"/>
                      </a:cxn>
                      <a:cxn ang="T146">
                        <a:pos x="T44" y="T45"/>
                      </a:cxn>
                      <a:cxn ang="T147">
                        <a:pos x="T46" y="T47"/>
                      </a:cxn>
                      <a:cxn ang="T148">
                        <a:pos x="T48" y="T49"/>
                      </a:cxn>
                      <a:cxn ang="T149">
                        <a:pos x="T50" y="T51"/>
                      </a:cxn>
                      <a:cxn ang="T150">
                        <a:pos x="T52" y="T53"/>
                      </a:cxn>
                      <a:cxn ang="T151">
                        <a:pos x="T54" y="T55"/>
                      </a:cxn>
                      <a:cxn ang="T152">
                        <a:pos x="T56" y="T57"/>
                      </a:cxn>
                      <a:cxn ang="T153">
                        <a:pos x="T58" y="T59"/>
                      </a:cxn>
                      <a:cxn ang="T154">
                        <a:pos x="T60" y="T61"/>
                      </a:cxn>
                      <a:cxn ang="T155">
                        <a:pos x="T62" y="T63"/>
                      </a:cxn>
                      <a:cxn ang="T156">
                        <a:pos x="T64" y="T65"/>
                      </a:cxn>
                      <a:cxn ang="T157">
                        <a:pos x="T66" y="T67"/>
                      </a:cxn>
                      <a:cxn ang="T158">
                        <a:pos x="T68" y="T69"/>
                      </a:cxn>
                      <a:cxn ang="T159">
                        <a:pos x="T70" y="T71"/>
                      </a:cxn>
                      <a:cxn ang="T160">
                        <a:pos x="T72" y="T73"/>
                      </a:cxn>
                      <a:cxn ang="T161">
                        <a:pos x="T74" y="T75"/>
                      </a:cxn>
                      <a:cxn ang="T162">
                        <a:pos x="T76" y="T77"/>
                      </a:cxn>
                      <a:cxn ang="T163">
                        <a:pos x="T78" y="T79"/>
                      </a:cxn>
                      <a:cxn ang="T164">
                        <a:pos x="T80" y="T81"/>
                      </a:cxn>
                      <a:cxn ang="T165">
                        <a:pos x="T82" y="T83"/>
                      </a:cxn>
                      <a:cxn ang="T166">
                        <a:pos x="T84" y="T85"/>
                      </a:cxn>
                      <a:cxn ang="T167">
                        <a:pos x="T86" y="T87"/>
                      </a:cxn>
                      <a:cxn ang="T168">
                        <a:pos x="T88" y="T89"/>
                      </a:cxn>
                      <a:cxn ang="T169">
                        <a:pos x="T90" y="T91"/>
                      </a:cxn>
                      <a:cxn ang="T170">
                        <a:pos x="T92" y="T93"/>
                      </a:cxn>
                      <a:cxn ang="T171">
                        <a:pos x="T94" y="T95"/>
                      </a:cxn>
                      <a:cxn ang="T172">
                        <a:pos x="T96" y="T97"/>
                      </a:cxn>
                      <a:cxn ang="T173">
                        <a:pos x="T98" y="T99"/>
                      </a:cxn>
                      <a:cxn ang="T174">
                        <a:pos x="T100" y="T101"/>
                      </a:cxn>
                      <a:cxn ang="T175">
                        <a:pos x="T102" y="T103"/>
                      </a:cxn>
                      <a:cxn ang="T176">
                        <a:pos x="T104" y="T105"/>
                      </a:cxn>
                      <a:cxn ang="T177">
                        <a:pos x="T106" y="T107"/>
                      </a:cxn>
                      <a:cxn ang="T178">
                        <a:pos x="T108" y="T109"/>
                      </a:cxn>
                      <a:cxn ang="T179">
                        <a:pos x="T110" y="T111"/>
                      </a:cxn>
                      <a:cxn ang="T180">
                        <a:pos x="T112" y="T113"/>
                      </a:cxn>
                      <a:cxn ang="T181">
                        <a:pos x="T114" y="T115"/>
                      </a:cxn>
                      <a:cxn ang="T182">
                        <a:pos x="T116" y="T117"/>
                      </a:cxn>
                      <a:cxn ang="T183">
                        <a:pos x="T118" y="T119"/>
                      </a:cxn>
                      <a:cxn ang="T184">
                        <a:pos x="T120" y="T121"/>
                      </a:cxn>
                      <a:cxn ang="T185">
                        <a:pos x="T122" y="T123"/>
                      </a:cxn>
                    </a:cxnLst>
                    <a:rect l="0" t="0" r="r" b="b"/>
                    <a:pathLst>
                      <a:path w="245" h="523">
                        <a:moveTo>
                          <a:pt x="202" y="144"/>
                        </a:moveTo>
                        <a:lnTo>
                          <a:pt x="202" y="144"/>
                        </a:lnTo>
                        <a:lnTo>
                          <a:pt x="193" y="144"/>
                        </a:lnTo>
                        <a:lnTo>
                          <a:pt x="186" y="138"/>
                        </a:lnTo>
                        <a:lnTo>
                          <a:pt x="177" y="138"/>
                        </a:lnTo>
                        <a:lnTo>
                          <a:pt x="167" y="132"/>
                        </a:lnTo>
                        <a:lnTo>
                          <a:pt x="160" y="124"/>
                        </a:lnTo>
                        <a:lnTo>
                          <a:pt x="160" y="116"/>
                        </a:lnTo>
                        <a:lnTo>
                          <a:pt x="160" y="108"/>
                        </a:lnTo>
                        <a:lnTo>
                          <a:pt x="167" y="108"/>
                        </a:lnTo>
                        <a:lnTo>
                          <a:pt x="177" y="101"/>
                        </a:lnTo>
                        <a:lnTo>
                          <a:pt x="177" y="95"/>
                        </a:lnTo>
                        <a:lnTo>
                          <a:pt x="186" y="87"/>
                        </a:lnTo>
                        <a:lnTo>
                          <a:pt x="186" y="79"/>
                        </a:lnTo>
                        <a:lnTo>
                          <a:pt x="186" y="73"/>
                        </a:lnTo>
                        <a:lnTo>
                          <a:pt x="186" y="65"/>
                        </a:lnTo>
                        <a:lnTo>
                          <a:pt x="186" y="50"/>
                        </a:lnTo>
                        <a:lnTo>
                          <a:pt x="186" y="44"/>
                        </a:lnTo>
                        <a:lnTo>
                          <a:pt x="186" y="36"/>
                        </a:lnTo>
                        <a:lnTo>
                          <a:pt x="177" y="28"/>
                        </a:lnTo>
                        <a:lnTo>
                          <a:pt x="167" y="22"/>
                        </a:lnTo>
                        <a:lnTo>
                          <a:pt x="160" y="16"/>
                        </a:lnTo>
                        <a:lnTo>
                          <a:pt x="153" y="8"/>
                        </a:lnTo>
                        <a:lnTo>
                          <a:pt x="143" y="8"/>
                        </a:lnTo>
                        <a:lnTo>
                          <a:pt x="134" y="0"/>
                        </a:lnTo>
                        <a:lnTo>
                          <a:pt x="125" y="0"/>
                        </a:lnTo>
                        <a:lnTo>
                          <a:pt x="120" y="0"/>
                        </a:lnTo>
                        <a:lnTo>
                          <a:pt x="101" y="8"/>
                        </a:lnTo>
                        <a:lnTo>
                          <a:pt x="92" y="8"/>
                        </a:lnTo>
                        <a:lnTo>
                          <a:pt x="85" y="16"/>
                        </a:lnTo>
                        <a:lnTo>
                          <a:pt x="77" y="22"/>
                        </a:lnTo>
                        <a:lnTo>
                          <a:pt x="77" y="28"/>
                        </a:lnTo>
                        <a:lnTo>
                          <a:pt x="68" y="36"/>
                        </a:lnTo>
                        <a:lnTo>
                          <a:pt x="68" y="44"/>
                        </a:lnTo>
                        <a:lnTo>
                          <a:pt x="59" y="50"/>
                        </a:lnTo>
                        <a:lnTo>
                          <a:pt x="59" y="65"/>
                        </a:lnTo>
                        <a:lnTo>
                          <a:pt x="59" y="73"/>
                        </a:lnTo>
                        <a:lnTo>
                          <a:pt x="68" y="79"/>
                        </a:lnTo>
                        <a:lnTo>
                          <a:pt x="68" y="87"/>
                        </a:lnTo>
                        <a:lnTo>
                          <a:pt x="68" y="95"/>
                        </a:lnTo>
                        <a:lnTo>
                          <a:pt x="77" y="101"/>
                        </a:lnTo>
                        <a:lnTo>
                          <a:pt x="85" y="108"/>
                        </a:lnTo>
                        <a:lnTo>
                          <a:pt x="85" y="116"/>
                        </a:lnTo>
                        <a:lnTo>
                          <a:pt x="85" y="124"/>
                        </a:lnTo>
                        <a:lnTo>
                          <a:pt x="85" y="132"/>
                        </a:lnTo>
                        <a:lnTo>
                          <a:pt x="77" y="138"/>
                        </a:lnTo>
                        <a:lnTo>
                          <a:pt x="68" y="138"/>
                        </a:lnTo>
                        <a:lnTo>
                          <a:pt x="59" y="144"/>
                        </a:lnTo>
                        <a:lnTo>
                          <a:pt x="51" y="144"/>
                        </a:lnTo>
                        <a:lnTo>
                          <a:pt x="35" y="152"/>
                        </a:lnTo>
                        <a:lnTo>
                          <a:pt x="26" y="160"/>
                        </a:lnTo>
                        <a:lnTo>
                          <a:pt x="16" y="160"/>
                        </a:lnTo>
                        <a:lnTo>
                          <a:pt x="9" y="168"/>
                        </a:lnTo>
                        <a:lnTo>
                          <a:pt x="9" y="173"/>
                        </a:lnTo>
                        <a:lnTo>
                          <a:pt x="0" y="181"/>
                        </a:lnTo>
                        <a:lnTo>
                          <a:pt x="0" y="189"/>
                        </a:lnTo>
                        <a:lnTo>
                          <a:pt x="0" y="197"/>
                        </a:lnTo>
                        <a:lnTo>
                          <a:pt x="0" y="291"/>
                        </a:lnTo>
                        <a:lnTo>
                          <a:pt x="9" y="305"/>
                        </a:lnTo>
                        <a:lnTo>
                          <a:pt x="9" y="313"/>
                        </a:lnTo>
                        <a:lnTo>
                          <a:pt x="16" y="319"/>
                        </a:lnTo>
                        <a:lnTo>
                          <a:pt x="16" y="334"/>
                        </a:lnTo>
                        <a:lnTo>
                          <a:pt x="26" y="334"/>
                        </a:lnTo>
                        <a:lnTo>
                          <a:pt x="35" y="341"/>
                        </a:lnTo>
                        <a:lnTo>
                          <a:pt x="42" y="349"/>
                        </a:lnTo>
                        <a:lnTo>
                          <a:pt x="51" y="349"/>
                        </a:lnTo>
                        <a:lnTo>
                          <a:pt x="51" y="354"/>
                        </a:lnTo>
                        <a:lnTo>
                          <a:pt x="51" y="217"/>
                        </a:lnTo>
                        <a:lnTo>
                          <a:pt x="51" y="370"/>
                        </a:lnTo>
                        <a:lnTo>
                          <a:pt x="51" y="486"/>
                        </a:lnTo>
                        <a:lnTo>
                          <a:pt x="51" y="494"/>
                        </a:lnTo>
                        <a:lnTo>
                          <a:pt x="51" y="501"/>
                        </a:lnTo>
                        <a:lnTo>
                          <a:pt x="59" y="507"/>
                        </a:lnTo>
                        <a:lnTo>
                          <a:pt x="59" y="515"/>
                        </a:lnTo>
                        <a:lnTo>
                          <a:pt x="68" y="515"/>
                        </a:lnTo>
                        <a:lnTo>
                          <a:pt x="68" y="523"/>
                        </a:lnTo>
                        <a:lnTo>
                          <a:pt x="77" y="523"/>
                        </a:lnTo>
                        <a:lnTo>
                          <a:pt x="85" y="523"/>
                        </a:lnTo>
                        <a:lnTo>
                          <a:pt x="92" y="523"/>
                        </a:lnTo>
                        <a:lnTo>
                          <a:pt x="101" y="523"/>
                        </a:lnTo>
                        <a:lnTo>
                          <a:pt x="110" y="515"/>
                        </a:lnTo>
                        <a:lnTo>
                          <a:pt x="120" y="507"/>
                        </a:lnTo>
                        <a:lnTo>
                          <a:pt x="125" y="501"/>
                        </a:lnTo>
                        <a:lnTo>
                          <a:pt x="125" y="494"/>
                        </a:lnTo>
                        <a:lnTo>
                          <a:pt x="125" y="486"/>
                        </a:lnTo>
                        <a:lnTo>
                          <a:pt x="125" y="291"/>
                        </a:lnTo>
                        <a:lnTo>
                          <a:pt x="125" y="486"/>
                        </a:lnTo>
                        <a:lnTo>
                          <a:pt x="125" y="494"/>
                        </a:lnTo>
                        <a:lnTo>
                          <a:pt x="125" y="501"/>
                        </a:lnTo>
                        <a:lnTo>
                          <a:pt x="125" y="507"/>
                        </a:lnTo>
                        <a:lnTo>
                          <a:pt x="134" y="507"/>
                        </a:lnTo>
                        <a:lnTo>
                          <a:pt x="134" y="515"/>
                        </a:lnTo>
                        <a:lnTo>
                          <a:pt x="143" y="515"/>
                        </a:lnTo>
                        <a:lnTo>
                          <a:pt x="143" y="523"/>
                        </a:lnTo>
                        <a:lnTo>
                          <a:pt x="153" y="523"/>
                        </a:lnTo>
                        <a:lnTo>
                          <a:pt x="160" y="523"/>
                        </a:lnTo>
                        <a:lnTo>
                          <a:pt x="167" y="523"/>
                        </a:lnTo>
                        <a:lnTo>
                          <a:pt x="177" y="523"/>
                        </a:lnTo>
                        <a:lnTo>
                          <a:pt x="186" y="515"/>
                        </a:lnTo>
                        <a:lnTo>
                          <a:pt x="193" y="507"/>
                        </a:lnTo>
                        <a:lnTo>
                          <a:pt x="193" y="501"/>
                        </a:lnTo>
                        <a:lnTo>
                          <a:pt x="193" y="494"/>
                        </a:lnTo>
                        <a:lnTo>
                          <a:pt x="193" y="486"/>
                        </a:lnTo>
                        <a:lnTo>
                          <a:pt x="193" y="370"/>
                        </a:lnTo>
                        <a:lnTo>
                          <a:pt x="193" y="217"/>
                        </a:lnTo>
                        <a:lnTo>
                          <a:pt x="193" y="354"/>
                        </a:lnTo>
                        <a:lnTo>
                          <a:pt x="202" y="349"/>
                        </a:lnTo>
                        <a:lnTo>
                          <a:pt x="210" y="349"/>
                        </a:lnTo>
                        <a:lnTo>
                          <a:pt x="210" y="341"/>
                        </a:lnTo>
                        <a:lnTo>
                          <a:pt x="219" y="334"/>
                        </a:lnTo>
                        <a:lnTo>
                          <a:pt x="226" y="326"/>
                        </a:lnTo>
                        <a:lnTo>
                          <a:pt x="236" y="319"/>
                        </a:lnTo>
                        <a:lnTo>
                          <a:pt x="245" y="313"/>
                        </a:lnTo>
                        <a:lnTo>
                          <a:pt x="245" y="305"/>
                        </a:lnTo>
                        <a:lnTo>
                          <a:pt x="245" y="291"/>
                        </a:lnTo>
                        <a:lnTo>
                          <a:pt x="245" y="197"/>
                        </a:lnTo>
                        <a:lnTo>
                          <a:pt x="245" y="189"/>
                        </a:lnTo>
                        <a:lnTo>
                          <a:pt x="245" y="181"/>
                        </a:lnTo>
                        <a:lnTo>
                          <a:pt x="245" y="173"/>
                        </a:lnTo>
                        <a:lnTo>
                          <a:pt x="245" y="168"/>
                        </a:lnTo>
                        <a:lnTo>
                          <a:pt x="236" y="160"/>
                        </a:lnTo>
                        <a:lnTo>
                          <a:pt x="226" y="160"/>
                        </a:lnTo>
                        <a:lnTo>
                          <a:pt x="219" y="152"/>
                        </a:lnTo>
                        <a:lnTo>
                          <a:pt x="202" y="144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O"/>
                  </a:p>
                </p:txBody>
              </p:sp>
            </p:grpSp>
          </p:grpSp>
          <p:grpSp>
            <p:nvGrpSpPr>
              <p:cNvPr id="105" name="Group 398"/>
              <p:cNvGrpSpPr>
                <a:grpSpLocks/>
              </p:cNvGrpSpPr>
              <p:nvPr/>
            </p:nvGrpSpPr>
            <p:grpSpPr bwMode="auto">
              <a:xfrm>
                <a:off x="4664" y="1682"/>
                <a:ext cx="123" cy="262"/>
                <a:chOff x="4664" y="1682"/>
                <a:chExt cx="123" cy="262"/>
              </a:xfrm>
            </p:grpSpPr>
            <p:sp>
              <p:nvSpPr>
                <p:cNvPr id="131" name="Freeform 399"/>
                <p:cNvSpPr>
                  <a:spLocks/>
                </p:cNvSpPr>
                <p:nvPr/>
              </p:nvSpPr>
              <p:spPr bwMode="auto">
                <a:xfrm>
                  <a:off x="4664" y="1682"/>
                  <a:ext cx="123" cy="262"/>
                </a:xfrm>
                <a:custGeom>
                  <a:avLst/>
                  <a:gdLst>
                    <a:gd name="T0" fmla="*/ 0 w 247"/>
                    <a:gd name="T1" fmla="*/ 1 h 524"/>
                    <a:gd name="T2" fmla="*/ 0 w 247"/>
                    <a:gd name="T3" fmla="*/ 1 h 524"/>
                    <a:gd name="T4" fmla="*/ 0 w 247"/>
                    <a:gd name="T5" fmla="*/ 1 h 524"/>
                    <a:gd name="T6" fmla="*/ 0 w 247"/>
                    <a:gd name="T7" fmla="*/ 1 h 524"/>
                    <a:gd name="T8" fmla="*/ 0 w 247"/>
                    <a:gd name="T9" fmla="*/ 1 h 524"/>
                    <a:gd name="T10" fmla="*/ 0 w 247"/>
                    <a:gd name="T11" fmla="*/ 1 h 524"/>
                    <a:gd name="T12" fmla="*/ 0 w 247"/>
                    <a:gd name="T13" fmla="*/ 1 h 524"/>
                    <a:gd name="T14" fmla="*/ 0 w 247"/>
                    <a:gd name="T15" fmla="*/ 1 h 524"/>
                    <a:gd name="T16" fmla="*/ 0 w 247"/>
                    <a:gd name="T17" fmla="*/ 1 h 524"/>
                    <a:gd name="T18" fmla="*/ 0 w 247"/>
                    <a:gd name="T19" fmla="*/ 1 h 524"/>
                    <a:gd name="T20" fmla="*/ 0 w 247"/>
                    <a:gd name="T21" fmla="*/ 1 h 524"/>
                    <a:gd name="T22" fmla="*/ 0 w 247"/>
                    <a:gd name="T23" fmla="*/ 1 h 524"/>
                    <a:gd name="T24" fmla="*/ 0 w 247"/>
                    <a:gd name="T25" fmla="*/ 0 h 524"/>
                    <a:gd name="T26" fmla="*/ 0 w 247"/>
                    <a:gd name="T27" fmla="*/ 1 h 524"/>
                    <a:gd name="T28" fmla="*/ 0 w 247"/>
                    <a:gd name="T29" fmla="*/ 1 h 524"/>
                    <a:gd name="T30" fmla="*/ 0 w 247"/>
                    <a:gd name="T31" fmla="*/ 1 h 524"/>
                    <a:gd name="T32" fmla="*/ 0 w 247"/>
                    <a:gd name="T33" fmla="*/ 1 h 524"/>
                    <a:gd name="T34" fmla="*/ 0 w 247"/>
                    <a:gd name="T35" fmla="*/ 1 h 524"/>
                    <a:gd name="T36" fmla="*/ 0 w 247"/>
                    <a:gd name="T37" fmla="*/ 1 h 524"/>
                    <a:gd name="T38" fmla="*/ 0 w 247"/>
                    <a:gd name="T39" fmla="*/ 1 h 524"/>
                    <a:gd name="T40" fmla="*/ 0 w 247"/>
                    <a:gd name="T41" fmla="*/ 1 h 524"/>
                    <a:gd name="T42" fmla="*/ 0 w 247"/>
                    <a:gd name="T43" fmla="*/ 1 h 524"/>
                    <a:gd name="T44" fmla="*/ 0 w 247"/>
                    <a:gd name="T45" fmla="*/ 1 h 524"/>
                    <a:gd name="T46" fmla="*/ 0 w 247"/>
                    <a:gd name="T47" fmla="*/ 1 h 524"/>
                    <a:gd name="T48" fmla="*/ 0 w 247"/>
                    <a:gd name="T49" fmla="*/ 1 h 524"/>
                    <a:gd name="T50" fmla="*/ 0 w 247"/>
                    <a:gd name="T51" fmla="*/ 1 h 524"/>
                    <a:gd name="T52" fmla="*/ 0 w 247"/>
                    <a:gd name="T53" fmla="*/ 1 h 524"/>
                    <a:gd name="T54" fmla="*/ 0 w 247"/>
                    <a:gd name="T55" fmla="*/ 1 h 524"/>
                    <a:gd name="T56" fmla="*/ 0 w 247"/>
                    <a:gd name="T57" fmla="*/ 1 h 524"/>
                    <a:gd name="T58" fmla="*/ 0 w 247"/>
                    <a:gd name="T59" fmla="*/ 1 h 524"/>
                    <a:gd name="T60" fmla="*/ 0 w 247"/>
                    <a:gd name="T61" fmla="*/ 1 h 524"/>
                    <a:gd name="T62" fmla="*/ 0 w 247"/>
                    <a:gd name="T63" fmla="*/ 1 h 524"/>
                    <a:gd name="T64" fmla="*/ 0 w 247"/>
                    <a:gd name="T65" fmla="*/ 1 h 524"/>
                    <a:gd name="T66" fmla="*/ 0 w 247"/>
                    <a:gd name="T67" fmla="*/ 1 h 524"/>
                    <a:gd name="T68" fmla="*/ 0 w 247"/>
                    <a:gd name="T69" fmla="*/ 1 h 524"/>
                    <a:gd name="T70" fmla="*/ 0 w 247"/>
                    <a:gd name="T71" fmla="*/ 1 h 524"/>
                    <a:gd name="T72" fmla="*/ 0 w 247"/>
                    <a:gd name="T73" fmla="*/ 1 h 524"/>
                    <a:gd name="T74" fmla="*/ 0 w 247"/>
                    <a:gd name="T75" fmla="*/ 1 h 524"/>
                    <a:gd name="T76" fmla="*/ 0 w 247"/>
                    <a:gd name="T77" fmla="*/ 1 h 524"/>
                    <a:gd name="T78" fmla="*/ 0 w 247"/>
                    <a:gd name="T79" fmla="*/ 1 h 524"/>
                    <a:gd name="T80" fmla="*/ 0 w 247"/>
                    <a:gd name="T81" fmla="*/ 1 h 524"/>
                    <a:gd name="T82" fmla="*/ 0 w 247"/>
                    <a:gd name="T83" fmla="*/ 1 h 524"/>
                    <a:gd name="T84" fmla="*/ 0 w 247"/>
                    <a:gd name="T85" fmla="*/ 1 h 524"/>
                    <a:gd name="T86" fmla="*/ 0 w 247"/>
                    <a:gd name="T87" fmla="*/ 1 h 524"/>
                    <a:gd name="T88" fmla="*/ 0 w 247"/>
                    <a:gd name="T89" fmla="*/ 1 h 524"/>
                    <a:gd name="T90" fmla="*/ 0 w 247"/>
                    <a:gd name="T91" fmla="*/ 1 h 524"/>
                    <a:gd name="T92" fmla="*/ 0 w 247"/>
                    <a:gd name="T93" fmla="*/ 1 h 524"/>
                    <a:gd name="T94" fmla="*/ 0 w 247"/>
                    <a:gd name="T95" fmla="*/ 1 h 524"/>
                    <a:gd name="T96" fmla="*/ 0 w 247"/>
                    <a:gd name="T97" fmla="*/ 1 h 524"/>
                    <a:gd name="T98" fmla="*/ 0 w 247"/>
                    <a:gd name="T99" fmla="*/ 1 h 524"/>
                    <a:gd name="T100" fmla="*/ 0 w 247"/>
                    <a:gd name="T101" fmla="*/ 1 h 524"/>
                    <a:gd name="T102" fmla="*/ 0 w 247"/>
                    <a:gd name="T103" fmla="*/ 1 h 524"/>
                    <a:gd name="T104" fmla="*/ 0 w 247"/>
                    <a:gd name="T105" fmla="*/ 1 h 524"/>
                    <a:gd name="T106" fmla="*/ 0 w 247"/>
                    <a:gd name="T107" fmla="*/ 1 h 524"/>
                    <a:gd name="T108" fmla="*/ 0 w 247"/>
                    <a:gd name="T109" fmla="*/ 1 h 524"/>
                    <a:gd name="T110" fmla="*/ 0 w 247"/>
                    <a:gd name="T111" fmla="*/ 1 h 524"/>
                    <a:gd name="T112" fmla="*/ 0 w 247"/>
                    <a:gd name="T113" fmla="*/ 1 h 524"/>
                    <a:gd name="T114" fmla="*/ 0 w 247"/>
                    <a:gd name="T115" fmla="*/ 1 h 524"/>
                    <a:gd name="T116" fmla="*/ 0 w 247"/>
                    <a:gd name="T117" fmla="*/ 1 h 524"/>
                    <a:gd name="T118" fmla="*/ 0 w 247"/>
                    <a:gd name="T119" fmla="*/ 1 h 524"/>
                    <a:gd name="T120" fmla="*/ 0 w 247"/>
                    <a:gd name="T121" fmla="*/ 1 h 524"/>
                    <a:gd name="T122" fmla="*/ 0 w 247"/>
                    <a:gd name="T123" fmla="*/ 1 h 524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7" h="524">
                      <a:moveTo>
                        <a:pt x="205" y="145"/>
                      </a:moveTo>
                      <a:lnTo>
                        <a:pt x="205" y="145"/>
                      </a:lnTo>
                      <a:lnTo>
                        <a:pt x="195" y="145"/>
                      </a:lnTo>
                      <a:lnTo>
                        <a:pt x="186" y="139"/>
                      </a:lnTo>
                      <a:lnTo>
                        <a:pt x="179" y="139"/>
                      </a:lnTo>
                      <a:lnTo>
                        <a:pt x="169" y="132"/>
                      </a:lnTo>
                      <a:lnTo>
                        <a:pt x="162" y="124"/>
                      </a:lnTo>
                      <a:lnTo>
                        <a:pt x="162" y="116"/>
                      </a:lnTo>
                      <a:lnTo>
                        <a:pt x="162" y="108"/>
                      </a:lnTo>
                      <a:lnTo>
                        <a:pt x="169" y="108"/>
                      </a:lnTo>
                      <a:lnTo>
                        <a:pt x="179" y="102"/>
                      </a:lnTo>
                      <a:lnTo>
                        <a:pt x="179" y="96"/>
                      </a:lnTo>
                      <a:lnTo>
                        <a:pt x="186" y="88"/>
                      </a:lnTo>
                      <a:lnTo>
                        <a:pt x="186" y="80"/>
                      </a:lnTo>
                      <a:lnTo>
                        <a:pt x="186" y="73"/>
                      </a:lnTo>
                      <a:lnTo>
                        <a:pt x="186" y="66"/>
                      </a:lnTo>
                      <a:lnTo>
                        <a:pt x="186" y="51"/>
                      </a:lnTo>
                      <a:lnTo>
                        <a:pt x="186" y="45"/>
                      </a:lnTo>
                      <a:lnTo>
                        <a:pt x="186" y="37"/>
                      </a:lnTo>
                      <a:lnTo>
                        <a:pt x="179" y="29"/>
                      </a:lnTo>
                      <a:lnTo>
                        <a:pt x="169" y="23"/>
                      </a:lnTo>
                      <a:lnTo>
                        <a:pt x="162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6" y="0"/>
                      </a:lnTo>
                      <a:lnTo>
                        <a:pt x="127" y="0"/>
                      </a:lnTo>
                      <a:lnTo>
                        <a:pt x="120" y="0"/>
                      </a:lnTo>
                      <a:lnTo>
                        <a:pt x="103" y="8"/>
                      </a:lnTo>
                      <a:lnTo>
                        <a:pt x="94" y="8"/>
                      </a:lnTo>
                      <a:lnTo>
                        <a:pt x="85" y="16"/>
                      </a:lnTo>
                      <a:lnTo>
                        <a:pt x="77" y="23"/>
                      </a:lnTo>
                      <a:lnTo>
                        <a:pt x="77" y="29"/>
                      </a:lnTo>
                      <a:lnTo>
                        <a:pt x="68" y="37"/>
                      </a:lnTo>
                      <a:lnTo>
                        <a:pt x="68" y="45"/>
                      </a:lnTo>
                      <a:lnTo>
                        <a:pt x="61" y="51"/>
                      </a:lnTo>
                      <a:lnTo>
                        <a:pt x="61" y="66"/>
                      </a:lnTo>
                      <a:lnTo>
                        <a:pt x="61" y="73"/>
                      </a:lnTo>
                      <a:lnTo>
                        <a:pt x="68" y="80"/>
                      </a:lnTo>
                      <a:lnTo>
                        <a:pt x="68" y="88"/>
                      </a:lnTo>
                      <a:lnTo>
                        <a:pt x="68" y="96"/>
                      </a:lnTo>
                      <a:lnTo>
                        <a:pt x="77" y="102"/>
                      </a:lnTo>
                      <a:lnTo>
                        <a:pt x="85" y="108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7" y="139"/>
                      </a:lnTo>
                      <a:lnTo>
                        <a:pt x="68" y="139"/>
                      </a:lnTo>
                      <a:lnTo>
                        <a:pt x="61" y="145"/>
                      </a:lnTo>
                      <a:lnTo>
                        <a:pt x="52" y="145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8" y="161"/>
                      </a:lnTo>
                      <a:lnTo>
                        <a:pt x="9" y="169"/>
                      </a:lnTo>
                      <a:lnTo>
                        <a:pt x="9" y="174"/>
                      </a:lnTo>
                      <a:lnTo>
                        <a:pt x="0" y="182"/>
                      </a:lnTo>
                      <a:lnTo>
                        <a:pt x="0" y="190"/>
                      </a:lnTo>
                      <a:lnTo>
                        <a:pt x="0" y="198"/>
                      </a:lnTo>
                      <a:lnTo>
                        <a:pt x="0" y="291"/>
                      </a:lnTo>
                      <a:lnTo>
                        <a:pt x="9" y="306"/>
                      </a:lnTo>
                      <a:lnTo>
                        <a:pt x="9" y="314"/>
                      </a:lnTo>
                      <a:lnTo>
                        <a:pt x="18" y="320"/>
                      </a:lnTo>
                      <a:lnTo>
                        <a:pt x="18" y="334"/>
                      </a:lnTo>
                      <a:lnTo>
                        <a:pt x="26" y="334"/>
                      </a:lnTo>
                      <a:lnTo>
                        <a:pt x="35" y="342"/>
                      </a:lnTo>
                      <a:lnTo>
                        <a:pt x="42" y="350"/>
                      </a:lnTo>
                      <a:lnTo>
                        <a:pt x="52" y="350"/>
                      </a:lnTo>
                      <a:lnTo>
                        <a:pt x="52" y="355"/>
                      </a:lnTo>
                      <a:lnTo>
                        <a:pt x="52" y="218"/>
                      </a:lnTo>
                      <a:lnTo>
                        <a:pt x="52" y="371"/>
                      </a:lnTo>
                      <a:lnTo>
                        <a:pt x="52" y="487"/>
                      </a:lnTo>
                      <a:lnTo>
                        <a:pt x="52" y="495"/>
                      </a:lnTo>
                      <a:lnTo>
                        <a:pt x="52" y="501"/>
                      </a:lnTo>
                      <a:lnTo>
                        <a:pt x="61" y="508"/>
                      </a:lnTo>
                      <a:lnTo>
                        <a:pt x="61" y="516"/>
                      </a:lnTo>
                      <a:lnTo>
                        <a:pt x="68" y="516"/>
                      </a:lnTo>
                      <a:lnTo>
                        <a:pt x="68" y="524"/>
                      </a:lnTo>
                      <a:lnTo>
                        <a:pt x="77" y="524"/>
                      </a:lnTo>
                      <a:lnTo>
                        <a:pt x="85" y="524"/>
                      </a:lnTo>
                      <a:lnTo>
                        <a:pt x="94" y="524"/>
                      </a:lnTo>
                      <a:lnTo>
                        <a:pt x="103" y="524"/>
                      </a:lnTo>
                      <a:lnTo>
                        <a:pt x="111" y="516"/>
                      </a:lnTo>
                      <a:lnTo>
                        <a:pt x="120" y="508"/>
                      </a:lnTo>
                      <a:lnTo>
                        <a:pt x="127" y="501"/>
                      </a:lnTo>
                      <a:lnTo>
                        <a:pt x="127" y="495"/>
                      </a:lnTo>
                      <a:lnTo>
                        <a:pt x="127" y="487"/>
                      </a:lnTo>
                      <a:lnTo>
                        <a:pt x="127" y="291"/>
                      </a:lnTo>
                      <a:lnTo>
                        <a:pt x="127" y="487"/>
                      </a:lnTo>
                      <a:lnTo>
                        <a:pt x="127" y="495"/>
                      </a:lnTo>
                      <a:lnTo>
                        <a:pt x="127" y="501"/>
                      </a:lnTo>
                      <a:lnTo>
                        <a:pt x="127" y="508"/>
                      </a:lnTo>
                      <a:lnTo>
                        <a:pt x="136" y="508"/>
                      </a:lnTo>
                      <a:lnTo>
                        <a:pt x="136" y="516"/>
                      </a:lnTo>
                      <a:lnTo>
                        <a:pt x="144" y="516"/>
                      </a:lnTo>
                      <a:lnTo>
                        <a:pt x="144" y="524"/>
                      </a:lnTo>
                      <a:lnTo>
                        <a:pt x="153" y="524"/>
                      </a:lnTo>
                      <a:lnTo>
                        <a:pt x="162" y="524"/>
                      </a:lnTo>
                      <a:lnTo>
                        <a:pt x="169" y="524"/>
                      </a:lnTo>
                      <a:lnTo>
                        <a:pt x="179" y="524"/>
                      </a:lnTo>
                      <a:lnTo>
                        <a:pt x="186" y="516"/>
                      </a:lnTo>
                      <a:lnTo>
                        <a:pt x="195" y="508"/>
                      </a:lnTo>
                      <a:lnTo>
                        <a:pt x="195" y="501"/>
                      </a:lnTo>
                      <a:lnTo>
                        <a:pt x="195" y="495"/>
                      </a:lnTo>
                      <a:lnTo>
                        <a:pt x="195" y="487"/>
                      </a:lnTo>
                      <a:lnTo>
                        <a:pt x="195" y="371"/>
                      </a:lnTo>
                      <a:lnTo>
                        <a:pt x="195" y="218"/>
                      </a:lnTo>
                      <a:lnTo>
                        <a:pt x="195" y="355"/>
                      </a:lnTo>
                      <a:lnTo>
                        <a:pt x="205" y="350"/>
                      </a:lnTo>
                      <a:lnTo>
                        <a:pt x="212" y="350"/>
                      </a:lnTo>
                      <a:lnTo>
                        <a:pt x="212" y="342"/>
                      </a:lnTo>
                      <a:lnTo>
                        <a:pt x="221" y="334"/>
                      </a:lnTo>
                      <a:lnTo>
                        <a:pt x="228" y="326"/>
                      </a:lnTo>
                      <a:lnTo>
                        <a:pt x="238" y="320"/>
                      </a:lnTo>
                      <a:lnTo>
                        <a:pt x="247" y="314"/>
                      </a:lnTo>
                      <a:lnTo>
                        <a:pt x="247" y="306"/>
                      </a:lnTo>
                      <a:lnTo>
                        <a:pt x="247" y="291"/>
                      </a:lnTo>
                      <a:lnTo>
                        <a:pt x="247" y="198"/>
                      </a:lnTo>
                      <a:lnTo>
                        <a:pt x="247" y="190"/>
                      </a:lnTo>
                      <a:lnTo>
                        <a:pt x="247" y="182"/>
                      </a:lnTo>
                      <a:lnTo>
                        <a:pt x="247" y="174"/>
                      </a:lnTo>
                      <a:lnTo>
                        <a:pt x="247" y="169"/>
                      </a:lnTo>
                      <a:lnTo>
                        <a:pt x="238" y="161"/>
                      </a:lnTo>
                      <a:lnTo>
                        <a:pt x="228" y="161"/>
                      </a:lnTo>
                      <a:lnTo>
                        <a:pt x="221" y="153"/>
                      </a:lnTo>
                      <a:lnTo>
                        <a:pt x="205" y="145"/>
                      </a:lnTo>
                      <a:close/>
                    </a:path>
                  </a:pathLst>
                </a:custGeom>
                <a:solidFill>
                  <a:srgbClr val="FF99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grpSp>
              <p:nvGrpSpPr>
                <p:cNvPr id="132" name="Group 400"/>
                <p:cNvGrpSpPr>
                  <a:grpSpLocks/>
                </p:cNvGrpSpPr>
                <p:nvPr/>
              </p:nvGrpSpPr>
              <p:grpSpPr bwMode="auto">
                <a:xfrm>
                  <a:off x="4664" y="1682"/>
                  <a:ext cx="123" cy="262"/>
                  <a:chOff x="4664" y="1682"/>
                  <a:chExt cx="123" cy="262"/>
                </a:xfrm>
              </p:grpSpPr>
              <p:sp>
                <p:nvSpPr>
                  <p:cNvPr id="133" name="Freeform 401"/>
                  <p:cNvSpPr>
                    <a:spLocks/>
                  </p:cNvSpPr>
                  <p:nvPr/>
                </p:nvSpPr>
                <p:spPr bwMode="auto">
                  <a:xfrm>
                    <a:off x="4664" y="1682"/>
                    <a:ext cx="123" cy="262"/>
                  </a:xfrm>
                  <a:custGeom>
                    <a:avLst/>
                    <a:gdLst>
                      <a:gd name="T0" fmla="*/ 0 w 247"/>
                      <a:gd name="T1" fmla="*/ 1 h 524"/>
                      <a:gd name="T2" fmla="*/ 0 w 247"/>
                      <a:gd name="T3" fmla="*/ 1 h 524"/>
                      <a:gd name="T4" fmla="*/ 0 w 247"/>
                      <a:gd name="T5" fmla="*/ 1 h 524"/>
                      <a:gd name="T6" fmla="*/ 0 w 247"/>
                      <a:gd name="T7" fmla="*/ 1 h 524"/>
                      <a:gd name="T8" fmla="*/ 0 w 247"/>
                      <a:gd name="T9" fmla="*/ 1 h 524"/>
                      <a:gd name="T10" fmla="*/ 0 w 247"/>
                      <a:gd name="T11" fmla="*/ 1 h 524"/>
                      <a:gd name="T12" fmla="*/ 0 w 247"/>
                      <a:gd name="T13" fmla="*/ 1 h 524"/>
                      <a:gd name="T14" fmla="*/ 0 w 247"/>
                      <a:gd name="T15" fmla="*/ 1 h 524"/>
                      <a:gd name="T16" fmla="*/ 0 w 247"/>
                      <a:gd name="T17" fmla="*/ 1 h 524"/>
                      <a:gd name="T18" fmla="*/ 0 w 247"/>
                      <a:gd name="T19" fmla="*/ 1 h 524"/>
                      <a:gd name="T20" fmla="*/ 0 w 247"/>
                      <a:gd name="T21" fmla="*/ 1 h 524"/>
                      <a:gd name="T22" fmla="*/ 0 w 247"/>
                      <a:gd name="T23" fmla="*/ 1 h 524"/>
                      <a:gd name="T24" fmla="*/ 0 w 247"/>
                      <a:gd name="T25" fmla="*/ 0 h 524"/>
                      <a:gd name="T26" fmla="*/ 0 w 247"/>
                      <a:gd name="T27" fmla="*/ 1 h 524"/>
                      <a:gd name="T28" fmla="*/ 0 w 247"/>
                      <a:gd name="T29" fmla="*/ 1 h 524"/>
                      <a:gd name="T30" fmla="*/ 0 w 247"/>
                      <a:gd name="T31" fmla="*/ 1 h 524"/>
                      <a:gd name="T32" fmla="*/ 0 w 247"/>
                      <a:gd name="T33" fmla="*/ 1 h 524"/>
                      <a:gd name="T34" fmla="*/ 0 w 247"/>
                      <a:gd name="T35" fmla="*/ 1 h 524"/>
                      <a:gd name="T36" fmla="*/ 0 w 247"/>
                      <a:gd name="T37" fmla="*/ 1 h 524"/>
                      <a:gd name="T38" fmla="*/ 0 w 247"/>
                      <a:gd name="T39" fmla="*/ 1 h 524"/>
                      <a:gd name="T40" fmla="*/ 0 w 247"/>
                      <a:gd name="T41" fmla="*/ 1 h 524"/>
                      <a:gd name="T42" fmla="*/ 0 w 247"/>
                      <a:gd name="T43" fmla="*/ 1 h 524"/>
                      <a:gd name="T44" fmla="*/ 0 w 247"/>
                      <a:gd name="T45" fmla="*/ 1 h 524"/>
                      <a:gd name="T46" fmla="*/ 0 w 247"/>
                      <a:gd name="T47" fmla="*/ 1 h 524"/>
                      <a:gd name="T48" fmla="*/ 0 w 247"/>
                      <a:gd name="T49" fmla="*/ 1 h 524"/>
                      <a:gd name="T50" fmla="*/ 0 w 247"/>
                      <a:gd name="T51" fmla="*/ 1 h 524"/>
                      <a:gd name="T52" fmla="*/ 0 w 247"/>
                      <a:gd name="T53" fmla="*/ 1 h 524"/>
                      <a:gd name="T54" fmla="*/ 0 w 247"/>
                      <a:gd name="T55" fmla="*/ 1 h 524"/>
                      <a:gd name="T56" fmla="*/ 0 w 247"/>
                      <a:gd name="T57" fmla="*/ 1 h 524"/>
                      <a:gd name="T58" fmla="*/ 0 w 247"/>
                      <a:gd name="T59" fmla="*/ 1 h 524"/>
                      <a:gd name="T60" fmla="*/ 0 w 247"/>
                      <a:gd name="T61" fmla="*/ 1 h 524"/>
                      <a:gd name="T62" fmla="*/ 0 w 247"/>
                      <a:gd name="T63" fmla="*/ 1 h 524"/>
                      <a:gd name="T64" fmla="*/ 0 w 247"/>
                      <a:gd name="T65" fmla="*/ 1 h 524"/>
                      <a:gd name="T66" fmla="*/ 0 w 247"/>
                      <a:gd name="T67" fmla="*/ 1 h 524"/>
                      <a:gd name="T68" fmla="*/ 0 w 247"/>
                      <a:gd name="T69" fmla="*/ 1 h 524"/>
                      <a:gd name="T70" fmla="*/ 0 w 247"/>
                      <a:gd name="T71" fmla="*/ 1 h 524"/>
                      <a:gd name="T72" fmla="*/ 0 w 247"/>
                      <a:gd name="T73" fmla="*/ 1 h 524"/>
                      <a:gd name="T74" fmla="*/ 0 w 247"/>
                      <a:gd name="T75" fmla="*/ 1 h 524"/>
                      <a:gd name="T76" fmla="*/ 0 w 247"/>
                      <a:gd name="T77" fmla="*/ 1 h 524"/>
                      <a:gd name="T78" fmla="*/ 0 w 247"/>
                      <a:gd name="T79" fmla="*/ 1 h 524"/>
                      <a:gd name="T80" fmla="*/ 0 w 247"/>
                      <a:gd name="T81" fmla="*/ 1 h 524"/>
                      <a:gd name="T82" fmla="*/ 0 w 247"/>
                      <a:gd name="T83" fmla="*/ 1 h 524"/>
                      <a:gd name="T84" fmla="*/ 0 w 247"/>
                      <a:gd name="T85" fmla="*/ 1 h 524"/>
                      <a:gd name="T86" fmla="*/ 0 w 247"/>
                      <a:gd name="T87" fmla="*/ 1 h 524"/>
                      <a:gd name="T88" fmla="*/ 0 w 247"/>
                      <a:gd name="T89" fmla="*/ 1 h 524"/>
                      <a:gd name="T90" fmla="*/ 0 w 247"/>
                      <a:gd name="T91" fmla="*/ 1 h 524"/>
                      <a:gd name="T92" fmla="*/ 0 w 247"/>
                      <a:gd name="T93" fmla="*/ 1 h 524"/>
                      <a:gd name="T94" fmla="*/ 0 w 247"/>
                      <a:gd name="T95" fmla="*/ 1 h 524"/>
                      <a:gd name="T96" fmla="*/ 0 w 247"/>
                      <a:gd name="T97" fmla="*/ 1 h 524"/>
                      <a:gd name="T98" fmla="*/ 0 w 247"/>
                      <a:gd name="T99" fmla="*/ 1 h 524"/>
                      <a:gd name="T100" fmla="*/ 0 w 247"/>
                      <a:gd name="T101" fmla="*/ 1 h 524"/>
                      <a:gd name="T102" fmla="*/ 0 w 247"/>
                      <a:gd name="T103" fmla="*/ 1 h 524"/>
                      <a:gd name="T104" fmla="*/ 0 w 247"/>
                      <a:gd name="T105" fmla="*/ 1 h 524"/>
                      <a:gd name="T106" fmla="*/ 0 w 247"/>
                      <a:gd name="T107" fmla="*/ 1 h 524"/>
                      <a:gd name="T108" fmla="*/ 0 w 247"/>
                      <a:gd name="T109" fmla="*/ 1 h 524"/>
                      <a:gd name="T110" fmla="*/ 0 w 247"/>
                      <a:gd name="T111" fmla="*/ 1 h 524"/>
                      <a:gd name="T112" fmla="*/ 0 w 247"/>
                      <a:gd name="T113" fmla="*/ 1 h 524"/>
                      <a:gd name="T114" fmla="*/ 0 w 247"/>
                      <a:gd name="T115" fmla="*/ 1 h 524"/>
                      <a:gd name="T116" fmla="*/ 0 w 247"/>
                      <a:gd name="T117" fmla="*/ 1 h 524"/>
                      <a:gd name="T118" fmla="*/ 0 w 247"/>
                      <a:gd name="T119" fmla="*/ 1 h 524"/>
                      <a:gd name="T120" fmla="*/ 0 w 247"/>
                      <a:gd name="T121" fmla="*/ 1 h 524"/>
                      <a:gd name="T122" fmla="*/ 0 w 247"/>
                      <a:gd name="T123" fmla="*/ 1 h 524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</a:gdLst>
                    <a:ahLst/>
                    <a:cxnLst>
                      <a:cxn ang="T124">
                        <a:pos x="T0" y="T1"/>
                      </a:cxn>
                      <a:cxn ang="T125">
                        <a:pos x="T2" y="T3"/>
                      </a:cxn>
                      <a:cxn ang="T126">
                        <a:pos x="T4" y="T5"/>
                      </a:cxn>
                      <a:cxn ang="T127">
                        <a:pos x="T6" y="T7"/>
                      </a:cxn>
                      <a:cxn ang="T128">
                        <a:pos x="T8" y="T9"/>
                      </a:cxn>
                      <a:cxn ang="T129">
                        <a:pos x="T10" y="T11"/>
                      </a:cxn>
                      <a:cxn ang="T130">
                        <a:pos x="T12" y="T13"/>
                      </a:cxn>
                      <a:cxn ang="T131">
                        <a:pos x="T14" y="T15"/>
                      </a:cxn>
                      <a:cxn ang="T132">
                        <a:pos x="T16" y="T17"/>
                      </a:cxn>
                      <a:cxn ang="T133">
                        <a:pos x="T18" y="T19"/>
                      </a:cxn>
                      <a:cxn ang="T134">
                        <a:pos x="T20" y="T21"/>
                      </a:cxn>
                      <a:cxn ang="T135">
                        <a:pos x="T22" y="T23"/>
                      </a:cxn>
                      <a:cxn ang="T136">
                        <a:pos x="T24" y="T25"/>
                      </a:cxn>
                      <a:cxn ang="T137">
                        <a:pos x="T26" y="T27"/>
                      </a:cxn>
                      <a:cxn ang="T138">
                        <a:pos x="T28" y="T29"/>
                      </a:cxn>
                      <a:cxn ang="T139">
                        <a:pos x="T30" y="T31"/>
                      </a:cxn>
                      <a:cxn ang="T140">
                        <a:pos x="T32" y="T33"/>
                      </a:cxn>
                      <a:cxn ang="T141">
                        <a:pos x="T34" y="T35"/>
                      </a:cxn>
                      <a:cxn ang="T142">
                        <a:pos x="T36" y="T37"/>
                      </a:cxn>
                      <a:cxn ang="T143">
                        <a:pos x="T38" y="T39"/>
                      </a:cxn>
                      <a:cxn ang="T144">
                        <a:pos x="T40" y="T41"/>
                      </a:cxn>
                      <a:cxn ang="T145">
                        <a:pos x="T42" y="T43"/>
                      </a:cxn>
                      <a:cxn ang="T146">
                        <a:pos x="T44" y="T45"/>
                      </a:cxn>
                      <a:cxn ang="T147">
                        <a:pos x="T46" y="T47"/>
                      </a:cxn>
                      <a:cxn ang="T148">
                        <a:pos x="T48" y="T49"/>
                      </a:cxn>
                      <a:cxn ang="T149">
                        <a:pos x="T50" y="T51"/>
                      </a:cxn>
                      <a:cxn ang="T150">
                        <a:pos x="T52" y="T53"/>
                      </a:cxn>
                      <a:cxn ang="T151">
                        <a:pos x="T54" y="T55"/>
                      </a:cxn>
                      <a:cxn ang="T152">
                        <a:pos x="T56" y="T57"/>
                      </a:cxn>
                      <a:cxn ang="T153">
                        <a:pos x="T58" y="T59"/>
                      </a:cxn>
                      <a:cxn ang="T154">
                        <a:pos x="T60" y="T61"/>
                      </a:cxn>
                      <a:cxn ang="T155">
                        <a:pos x="T62" y="T63"/>
                      </a:cxn>
                      <a:cxn ang="T156">
                        <a:pos x="T64" y="T65"/>
                      </a:cxn>
                      <a:cxn ang="T157">
                        <a:pos x="T66" y="T67"/>
                      </a:cxn>
                      <a:cxn ang="T158">
                        <a:pos x="T68" y="T69"/>
                      </a:cxn>
                      <a:cxn ang="T159">
                        <a:pos x="T70" y="T71"/>
                      </a:cxn>
                      <a:cxn ang="T160">
                        <a:pos x="T72" y="T73"/>
                      </a:cxn>
                      <a:cxn ang="T161">
                        <a:pos x="T74" y="T75"/>
                      </a:cxn>
                      <a:cxn ang="T162">
                        <a:pos x="T76" y="T77"/>
                      </a:cxn>
                      <a:cxn ang="T163">
                        <a:pos x="T78" y="T79"/>
                      </a:cxn>
                      <a:cxn ang="T164">
                        <a:pos x="T80" y="T81"/>
                      </a:cxn>
                      <a:cxn ang="T165">
                        <a:pos x="T82" y="T83"/>
                      </a:cxn>
                      <a:cxn ang="T166">
                        <a:pos x="T84" y="T85"/>
                      </a:cxn>
                      <a:cxn ang="T167">
                        <a:pos x="T86" y="T87"/>
                      </a:cxn>
                      <a:cxn ang="T168">
                        <a:pos x="T88" y="T89"/>
                      </a:cxn>
                      <a:cxn ang="T169">
                        <a:pos x="T90" y="T91"/>
                      </a:cxn>
                      <a:cxn ang="T170">
                        <a:pos x="T92" y="T93"/>
                      </a:cxn>
                      <a:cxn ang="T171">
                        <a:pos x="T94" y="T95"/>
                      </a:cxn>
                      <a:cxn ang="T172">
                        <a:pos x="T96" y="T97"/>
                      </a:cxn>
                      <a:cxn ang="T173">
                        <a:pos x="T98" y="T99"/>
                      </a:cxn>
                      <a:cxn ang="T174">
                        <a:pos x="T100" y="T101"/>
                      </a:cxn>
                      <a:cxn ang="T175">
                        <a:pos x="T102" y="T103"/>
                      </a:cxn>
                      <a:cxn ang="T176">
                        <a:pos x="T104" y="T105"/>
                      </a:cxn>
                      <a:cxn ang="T177">
                        <a:pos x="T106" y="T107"/>
                      </a:cxn>
                      <a:cxn ang="T178">
                        <a:pos x="T108" y="T109"/>
                      </a:cxn>
                      <a:cxn ang="T179">
                        <a:pos x="T110" y="T111"/>
                      </a:cxn>
                      <a:cxn ang="T180">
                        <a:pos x="T112" y="T113"/>
                      </a:cxn>
                      <a:cxn ang="T181">
                        <a:pos x="T114" y="T115"/>
                      </a:cxn>
                      <a:cxn ang="T182">
                        <a:pos x="T116" y="T117"/>
                      </a:cxn>
                      <a:cxn ang="T183">
                        <a:pos x="T118" y="T119"/>
                      </a:cxn>
                      <a:cxn ang="T184">
                        <a:pos x="T120" y="T121"/>
                      </a:cxn>
                      <a:cxn ang="T185">
                        <a:pos x="T122" y="T123"/>
                      </a:cxn>
                    </a:cxnLst>
                    <a:rect l="0" t="0" r="r" b="b"/>
                    <a:pathLst>
                      <a:path w="247" h="524">
                        <a:moveTo>
                          <a:pt x="205" y="145"/>
                        </a:moveTo>
                        <a:lnTo>
                          <a:pt x="205" y="145"/>
                        </a:lnTo>
                        <a:lnTo>
                          <a:pt x="195" y="145"/>
                        </a:lnTo>
                        <a:lnTo>
                          <a:pt x="186" y="139"/>
                        </a:lnTo>
                        <a:lnTo>
                          <a:pt x="179" y="139"/>
                        </a:lnTo>
                        <a:lnTo>
                          <a:pt x="169" y="132"/>
                        </a:lnTo>
                        <a:lnTo>
                          <a:pt x="162" y="124"/>
                        </a:lnTo>
                        <a:lnTo>
                          <a:pt x="162" y="116"/>
                        </a:lnTo>
                        <a:lnTo>
                          <a:pt x="162" y="108"/>
                        </a:lnTo>
                        <a:lnTo>
                          <a:pt x="169" y="108"/>
                        </a:lnTo>
                        <a:lnTo>
                          <a:pt x="179" y="102"/>
                        </a:lnTo>
                        <a:lnTo>
                          <a:pt x="179" y="96"/>
                        </a:lnTo>
                        <a:lnTo>
                          <a:pt x="186" y="88"/>
                        </a:lnTo>
                        <a:lnTo>
                          <a:pt x="186" y="80"/>
                        </a:lnTo>
                        <a:lnTo>
                          <a:pt x="186" y="73"/>
                        </a:lnTo>
                        <a:lnTo>
                          <a:pt x="186" y="66"/>
                        </a:lnTo>
                        <a:lnTo>
                          <a:pt x="186" y="51"/>
                        </a:lnTo>
                        <a:lnTo>
                          <a:pt x="186" y="45"/>
                        </a:lnTo>
                        <a:lnTo>
                          <a:pt x="186" y="37"/>
                        </a:lnTo>
                        <a:lnTo>
                          <a:pt x="179" y="29"/>
                        </a:lnTo>
                        <a:lnTo>
                          <a:pt x="169" y="23"/>
                        </a:lnTo>
                        <a:lnTo>
                          <a:pt x="162" y="16"/>
                        </a:lnTo>
                        <a:lnTo>
                          <a:pt x="153" y="8"/>
                        </a:lnTo>
                        <a:lnTo>
                          <a:pt x="144" y="8"/>
                        </a:lnTo>
                        <a:lnTo>
                          <a:pt x="136" y="0"/>
                        </a:lnTo>
                        <a:lnTo>
                          <a:pt x="127" y="0"/>
                        </a:lnTo>
                        <a:lnTo>
                          <a:pt x="120" y="0"/>
                        </a:lnTo>
                        <a:lnTo>
                          <a:pt x="103" y="8"/>
                        </a:lnTo>
                        <a:lnTo>
                          <a:pt x="94" y="8"/>
                        </a:lnTo>
                        <a:lnTo>
                          <a:pt x="85" y="16"/>
                        </a:lnTo>
                        <a:lnTo>
                          <a:pt x="77" y="23"/>
                        </a:lnTo>
                        <a:lnTo>
                          <a:pt x="77" y="29"/>
                        </a:lnTo>
                        <a:lnTo>
                          <a:pt x="68" y="37"/>
                        </a:lnTo>
                        <a:lnTo>
                          <a:pt x="68" y="45"/>
                        </a:lnTo>
                        <a:lnTo>
                          <a:pt x="61" y="51"/>
                        </a:lnTo>
                        <a:lnTo>
                          <a:pt x="61" y="66"/>
                        </a:lnTo>
                        <a:lnTo>
                          <a:pt x="61" y="73"/>
                        </a:lnTo>
                        <a:lnTo>
                          <a:pt x="68" y="80"/>
                        </a:lnTo>
                        <a:lnTo>
                          <a:pt x="68" y="88"/>
                        </a:lnTo>
                        <a:lnTo>
                          <a:pt x="68" y="96"/>
                        </a:lnTo>
                        <a:lnTo>
                          <a:pt x="77" y="102"/>
                        </a:lnTo>
                        <a:lnTo>
                          <a:pt x="85" y="108"/>
                        </a:lnTo>
                        <a:lnTo>
                          <a:pt x="85" y="116"/>
                        </a:lnTo>
                        <a:lnTo>
                          <a:pt x="85" y="124"/>
                        </a:lnTo>
                        <a:lnTo>
                          <a:pt x="85" y="132"/>
                        </a:lnTo>
                        <a:lnTo>
                          <a:pt x="77" y="139"/>
                        </a:lnTo>
                        <a:lnTo>
                          <a:pt x="68" y="139"/>
                        </a:lnTo>
                        <a:lnTo>
                          <a:pt x="61" y="145"/>
                        </a:lnTo>
                        <a:lnTo>
                          <a:pt x="52" y="145"/>
                        </a:lnTo>
                        <a:lnTo>
                          <a:pt x="35" y="153"/>
                        </a:lnTo>
                        <a:lnTo>
                          <a:pt x="26" y="161"/>
                        </a:lnTo>
                        <a:lnTo>
                          <a:pt x="18" y="161"/>
                        </a:lnTo>
                        <a:lnTo>
                          <a:pt x="9" y="169"/>
                        </a:lnTo>
                        <a:lnTo>
                          <a:pt x="9" y="174"/>
                        </a:lnTo>
                        <a:lnTo>
                          <a:pt x="0" y="182"/>
                        </a:lnTo>
                        <a:lnTo>
                          <a:pt x="0" y="190"/>
                        </a:lnTo>
                        <a:lnTo>
                          <a:pt x="0" y="198"/>
                        </a:lnTo>
                        <a:lnTo>
                          <a:pt x="0" y="291"/>
                        </a:lnTo>
                        <a:lnTo>
                          <a:pt x="9" y="306"/>
                        </a:lnTo>
                        <a:lnTo>
                          <a:pt x="9" y="314"/>
                        </a:lnTo>
                        <a:lnTo>
                          <a:pt x="18" y="320"/>
                        </a:lnTo>
                        <a:lnTo>
                          <a:pt x="18" y="334"/>
                        </a:lnTo>
                        <a:lnTo>
                          <a:pt x="26" y="334"/>
                        </a:lnTo>
                        <a:lnTo>
                          <a:pt x="35" y="342"/>
                        </a:lnTo>
                        <a:lnTo>
                          <a:pt x="42" y="350"/>
                        </a:lnTo>
                        <a:lnTo>
                          <a:pt x="52" y="350"/>
                        </a:lnTo>
                        <a:lnTo>
                          <a:pt x="52" y="355"/>
                        </a:lnTo>
                        <a:lnTo>
                          <a:pt x="52" y="218"/>
                        </a:lnTo>
                        <a:lnTo>
                          <a:pt x="52" y="371"/>
                        </a:lnTo>
                        <a:lnTo>
                          <a:pt x="52" y="487"/>
                        </a:lnTo>
                        <a:lnTo>
                          <a:pt x="52" y="495"/>
                        </a:lnTo>
                        <a:lnTo>
                          <a:pt x="52" y="501"/>
                        </a:lnTo>
                        <a:lnTo>
                          <a:pt x="61" y="508"/>
                        </a:lnTo>
                        <a:lnTo>
                          <a:pt x="61" y="516"/>
                        </a:lnTo>
                        <a:lnTo>
                          <a:pt x="68" y="516"/>
                        </a:lnTo>
                        <a:lnTo>
                          <a:pt x="68" y="524"/>
                        </a:lnTo>
                        <a:lnTo>
                          <a:pt x="77" y="524"/>
                        </a:lnTo>
                        <a:lnTo>
                          <a:pt x="85" y="524"/>
                        </a:lnTo>
                        <a:lnTo>
                          <a:pt x="94" y="524"/>
                        </a:lnTo>
                        <a:lnTo>
                          <a:pt x="103" y="524"/>
                        </a:lnTo>
                        <a:lnTo>
                          <a:pt x="111" y="516"/>
                        </a:lnTo>
                        <a:lnTo>
                          <a:pt x="120" y="508"/>
                        </a:lnTo>
                        <a:lnTo>
                          <a:pt x="127" y="501"/>
                        </a:lnTo>
                        <a:lnTo>
                          <a:pt x="127" y="495"/>
                        </a:lnTo>
                        <a:lnTo>
                          <a:pt x="127" y="487"/>
                        </a:lnTo>
                        <a:lnTo>
                          <a:pt x="127" y="291"/>
                        </a:lnTo>
                        <a:lnTo>
                          <a:pt x="127" y="487"/>
                        </a:lnTo>
                        <a:lnTo>
                          <a:pt x="127" y="495"/>
                        </a:lnTo>
                        <a:lnTo>
                          <a:pt x="127" y="501"/>
                        </a:lnTo>
                        <a:lnTo>
                          <a:pt x="127" y="508"/>
                        </a:lnTo>
                        <a:lnTo>
                          <a:pt x="136" y="508"/>
                        </a:lnTo>
                        <a:lnTo>
                          <a:pt x="136" y="516"/>
                        </a:lnTo>
                        <a:lnTo>
                          <a:pt x="144" y="516"/>
                        </a:lnTo>
                        <a:lnTo>
                          <a:pt x="144" y="524"/>
                        </a:lnTo>
                        <a:lnTo>
                          <a:pt x="153" y="524"/>
                        </a:lnTo>
                        <a:lnTo>
                          <a:pt x="162" y="524"/>
                        </a:lnTo>
                        <a:lnTo>
                          <a:pt x="169" y="524"/>
                        </a:lnTo>
                        <a:lnTo>
                          <a:pt x="179" y="524"/>
                        </a:lnTo>
                        <a:lnTo>
                          <a:pt x="186" y="516"/>
                        </a:lnTo>
                        <a:lnTo>
                          <a:pt x="195" y="508"/>
                        </a:lnTo>
                        <a:lnTo>
                          <a:pt x="195" y="501"/>
                        </a:lnTo>
                        <a:lnTo>
                          <a:pt x="195" y="495"/>
                        </a:lnTo>
                        <a:lnTo>
                          <a:pt x="195" y="487"/>
                        </a:lnTo>
                        <a:lnTo>
                          <a:pt x="195" y="371"/>
                        </a:lnTo>
                        <a:lnTo>
                          <a:pt x="195" y="218"/>
                        </a:lnTo>
                        <a:lnTo>
                          <a:pt x="195" y="355"/>
                        </a:lnTo>
                        <a:lnTo>
                          <a:pt x="205" y="350"/>
                        </a:lnTo>
                        <a:lnTo>
                          <a:pt x="212" y="350"/>
                        </a:lnTo>
                        <a:lnTo>
                          <a:pt x="212" y="342"/>
                        </a:lnTo>
                        <a:lnTo>
                          <a:pt x="221" y="334"/>
                        </a:lnTo>
                        <a:lnTo>
                          <a:pt x="228" y="326"/>
                        </a:lnTo>
                        <a:lnTo>
                          <a:pt x="238" y="320"/>
                        </a:lnTo>
                        <a:lnTo>
                          <a:pt x="247" y="314"/>
                        </a:lnTo>
                        <a:lnTo>
                          <a:pt x="247" y="306"/>
                        </a:lnTo>
                        <a:lnTo>
                          <a:pt x="247" y="291"/>
                        </a:lnTo>
                        <a:lnTo>
                          <a:pt x="247" y="198"/>
                        </a:lnTo>
                        <a:lnTo>
                          <a:pt x="247" y="190"/>
                        </a:lnTo>
                        <a:lnTo>
                          <a:pt x="247" y="182"/>
                        </a:lnTo>
                        <a:lnTo>
                          <a:pt x="247" y="174"/>
                        </a:lnTo>
                        <a:lnTo>
                          <a:pt x="247" y="169"/>
                        </a:lnTo>
                        <a:lnTo>
                          <a:pt x="238" y="161"/>
                        </a:lnTo>
                        <a:lnTo>
                          <a:pt x="228" y="161"/>
                        </a:lnTo>
                        <a:lnTo>
                          <a:pt x="221" y="153"/>
                        </a:lnTo>
                        <a:lnTo>
                          <a:pt x="205" y="145"/>
                        </a:lnTo>
                        <a:close/>
                      </a:path>
                    </a:pathLst>
                  </a:custGeom>
                  <a:solidFill>
                    <a:srgbClr val="FF99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s-CO"/>
                  </a:p>
                </p:txBody>
              </p:sp>
              <p:sp>
                <p:nvSpPr>
                  <p:cNvPr id="134" name="Freeform 402"/>
                  <p:cNvSpPr>
                    <a:spLocks/>
                  </p:cNvSpPr>
                  <p:nvPr/>
                </p:nvSpPr>
                <p:spPr bwMode="auto">
                  <a:xfrm>
                    <a:off x="4664" y="1682"/>
                    <a:ext cx="123" cy="262"/>
                  </a:xfrm>
                  <a:custGeom>
                    <a:avLst/>
                    <a:gdLst>
                      <a:gd name="T0" fmla="*/ 0 w 247"/>
                      <a:gd name="T1" fmla="*/ 1 h 524"/>
                      <a:gd name="T2" fmla="*/ 0 w 247"/>
                      <a:gd name="T3" fmla="*/ 1 h 524"/>
                      <a:gd name="T4" fmla="*/ 0 w 247"/>
                      <a:gd name="T5" fmla="*/ 1 h 524"/>
                      <a:gd name="T6" fmla="*/ 0 w 247"/>
                      <a:gd name="T7" fmla="*/ 1 h 524"/>
                      <a:gd name="T8" fmla="*/ 0 w 247"/>
                      <a:gd name="T9" fmla="*/ 1 h 524"/>
                      <a:gd name="T10" fmla="*/ 0 w 247"/>
                      <a:gd name="T11" fmla="*/ 1 h 524"/>
                      <a:gd name="T12" fmla="*/ 0 w 247"/>
                      <a:gd name="T13" fmla="*/ 1 h 524"/>
                      <a:gd name="T14" fmla="*/ 0 w 247"/>
                      <a:gd name="T15" fmla="*/ 1 h 524"/>
                      <a:gd name="T16" fmla="*/ 0 w 247"/>
                      <a:gd name="T17" fmla="*/ 1 h 524"/>
                      <a:gd name="T18" fmla="*/ 0 w 247"/>
                      <a:gd name="T19" fmla="*/ 1 h 524"/>
                      <a:gd name="T20" fmla="*/ 0 w 247"/>
                      <a:gd name="T21" fmla="*/ 1 h 524"/>
                      <a:gd name="T22" fmla="*/ 0 w 247"/>
                      <a:gd name="T23" fmla="*/ 1 h 524"/>
                      <a:gd name="T24" fmla="*/ 0 w 247"/>
                      <a:gd name="T25" fmla="*/ 0 h 524"/>
                      <a:gd name="T26" fmla="*/ 0 w 247"/>
                      <a:gd name="T27" fmla="*/ 1 h 524"/>
                      <a:gd name="T28" fmla="*/ 0 w 247"/>
                      <a:gd name="T29" fmla="*/ 1 h 524"/>
                      <a:gd name="T30" fmla="*/ 0 w 247"/>
                      <a:gd name="T31" fmla="*/ 1 h 524"/>
                      <a:gd name="T32" fmla="*/ 0 w 247"/>
                      <a:gd name="T33" fmla="*/ 1 h 524"/>
                      <a:gd name="T34" fmla="*/ 0 w 247"/>
                      <a:gd name="T35" fmla="*/ 1 h 524"/>
                      <a:gd name="T36" fmla="*/ 0 w 247"/>
                      <a:gd name="T37" fmla="*/ 1 h 524"/>
                      <a:gd name="T38" fmla="*/ 0 w 247"/>
                      <a:gd name="T39" fmla="*/ 1 h 524"/>
                      <a:gd name="T40" fmla="*/ 0 w 247"/>
                      <a:gd name="T41" fmla="*/ 1 h 524"/>
                      <a:gd name="T42" fmla="*/ 0 w 247"/>
                      <a:gd name="T43" fmla="*/ 1 h 524"/>
                      <a:gd name="T44" fmla="*/ 0 w 247"/>
                      <a:gd name="T45" fmla="*/ 1 h 524"/>
                      <a:gd name="T46" fmla="*/ 0 w 247"/>
                      <a:gd name="T47" fmla="*/ 1 h 524"/>
                      <a:gd name="T48" fmla="*/ 0 w 247"/>
                      <a:gd name="T49" fmla="*/ 1 h 524"/>
                      <a:gd name="T50" fmla="*/ 0 w 247"/>
                      <a:gd name="T51" fmla="*/ 1 h 524"/>
                      <a:gd name="T52" fmla="*/ 0 w 247"/>
                      <a:gd name="T53" fmla="*/ 1 h 524"/>
                      <a:gd name="T54" fmla="*/ 0 w 247"/>
                      <a:gd name="T55" fmla="*/ 1 h 524"/>
                      <a:gd name="T56" fmla="*/ 0 w 247"/>
                      <a:gd name="T57" fmla="*/ 1 h 524"/>
                      <a:gd name="T58" fmla="*/ 0 w 247"/>
                      <a:gd name="T59" fmla="*/ 1 h 524"/>
                      <a:gd name="T60" fmla="*/ 0 w 247"/>
                      <a:gd name="T61" fmla="*/ 1 h 524"/>
                      <a:gd name="T62" fmla="*/ 0 w 247"/>
                      <a:gd name="T63" fmla="*/ 1 h 524"/>
                      <a:gd name="T64" fmla="*/ 0 w 247"/>
                      <a:gd name="T65" fmla="*/ 1 h 524"/>
                      <a:gd name="T66" fmla="*/ 0 w 247"/>
                      <a:gd name="T67" fmla="*/ 1 h 524"/>
                      <a:gd name="T68" fmla="*/ 0 w 247"/>
                      <a:gd name="T69" fmla="*/ 1 h 524"/>
                      <a:gd name="T70" fmla="*/ 0 w 247"/>
                      <a:gd name="T71" fmla="*/ 1 h 524"/>
                      <a:gd name="T72" fmla="*/ 0 w 247"/>
                      <a:gd name="T73" fmla="*/ 1 h 524"/>
                      <a:gd name="T74" fmla="*/ 0 w 247"/>
                      <a:gd name="T75" fmla="*/ 1 h 524"/>
                      <a:gd name="T76" fmla="*/ 0 w 247"/>
                      <a:gd name="T77" fmla="*/ 1 h 524"/>
                      <a:gd name="T78" fmla="*/ 0 w 247"/>
                      <a:gd name="T79" fmla="*/ 1 h 524"/>
                      <a:gd name="T80" fmla="*/ 0 w 247"/>
                      <a:gd name="T81" fmla="*/ 1 h 524"/>
                      <a:gd name="T82" fmla="*/ 0 w 247"/>
                      <a:gd name="T83" fmla="*/ 1 h 524"/>
                      <a:gd name="T84" fmla="*/ 0 w 247"/>
                      <a:gd name="T85" fmla="*/ 1 h 524"/>
                      <a:gd name="T86" fmla="*/ 0 w 247"/>
                      <a:gd name="T87" fmla="*/ 1 h 524"/>
                      <a:gd name="T88" fmla="*/ 0 w 247"/>
                      <a:gd name="T89" fmla="*/ 1 h 524"/>
                      <a:gd name="T90" fmla="*/ 0 w 247"/>
                      <a:gd name="T91" fmla="*/ 1 h 524"/>
                      <a:gd name="T92" fmla="*/ 0 w 247"/>
                      <a:gd name="T93" fmla="*/ 1 h 524"/>
                      <a:gd name="T94" fmla="*/ 0 w 247"/>
                      <a:gd name="T95" fmla="*/ 1 h 524"/>
                      <a:gd name="T96" fmla="*/ 0 w 247"/>
                      <a:gd name="T97" fmla="*/ 1 h 524"/>
                      <a:gd name="T98" fmla="*/ 0 w 247"/>
                      <a:gd name="T99" fmla="*/ 1 h 524"/>
                      <a:gd name="T100" fmla="*/ 0 w 247"/>
                      <a:gd name="T101" fmla="*/ 1 h 524"/>
                      <a:gd name="T102" fmla="*/ 0 w 247"/>
                      <a:gd name="T103" fmla="*/ 1 h 524"/>
                      <a:gd name="T104" fmla="*/ 0 w 247"/>
                      <a:gd name="T105" fmla="*/ 1 h 524"/>
                      <a:gd name="T106" fmla="*/ 0 w 247"/>
                      <a:gd name="T107" fmla="*/ 1 h 524"/>
                      <a:gd name="T108" fmla="*/ 0 w 247"/>
                      <a:gd name="T109" fmla="*/ 1 h 524"/>
                      <a:gd name="T110" fmla="*/ 0 w 247"/>
                      <a:gd name="T111" fmla="*/ 1 h 524"/>
                      <a:gd name="T112" fmla="*/ 0 w 247"/>
                      <a:gd name="T113" fmla="*/ 1 h 524"/>
                      <a:gd name="T114" fmla="*/ 0 w 247"/>
                      <a:gd name="T115" fmla="*/ 1 h 524"/>
                      <a:gd name="T116" fmla="*/ 0 w 247"/>
                      <a:gd name="T117" fmla="*/ 1 h 524"/>
                      <a:gd name="T118" fmla="*/ 0 w 247"/>
                      <a:gd name="T119" fmla="*/ 1 h 524"/>
                      <a:gd name="T120" fmla="*/ 0 w 247"/>
                      <a:gd name="T121" fmla="*/ 1 h 524"/>
                      <a:gd name="T122" fmla="*/ 0 w 247"/>
                      <a:gd name="T123" fmla="*/ 1 h 524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</a:gdLst>
                    <a:ahLst/>
                    <a:cxnLst>
                      <a:cxn ang="T124">
                        <a:pos x="T0" y="T1"/>
                      </a:cxn>
                      <a:cxn ang="T125">
                        <a:pos x="T2" y="T3"/>
                      </a:cxn>
                      <a:cxn ang="T126">
                        <a:pos x="T4" y="T5"/>
                      </a:cxn>
                      <a:cxn ang="T127">
                        <a:pos x="T6" y="T7"/>
                      </a:cxn>
                      <a:cxn ang="T128">
                        <a:pos x="T8" y="T9"/>
                      </a:cxn>
                      <a:cxn ang="T129">
                        <a:pos x="T10" y="T11"/>
                      </a:cxn>
                      <a:cxn ang="T130">
                        <a:pos x="T12" y="T13"/>
                      </a:cxn>
                      <a:cxn ang="T131">
                        <a:pos x="T14" y="T15"/>
                      </a:cxn>
                      <a:cxn ang="T132">
                        <a:pos x="T16" y="T17"/>
                      </a:cxn>
                      <a:cxn ang="T133">
                        <a:pos x="T18" y="T19"/>
                      </a:cxn>
                      <a:cxn ang="T134">
                        <a:pos x="T20" y="T21"/>
                      </a:cxn>
                      <a:cxn ang="T135">
                        <a:pos x="T22" y="T23"/>
                      </a:cxn>
                      <a:cxn ang="T136">
                        <a:pos x="T24" y="T25"/>
                      </a:cxn>
                      <a:cxn ang="T137">
                        <a:pos x="T26" y="T27"/>
                      </a:cxn>
                      <a:cxn ang="T138">
                        <a:pos x="T28" y="T29"/>
                      </a:cxn>
                      <a:cxn ang="T139">
                        <a:pos x="T30" y="T31"/>
                      </a:cxn>
                      <a:cxn ang="T140">
                        <a:pos x="T32" y="T33"/>
                      </a:cxn>
                      <a:cxn ang="T141">
                        <a:pos x="T34" y="T35"/>
                      </a:cxn>
                      <a:cxn ang="T142">
                        <a:pos x="T36" y="T37"/>
                      </a:cxn>
                      <a:cxn ang="T143">
                        <a:pos x="T38" y="T39"/>
                      </a:cxn>
                      <a:cxn ang="T144">
                        <a:pos x="T40" y="T41"/>
                      </a:cxn>
                      <a:cxn ang="T145">
                        <a:pos x="T42" y="T43"/>
                      </a:cxn>
                      <a:cxn ang="T146">
                        <a:pos x="T44" y="T45"/>
                      </a:cxn>
                      <a:cxn ang="T147">
                        <a:pos x="T46" y="T47"/>
                      </a:cxn>
                      <a:cxn ang="T148">
                        <a:pos x="T48" y="T49"/>
                      </a:cxn>
                      <a:cxn ang="T149">
                        <a:pos x="T50" y="T51"/>
                      </a:cxn>
                      <a:cxn ang="T150">
                        <a:pos x="T52" y="T53"/>
                      </a:cxn>
                      <a:cxn ang="T151">
                        <a:pos x="T54" y="T55"/>
                      </a:cxn>
                      <a:cxn ang="T152">
                        <a:pos x="T56" y="T57"/>
                      </a:cxn>
                      <a:cxn ang="T153">
                        <a:pos x="T58" y="T59"/>
                      </a:cxn>
                      <a:cxn ang="T154">
                        <a:pos x="T60" y="T61"/>
                      </a:cxn>
                      <a:cxn ang="T155">
                        <a:pos x="T62" y="T63"/>
                      </a:cxn>
                      <a:cxn ang="T156">
                        <a:pos x="T64" y="T65"/>
                      </a:cxn>
                      <a:cxn ang="T157">
                        <a:pos x="T66" y="T67"/>
                      </a:cxn>
                      <a:cxn ang="T158">
                        <a:pos x="T68" y="T69"/>
                      </a:cxn>
                      <a:cxn ang="T159">
                        <a:pos x="T70" y="T71"/>
                      </a:cxn>
                      <a:cxn ang="T160">
                        <a:pos x="T72" y="T73"/>
                      </a:cxn>
                      <a:cxn ang="T161">
                        <a:pos x="T74" y="T75"/>
                      </a:cxn>
                      <a:cxn ang="T162">
                        <a:pos x="T76" y="T77"/>
                      </a:cxn>
                      <a:cxn ang="T163">
                        <a:pos x="T78" y="T79"/>
                      </a:cxn>
                      <a:cxn ang="T164">
                        <a:pos x="T80" y="T81"/>
                      </a:cxn>
                      <a:cxn ang="T165">
                        <a:pos x="T82" y="T83"/>
                      </a:cxn>
                      <a:cxn ang="T166">
                        <a:pos x="T84" y="T85"/>
                      </a:cxn>
                      <a:cxn ang="T167">
                        <a:pos x="T86" y="T87"/>
                      </a:cxn>
                      <a:cxn ang="T168">
                        <a:pos x="T88" y="T89"/>
                      </a:cxn>
                      <a:cxn ang="T169">
                        <a:pos x="T90" y="T91"/>
                      </a:cxn>
                      <a:cxn ang="T170">
                        <a:pos x="T92" y="T93"/>
                      </a:cxn>
                      <a:cxn ang="T171">
                        <a:pos x="T94" y="T95"/>
                      </a:cxn>
                      <a:cxn ang="T172">
                        <a:pos x="T96" y="T97"/>
                      </a:cxn>
                      <a:cxn ang="T173">
                        <a:pos x="T98" y="T99"/>
                      </a:cxn>
                      <a:cxn ang="T174">
                        <a:pos x="T100" y="T101"/>
                      </a:cxn>
                      <a:cxn ang="T175">
                        <a:pos x="T102" y="T103"/>
                      </a:cxn>
                      <a:cxn ang="T176">
                        <a:pos x="T104" y="T105"/>
                      </a:cxn>
                      <a:cxn ang="T177">
                        <a:pos x="T106" y="T107"/>
                      </a:cxn>
                      <a:cxn ang="T178">
                        <a:pos x="T108" y="T109"/>
                      </a:cxn>
                      <a:cxn ang="T179">
                        <a:pos x="T110" y="T111"/>
                      </a:cxn>
                      <a:cxn ang="T180">
                        <a:pos x="T112" y="T113"/>
                      </a:cxn>
                      <a:cxn ang="T181">
                        <a:pos x="T114" y="T115"/>
                      </a:cxn>
                      <a:cxn ang="T182">
                        <a:pos x="T116" y="T117"/>
                      </a:cxn>
                      <a:cxn ang="T183">
                        <a:pos x="T118" y="T119"/>
                      </a:cxn>
                      <a:cxn ang="T184">
                        <a:pos x="T120" y="T121"/>
                      </a:cxn>
                      <a:cxn ang="T185">
                        <a:pos x="T122" y="T123"/>
                      </a:cxn>
                    </a:cxnLst>
                    <a:rect l="0" t="0" r="r" b="b"/>
                    <a:pathLst>
                      <a:path w="247" h="524">
                        <a:moveTo>
                          <a:pt x="205" y="145"/>
                        </a:moveTo>
                        <a:lnTo>
                          <a:pt x="205" y="145"/>
                        </a:lnTo>
                        <a:lnTo>
                          <a:pt x="195" y="145"/>
                        </a:lnTo>
                        <a:lnTo>
                          <a:pt x="186" y="139"/>
                        </a:lnTo>
                        <a:lnTo>
                          <a:pt x="179" y="139"/>
                        </a:lnTo>
                        <a:lnTo>
                          <a:pt x="169" y="132"/>
                        </a:lnTo>
                        <a:lnTo>
                          <a:pt x="162" y="124"/>
                        </a:lnTo>
                        <a:lnTo>
                          <a:pt x="162" y="116"/>
                        </a:lnTo>
                        <a:lnTo>
                          <a:pt x="162" y="108"/>
                        </a:lnTo>
                        <a:lnTo>
                          <a:pt x="169" y="108"/>
                        </a:lnTo>
                        <a:lnTo>
                          <a:pt x="179" y="102"/>
                        </a:lnTo>
                        <a:lnTo>
                          <a:pt x="179" y="96"/>
                        </a:lnTo>
                        <a:lnTo>
                          <a:pt x="186" y="88"/>
                        </a:lnTo>
                        <a:lnTo>
                          <a:pt x="186" y="80"/>
                        </a:lnTo>
                        <a:lnTo>
                          <a:pt x="186" y="73"/>
                        </a:lnTo>
                        <a:lnTo>
                          <a:pt x="186" y="66"/>
                        </a:lnTo>
                        <a:lnTo>
                          <a:pt x="186" y="51"/>
                        </a:lnTo>
                        <a:lnTo>
                          <a:pt x="186" y="45"/>
                        </a:lnTo>
                        <a:lnTo>
                          <a:pt x="186" y="37"/>
                        </a:lnTo>
                        <a:lnTo>
                          <a:pt x="179" y="29"/>
                        </a:lnTo>
                        <a:lnTo>
                          <a:pt x="169" y="23"/>
                        </a:lnTo>
                        <a:lnTo>
                          <a:pt x="162" y="16"/>
                        </a:lnTo>
                        <a:lnTo>
                          <a:pt x="153" y="8"/>
                        </a:lnTo>
                        <a:lnTo>
                          <a:pt x="144" y="8"/>
                        </a:lnTo>
                        <a:lnTo>
                          <a:pt x="136" y="0"/>
                        </a:lnTo>
                        <a:lnTo>
                          <a:pt x="127" y="0"/>
                        </a:lnTo>
                        <a:lnTo>
                          <a:pt x="120" y="0"/>
                        </a:lnTo>
                        <a:lnTo>
                          <a:pt x="103" y="8"/>
                        </a:lnTo>
                        <a:lnTo>
                          <a:pt x="94" y="8"/>
                        </a:lnTo>
                        <a:lnTo>
                          <a:pt x="85" y="16"/>
                        </a:lnTo>
                        <a:lnTo>
                          <a:pt x="77" y="23"/>
                        </a:lnTo>
                        <a:lnTo>
                          <a:pt x="77" y="29"/>
                        </a:lnTo>
                        <a:lnTo>
                          <a:pt x="68" y="37"/>
                        </a:lnTo>
                        <a:lnTo>
                          <a:pt x="68" y="45"/>
                        </a:lnTo>
                        <a:lnTo>
                          <a:pt x="61" y="51"/>
                        </a:lnTo>
                        <a:lnTo>
                          <a:pt x="61" y="66"/>
                        </a:lnTo>
                        <a:lnTo>
                          <a:pt x="61" y="73"/>
                        </a:lnTo>
                        <a:lnTo>
                          <a:pt x="68" y="80"/>
                        </a:lnTo>
                        <a:lnTo>
                          <a:pt x="68" y="88"/>
                        </a:lnTo>
                        <a:lnTo>
                          <a:pt x="68" y="96"/>
                        </a:lnTo>
                        <a:lnTo>
                          <a:pt x="77" y="102"/>
                        </a:lnTo>
                        <a:lnTo>
                          <a:pt x="85" y="108"/>
                        </a:lnTo>
                        <a:lnTo>
                          <a:pt x="85" y="116"/>
                        </a:lnTo>
                        <a:lnTo>
                          <a:pt x="85" y="124"/>
                        </a:lnTo>
                        <a:lnTo>
                          <a:pt x="85" y="132"/>
                        </a:lnTo>
                        <a:lnTo>
                          <a:pt x="77" y="139"/>
                        </a:lnTo>
                        <a:lnTo>
                          <a:pt x="68" y="139"/>
                        </a:lnTo>
                        <a:lnTo>
                          <a:pt x="61" y="145"/>
                        </a:lnTo>
                        <a:lnTo>
                          <a:pt x="52" y="145"/>
                        </a:lnTo>
                        <a:lnTo>
                          <a:pt x="35" y="153"/>
                        </a:lnTo>
                        <a:lnTo>
                          <a:pt x="26" y="161"/>
                        </a:lnTo>
                        <a:lnTo>
                          <a:pt x="18" y="161"/>
                        </a:lnTo>
                        <a:lnTo>
                          <a:pt x="9" y="169"/>
                        </a:lnTo>
                        <a:lnTo>
                          <a:pt x="9" y="174"/>
                        </a:lnTo>
                        <a:lnTo>
                          <a:pt x="0" y="182"/>
                        </a:lnTo>
                        <a:lnTo>
                          <a:pt x="0" y="190"/>
                        </a:lnTo>
                        <a:lnTo>
                          <a:pt x="0" y="198"/>
                        </a:lnTo>
                        <a:lnTo>
                          <a:pt x="0" y="291"/>
                        </a:lnTo>
                        <a:lnTo>
                          <a:pt x="9" y="306"/>
                        </a:lnTo>
                        <a:lnTo>
                          <a:pt x="9" y="314"/>
                        </a:lnTo>
                        <a:lnTo>
                          <a:pt x="18" y="320"/>
                        </a:lnTo>
                        <a:lnTo>
                          <a:pt x="18" y="334"/>
                        </a:lnTo>
                        <a:lnTo>
                          <a:pt x="26" y="334"/>
                        </a:lnTo>
                        <a:lnTo>
                          <a:pt x="35" y="342"/>
                        </a:lnTo>
                        <a:lnTo>
                          <a:pt x="42" y="350"/>
                        </a:lnTo>
                        <a:lnTo>
                          <a:pt x="52" y="350"/>
                        </a:lnTo>
                        <a:lnTo>
                          <a:pt x="52" y="355"/>
                        </a:lnTo>
                        <a:lnTo>
                          <a:pt x="52" y="218"/>
                        </a:lnTo>
                        <a:lnTo>
                          <a:pt x="52" y="371"/>
                        </a:lnTo>
                        <a:lnTo>
                          <a:pt x="52" y="487"/>
                        </a:lnTo>
                        <a:lnTo>
                          <a:pt x="52" y="495"/>
                        </a:lnTo>
                        <a:lnTo>
                          <a:pt x="52" y="501"/>
                        </a:lnTo>
                        <a:lnTo>
                          <a:pt x="61" y="508"/>
                        </a:lnTo>
                        <a:lnTo>
                          <a:pt x="61" y="516"/>
                        </a:lnTo>
                        <a:lnTo>
                          <a:pt x="68" y="516"/>
                        </a:lnTo>
                        <a:lnTo>
                          <a:pt x="68" y="524"/>
                        </a:lnTo>
                        <a:lnTo>
                          <a:pt x="77" y="524"/>
                        </a:lnTo>
                        <a:lnTo>
                          <a:pt x="85" y="524"/>
                        </a:lnTo>
                        <a:lnTo>
                          <a:pt x="94" y="524"/>
                        </a:lnTo>
                        <a:lnTo>
                          <a:pt x="103" y="524"/>
                        </a:lnTo>
                        <a:lnTo>
                          <a:pt x="111" y="516"/>
                        </a:lnTo>
                        <a:lnTo>
                          <a:pt x="120" y="508"/>
                        </a:lnTo>
                        <a:lnTo>
                          <a:pt x="127" y="501"/>
                        </a:lnTo>
                        <a:lnTo>
                          <a:pt x="127" y="495"/>
                        </a:lnTo>
                        <a:lnTo>
                          <a:pt x="127" y="487"/>
                        </a:lnTo>
                        <a:lnTo>
                          <a:pt x="127" y="291"/>
                        </a:lnTo>
                        <a:lnTo>
                          <a:pt x="127" y="487"/>
                        </a:lnTo>
                        <a:lnTo>
                          <a:pt x="127" y="495"/>
                        </a:lnTo>
                        <a:lnTo>
                          <a:pt x="127" y="501"/>
                        </a:lnTo>
                        <a:lnTo>
                          <a:pt x="127" y="508"/>
                        </a:lnTo>
                        <a:lnTo>
                          <a:pt x="136" y="508"/>
                        </a:lnTo>
                        <a:lnTo>
                          <a:pt x="136" y="516"/>
                        </a:lnTo>
                        <a:lnTo>
                          <a:pt x="144" y="516"/>
                        </a:lnTo>
                        <a:lnTo>
                          <a:pt x="144" y="524"/>
                        </a:lnTo>
                        <a:lnTo>
                          <a:pt x="153" y="524"/>
                        </a:lnTo>
                        <a:lnTo>
                          <a:pt x="162" y="524"/>
                        </a:lnTo>
                        <a:lnTo>
                          <a:pt x="169" y="524"/>
                        </a:lnTo>
                        <a:lnTo>
                          <a:pt x="179" y="524"/>
                        </a:lnTo>
                        <a:lnTo>
                          <a:pt x="186" y="516"/>
                        </a:lnTo>
                        <a:lnTo>
                          <a:pt x="195" y="508"/>
                        </a:lnTo>
                        <a:lnTo>
                          <a:pt x="195" y="501"/>
                        </a:lnTo>
                        <a:lnTo>
                          <a:pt x="195" y="495"/>
                        </a:lnTo>
                        <a:lnTo>
                          <a:pt x="195" y="487"/>
                        </a:lnTo>
                        <a:lnTo>
                          <a:pt x="195" y="371"/>
                        </a:lnTo>
                        <a:lnTo>
                          <a:pt x="195" y="218"/>
                        </a:lnTo>
                        <a:lnTo>
                          <a:pt x="195" y="355"/>
                        </a:lnTo>
                        <a:lnTo>
                          <a:pt x="205" y="350"/>
                        </a:lnTo>
                        <a:lnTo>
                          <a:pt x="212" y="350"/>
                        </a:lnTo>
                        <a:lnTo>
                          <a:pt x="212" y="342"/>
                        </a:lnTo>
                        <a:lnTo>
                          <a:pt x="221" y="334"/>
                        </a:lnTo>
                        <a:lnTo>
                          <a:pt x="228" y="326"/>
                        </a:lnTo>
                        <a:lnTo>
                          <a:pt x="238" y="320"/>
                        </a:lnTo>
                        <a:lnTo>
                          <a:pt x="247" y="314"/>
                        </a:lnTo>
                        <a:lnTo>
                          <a:pt x="247" y="306"/>
                        </a:lnTo>
                        <a:lnTo>
                          <a:pt x="247" y="291"/>
                        </a:lnTo>
                        <a:lnTo>
                          <a:pt x="247" y="198"/>
                        </a:lnTo>
                        <a:lnTo>
                          <a:pt x="247" y="190"/>
                        </a:lnTo>
                        <a:lnTo>
                          <a:pt x="247" y="182"/>
                        </a:lnTo>
                        <a:lnTo>
                          <a:pt x="247" y="174"/>
                        </a:lnTo>
                        <a:lnTo>
                          <a:pt x="247" y="169"/>
                        </a:lnTo>
                        <a:lnTo>
                          <a:pt x="238" y="161"/>
                        </a:lnTo>
                        <a:lnTo>
                          <a:pt x="228" y="161"/>
                        </a:lnTo>
                        <a:lnTo>
                          <a:pt x="221" y="153"/>
                        </a:lnTo>
                        <a:lnTo>
                          <a:pt x="205" y="145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O"/>
                  </a:p>
                </p:txBody>
              </p:sp>
            </p:grpSp>
          </p:grpSp>
          <p:grpSp>
            <p:nvGrpSpPr>
              <p:cNvPr id="106" name="Group 403"/>
              <p:cNvGrpSpPr>
                <a:grpSpLocks/>
              </p:cNvGrpSpPr>
              <p:nvPr/>
            </p:nvGrpSpPr>
            <p:grpSpPr bwMode="auto">
              <a:xfrm>
                <a:off x="4104" y="1594"/>
                <a:ext cx="123" cy="261"/>
                <a:chOff x="4104" y="1594"/>
                <a:chExt cx="123" cy="261"/>
              </a:xfrm>
            </p:grpSpPr>
            <p:sp>
              <p:nvSpPr>
                <p:cNvPr id="127" name="Freeform 404"/>
                <p:cNvSpPr>
                  <a:spLocks/>
                </p:cNvSpPr>
                <p:nvPr/>
              </p:nvSpPr>
              <p:spPr bwMode="auto">
                <a:xfrm>
                  <a:off x="4104" y="1594"/>
                  <a:ext cx="123" cy="261"/>
                </a:xfrm>
                <a:custGeom>
                  <a:avLst/>
                  <a:gdLst>
                    <a:gd name="T0" fmla="*/ 0 w 247"/>
                    <a:gd name="T1" fmla="*/ 0 h 523"/>
                    <a:gd name="T2" fmla="*/ 0 w 247"/>
                    <a:gd name="T3" fmla="*/ 0 h 523"/>
                    <a:gd name="T4" fmla="*/ 0 w 247"/>
                    <a:gd name="T5" fmla="*/ 0 h 523"/>
                    <a:gd name="T6" fmla="*/ 0 w 247"/>
                    <a:gd name="T7" fmla="*/ 0 h 523"/>
                    <a:gd name="T8" fmla="*/ 0 w 247"/>
                    <a:gd name="T9" fmla="*/ 0 h 523"/>
                    <a:gd name="T10" fmla="*/ 0 w 247"/>
                    <a:gd name="T11" fmla="*/ 0 h 523"/>
                    <a:gd name="T12" fmla="*/ 0 w 247"/>
                    <a:gd name="T13" fmla="*/ 0 h 523"/>
                    <a:gd name="T14" fmla="*/ 0 w 247"/>
                    <a:gd name="T15" fmla="*/ 0 h 523"/>
                    <a:gd name="T16" fmla="*/ 0 w 247"/>
                    <a:gd name="T17" fmla="*/ 0 h 523"/>
                    <a:gd name="T18" fmla="*/ 0 w 247"/>
                    <a:gd name="T19" fmla="*/ 0 h 523"/>
                    <a:gd name="T20" fmla="*/ 0 w 247"/>
                    <a:gd name="T21" fmla="*/ 0 h 523"/>
                    <a:gd name="T22" fmla="*/ 0 w 247"/>
                    <a:gd name="T23" fmla="*/ 0 h 523"/>
                    <a:gd name="T24" fmla="*/ 0 w 247"/>
                    <a:gd name="T25" fmla="*/ 0 h 523"/>
                    <a:gd name="T26" fmla="*/ 0 w 247"/>
                    <a:gd name="T27" fmla="*/ 0 h 523"/>
                    <a:gd name="T28" fmla="*/ 0 w 247"/>
                    <a:gd name="T29" fmla="*/ 0 h 523"/>
                    <a:gd name="T30" fmla="*/ 0 w 247"/>
                    <a:gd name="T31" fmla="*/ 0 h 523"/>
                    <a:gd name="T32" fmla="*/ 0 w 247"/>
                    <a:gd name="T33" fmla="*/ 0 h 523"/>
                    <a:gd name="T34" fmla="*/ 0 w 247"/>
                    <a:gd name="T35" fmla="*/ 0 h 523"/>
                    <a:gd name="T36" fmla="*/ 0 w 247"/>
                    <a:gd name="T37" fmla="*/ 0 h 523"/>
                    <a:gd name="T38" fmla="*/ 0 w 247"/>
                    <a:gd name="T39" fmla="*/ 0 h 523"/>
                    <a:gd name="T40" fmla="*/ 0 w 247"/>
                    <a:gd name="T41" fmla="*/ 0 h 523"/>
                    <a:gd name="T42" fmla="*/ 0 w 247"/>
                    <a:gd name="T43" fmla="*/ 0 h 523"/>
                    <a:gd name="T44" fmla="*/ 0 w 247"/>
                    <a:gd name="T45" fmla="*/ 0 h 523"/>
                    <a:gd name="T46" fmla="*/ 0 w 247"/>
                    <a:gd name="T47" fmla="*/ 0 h 523"/>
                    <a:gd name="T48" fmla="*/ 0 w 247"/>
                    <a:gd name="T49" fmla="*/ 0 h 523"/>
                    <a:gd name="T50" fmla="*/ 0 w 247"/>
                    <a:gd name="T51" fmla="*/ 0 h 523"/>
                    <a:gd name="T52" fmla="*/ 0 w 247"/>
                    <a:gd name="T53" fmla="*/ 0 h 523"/>
                    <a:gd name="T54" fmla="*/ 0 w 247"/>
                    <a:gd name="T55" fmla="*/ 0 h 523"/>
                    <a:gd name="T56" fmla="*/ 0 w 247"/>
                    <a:gd name="T57" fmla="*/ 0 h 523"/>
                    <a:gd name="T58" fmla="*/ 0 w 247"/>
                    <a:gd name="T59" fmla="*/ 0 h 523"/>
                    <a:gd name="T60" fmla="*/ 0 w 247"/>
                    <a:gd name="T61" fmla="*/ 0 h 523"/>
                    <a:gd name="T62" fmla="*/ 0 w 247"/>
                    <a:gd name="T63" fmla="*/ 0 h 523"/>
                    <a:gd name="T64" fmla="*/ 0 w 247"/>
                    <a:gd name="T65" fmla="*/ 0 h 523"/>
                    <a:gd name="T66" fmla="*/ 0 w 247"/>
                    <a:gd name="T67" fmla="*/ 0 h 523"/>
                    <a:gd name="T68" fmla="*/ 0 w 247"/>
                    <a:gd name="T69" fmla="*/ 0 h 523"/>
                    <a:gd name="T70" fmla="*/ 0 w 247"/>
                    <a:gd name="T71" fmla="*/ 0 h 523"/>
                    <a:gd name="T72" fmla="*/ 0 w 247"/>
                    <a:gd name="T73" fmla="*/ 0 h 523"/>
                    <a:gd name="T74" fmla="*/ 0 w 247"/>
                    <a:gd name="T75" fmla="*/ 0 h 523"/>
                    <a:gd name="T76" fmla="*/ 0 w 247"/>
                    <a:gd name="T77" fmla="*/ 0 h 523"/>
                    <a:gd name="T78" fmla="*/ 0 w 247"/>
                    <a:gd name="T79" fmla="*/ 0 h 523"/>
                    <a:gd name="T80" fmla="*/ 0 w 247"/>
                    <a:gd name="T81" fmla="*/ 0 h 523"/>
                    <a:gd name="T82" fmla="*/ 0 w 247"/>
                    <a:gd name="T83" fmla="*/ 0 h 523"/>
                    <a:gd name="T84" fmla="*/ 0 w 247"/>
                    <a:gd name="T85" fmla="*/ 0 h 523"/>
                    <a:gd name="T86" fmla="*/ 0 w 247"/>
                    <a:gd name="T87" fmla="*/ 0 h 523"/>
                    <a:gd name="T88" fmla="*/ 0 w 247"/>
                    <a:gd name="T89" fmla="*/ 0 h 523"/>
                    <a:gd name="T90" fmla="*/ 0 w 247"/>
                    <a:gd name="T91" fmla="*/ 0 h 523"/>
                    <a:gd name="T92" fmla="*/ 0 w 247"/>
                    <a:gd name="T93" fmla="*/ 0 h 523"/>
                    <a:gd name="T94" fmla="*/ 0 w 247"/>
                    <a:gd name="T95" fmla="*/ 0 h 523"/>
                    <a:gd name="T96" fmla="*/ 0 w 247"/>
                    <a:gd name="T97" fmla="*/ 0 h 523"/>
                    <a:gd name="T98" fmla="*/ 0 w 247"/>
                    <a:gd name="T99" fmla="*/ 0 h 523"/>
                    <a:gd name="T100" fmla="*/ 0 w 247"/>
                    <a:gd name="T101" fmla="*/ 0 h 523"/>
                    <a:gd name="T102" fmla="*/ 0 w 247"/>
                    <a:gd name="T103" fmla="*/ 0 h 523"/>
                    <a:gd name="T104" fmla="*/ 0 w 247"/>
                    <a:gd name="T105" fmla="*/ 0 h 523"/>
                    <a:gd name="T106" fmla="*/ 0 w 247"/>
                    <a:gd name="T107" fmla="*/ 0 h 523"/>
                    <a:gd name="T108" fmla="*/ 0 w 247"/>
                    <a:gd name="T109" fmla="*/ 0 h 523"/>
                    <a:gd name="T110" fmla="*/ 0 w 247"/>
                    <a:gd name="T111" fmla="*/ 0 h 523"/>
                    <a:gd name="T112" fmla="*/ 0 w 247"/>
                    <a:gd name="T113" fmla="*/ 0 h 523"/>
                    <a:gd name="T114" fmla="*/ 0 w 247"/>
                    <a:gd name="T115" fmla="*/ 0 h 523"/>
                    <a:gd name="T116" fmla="*/ 0 w 247"/>
                    <a:gd name="T117" fmla="*/ 0 h 523"/>
                    <a:gd name="T118" fmla="*/ 0 w 247"/>
                    <a:gd name="T119" fmla="*/ 0 h 523"/>
                    <a:gd name="T120" fmla="*/ 0 w 247"/>
                    <a:gd name="T121" fmla="*/ 0 h 523"/>
                    <a:gd name="T122" fmla="*/ 0 w 247"/>
                    <a:gd name="T123" fmla="*/ 0 h 52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7" h="523">
                      <a:moveTo>
                        <a:pt x="205" y="145"/>
                      </a:moveTo>
                      <a:lnTo>
                        <a:pt x="205" y="145"/>
                      </a:lnTo>
                      <a:lnTo>
                        <a:pt x="196" y="145"/>
                      </a:lnTo>
                      <a:lnTo>
                        <a:pt x="186" y="138"/>
                      </a:lnTo>
                      <a:lnTo>
                        <a:pt x="179" y="138"/>
                      </a:lnTo>
                      <a:lnTo>
                        <a:pt x="170" y="132"/>
                      </a:lnTo>
                      <a:lnTo>
                        <a:pt x="163" y="124"/>
                      </a:lnTo>
                      <a:lnTo>
                        <a:pt x="163" y="116"/>
                      </a:lnTo>
                      <a:lnTo>
                        <a:pt x="163" y="108"/>
                      </a:lnTo>
                      <a:lnTo>
                        <a:pt x="170" y="108"/>
                      </a:lnTo>
                      <a:lnTo>
                        <a:pt x="179" y="102"/>
                      </a:lnTo>
                      <a:lnTo>
                        <a:pt x="179" y="95"/>
                      </a:lnTo>
                      <a:lnTo>
                        <a:pt x="186" y="87"/>
                      </a:lnTo>
                      <a:lnTo>
                        <a:pt x="186" y="79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4"/>
                      </a:lnTo>
                      <a:lnTo>
                        <a:pt x="186" y="36"/>
                      </a:lnTo>
                      <a:lnTo>
                        <a:pt x="179" y="28"/>
                      </a:lnTo>
                      <a:lnTo>
                        <a:pt x="170" y="22"/>
                      </a:lnTo>
                      <a:lnTo>
                        <a:pt x="163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7" y="0"/>
                      </a:lnTo>
                      <a:lnTo>
                        <a:pt x="128" y="0"/>
                      </a:lnTo>
                      <a:lnTo>
                        <a:pt x="120" y="0"/>
                      </a:lnTo>
                      <a:lnTo>
                        <a:pt x="104" y="8"/>
                      </a:lnTo>
                      <a:lnTo>
                        <a:pt x="94" y="8"/>
                      </a:lnTo>
                      <a:lnTo>
                        <a:pt x="85" y="16"/>
                      </a:lnTo>
                      <a:lnTo>
                        <a:pt x="78" y="22"/>
                      </a:lnTo>
                      <a:lnTo>
                        <a:pt x="78" y="28"/>
                      </a:lnTo>
                      <a:lnTo>
                        <a:pt x="69" y="36"/>
                      </a:lnTo>
                      <a:lnTo>
                        <a:pt x="69" y="44"/>
                      </a:lnTo>
                      <a:lnTo>
                        <a:pt x="61" y="51"/>
                      </a:lnTo>
                      <a:lnTo>
                        <a:pt x="61" y="65"/>
                      </a:lnTo>
                      <a:lnTo>
                        <a:pt x="61" y="73"/>
                      </a:lnTo>
                      <a:lnTo>
                        <a:pt x="69" y="79"/>
                      </a:lnTo>
                      <a:lnTo>
                        <a:pt x="69" y="87"/>
                      </a:lnTo>
                      <a:lnTo>
                        <a:pt x="69" y="95"/>
                      </a:lnTo>
                      <a:lnTo>
                        <a:pt x="78" y="102"/>
                      </a:lnTo>
                      <a:lnTo>
                        <a:pt x="85" y="108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8" y="138"/>
                      </a:lnTo>
                      <a:lnTo>
                        <a:pt x="69" y="138"/>
                      </a:lnTo>
                      <a:lnTo>
                        <a:pt x="61" y="145"/>
                      </a:lnTo>
                      <a:lnTo>
                        <a:pt x="52" y="145"/>
                      </a:lnTo>
                      <a:lnTo>
                        <a:pt x="35" y="152"/>
                      </a:lnTo>
                      <a:lnTo>
                        <a:pt x="26" y="160"/>
                      </a:lnTo>
                      <a:lnTo>
                        <a:pt x="19" y="160"/>
                      </a:lnTo>
                      <a:lnTo>
                        <a:pt x="10" y="168"/>
                      </a:lnTo>
                      <a:lnTo>
                        <a:pt x="10" y="173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10" y="305"/>
                      </a:lnTo>
                      <a:lnTo>
                        <a:pt x="10" y="313"/>
                      </a:lnTo>
                      <a:lnTo>
                        <a:pt x="19" y="319"/>
                      </a:lnTo>
                      <a:lnTo>
                        <a:pt x="19" y="334"/>
                      </a:lnTo>
                      <a:lnTo>
                        <a:pt x="26" y="334"/>
                      </a:lnTo>
                      <a:lnTo>
                        <a:pt x="35" y="342"/>
                      </a:lnTo>
                      <a:lnTo>
                        <a:pt x="43" y="350"/>
                      </a:lnTo>
                      <a:lnTo>
                        <a:pt x="52" y="350"/>
                      </a:lnTo>
                      <a:lnTo>
                        <a:pt x="52" y="354"/>
                      </a:lnTo>
                      <a:lnTo>
                        <a:pt x="52" y="218"/>
                      </a:lnTo>
                      <a:lnTo>
                        <a:pt x="52" y="370"/>
                      </a:lnTo>
                      <a:lnTo>
                        <a:pt x="52" y="486"/>
                      </a:lnTo>
                      <a:lnTo>
                        <a:pt x="52" y="494"/>
                      </a:lnTo>
                      <a:lnTo>
                        <a:pt x="52" y="501"/>
                      </a:lnTo>
                      <a:lnTo>
                        <a:pt x="61" y="507"/>
                      </a:lnTo>
                      <a:lnTo>
                        <a:pt x="61" y="515"/>
                      </a:lnTo>
                      <a:lnTo>
                        <a:pt x="69" y="515"/>
                      </a:lnTo>
                      <a:lnTo>
                        <a:pt x="69" y="523"/>
                      </a:lnTo>
                      <a:lnTo>
                        <a:pt x="78" y="523"/>
                      </a:lnTo>
                      <a:lnTo>
                        <a:pt x="85" y="523"/>
                      </a:lnTo>
                      <a:lnTo>
                        <a:pt x="94" y="523"/>
                      </a:lnTo>
                      <a:lnTo>
                        <a:pt x="104" y="523"/>
                      </a:lnTo>
                      <a:lnTo>
                        <a:pt x="111" y="515"/>
                      </a:lnTo>
                      <a:lnTo>
                        <a:pt x="120" y="507"/>
                      </a:lnTo>
                      <a:lnTo>
                        <a:pt x="128" y="501"/>
                      </a:lnTo>
                      <a:lnTo>
                        <a:pt x="128" y="494"/>
                      </a:lnTo>
                      <a:lnTo>
                        <a:pt x="128" y="486"/>
                      </a:lnTo>
                      <a:lnTo>
                        <a:pt x="128" y="291"/>
                      </a:lnTo>
                      <a:lnTo>
                        <a:pt x="128" y="486"/>
                      </a:lnTo>
                      <a:lnTo>
                        <a:pt x="128" y="494"/>
                      </a:lnTo>
                      <a:lnTo>
                        <a:pt x="128" y="501"/>
                      </a:lnTo>
                      <a:lnTo>
                        <a:pt x="128" y="507"/>
                      </a:lnTo>
                      <a:lnTo>
                        <a:pt x="137" y="507"/>
                      </a:lnTo>
                      <a:lnTo>
                        <a:pt x="137" y="515"/>
                      </a:lnTo>
                      <a:lnTo>
                        <a:pt x="144" y="515"/>
                      </a:lnTo>
                      <a:lnTo>
                        <a:pt x="144" y="523"/>
                      </a:lnTo>
                      <a:lnTo>
                        <a:pt x="153" y="523"/>
                      </a:lnTo>
                      <a:lnTo>
                        <a:pt x="163" y="523"/>
                      </a:lnTo>
                      <a:lnTo>
                        <a:pt x="170" y="523"/>
                      </a:lnTo>
                      <a:lnTo>
                        <a:pt x="179" y="523"/>
                      </a:lnTo>
                      <a:lnTo>
                        <a:pt x="186" y="515"/>
                      </a:lnTo>
                      <a:lnTo>
                        <a:pt x="196" y="507"/>
                      </a:lnTo>
                      <a:lnTo>
                        <a:pt x="196" y="501"/>
                      </a:lnTo>
                      <a:lnTo>
                        <a:pt x="196" y="494"/>
                      </a:lnTo>
                      <a:lnTo>
                        <a:pt x="196" y="486"/>
                      </a:lnTo>
                      <a:lnTo>
                        <a:pt x="196" y="370"/>
                      </a:lnTo>
                      <a:lnTo>
                        <a:pt x="196" y="218"/>
                      </a:lnTo>
                      <a:lnTo>
                        <a:pt x="196" y="354"/>
                      </a:lnTo>
                      <a:lnTo>
                        <a:pt x="205" y="350"/>
                      </a:lnTo>
                      <a:lnTo>
                        <a:pt x="212" y="350"/>
                      </a:lnTo>
                      <a:lnTo>
                        <a:pt x="212" y="342"/>
                      </a:lnTo>
                      <a:lnTo>
                        <a:pt x="222" y="334"/>
                      </a:lnTo>
                      <a:lnTo>
                        <a:pt x="229" y="326"/>
                      </a:lnTo>
                      <a:lnTo>
                        <a:pt x="238" y="319"/>
                      </a:lnTo>
                      <a:lnTo>
                        <a:pt x="247" y="313"/>
                      </a:lnTo>
                      <a:lnTo>
                        <a:pt x="247" y="305"/>
                      </a:lnTo>
                      <a:lnTo>
                        <a:pt x="247" y="291"/>
                      </a:lnTo>
                      <a:lnTo>
                        <a:pt x="247" y="197"/>
                      </a:lnTo>
                      <a:lnTo>
                        <a:pt x="247" y="189"/>
                      </a:lnTo>
                      <a:lnTo>
                        <a:pt x="247" y="181"/>
                      </a:lnTo>
                      <a:lnTo>
                        <a:pt x="247" y="173"/>
                      </a:lnTo>
                      <a:lnTo>
                        <a:pt x="247" y="168"/>
                      </a:lnTo>
                      <a:lnTo>
                        <a:pt x="238" y="160"/>
                      </a:lnTo>
                      <a:lnTo>
                        <a:pt x="229" y="160"/>
                      </a:lnTo>
                      <a:lnTo>
                        <a:pt x="222" y="152"/>
                      </a:lnTo>
                      <a:lnTo>
                        <a:pt x="205" y="145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grpSp>
              <p:nvGrpSpPr>
                <p:cNvPr id="128" name="Group 405"/>
                <p:cNvGrpSpPr>
                  <a:grpSpLocks/>
                </p:cNvGrpSpPr>
                <p:nvPr/>
              </p:nvGrpSpPr>
              <p:grpSpPr bwMode="auto">
                <a:xfrm>
                  <a:off x="4104" y="1594"/>
                  <a:ext cx="123" cy="261"/>
                  <a:chOff x="4104" y="1594"/>
                  <a:chExt cx="123" cy="261"/>
                </a:xfrm>
              </p:grpSpPr>
              <p:sp>
                <p:nvSpPr>
                  <p:cNvPr id="129" name="Freeform 406"/>
                  <p:cNvSpPr>
                    <a:spLocks/>
                  </p:cNvSpPr>
                  <p:nvPr/>
                </p:nvSpPr>
                <p:spPr bwMode="auto">
                  <a:xfrm>
                    <a:off x="4104" y="1594"/>
                    <a:ext cx="123" cy="261"/>
                  </a:xfrm>
                  <a:custGeom>
                    <a:avLst/>
                    <a:gdLst>
                      <a:gd name="T0" fmla="*/ 0 w 247"/>
                      <a:gd name="T1" fmla="*/ 0 h 523"/>
                      <a:gd name="T2" fmla="*/ 0 w 247"/>
                      <a:gd name="T3" fmla="*/ 0 h 523"/>
                      <a:gd name="T4" fmla="*/ 0 w 247"/>
                      <a:gd name="T5" fmla="*/ 0 h 523"/>
                      <a:gd name="T6" fmla="*/ 0 w 247"/>
                      <a:gd name="T7" fmla="*/ 0 h 523"/>
                      <a:gd name="T8" fmla="*/ 0 w 247"/>
                      <a:gd name="T9" fmla="*/ 0 h 523"/>
                      <a:gd name="T10" fmla="*/ 0 w 247"/>
                      <a:gd name="T11" fmla="*/ 0 h 523"/>
                      <a:gd name="T12" fmla="*/ 0 w 247"/>
                      <a:gd name="T13" fmla="*/ 0 h 523"/>
                      <a:gd name="T14" fmla="*/ 0 w 247"/>
                      <a:gd name="T15" fmla="*/ 0 h 523"/>
                      <a:gd name="T16" fmla="*/ 0 w 247"/>
                      <a:gd name="T17" fmla="*/ 0 h 523"/>
                      <a:gd name="T18" fmla="*/ 0 w 247"/>
                      <a:gd name="T19" fmla="*/ 0 h 523"/>
                      <a:gd name="T20" fmla="*/ 0 w 247"/>
                      <a:gd name="T21" fmla="*/ 0 h 523"/>
                      <a:gd name="T22" fmla="*/ 0 w 247"/>
                      <a:gd name="T23" fmla="*/ 0 h 523"/>
                      <a:gd name="T24" fmla="*/ 0 w 247"/>
                      <a:gd name="T25" fmla="*/ 0 h 523"/>
                      <a:gd name="T26" fmla="*/ 0 w 247"/>
                      <a:gd name="T27" fmla="*/ 0 h 523"/>
                      <a:gd name="T28" fmla="*/ 0 w 247"/>
                      <a:gd name="T29" fmla="*/ 0 h 523"/>
                      <a:gd name="T30" fmla="*/ 0 w 247"/>
                      <a:gd name="T31" fmla="*/ 0 h 523"/>
                      <a:gd name="T32" fmla="*/ 0 w 247"/>
                      <a:gd name="T33" fmla="*/ 0 h 523"/>
                      <a:gd name="T34" fmla="*/ 0 w 247"/>
                      <a:gd name="T35" fmla="*/ 0 h 523"/>
                      <a:gd name="T36" fmla="*/ 0 w 247"/>
                      <a:gd name="T37" fmla="*/ 0 h 523"/>
                      <a:gd name="T38" fmla="*/ 0 w 247"/>
                      <a:gd name="T39" fmla="*/ 0 h 523"/>
                      <a:gd name="T40" fmla="*/ 0 w 247"/>
                      <a:gd name="T41" fmla="*/ 0 h 523"/>
                      <a:gd name="T42" fmla="*/ 0 w 247"/>
                      <a:gd name="T43" fmla="*/ 0 h 523"/>
                      <a:gd name="T44" fmla="*/ 0 w 247"/>
                      <a:gd name="T45" fmla="*/ 0 h 523"/>
                      <a:gd name="T46" fmla="*/ 0 w 247"/>
                      <a:gd name="T47" fmla="*/ 0 h 523"/>
                      <a:gd name="T48" fmla="*/ 0 w 247"/>
                      <a:gd name="T49" fmla="*/ 0 h 523"/>
                      <a:gd name="T50" fmla="*/ 0 w 247"/>
                      <a:gd name="T51" fmla="*/ 0 h 523"/>
                      <a:gd name="T52" fmla="*/ 0 w 247"/>
                      <a:gd name="T53" fmla="*/ 0 h 523"/>
                      <a:gd name="T54" fmla="*/ 0 w 247"/>
                      <a:gd name="T55" fmla="*/ 0 h 523"/>
                      <a:gd name="T56" fmla="*/ 0 w 247"/>
                      <a:gd name="T57" fmla="*/ 0 h 523"/>
                      <a:gd name="T58" fmla="*/ 0 w 247"/>
                      <a:gd name="T59" fmla="*/ 0 h 523"/>
                      <a:gd name="T60" fmla="*/ 0 w 247"/>
                      <a:gd name="T61" fmla="*/ 0 h 523"/>
                      <a:gd name="T62" fmla="*/ 0 w 247"/>
                      <a:gd name="T63" fmla="*/ 0 h 523"/>
                      <a:gd name="T64" fmla="*/ 0 w 247"/>
                      <a:gd name="T65" fmla="*/ 0 h 523"/>
                      <a:gd name="T66" fmla="*/ 0 w 247"/>
                      <a:gd name="T67" fmla="*/ 0 h 523"/>
                      <a:gd name="T68" fmla="*/ 0 w 247"/>
                      <a:gd name="T69" fmla="*/ 0 h 523"/>
                      <a:gd name="T70" fmla="*/ 0 w 247"/>
                      <a:gd name="T71" fmla="*/ 0 h 523"/>
                      <a:gd name="T72" fmla="*/ 0 w 247"/>
                      <a:gd name="T73" fmla="*/ 0 h 523"/>
                      <a:gd name="T74" fmla="*/ 0 w 247"/>
                      <a:gd name="T75" fmla="*/ 0 h 523"/>
                      <a:gd name="T76" fmla="*/ 0 w 247"/>
                      <a:gd name="T77" fmla="*/ 0 h 523"/>
                      <a:gd name="T78" fmla="*/ 0 w 247"/>
                      <a:gd name="T79" fmla="*/ 0 h 523"/>
                      <a:gd name="T80" fmla="*/ 0 w 247"/>
                      <a:gd name="T81" fmla="*/ 0 h 523"/>
                      <a:gd name="T82" fmla="*/ 0 w 247"/>
                      <a:gd name="T83" fmla="*/ 0 h 523"/>
                      <a:gd name="T84" fmla="*/ 0 w 247"/>
                      <a:gd name="T85" fmla="*/ 0 h 523"/>
                      <a:gd name="T86" fmla="*/ 0 w 247"/>
                      <a:gd name="T87" fmla="*/ 0 h 523"/>
                      <a:gd name="T88" fmla="*/ 0 w 247"/>
                      <a:gd name="T89" fmla="*/ 0 h 523"/>
                      <a:gd name="T90" fmla="*/ 0 w 247"/>
                      <a:gd name="T91" fmla="*/ 0 h 523"/>
                      <a:gd name="T92" fmla="*/ 0 w 247"/>
                      <a:gd name="T93" fmla="*/ 0 h 523"/>
                      <a:gd name="T94" fmla="*/ 0 w 247"/>
                      <a:gd name="T95" fmla="*/ 0 h 523"/>
                      <a:gd name="T96" fmla="*/ 0 w 247"/>
                      <a:gd name="T97" fmla="*/ 0 h 523"/>
                      <a:gd name="T98" fmla="*/ 0 w 247"/>
                      <a:gd name="T99" fmla="*/ 0 h 523"/>
                      <a:gd name="T100" fmla="*/ 0 w 247"/>
                      <a:gd name="T101" fmla="*/ 0 h 523"/>
                      <a:gd name="T102" fmla="*/ 0 w 247"/>
                      <a:gd name="T103" fmla="*/ 0 h 523"/>
                      <a:gd name="T104" fmla="*/ 0 w 247"/>
                      <a:gd name="T105" fmla="*/ 0 h 523"/>
                      <a:gd name="T106" fmla="*/ 0 w 247"/>
                      <a:gd name="T107" fmla="*/ 0 h 523"/>
                      <a:gd name="T108" fmla="*/ 0 w 247"/>
                      <a:gd name="T109" fmla="*/ 0 h 523"/>
                      <a:gd name="T110" fmla="*/ 0 w 247"/>
                      <a:gd name="T111" fmla="*/ 0 h 523"/>
                      <a:gd name="T112" fmla="*/ 0 w 247"/>
                      <a:gd name="T113" fmla="*/ 0 h 523"/>
                      <a:gd name="T114" fmla="*/ 0 w 247"/>
                      <a:gd name="T115" fmla="*/ 0 h 523"/>
                      <a:gd name="T116" fmla="*/ 0 w 247"/>
                      <a:gd name="T117" fmla="*/ 0 h 523"/>
                      <a:gd name="T118" fmla="*/ 0 w 247"/>
                      <a:gd name="T119" fmla="*/ 0 h 523"/>
                      <a:gd name="T120" fmla="*/ 0 w 247"/>
                      <a:gd name="T121" fmla="*/ 0 h 523"/>
                      <a:gd name="T122" fmla="*/ 0 w 247"/>
                      <a:gd name="T123" fmla="*/ 0 h 523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</a:gdLst>
                    <a:ahLst/>
                    <a:cxnLst>
                      <a:cxn ang="T124">
                        <a:pos x="T0" y="T1"/>
                      </a:cxn>
                      <a:cxn ang="T125">
                        <a:pos x="T2" y="T3"/>
                      </a:cxn>
                      <a:cxn ang="T126">
                        <a:pos x="T4" y="T5"/>
                      </a:cxn>
                      <a:cxn ang="T127">
                        <a:pos x="T6" y="T7"/>
                      </a:cxn>
                      <a:cxn ang="T128">
                        <a:pos x="T8" y="T9"/>
                      </a:cxn>
                      <a:cxn ang="T129">
                        <a:pos x="T10" y="T11"/>
                      </a:cxn>
                      <a:cxn ang="T130">
                        <a:pos x="T12" y="T13"/>
                      </a:cxn>
                      <a:cxn ang="T131">
                        <a:pos x="T14" y="T15"/>
                      </a:cxn>
                      <a:cxn ang="T132">
                        <a:pos x="T16" y="T17"/>
                      </a:cxn>
                      <a:cxn ang="T133">
                        <a:pos x="T18" y="T19"/>
                      </a:cxn>
                      <a:cxn ang="T134">
                        <a:pos x="T20" y="T21"/>
                      </a:cxn>
                      <a:cxn ang="T135">
                        <a:pos x="T22" y="T23"/>
                      </a:cxn>
                      <a:cxn ang="T136">
                        <a:pos x="T24" y="T25"/>
                      </a:cxn>
                      <a:cxn ang="T137">
                        <a:pos x="T26" y="T27"/>
                      </a:cxn>
                      <a:cxn ang="T138">
                        <a:pos x="T28" y="T29"/>
                      </a:cxn>
                      <a:cxn ang="T139">
                        <a:pos x="T30" y="T31"/>
                      </a:cxn>
                      <a:cxn ang="T140">
                        <a:pos x="T32" y="T33"/>
                      </a:cxn>
                      <a:cxn ang="T141">
                        <a:pos x="T34" y="T35"/>
                      </a:cxn>
                      <a:cxn ang="T142">
                        <a:pos x="T36" y="T37"/>
                      </a:cxn>
                      <a:cxn ang="T143">
                        <a:pos x="T38" y="T39"/>
                      </a:cxn>
                      <a:cxn ang="T144">
                        <a:pos x="T40" y="T41"/>
                      </a:cxn>
                      <a:cxn ang="T145">
                        <a:pos x="T42" y="T43"/>
                      </a:cxn>
                      <a:cxn ang="T146">
                        <a:pos x="T44" y="T45"/>
                      </a:cxn>
                      <a:cxn ang="T147">
                        <a:pos x="T46" y="T47"/>
                      </a:cxn>
                      <a:cxn ang="T148">
                        <a:pos x="T48" y="T49"/>
                      </a:cxn>
                      <a:cxn ang="T149">
                        <a:pos x="T50" y="T51"/>
                      </a:cxn>
                      <a:cxn ang="T150">
                        <a:pos x="T52" y="T53"/>
                      </a:cxn>
                      <a:cxn ang="T151">
                        <a:pos x="T54" y="T55"/>
                      </a:cxn>
                      <a:cxn ang="T152">
                        <a:pos x="T56" y="T57"/>
                      </a:cxn>
                      <a:cxn ang="T153">
                        <a:pos x="T58" y="T59"/>
                      </a:cxn>
                      <a:cxn ang="T154">
                        <a:pos x="T60" y="T61"/>
                      </a:cxn>
                      <a:cxn ang="T155">
                        <a:pos x="T62" y="T63"/>
                      </a:cxn>
                      <a:cxn ang="T156">
                        <a:pos x="T64" y="T65"/>
                      </a:cxn>
                      <a:cxn ang="T157">
                        <a:pos x="T66" y="T67"/>
                      </a:cxn>
                      <a:cxn ang="T158">
                        <a:pos x="T68" y="T69"/>
                      </a:cxn>
                      <a:cxn ang="T159">
                        <a:pos x="T70" y="T71"/>
                      </a:cxn>
                      <a:cxn ang="T160">
                        <a:pos x="T72" y="T73"/>
                      </a:cxn>
                      <a:cxn ang="T161">
                        <a:pos x="T74" y="T75"/>
                      </a:cxn>
                      <a:cxn ang="T162">
                        <a:pos x="T76" y="T77"/>
                      </a:cxn>
                      <a:cxn ang="T163">
                        <a:pos x="T78" y="T79"/>
                      </a:cxn>
                      <a:cxn ang="T164">
                        <a:pos x="T80" y="T81"/>
                      </a:cxn>
                      <a:cxn ang="T165">
                        <a:pos x="T82" y="T83"/>
                      </a:cxn>
                      <a:cxn ang="T166">
                        <a:pos x="T84" y="T85"/>
                      </a:cxn>
                      <a:cxn ang="T167">
                        <a:pos x="T86" y="T87"/>
                      </a:cxn>
                      <a:cxn ang="T168">
                        <a:pos x="T88" y="T89"/>
                      </a:cxn>
                      <a:cxn ang="T169">
                        <a:pos x="T90" y="T91"/>
                      </a:cxn>
                      <a:cxn ang="T170">
                        <a:pos x="T92" y="T93"/>
                      </a:cxn>
                      <a:cxn ang="T171">
                        <a:pos x="T94" y="T95"/>
                      </a:cxn>
                      <a:cxn ang="T172">
                        <a:pos x="T96" y="T97"/>
                      </a:cxn>
                      <a:cxn ang="T173">
                        <a:pos x="T98" y="T99"/>
                      </a:cxn>
                      <a:cxn ang="T174">
                        <a:pos x="T100" y="T101"/>
                      </a:cxn>
                      <a:cxn ang="T175">
                        <a:pos x="T102" y="T103"/>
                      </a:cxn>
                      <a:cxn ang="T176">
                        <a:pos x="T104" y="T105"/>
                      </a:cxn>
                      <a:cxn ang="T177">
                        <a:pos x="T106" y="T107"/>
                      </a:cxn>
                      <a:cxn ang="T178">
                        <a:pos x="T108" y="T109"/>
                      </a:cxn>
                      <a:cxn ang="T179">
                        <a:pos x="T110" y="T111"/>
                      </a:cxn>
                      <a:cxn ang="T180">
                        <a:pos x="T112" y="T113"/>
                      </a:cxn>
                      <a:cxn ang="T181">
                        <a:pos x="T114" y="T115"/>
                      </a:cxn>
                      <a:cxn ang="T182">
                        <a:pos x="T116" y="T117"/>
                      </a:cxn>
                      <a:cxn ang="T183">
                        <a:pos x="T118" y="T119"/>
                      </a:cxn>
                      <a:cxn ang="T184">
                        <a:pos x="T120" y="T121"/>
                      </a:cxn>
                      <a:cxn ang="T185">
                        <a:pos x="T122" y="T123"/>
                      </a:cxn>
                    </a:cxnLst>
                    <a:rect l="0" t="0" r="r" b="b"/>
                    <a:pathLst>
                      <a:path w="247" h="523">
                        <a:moveTo>
                          <a:pt x="205" y="145"/>
                        </a:moveTo>
                        <a:lnTo>
                          <a:pt x="205" y="145"/>
                        </a:lnTo>
                        <a:lnTo>
                          <a:pt x="196" y="145"/>
                        </a:lnTo>
                        <a:lnTo>
                          <a:pt x="186" y="138"/>
                        </a:lnTo>
                        <a:lnTo>
                          <a:pt x="179" y="138"/>
                        </a:lnTo>
                        <a:lnTo>
                          <a:pt x="170" y="132"/>
                        </a:lnTo>
                        <a:lnTo>
                          <a:pt x="163" y="124"/>
                        </a:lnTo>
                        <a:lnTo>
                          <a:pt x="163" y="116"/>
                        </a:lnTo>
                        <a:lnTo>
                          <a:pt x="163" y="108"/>
                        </a:lnTo>
                        <a:lnTo>
                          <a:pt x="170" y="108"/>
                        </a:lnTo>
                        <a:lnTo>
                          <a:pt x="179" y="102"/>
                        </a:lnTo>
                        <a:lnTo>
                          <a:pt x="179" y="95"/>
                        </a:lnTo>
                        <a:lnTo>
                          <a:pt x="186" y="87"/>
                        </a:lnTo>
                        <a:lnTo>
                          <a:pt x="186" y="79"/>
                        </a:lnTo>
                        <a:lnTo>
                          <a:pt x="186" y="73"/>
                        </a:lnTo>
                        <a:lnTo>
                          <a:pt x="186" y="65"/>
                        </a:lnTo>
                        <a:lnTo>
                          <a:pt x="186" y="51"/>
                        </a:lnTo>
                        <a:lnTo>
                          <a:pt x="186" y="44"/>
                        </a:lnTo>
                        <a:lnTo>
                          <a:pt x="186" y="36"/>
                        </a:lnTo>
                        <a:lnTo>
                          <a:pt x="179" y="28"/>
                        </a:lnTo>
                        <a:lnTo>
                          <a:pt x="170" y="22"/>
                        </a:lnTo>
                        <a:lnTo>
                          <a:pt x="163" y="16"/>
                        </a:lnTo>
                        <a:lnTo>
                          <a:pt x="153" y="8"/>
                        </a:lnTo>
                        <a:lnTo>
                          <a:pt x="144" y="8"/>
                        </a:lnTo>
                        <a:lnTo>
                          <a:pt x="137" y="0"/>
                        </a:lnTo>
                        <a:lnTo>
                          <a:pt x="128" y="0"/>
                        </a:lnTo>
                        <a:lnTo>
                          <a:pt x="120" y="0"/>
                        </a:lnTo>
                        <a:lnTo>
                          <a:pt x="104" y="8"/>
                        </a:lnTo>
                        <a:lnTo>
                          <a:pt x="94" y="8"/>
                        </a:lnTo>
                        <a:lnTo>
                          <a:pt x="85" y="16"/>
                        </a:lnTo>
                        <a:lnTo>
                          <a:pt x="78" y="22"/>
                        </a:lnTo>
                        <a:lnTo>
                          <a:pt x="78" y="28"/>
                        </a:lnTo>
                        <a:lnTo>
                          <a:pt x="69" y="36"/>
                        </a:lnTo>
                        <a:lnTo>
                          <a:pt x="69" y="44"/>
                        </a:lnTo>
                        <a:lnTo>
                          <a:pt x="61" y="51"/>
                        </a:lnTo>
                        <a:lnTo>
                          <a:pt x="61" y="65"/>
                        </a:lnTo>
                        <a:lnTo>
                          <a:pt x="61" y="73"/>
                        </a:lnTo>
                        <a:lnTo>
                          <a:pt x="69" y="79"/>
                        </a:lnTo>
                        <a:lnTo>
                          <a:pt x="69" y="87"/>
                        </a:lnTo>
                        <a:lnTo>
                          <a:pt x="69" y="95"/>
                        </a:lnTo>
                        <a:lnTo>
                          <a:pt x="78" y="102"/>
                        </a:lnTo>
                        <a:lnTo>
                          <a:pt x="85" y="108"/>
                        </a:lnTo>
                        <a:lnTo>
                          <a:pt x="85" y="116"/>
                        </a:lnTo>
                        <a:lnTo>
                          <a:pt x="85" y="124"/>
                        </a:lnTo>
                        <a:lnTo>
                          <a:pt x="85" y="132"/>
                        </a:lnTo>
                        <a:lnTo>
                          <a:pt x="78" y="138"/>
                        </a:lnTo>
                        <a:lnTo>
                          <a:pt x="69" y="138"/>
                        </a:lnTo>
                        <a:lnTo>
                          <a:pt x="61" y="145"/>
                        </a:lnTo>
                        <a:lnTo>
                          <a:pt x="52" y="145"/>
                        </a:lnTo>
                        <a:lnTo>
                          <a:pt x="35" y="152"/>
                        </a:lnTo>
                        <a:lnTo>
                          <a:pt x="26" y="160"/>
                        </a:lnTo>
                        <a:lnTo>
                          <a:pt x="19" y="160"/>
                        </a:lnTo>
                        <a:lnTo>
                          <a:pt x="10" y="168"/>
                        </a:lnTo>
                        <a:lnTo>
                          <a:pt x="10" y="173"/>
                        </a:lnTo>
                        <a:lnTo>
                          <a:pt x="0" y="181"/>
                        </a:lnTo>
                        <a:lnTo>
                          <a:pt x="0" y="189"/>
                        </a:lnTo>
                        <a:lnTo>
                          <a:pt x="0" y="197"/>
                        </a:lnTo>
                        <a:lnTo>
                          <a:pt x="0" y="291"/>
                        </a:lnTo>
                        <a:lnTo>
                          <a:pt x="10" y="305"/>
                        </a:lnTo>
                        <a:lnTo>
                          <a:pt x="10" y="313"/>
                        </a:lnTo>
                        <a:lnTo>
                          <a:pt x="19" y="319"/>
                        </a:lnTo>
                        <a:lnTo>
                          <a:pt x="19" y="334"/>
                        </a:lnTo>
                        <a:lnTo>
                          <a:pt x="26" y="334"/>
                        </a:lnTo>
                        <a:lnTo>
                          <a:pt x="35" y="342"/>
                        </a:lnTo>
                        <a:lnTo>
                          <a:pt x="43" y="350"/>
                        </a:lnTo>
                        <a:lnTo>
                          <a:pt x="52" y="350"/>
                        </a:lnTo>
                        <a:lnTo>
                          <a:pt x="52" y="354"/>
                        </a:lnTo>
                        <a:lnTo>
                          <a:pt x="52" y="218"/>
                        </a:lnTo>
                        <a:lnTo>
                          <a:pt x="52" y="370"/>
                        </a:lnTo>
                        <a:lnTo>
                          <a:pt x="52" y="486"/>
                        </a:lnTo>
                        <a:lnTo>
                          <a:pt x="52" y="494"/>
                        </a:lnTo>
                        <a:lnTo>
                          <a:pt x="52" y="501"/>
                        </a:lnTo>
                        <a:lnTo>
                          <a:pt x="61" y="507"/>
                        </a:lnTo>
                        <a:lnTo>
                          <a:pt x="61" y="515"/>
                        </a:lnTo>
                        <a:lnTo>
                          <a:pt x="69" y="515"/>
                        </a:lnTo>
                        <a:lnTo>
                          <a:pt x="69" y="523"/>
                        </a:lnTo>
                        <a:lnTo>
                          <a:pt x="78" y="523"/>
                        </a:lnTo>
                        <a:lnTo>
                          <a:pt x="85" y="523"/>
                        </a:lnTo>
                        <a:lnTo>
                          <a:pt x="94" y="523"/>
                        </a:lnTo>
                        <a:lnTo>
                          <a:pt x="104" y="523"/>
                        </a:lnTo>
                        <a:lnTo>
                          <a:pt x="111" y="515"/>
                        </a:lnTo>
                        <a:lnTo>
                          <a:pt x="120" y="507"/>
                        </a:lnTo>
                        <a:lnTo>
                          <a:pt x="128" y="501"/>
                        </a:lnTo>
                        <a:lnTo>
                          <a:pt x="128" y="494"/>
                        </a:lnTo>
                        <a:lnTo>
                          <a:pt x="128" y="486"/>
                        </a:lnTo>
                        <a:lnTo>
                          <a:pt x="128" y="291"/>
                        </a:lnTo>
                        <a:lnTo>
                          <a:pt x="128" y="486"/>
                        </a:lnTo>
                        <a:lnTo>
                          <a:pt x="128" y="494"/>
                        </a:lnTo>
                        <a:lnTo>
                          <a:pt x="128" y="501"/>
                        </a:lnTo>
                        <a:lnTo>
                          <a:pt x="128" y="507"/>
                        </a:lnTo>
                        <a:lnTo>
                          <a:pt x="137" y="507"/>
                        </a:lnTo>
                        <a:lnTo>
                          <a:pt x="137" y="515"/>
                        </a:lnTo>
                        <a:lnTo>
                          <a:pt x="144" y="515"/>
                        </a:lnTo>
                        <a:lnTo>
                          <a:pt x="144" y="523"/>
                        </a:lnTo>
                        <a:lnTo>
                          <a:pt x="153" y="523"/>
                        </a:lnTo>
                        <a:lnTo>
                          <a:pt x="163" y="523"/>
                        </a:lnTo>
                        <a:lnTo>
                          <a:pt x="170" y="523"/>
                        </a:lnTo>
                        <a:lnTo>
                          <a:pt x="179" y="523"/>
                        </a:lnTo>
                        <a:lnTo>
                          <a:pt x="186" y="515"/>
                        </a:lnTo>
                        <a:lnTo>
                          <a:pt x="196" y="507"/>
                        </a:lnTo>
                        <a:lnTo>
                          <a:pt x="196" y="501"/>
                        </a:lnTo>
                        <a:lnTo>
                          <a:pt x="196" y="494"/>
                        </a:lnTo>
                        <a:lnTo>
                          <a:pt x="196" y="486"/>
                        </a:lnTo>
                        <a:lnTo>
                          <a:pt x="196" y="370"/>
                        </a:lnTo>
                        <a:lnTo>
                          <a:pt x="196" y="218"/>
                        </a:lnTo>
                        <a:lnTo>
                          <a:pt x="196" y="354"/>
                        </a:lnTo>
                        <a:lnTo>
                          <a:pt x="205" y="350"/>
                        </a:lnTo>
                        <a:lnTo>
                          <a:pt x="212" y="350"/>
                        </a:lnTo>
                        <a:lnTo>
                          <a:pt x="212" y="342"/>
                        </a:lnTo>
                        <a:lnTo>
                          <a:pt x="222" y="334"/>
                        </a:lnTo>
                        <a:lnTo>
                          <a:pt x="229" y="326"/>
                        </a:lnTo>
                        <a:lnTo>
                          <a:pt x="238" y="319"/>
                        </a:lnTo>
                        <a:lnTo>
                          <a:pt x="247" y="313"/>
                        </a:lnTo>
                        <a:lnTo>
                          <a:pt x="247" y="305"/>
                        </a:lnTo>
                        <a:lnTo>
                          <a:pt x="247" y="291"/>
                        </a:lnTo>
                        <a:lnTo>
                          <a:pt x="247" y="197"/>
                        </a:lnTo>
                        <a:lnTo>
                          <a:pt x="247" y="189"/>
                        </a:lnTo>
                        <a:lnTo>
                          <a:pt x="247" y="181"/>
                        </a:lnTo>
                        <a:lnTo>
                          <a:pt x="247" y="173"/>
                        </a:lnTo>
                        <a:lnTo>
                          <a:pt x="247" y="168"/>
                        </a:lnTo>
                        <a:lnTo>
                          <a:pt x="238" y="160"/>
                        </a:lnTo>
                        <a:lnTo>
                          <a:pt x="229" y="160"/>
                        </a:lnTo>
                        <a:lnTo>
                          <a:pt x="222" y="152"/>
                        </a:lnTo>
                        <a:lnTo>
                          <a:pt x="205" y="145"/>
                        </a:lnTo>
                        <a:close/>
                      </a:path>
                    </a:pathLst>
                  </a:custGeom>
                  <a:solidFill>
                    <a:srgbClr val="3333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s-CO"/>
                  </a:p>
                </p:txBody>
              </p:sp>
              <p:sp>
                <p:nvSpPr>
                  <p:cNvPr id="130" name="Freeform 407"/>
                  <p:cNvSpPr>
                    <a:spLocks/>
                  </p:cNvSpPr>
                  <p:nvPr/>
                </p:nvSpPr>
                <p:spPr bwMode="auto">
                  <a:xfrm>
                    <a:off x="4104" y="1594"/>
                    <a:ext cx="123" cy="261"/>
                  </a:xfrm>
                  <a:custGeom>
                    <a:avLst/>
                    <a:gdLst>
                      <a:gd name="T0" fmla="*/ 0 w 247"/>
                      <a:gd name="T1" fmla="*/ 0 h 523"/>
                      <a:gd name="T2" fmla="*/ 0 w 247"/>
                      <a:gd name="T3" fmla="*/ 0 h 523"/>
                      <a:gd name="T4" fmla="*/ 0 w 247"/>
                      <a:gd name="T5" fmla="*/ 0 h 523"/>
                      <a:gd name="T6" fmla="*/ 0 w 247"/>
                      <a:gd name="T7" fmla="*/ 0 h 523"/>
                      <a:gd name="T8" fmla="*/ 0 w 247"/>
                      <a:gd name="T9" fmla="*/ 0 h 523"/>
                      <a:gd name="T10" fmla="*/ 0 w 247"/>
                      <a:gd name="T11" fmla="*/ 0 h 523"/>
                      <a:gd name="T12" fmla="*/ 0 w 247"/>
                      <a:gd name="T13" fmla="*/ 0 h 523"/>
                      <a:gd name="T14" fmla="*/ 0 w 247"/>
                      <a:gd name="T15" fmla="*/ 0 h 523"/>
                      <a:gd name="T16" fmla="*/ 0 w 247"/>
                      <a:gd name="T17" fmla="*/ 0 h 523"/>
                      <a:gd name="T18" fmla="*/ 0 w 247"/>
                      <a:gd name="T19" fmla="*/ 0 h 523"/>
                      <a:gd name="T20" fmla="*/ 0 w 247"/>
                      <a:gd name="T21" fmla="*/ 0 h 523"/>
                      <a:gd name="T22" fmla="*/ 0 w 247"/>
                      <a:gd name="T23" fmla="*/ 0 h 523"/>
                      <a:gd name="T24" fmla="*/ 0 w 247"/>
                      <a:gd name="T25" fmla="*/ 0 h 523"/>
                      <a:gd name="T26" fmla="*/ 0 w 247"/>
                      <a:gd name="T27" fmla="*/ 0 h 523"/>
                      <a:gd name="T28" fmla="*/ 0 w 247"/>
                      <a:gd name="T29" fmla="*/ 0 h 523"/>
                      <a:gd name="T30" fmla="*/ 0 w 247"/>
                      <a:gd name="T31" fmla="*/ 0 h 523"/>
                      <a:gd name="T32" fmla="*/ 0 w 247"/>
                      <a:gd name="T33" fmla="*/ 0 h 523"/>
                      <a:gd name="T34" fmla="*/ 0 w 247"/>
                      <a:gd name="T35" fmla="*/ 0 h 523"/>
                      <a:gd name="T36" fmla="*/ 0 w 247"/>
                      <a:gd name="T37" fmla="*/ 0 h 523"/>
                      <a:gd name="T38" fmla="*/ 0 w 247"/>
                      <a:gd name="T39" fmla="*/ 0 h 523"/>
                      <a:gd name="T40" fmla="*/ 0 w 247"/>
                      <a:gd name="T41" fmla="*/ 0 h 523"/>
                      <a:gd name="T42" fmla="*/ 0 w 247"/>
                      <a:gd name="T43" fmla="*/ 0 h 523"/>
                      <a:gd name="T44" fmla="*/ 0 w 247"/>
                      <a:gd name="T45" fmla="*/ 0 h 523"/>
                      <a:gd name="T46" fmla="*/ 0 w 247"/>
                      <a:gd name="T47" fmla="*/ 0 h 523"/>
                      <a:gd name="T48" fmla="*/ 0 w 247"/>
                      <a:gd name="T49" fmla="*/ 0 h 523"/>
                      <a:gd name="T50" fmla="*/ 0 w 247"/>
                      <a:gd name="T51" fmla="*/ 0 h 523"/>
                      <a:gd name="T52" fmla="*/ 0 w 247"/>
                      <a:gd name="T53" fmla="*/ 0 h 523"/>
                      <a:gd name="T54" fmla="*/ 0 w 247"/>
                      <a:gd name="T55" fmla="*/ 0 h 523"/>
                      <a:gd name="T56" fmla="*/ 0 w 247"/>
                      <a:gd name="T57" fmla="*/ 0 h 523"/>
                      <a:gd name="T58" fmla="*/ 0 w 247"/>
                      <a:gd name="T59" fmla="*/ 0 h 523"/>
                      <a:gd name="T60" fmla="*/ 0 w 247"/>
                      <a:gd name="T61" fmla="*/ 0 h 523"/>
                      <a:gd name="T62" fmla="*/ 0 w 247"/>
                      <a:gd name="T63" fmla="*/ 0 h 523"/>
                      <a:gd name="T64" fmla="*/ 0 w 247"/>
                      <a:gd name="T65" fmla="*/ 0 h 523"/>
                      <a:gd name="T66" fmla="*/ 0 w 247"/>
                      <a:gd name="T67" fmla="*/ 0 h 523"/>
                      <a:gd name="T68" fmla="*/ 0 w 247"/>
                      <a:gd name="T69" fmla="*/ 0 h 523"/>
                      <a:gd name="T70" fmla="*/ 0 w 247"/>
                      <a:gd name="T71" fmla="*/ 0 h 523"/>
                      <a:gd name="T72" fmla="*/ 0 w 247"/>
                      <a:gd name="T73" fmla="*/ 0 h 523"/>
                      <a:gd name="T74" fmla="*/ 0 w 247"/>
                      <a:gd name="T75" fmla="*/ 0 h 523"/>
                      <a:gd name="T76" fmla="*/ 0 w 247"/>
                      <a:gd name="T77" fmla="*/ 0 h 523"/>
                      <a:gd name="T78" fmla="*/ 0 w 247"/>
                      <a:gd name="T79" fmla="*/ 0 h 523"/>
                      <a:gd name="T80" fmla="*/ 0 w 247"/>
                      <a:gd name="T81" fmla="*/ 0 h 523"/>
                      <a:gd name="T82" fmla="*/ 0 w 247"/>
                      <a:gd name="T83" fmla="*/ 0 h 523"/>
                      <a:gd name="T84" fmla="*/ 0 w 247"/>
                      <a:gd name="T85" fmla="*/ 0 h 523"/>
                      <a:gd name="T86" fmla="*/ 0 w 247"/>
                      <a:gd name="T87" fmla="*/ 0 h 523"/>
                      <a:gd name="T88" fmla="*/ 0 w 247"/>
                      <a:gd name="T89" fmla="*/ 0 h 523"/>
                      <a:gd name="T90" fmla="*/ 0 w 247"/>
                      <a:gd name="T91" fmla="*/ 0 h 523"/>
                      <a:gd name="T92" fmla="*/ 0 w 247"/>
                      <a:gd name="T93" fmla="*/ 0 h 523"/>
                      <a:gd name="T94" fmla="*/ 0 w 247"/>
                      <a:gd name="T95" fmla="*/ 0 h 523"/>
                      <a:gd name="T96" fmla="*/ 0 w 247"/>
                      <a:gd name="T97" fmla="*/ 0 h 523"/>
                      <a:gd name="T98" fmla="*/ 0 w 247"/>
                      <a:gd name="T99" fmla="*/ 0 h 523"/>
                      <a:gd name="T100" fmla="*/ 0 w 247"/>
                      <a:gd name="T101" fmla="*/ 0 h 523"/>
                      <a:gd name="T102" fmla="*/ 0 w 247"/>
                      <a:gd name="T103" fmla="*/ 0 h 523"/>
                      <a:gd name="T104" fmla="*/ 0 w 247"/>
                      <a:gd name="T105" fmla="*/ 0 h 523"/>
                      <a:gd name="T106" fmla="*/ 0 w 247"/>
                      <a:gd name="T107" fmla="*/ 0 h 523"/>
                      <a:gd name="T108" fmla="*/ 0 w 247"/>
                      <a:gd name="T109" fmla="*/ 0 h 523"/>
                      <a:gd name="T110" fmla="*/ 0 w 247"/>
                      <a:gd name="T111" fmla="*/ 0 h 523"/>
                      <a:gd name="T112" fmla="*/ 0 w 247"/>
                      <a:gd name="T113" fmla="*/ 0 h 523"/>
                      <a:gd name="T114" fmla="*/ 0 w 247"/>
                      <a:gd name="T115" fmla="*/ 0 h 523"/>
                      <a:gd name="T116" fmla="*/ 0 w 247"/>
                      <a:gd name="T117" fmla="*/ 0 h 523"/>
                      <a:gd name="T118" fmla="*/ 0 w 247"/>
                      <a:gd name="T119" fmla="*/ 0 h 523"/>
                      <a:gd name="T120" fmla="*/ 0 w 247"/>
                      <a:gd name="T121" fmla="*/ 0 h 523"/>
                      <a:gd name="T122" fmla="*/ 0 w 247"/>
                      <a:gd name="T123" fmla="*/ 0 h 523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</a:gdLst>
                    <a:ahLst/>
                    <a:cxnLst>
                      <a:cxn ang="T124">
                        <a:pos x="T0" y="T1"/>
                      </a:cxn>
                      <a:cxn ang="T125">
                        <a:pos x="T2" y="T3"/>
                      </a:cxn>
                      <a:cxn ang="T126">
                        <a:pos x="T4" y="T5"/>
                      </a:cxn>
                      <a:cxn ang="T127">
                        <a:pos x="T6" y="T7"/>
                      </a:cxn>
                      <a:cxn ang="T128">
                        <a:pos x="T8" y="T9"/>
                      </a:cxn>
                      <a:cxn ang="T129">
                        <a:pos x="T10" y="T11"/>
                      </a:cxn>
                      <a:cxn ang="T130">
                        <a:pos x="T12" y="T13"/>
                      </a:cxn>
                      <a:cxn ang="T131">
                        <a:pos x="T14" y="T15"/>
                      </a:cxn>
                      <a:cxn ang="T132">
                        <a:pos x="T16" y="T17"/>
                      </a:cxn>
                      <a:cxn ang="T133">
                        <a:pos x="T18" y="T19"/>
                      </a:cxn>
                      <a:cxn ang="T134">
                        <a:pos x="T20" y="T21"/>
                      </a:cxn>
                      <a:cxn ang="T135">
                        <a:pos x="T22" y="T23"/>
                      </a:cxn>
                      <a:cxn ang="T136">
                        <a:pos x="T24" y="T25"/>
                      </a:cxn>
                      <a:cxn ang="T137">
                        <a:pos x="T26" y="T27"/>
                      </a:cxn>
                      <a:cxn ang="T138">
                        <a:pos x="T28" y="T29"/>
                      </a:cxn>
                      <a:cxn ang="T139">
                        <a:pos x="T30" y="T31"/>
                      </a:cxn>
                      <a:cxn ang="T140">
                        <a:pos x="T32" y="T33"/>
                      </a:cxn>
                      <a:cxn ang="T141">
                        <a:pos x="T34" y="T35"/>
                      </a:cxn>
                      <a:cxn ang="T142">
                        <a:pos x="T36" y="T37"/>
                      </a:cxn>
                      <a:cxn ang="T143">
                        <a:pos x="T38" y="T39"/>
                      </a:cxn>
                      <a:cxn ang="T144">
                        <a:pos x="T40" y="T41"/>
                      </a:cxn>
                      <a:cxn ang="T145">
                        <a:pos x="T42" y="T43"/>
                      </a:cxn>
                      <a:cxn ang="T146">
                        <a:pos x="T44" y="T45"/>
                      </a:cxn>
                      <a:cxn ang="T147">
                        <a:pos x="T46" y="T47"/>
                      </a:cxn>
                      <a:cxn ang="T148">
                        <a:pos x="T48" y="T49"/>
                      </a:cxn>
                      <a:cxn ang="T149">
                        <a:pos x="T50" y="T51"/>
                      </a:cxn>
                      <a:cxn ang="T150">
                        <a:pos x="T52" y="T53"/>
                      </a:cxn>
                      <a:cxn ang="T151">
                        <a:pos x="T54" y="T55"/>
                      </a:cxn>
                      <a:cxn ang="T152">
                        <a:pos x="T56" y="T57"/>
                      </a:cxn>
                      <a:cxn ang="T153">
                        <a:pos x="T58" y="T59"/>
                      </a:cxn>
                      <a:cxn ang="T154">
                        <a:pos x="T60" y="T61"/>
                      </a:cxn>
                      <a:cxn ang="T155">
                        <a:pos x="T62" y="T63"/>
                      </a:cxn>
                      <a:cxn ang="T156">
                        <a:pos x="T64" y="T65"/>
                      </a:cxn>
                      <a:cxn ang="T157">
                        <a:pos x="T66" y="T67"/>
                      </a:cxn>
                      <a:cxn ang="T158">
                        <a:pos x="T68" y="T69"/>
                      </a:cxn>
                      <a:cxn ang="T159">
                        <a:pos x="T70" y="T71"/>
                      </a:cxn>
                      <a:cxn ang="T160">
                        <a:pos x="T72" y="T73"/>
                      </a:cxn>
                      <a:cxn ang="T161">
                        <a:pos x="T74" y="T75"/>
                      </a:cxn>
                      <a:cxn ang="T162">
                        <a:pos x="T76" y="T77"/>
                      </a:cxn>
                      <a:cxn ang="T163">
                        <a:pos x="T78" y="T79"/>
                      </a:cxn>
                      <a:cxn ang="T164">
                        <a:pos x="T80" y="T81"/>
                      </a:cxn>
                      <a:cxn ang="T165">
                        <a:pos x="T82" y="T83"/>
                      </a:cxn>
                      <a:cxn ang="T166">
                        <a:pos x="T84" y="T85"/>
                      </a:cxn>
                      <a:cxn ang="T167">
                        <a:pos x="T86" y="T87"/>
                      </a:cxn>
                      <a:cxn ang="T168">
                        <a:pos x="T88" y="T89"/>
                      </a:cxn>
                      <a:cxn ang="T169">
                        <a:pos x="T90" y="T91"/>
                      </a:cxn>
                      <a:cxn ang="T170">
                        <a:pos x="T92" y="T93"/>
                      </a:cxn>
                      <a:cxn ang="T171">
                        <a:pos x="T94" y="T95"/>
                      </a:cxn>
                      <a:cxn ang="T172">
                        <a:pos x="T96" y="T97"/>
                      </a:cxn>
                      <a:cxn ang="T173">
                        <a:pos x="T98" y="T99"/>
                      </a:cxn>
                      <a:cxn ang="T174">
                        <a:pos x="T100" y="T101"/>
                      </a:cxn>
                      <a:cxn ang="T175">
                        <a:pos x="T102" y="T103"/>
                      </a:cxn>
                      <a:cxn ang="T176">
                        <a:pos x="T104" y="T105"/>
                      </a:cxn>
                      <a:cxn ang="T177">
                        <a:pos x="T106" y="T107"/>
                      </a:cxn>
                      <a:cxn ang="T178">
                        <a:pos x="T108" y="T109"/>
                      </a:cxn>
                      <a:cxn ang="T179">
                        <a:pos x="T110" y="T111"/>
                      </a:cxn>
                      <a:cxn ang="T180">
                        <a:pos x="T112" y="T113"/>
                      </a:cxn>
                      <a:cxn ang="T181">
                        <a:pos x="T114" y="T115"/>
                      </a:cxn>
                      <a:cxn ang="T182">
                        <a:pos x="T116" y="T117"/>
                      </a:cxn>
                      <a:cxn ang="T183">
                        <a:pos x="T118" y="T119"/>
                      </a:cxn>
                      <a:cxn ang="T184">
                        <a:pos x="T120" y="T121"/>
                      </a:cxn>
                      <a:cxn ang="T185">
                        <a:pos x="T122" y="T123"/>
                      </a:cxn>
                    </a:cxnLst>
                    <a:rect l="0" t="0" r="r" b="b"/>
                    <a:pathLst>
                      <a:path w="247" h="523">
                        <a:moveTo>
                          <a:pt x="205" y="145"/>
                        </a:moveTo>
                        <a:lnTo>
                          <a:pt x="205" y="145"/>
                        </a:lnTo>
                        <a:lnTo>
                          <a:pt x="196" y="145"/>
                        </a:lnTo>
                        <a:lnTo>
                          <a:pt x="186" y="138"/>
                        </a:lnTo>
                        <a:lnTo>
                          <a:pt x="179" y="138"/>
                        </a:lnTo>
                        <a:lnTo>
                          <a:pt x="170" y="132"/>
                        </a:lnTo>
                        <a:lnTo>
                          <a:pt x="163" y="124"/>
                        </a:lnTo>
                        <a:lnTo>
                          <a:pt x="163" y="116"/>
                        </a:lnTo>
                        <a:lnTo>
                          <a:pt x="163" y="108"/>
                        </a:lnTo>
                        <a:lnTo>
                          <a:pt x="170" y="108"/>
                        </a:lnTo>
                        <a:lnTo>
                          <a:pt x="179" y="102"/>
                        </a:lnTo>
                        <a:lnTo>
                          <a:pt x="179" y="95"/>
                        </a:lnTo>
                        <a:lnTo>
                          <a:pt x="186" y="87"/>
                        </a:lnTo>
                        <a:lnTo>
                          <a:pt x="186" y="79"/>
                        </a:lnTo>
                        <a:lnTo>
                          <a:pt x="186" y="73"/>
                        </a:lnTo>
                        <a:lnTo>
                          <a:pt x="186" y="65"/>
                        </a:lnTo>
                        <a:lnTo>
                          <a:pt x="186" y="51"/>
                        </a:lnTo>
                        <a:lnTo>
                          <a:pt x="186" y="44"/>
                        </a:lnTo>
                        <a:lnTo>
                          <a:pt x="186" y="36"/>
                        </a:lnTo>
                        <a:lnTo>
                          <a:pt x="179" y="28"/>
                        </a:lnTo>
                        <a:lnTo>
                          <a:pt x="170" y="22"/>
                        </a:lnTo>
                        <a:lnTo>
                          <a:pt x="163" y="16"/>
                        </a:lnTo>
                        <a:lnTo>
                          <a:pt x="153" y="8"/>
                        </a:lnTo>
                        <a:lnTo>
                          <a:pt x="144" y="8"/>
                        </a:lnTo>
                        <a:lnTo>
                          <a:pt x="137" y="0"/>
                        </a:lnTo>
                        <a:lnTo>
                          <a:pt x="128" y="0"/>
                        </a:lnTo>
                        <a:lnTo>
                          <a:pt x="120" y="0"/>
                        </a:lnTo>
                        <a:lnTo>
                          <a:pt x="104" y="8"/>
                        </a:lnTo>
                        <a:lnTo>
                          <a:pt x="94" y="8"/>
                        </a:lnTo>
                        <a:lnTo>
                          <a:pt x="85" y="16"/>
                        </a:lnTo>
                        <a:lnTo>
                          <a:pt x="78" y="22"/>
                        </a:lnTo>
                        <a:lnTo>
                          <a:pt x="78" y="28"/>
                        </a:lnTo>
                        <a:lnTo>
                          <a:pt x="69" y="36"/>
                        </a:lnTo>
                        <a:lnTo>
                          <a:pt x="69" y="44"/>
                        </a:lnTo>
                        <a:lnTo>
                          <a:pt x="61" y="51"/>
                        </a:lnTo>
                        <a:lnTo>
                          <a:pt x="61" y="65"/>
                        </a:lnTo>
                        <a:lnTo>
                          <a:pt x="61" y="73"/>
                        </a:lnTo>
                        <a:lnTo>
                          <a:pt x="69" y="79"/>
                        </a:lnTo>
                        <a:lnTo>
                          <a:pt x="69" y="87"/>
                        </a:lnTo>
                        <a:lnTo>
                          <a:pt x="69" y="95"/>
                        </a:lnTo>
                        <a:lnTo>
                          <a:pt x="78" y="102"/>
                        </a:lnTo>
                        <a:lnTo>
                          <a:pt x="85" y="108"/>
                        </a:lnTo>
                        <a:lnTo>
                          <a:pt x="85" y="116"/>
                        </a:lnTo>
                        <a:lnTo>
                          <a:pt x="85" y="124"/>
                        </a:lnTo>
                        <a:lnTo>
                          <a:pt x="85" y="132"/>
                        </a:lnTo>
                        <a:lnTo>
                          <a:pt x="78" y="138"/>
                        </a:lnTo>
                        <a:lnTo>
                          <a:pt x="69" y="138"/>
                        </a:lnTo>
                        <a:lnTo>
                          <a:pt x="61" y="145"/>
                        </a:lnTo>
                        <a:lnTo>
                          <a:pt x="52" y="145"/>
                        </a:lnTo>
                        <a:lnTo>
                          <a:pt x="35" y="152"/>
                        </a:lnTo>
                        <a:lnTo>
                          <a:pt x="26" y="160"/>
                        </a:lnTo>
                        <a:lnTo>
                          <a:pt x="19" y="160"/>
                        </a:lnTo>
                        <a:lnTo>
                          <a:pt x="10" y="168"/>
                        </a:lnTo>
                        <a:lnTo>
                          <a:pt x="10" y="173"/>
                        </a:lnTo>
                        <a:lnTo>
                          <a:pt x="0" y="181"/>
                        </a:lnTo>
                        <a:lnTo>
                          <a:pt x="0" y="189"/>
                        </a:lnTo>
                        <a:lnTo>
                          <a:pt x="0" y="197"/>
                        </a:lnTo>
                        <a:lnTo>
                          <a:pt x="0" y="291"/>
                        </a:lnTo>
                        <a:lnTo>
                          <a:pt x="10" y="305"/>
                        </a:lnTo>
                        <a:lnTo>
                          <a:pt x="10" y="313"/>
                        </a:lnTo>
                        <a:lnTo>
                          <a:pt x="19" y="319"/>
                        </a:lnTo>
                        <a:lnTo>
                          <a:pt x="19" y="334"/>
                        </a:lnTo>
                        <a:lnTo>
                          <a:pt x="26" y="334"/>
                        </a:lnTo>
                        <a:lnTo>
                          <a:pt x="35" y="342"/>
                        </a:lnTo>
                        <a:lnTo>
                          <a:pt x="43" y="350"/>
                        </a:lnTo>
                        <a:lnTo>
                          <a:pt x="52" y="350"/>
                        </a:lnTo>
                        <a:lnTo>
                          <a:pt x="52" y="354"/>
                        </a:lnTo>
                        <a:lnTo>
                          <a:pt x="52" y="218"/>
                        </a:lnTo>
                        <a:lnTo>
                          <a:pt x="52" y="370"/>
                        </a:lnTo>
                        <a:lnTo>
                          <a:pt x="52" y="486"/>
                        </a:lnTo>
                        <a:lnTo>
                          <a:pt x="52" y="494"/>
                        </a:lnTo>
                        <a:lnTo>
                          <a:pt x="52" y="501"/>
                        </a:lnTo>
                        <a:lnTo>
                          <a:pt x="61" y="507"/>
                        </a:lnTo>
                        <a:lnTo>
                          <a:pt x="61" y="515"/>
                        </a:lnTo>
                        <a:lnTo>
                          <a:pt x="69" y="515"/>
                        </a:lnTo>
                        <a:lnTo>
                          <a:pt x="69" y="523"/>
                        </a:lnTo>
                        <a:lnTo>
                          <a:pt x="78" y="523"/>
                        </a:lnTo>
                        <a:lnTo>
                          <a:pt x="85" y="523"/>
                        </a:lnTo>
                        <a:lnTo>
                          <a:pt x="94" y="523"/>
                        </a:lnTo>
                        <a:lnTo>
                          <a:pt x="104" y="523"/>
                        </a:lnTo>
                        <a:lnTo>
                          <a:pt x="111" y="515"/>
                        </a:lnTo>
                        <a:lnTo>
                          <a:pt x="120" y="507"/>
                        </a:lnTo>
                        <a:lnTo>
                          <a:pt x="128" y="501"/>
                        </a:lnTo>
                        <a:lnTo>
                          <a:pt x="128" y="494"/>
                        </a:lnTo>
                        <a:lnTo>
                          <a:pt x="128" y="486"/>
                        </a:lnTo>
                        <a:lnTo>
                          <a:pt x="128" y="291"/>
                        </a:lnTo>
                        <a:lnTo>
                          <a:pt x="128" y="486"/>
                        </a:lnTo>
                        <a:lnTo>
                          <a:pt x="128" y="494"/>
                        </a:lnTo>
                        <a:lnTo>
                          <a:pt x="128" y="501"/>
                        </a:lnTo>
                        <a:lnTo>
                          <a:pt x="128" y="507"/>
                        </a:lnTo>
                        <a:lnTo>
                          <a:pt x="137" y="507"/>
                        </a:lnTo>
                        <a:lnTo>
                          <a:pt x="137" y="515"/>
                        </a:lnTo>
                        <a:lnTo>
                          <a:pt x="144" y="515"/>
                        </a:lnTo>
                        <a:lnTo>
                          <a:pt x="144" y="523"/>
                        </a:lnTo>
                        <a:lnTo>
                          <a:pt x="153" y="523"/>
                        </a:lnTo>
                        <a:lnTo>
                          <a:pt x="163" y="523"/>
                        </a:lnTo>
                        <a:lnTo>
                          <a:pt x="170" y="523"/>
                        </a:lnTo>
                        <a:lnTo>
                          <a:pt x="179" y="523"/>
                        </a:lnTo>
                        <a:lnTo>
                          <a:pt x="186" y="515"/>
                        </a:lnTo>
                        <a:lnTo>
                          <a:pt x="196" y="507"/>
                        </a:lnTo>
                        <a:lnTo>
                          <a:pt x="196" y="501"/>
                        </a:lnTo>
                        <a:lnTo>
                          <a:pt x="196" y="494"/>
                        </a:lnTo>
                        <a:lnTo>
                          <a:pt x="196" y="486"/>
                        </a:lnTo>
                        <a:lnTo>
                          <a:pt x="196" y="370"/>
                        </a:lnTo>
                        <a:lnTo>
                          <a:pt x="196" y="218"/>
                        </a:lnTo>
                        <a:lnTo>
                          <a:pt x="196" y="354"/>
                        </a:lnTo>
                        <a:lnTo>
                          <a:pt x="205" y="350"/>
                        </a:lnTo>
                        <a:lnTo>
                          <a:pt x="212" y="350"/>
                        </a:lnTo>
                        <a:lnTo>
                          <a:pt x="212" y="342"/>
                        </a:lnTo>
                        <a:lnTo>
                          <a:pt x="222" y="334"/>
                        </a:lnTo>
                        <a:lnTo>
                          <a:pt x="229" y="326"/>
                        </a:lnTo>
                        <a:lnTo>
                          <a:pt x="238" y="319"/>
                        </a:lnTo>
                        <a:lnTo>
                          <a:pt x="247" y="313"/>
                        </a:lnTo>
                        <a:lnTo>
                          <a:pt x="247" y="305"/>
                        </a:lnTo>
                        <a:lnTo>
                          <a:pt x="247" y="291"/>
                        </a:lnTo>
                        <a:lnTo>
                          <a:pt x="247" y="197"/>
                        </a:lnTo>
                        <a:lnTo>
                          <a:pt x="247" y="189"/>
                        </a:lnTo>
                        <a:lnTo>
                          <a:pt x="247" y="181"/>
                        </a:lnTo>
                        <a:lnTo>
                          <a:pt x="247" y="173"/>
                        </a:lnTo>
                        <a:lnTo>
                          <a:pt x="247" y="168"/>
                        </a:lnTo>
                        <a:lnTo>
                          <a:pt x="238" y="160"/>
                        </a:lnTo>
                        <a:lnTo>
                          <a:pt x="229" y="160"/>
                        </a:lnTo>
                        <a:lnTo>
                          <a:pt x="222" y="152"/>
                        </a:lnTo>
                        <a:lnTo>
                          <a:pt x="205" y="145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O"/>
                  </a:p>
                </p:txBody>
              </p:sp>
            </p:grpSp>
          </p:grpSp>
          <p:grpSp>
            <p:nvGrpSpPr>
              <p:cNvPr id="107" name="Group 408"/>
              <p:cNvGrpSpPr>
                <a:grpSpLocks/>
              </p:cNvGrpSpPr>
              <p:nvPr/>
            </p:nvGrpSpPr>
            <p:grpSpPr bwMode="auto">
              <a:xfrm>
                <a:off x="3909" y="1430"/>
                <a:ext cx="123" cy="262"/>
                <a:chOff x="3909" y="1430"/>
                <a:chExt cx="123" cy="262"/>
              </a:xfrm>
            </p:grpSpPr>
            <p:sp>
              <p:nvSpPr>
                <p:cNvPr id="123" name="Freeform 409"/>
                <p:cNvSpPr>
                  <a:spLocks/>
                </p:cNvSpPr>
                <p:nvPr/>
              </p:nvSpPr>
              <p:spPr bwMode="auto">
                <a:xfrm>
                  <a:off x="3909" y="1430"/>
                  <a:ext cx="123" cy="262"/>
                </a:xfrm>
                <a:custGeom>
                  <a:avLst/>
                  <a:gdLst>
                    <a:gd name="T0" fmla="*/ 1 w 246"/>
                    <a:gd name="T1" fmla="*/ 1 h 523"/>
                    <a:gd name="T2" fmla="*/ 1 w 246"/>
                    <a:gd name="T3" fmla="*/ 1 h 523"/>
                    <a:gd name="T4" fmla="*/ 1 w 246"/>
                    <a:gd name="T5" fmla="*/ 1 h 523"/>
                    <a:gd name="T6" fmla="*/ 1 w 246"/>
                    <a:gd name="T7" fmla="*/ 1 h 523"/>
                    <a:gd name="T8" fmla="*/ 1 w 246"/>
                    <a:gd name="T9" fmla="*/ 1 h 523"/>
                    <a:gd name="T10" fmla="*/ 1 w 246"/>
                    <a:gd name="T11" fmla="*/ 1 h 523"/>
                    <a:gd name="T12" fmla="*/ 1 w 246"/>
                    <a:gd name="T13" fmla="*/ 1 h 523"/>
                    <a:gd name="T14" fmla="*/ 1 w 246"/>
                    <a:gd name="T15" fmla="*/ 1 h 523"/>
                    <a:gd name="T16" fmla="*/ 1 w 246"/>
                    <a:gd name="T17" fmla="*/ 1 h 523"/>
                    <a:gd name="T18" fmla="*/ 1 w 246"/>
                    <a:gd name="T19" fmla="*/ 1 h 523"/>
                    <a:gd name="T20" fmla="*/ 1 w 246"/>
                    <a:gd name="T21" fmla="*/ 1 h 523"/>
                    <a:gd name="T22" fmla="*/ 1 w 246"/>
                    <a:gd name="T23" fmla="*/ 1 h 523"/>
                    <a:gd name="T24" fmla="*/ 1 w 246"/>
                    <a:gd name="T25" fmla="*/ 0 h 523"/>
                    <a:gd name="T26" fmla="*/ 1 w 246"/>
                    <a:gd name="T27" fmla="*/ 1 h 523"/>
                    <a:gd name="T28" fmla="*/ 1 w 246"/>
                    <a:gd name="T29" fmla="*/ 1 h 523"/>
                    <a:gd name="T30" fmla="*/ 1 w 246"/>
                    <a:gd name="T31" fmla="*/ 1 h 523"/>
                    <a:gd name="T32" fmla="*/ 1 w 246"/>
                    <a:gd name="T33" fmla="*/ 1 h 523"/>
                    <a:gd name="T34" fmla="*/ 1 w 246"/>
                    <a:gd name="T35" fmla="*/ 1 h 523"/>
                    <a:gd name="T36" fmla="*/ 1 w 246"/>
                    <a:gd name="T37" fmla="*/ 1 h 523"/>
                    <a:gd name="T38" fmla="*/ 1 w 246"/>
                    <a:gd name="T39" fmla="*/ 1 h 523"/>
                    <a:gd name="T40" fmla="*/ 1 w 246"/>
                    <a:gd name="T41" fmla="*/ 1 h 523"/>
                    <a:gd name="T42" fmla="*/ 1 w 246"/>
                    <a:gd name="T43" fmla="*/ 1 h 523"/>
                    <a:gd name="T44" fmla="*/ 1 w 246"/>
                    <a:gd name="T45" fmla="*/ 1 h 523"/>
                    <a:gd name="T46" fmla="*/ 1 w 246"/>
                    <a:gd name="T47" fmla="*/ 1 h 523"/>
                    <a:gd name="T48" fmla="*/ 1 w 246"/>
                    <a:gd name="T49" fmla="*/ 1 h 523"/>
                    <a:gd name="T50" fmla="*/ 1 w 246"/>
                    <a:gd name="T51" fmla="*/ 1 h 523"/>
                    <a:gd name="T52" fmla="*/ 1 w 246"/>
                    <a:gd name="T53" fmla="*/ 1 h 523"/>
                    <a:gd name="T54" fmla="*/ 0 w 246"/>
                    <a:gd name="T55" fmla="*/ 1 h 523"/>
                    <a:gd name="T56" fmla="*/ 0 w 246"/>
                    <a:gd name="T57" fmla="*/ 1 h 523"/>
                    <a:gd name="T58" fmla="*/ 1 w 246"/>
                    <a:gd name="T59" fmla="*/ 1 h 523"/>
                    <a:gd name="T60" fmla="*/ 1 w 246"/>
                    <a:gd name="T61" fmla="*/ 1 h 523"/>
                    <a:gd name="T62" fmla="*/ 1 w 246"/>
                    <a:gd name="T63" fmla="*/ 1 h 523"/>
                    <a:gd name="T64" fmla="*/ 1 w 246"/>
                    <a:gd name="T65" fmla="*/ 1 h 523"/>
                    <a:gd name="T66" fmla="*/ 1 w 246"/>
                    <a:gd name="T67" fmla="*/ 1 h 523"/>
                    <a:gd name="T68" fmla="*/ 1 w 246"/>
                    <a:gd name="T69" fmla="*/ 1 h 523"/>
                    <a:gd name="T70" fmla="*/ 1 w 246"/>
                    <a:gd name="T71" fmla="*/ 1 h 523"/>
                    <a:gd name="T72" fmla="*/ 1 w 246"/>
                    <a:gd name="T73" fmla="*/ 1 h 523"/>
                    <a:gd name="T74" fmla="*/ 1 w 246"/>
                    <a:gd name="T75" fmla="*/ 1 h 523"/>
                    <a:gd name="T76" fmla="*/ 1 w 246"/>
                    <a:gd name="T77" fmla="*/ 1 h 523"/>
                    <a:gd name="T78" fmla="*/ 1 w 246"/>
                    <a:gd name="T79" fmla="*/ 1 h 523"/>
                    <a:gd name="T80" fmla="*/ 1 w 246"/>
                    <a:gd name="T81" fmla="*/ 1 h 523"/>
                    <a:gd name="T82" fmla="*/ 1 w 246"/>
                    <a:gd name="T83" fmla="*/ 1 h 523"/>
                    <a:gd name="T84" fmla="*/ 1 w 246"/>
                    <a:gd name="T85" fmla="*/ 1 h 523"/>
                    <a:gd name="T86" fmla="*/ 1 w 246"/>
                    <a:gd name="T87" fmla="*/ 1 h 523"/>
                    <a:gd name="T88" fmla="*/ 1 w 246"/>
                    <a:gd name="T89" fmla="*/ 1 h 523"/>
                    <a:gd name="T90" fmla="*/ 1 w 246"/>
                    <a:gd name="T91" fmla="*/ 1 h 523"/>
                    <a:gd name="T92" fmla="*/ 1 w 246"/>
                    <a:gd name="T93" fmla="*/ 1 h 523"/>
                    <a:gd name="T94" fmla="*/ 1 w 246"/>
                    <a:gd name="T95" fmla="*/ 1 h 523"/>
                    <a:gd name="T96" fmla="*/ 1 w 246"/>
                    <a:gd name="T97" fmla="*/ 1 h 523"/>
                    <a:gd name="T98" fmla="*/ 1 w 246"/>
                    <a:gd name="T99" fmla="*/ 1 h 523"/>
                    <a:gd name="T100" fmla="*/ 1 w 246"/>
                    <a:gd name="T101" fmla="*/ 1 h 523"/>
                    <a:gd name="T102" fmla="*/ 1 w 246"/>
                    <a:gd name="T103" fmla="*/ 1 h 523"/>
                    <a:gd name="T104" fmla="*/ 1 w 246"/>
                    <a:gd name="T105" fmla="*/ 1 h 523"/>
                    <a:gd name="T106" fmla="*/ 1 w 246"/>
                    <a:gd name="T107" fmla="*/ 1 h 523"/>
                    <a:gd name="T108" fmla="*/ 1 w 246"/>
                    <a:gd name="T109" fmla="*/ 1 h 523"/>
                    <a:gd name="T110" fmla="*/ 1 w 246"/>
                    <a:gd name="T111" fmla="*/ 1 h 523"/>
                    <a:gd name="T112" fmla="*/ 1 w 246"/>
                    <a:gd name="T113" fmla="*/ 1 h 523"/>
                    <a:gd name="T114" fmla="*/ 1 w 246"/>
                    <a:gd name="T115" fmla="*/ 1 h 523"/>
                    <a:gd name="T116" fmla="*/ 1 w 246"/>
                    <a:gd name="T117" fmla="*/ 1 h 523"/>
                    <a:gd name="T118" fmla="*/ 1 w 246"/>
                    <a:gd name="T119" fmla="*/ 1 h 523"/>
                    <a:gd name="T120" fmla="*/ 1 w 246"/>
                    <a:gd name="T121" fmla="*/ 1 h 523"/>
                    <a:gd name="T122" fmla="*/ 1 w 246"/>
                    <a:gd name="T123" fmla="*/ 1 h 52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6" h="523">
                      <a:moveTo>
                        <a:pt x="203" y="145"/>
                      </a:moveTo>
                      <a:lnTo>
                        <a:pt x="203" y="145"/>
                      </a:lnTo>
                      <a:lnTo>
                        <a:pt x="194" y="145"/>
                      </a:lnTo>
                      <a:lnTo>
                        <a:pt x="187" y="139"/>
                      </a:lnTo>
                      <a:lnTo>
                        <a:pt x="177" y="139"/>
                      </a:lnTo>
                      <a:lnTo>
                        <a:pt x="168" y="132"/>
                      </a:lnTo>
                      <a:lnTo>
                        <a:pt x="161" y="124"/>
                      </a:lnTo>
                      <a:lnTo>
                        <a:pt x="161" y="116"/>
                      </a:lnTo>
                      <a:lnTo>
                        <a:pt x="161" y="108"/>
                      </a:lnTo>
                      <a:lnTo>
                        <a:pt x="168" y="108"/>
                      </a:lnTo>
                      <a:lnTo>
                        <a:pt x="177" y="102"/>
                      </a:lnTo>
                      <a:lnTo>
                        <a:pt x="177" y="96"/>
                      </a:lnTo>
                      <a:lnTo>
                        <a:pt x="187" y="88"/>
                      </a:lnTo>
                      <a:lnTo>
                        <a:pt x="187" y="80"/>
                      </a:lnTo>
                      <a:lnTo>
                        <a:pt x="187" y="73"/>
                      </a:lnTo>
                      <a:lnTo>
                        <a:pt x="187" y="65"/>
                      </a:lnTo>
                      <a:lnTo>
                        <a:pt x="187" y="51"/>
                      </a:lnTo>
                      <a:lnTo>
                        <a:pt x="187" y="45"/>
                      </a:lnTo>
                      <a:lnTo>
                        <a:pt x="187" y="37"/>
                      </a:lnTo>
                      <a:lnTo>
                        <a:pt x="177" y="29"/>
                      </a:lnTo>
                      <a:lnTo>
                        <a:pt x="168" y="23"/>
                      </a:lnTo>
                      <a:lnTo>
                        <a:pt x="161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5" y="0"/>
                      </a:lnTo>
                      <a:lnTo>
                        <a:pt x="126" y="0"/>
                      </a:lnTo>
                      <a:lnTo>
                        <a:pt x="120" y="0"/>
                      </a:lnTo>
                      <a:lnTo>
                        <a:pt x="102" y="8"/>
                      </a:lnTo>
                      <a:lnTo>
                        <a:pt x="93" y="8"/>
                      </a:lnTo>
                      <a:lnTo>
                        <a:pt x="85" y="16"/>
                      </a:lnTo>
                      <a:lnTo>
                        <a:pt x="78" y="23"/>
                      </a:lnTo>
                      <a:lnTo>
                        <a:pt x="78" y="29"/>
                      </a:lnTo>
                      <a:lnTo>
                        <a:pt x="69" y="37"/>
                      </a:lnTo>
                      <a:lnTo>
                        <a:pt x="69" y="45"/>
                      </a:lnTo>
                      <a:lnTo>
                        <a:pt x="59" y="51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9" y="80"/>
                      </a:lnTo>
                      <a:lnTo>
                        <a:pt x="69" y="88"/>
                      </a:lnTo>
                      <a:lnTo>
                        <a:pt x="69" y="96"/>
                      </a:lnTo>
                      <a:lnTo>
                        <a:pt x="78" y="102"/>
                      </a:lnTo>
                      <a:lnTo>
                        <a:pt x="85" y="108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8" y="139"/>
                      </a:lnTo>
                      <a:lnTo>
                        <a:pt x="69" y="139"/>
                      </a:lnTo>
                      <a:lnTo>
                        <a:pt x="59" y="145"/>
                      </a:lnTo>
                      <a:lnTo>
                        <a:pt x="52" y="145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7" y="161"/>
                      </a:lnTo>
                      <a:lnTo>
                        <a:pt x="10" y="169"/>
                      </a:lnTo>
                      <a:lnTo>
                        <a:pt x="10" y="174"/>
                      </a:lnTo>
                      <a:lnTo>
                        <a:pt x="0" y="182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10" y="306"/>
                      </a:lnTo>
                      <a:lnTo>
                        <a:pt x="10" y="314"/>
                      </a:lnTo>
                      <a:lnTo>
                        <a:pt x="17" y="320"/>
                      </a:lnTo>
                      <a:lnTo>
                        <a:pt x="17" y="334"/>
                      </a:lnTo>
                      <a:lnTo>
                        <a:pt x="26" y="334"/>
                      </a:lnTo>
                      <a:lnTo>
                        <a:pt x="35" y="342"/>
                      </a:lnTo>
                      <a:lnTo>
                        <a:pt x="43" y="350"/>
                      </a:lnTo>
                      <a:lnTo>
                        <a:pt x="52" y="350"/>
                      </a:lnTo>
                      <a:lnTo>
                        <a:pt x="52" y="355"/>
                      </a:lnTo>
                      <a:lnTo>
                        <a:pt x="52" y="218"/>
                      </a:lnTo>
                      <a:lnTo>
                        <a:pt x="52" y="371"/>
                      </a:lnTo>
                      <a:lnTo>
                        <a:pt x="52" y="487"/>
                      </a:lnTo>
                      <a:lnTo>
                        <a:pt x="52" y="495"/>
                      </a:lnTo>
                      <a:lnTo>
                        <a:pt x="52" y="501"/>
                      </a:lnTo>
                      <a:lnTo>
                        <a:pt x="59" y="508"/>
                      </a:lnTo>
                      <a:lnTo>
                        <a:pt x="59" y="515"/>
                      </a:lnTo>
                      <a:lnTo>
                        <a:pt x="69" y="515"/>
                      </a:lnTo>
                      <a:lnTo>
                        <a:pt x="69" y="523"/>
                      </a:lnTo>
                      <a:lnTo>
                        <a:pt x="78" y="523"/>
                      </a:lnTo>
                      <a:lnTo>
                        <a:pt x="85" y="523"/>
                      </a:lnTo>
                      <a:lnTo>
                        <a:pt x="93" y="523"/>
                      </a:lnTo>
                      <a:lnTo>
                        <a:pt x="102" y="523"/>
                      </a:lnTo>
                      <a:lnTo>
                        <a:pt x="111" y="515"/>
                      </a:lnTo>
                      <a:lnTo>
                        <a:pt x="120" y="508"/>
                      </a:lnTo>
                      <a:lnTo>
                        <a:pt x="126" y="501"/>
                      </a:lnTo>
                      <a:lnTo>
                        <a:pt x="126" y="495"/>
                      </a:lnTo>
                      <a:lnTo>
                        <a:pt x="126" y="487"/>
                      </a:lnTo>
                      <a:lnTo>
                        <a:pt x="126" y="291"/>
                      </a:lnTo>
                      <a:lnTo>
                        <a:pt x="126" y="487"/>
                      </a:lnTo>
                      <a:lnTo>
                        <a:pt x="126" y="495"/>
                      </a:lnTo>
                      <a:lnTo>
                        <a:pt x="126" y="501"/>
                      </a:lnTo>
                      <a:lnTo>
                        <a:pt x="126" y="508"/>
                      </a:lnTo>
                      <a:lnTo>
                        <a:pt x="135" y="508"/>
                      </a:lnTo>
                      <a:lnTo>
                        <a:pt x="135" y="515"/>
                      </a:lnTo>
                      <a:lnTo>
                        <a:pt x="144" y="515"/>
                      </a:lnTo>
                      <a:lnTo>
                        <a:pt x="144" y="523"/>
                      </a:lnTo>
                      <a:lnTo>
                        <a:pt x="153" y="523"/>
                      </a:lnTo>
                      <a:lnTo>
                        <a:pt x="161" y="523"/>
                      </a:lnTo>
                      <a:lnTo>
                        <a:pt x="168" y="523"/>
                      </a:lnTo>
                      <a:lnTo>
                        <a:pt x="177" y="523"/>
                      </a:lnTo>
                      <a:lnTo>
                        <a:pt x="187" y="515"/>
                      </a:lnTo>
                      <a:lnTo>
                        <a:pt x="194" y="508"/>
                      </a:lnTo>
                      <a:lnTo>
                        <a:pt x="194" y="501"/>
                      </a:lnTo>
                      <a:lnTo>
                        <a:pt x="194" y="495"/>
                      </a:lnTo>
                      <a:lnTo>
                        <a:pt x="194" y="487"/>
                      </a:lnTo>
                      <a:lnTo>
                        <a:pt x="194" y="371"/>
                      </a:lnTo>
                      <a:lnTo>
                        <a:pt x="194" y="218"/>
                      </a:lnTo>
                      <a:lnTo>
                        <a:pt x="194" y="355"/>
                      </a:lnTo>
                      <a:lnTo>
                        <a:pt x="203" y="350"/>
                      </a:lnTo>
                      <a:lnTo>
                        <a:pt x="211" y="350"/>
                      </a:lnTo>
                      <a:lnTo>
                        <a:pt x="211" y="342"/>
                      </a:lnTo>
                      <a:lnTo>
                        <a:pt x="220" y="334"/>
                      </a:lnTo>
                      <a:lnTo>
                        <a:pt x="227" y="326"/>
                      </a:lnTo>
                      <a:lnTo>
                        <a:pt x="236" y="320"/>
                      </a:lnTo>
                      <a:lnTo>
                        <a:pt x="246" y="314"/>
                      </a:lnTo>
                      <a:lnTo>
                        <a:pt x="246" y="306"/>
                      </a:lnTo>
                      <a:lnTo>
                        <a:pt x="246" y="291"/>
                      </a:lnTo>
                      <a:lnTo>
                        <a:pt x="246" y="197"/>
                      </a:lnTo>
                      <a:lnTo>
                        <a:pt x="246" y="189"/>
                      </a:lnTo>
                      <a:lnTo>
                        <a:pt x="246" y="182"/>
                      </a:lnTo>
                      <a:lnTo>
                        <a:pt x="246" y="174"/>
                      </a:lnTo>
                      <a:lnTo>
                        <a:pt x="246" y="169"/>
                      </a:lnTo>
                      <a:lnTo>
                        <a:pt x="236" y="161"/>
                      </a:lnTo>
                      <a:lnTo>
                        <a:pt x="227" y="161"/>
                      </a:lnTo>
                      <a:lnTo>
                        <a:pt x="220" y="153"/>
                      </a:lnTo>
                      <a:lnTo>
                        <a:pt x="203" y="145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grpSp>
              <p:nvGrpSpPr>
                <p:cNvPr id="124" name="Group 410"/>
                <p:cNvGrpSpPr>
                  <a:grpSpLocks/>
                </p:cNvGrpSpPr>
                <p:nvPr/>
              </p:nvGrpSpPr>
              <p:grpSpPr bwMode="auto">
                <a:xfrm>
                  <a:off x="3909" y="1430"/>
                  <a:ext cx="123" cy="262"/>
                  <a:chOff x="3909" y="1430"/>
                  <a:chExt cx="123" cy="262"/>
                </a:xfrm>
              </p:grpSpPr>
              <p:sp>
                <p:nvSpPr>
                  <p:cNvPr id="125" name="Freeform 411"/>
                  <p:cNvSpPr>
                    <a:spLocks/>
                  </p:cNvSpPr>
                  <p:nvPr/>
                </p:nvSpPr>
                <p:spPr bwMode="auto">
                  <a:xfrm>
                    <a:off x="3909" y="1430"/>
                    <a:ext cx="123" cy="262"/>
                  </a:xfrm>
                  <a:custGeom>
                    <a:avLst/>
                    <a:gdLst>
                      <a:gd name="T0" fmla="*/ 1 w 246"/>
                      <a:gd name="T1" fmla="*/ 1 h 523"/>
                      <a:gd name="T2" fmla="*/ 1 w 246"/>
                      <a:gd name="T3" fmla="*/ 1 h 523"/>
                      <a:gd name="T4" fmla="*/ 1 w 246"/>
                      <a:gd name="T5" fmla="*/ 1 h 523"/>
                      <a:gd name="T6" fmla="*/ 1 w 246"/>
                      <a:gd name="T7" fmla="*/ 1 h 523"/>
                      <a:gd name="T8" fmla="*/ 1 w 246"/>
                      <a:gd name="T9" fmla="*/ 1 h 523"/>
                      <a:gd name="T10" fmla="*/ 1 w 246"/>
                      <a:gd name="T11" fmla="*/ 1 h 523"/>
                      <a:gd name="T12" fmla="*/ 1 w 246"/>
                      <a:gd name="T13" fmla="*/ 1 h 523"/>
                      <a:gd name="T14" fmla="*/ 1 w 246"/>
                      <a:gd name="T15" fmla="*/ 1 h 523"/>
                      <a:gd name="T16" fmla="*/ 1 w 246"/>
                      <a:gd name="T17" fmla="*/ 1 h 523"/>
                      <a:gd name="T18" fmla="*/ 1 w 246"/>
                      <a:gd name="T19" fmla="*/ 1 h 523"/>
                      <a:gd name="T20" fmla="*/ 1 w 246"/>
                      <a:gd name="T21" fmla="*/ 1 h 523"/>
                      <a:gd name="T22" fmla="*/ 1 w 246"/>
                      <a:gd name="T23" fmla="*/ 1 h 523"/>
                      <a:gd name="T24" fmla="*/ 1 w 246"/>
                      <a:gd name="T25" fmla="*/ 0 h 523"/>
                      <a:gd name="T26" fmla="*/ 1 w 246"/>
                      <a:gd name="T27" fmla="*/ 1 h 523"/>
                      <a:gd name="T28" fmla="*/ 1 w 246"/>
                      <a:gd name="T29" fmla="*/ 1 h 523"/>
                      <a:gd name="T30" fmla="*/ 1 w 246"/>
                      <a:gd name="T31" fmla="*/ 1 h 523"/>
                      <a:gd name="T32" fmla="*/ 1 w 246"/>
                      <a:gd name="T33" fmla="*/ 1 h 523"/>
                      <a:gd name="T34" fmla="*/ 1 w 246"/>
                      <a:gd name="T35" fmla="*/ 1 h 523"/>
                      <a:gd name="T36" fmla="*/ 1 w 246"/>
                      <a:gd name="T37" fmla="*/ 1 h 523"/>
                      <a:gd name="T38" fmla="*/ 1 w 246"/>
                      <a:gd name="T39" fmla="*/ 1 h 523"/>
                      <a:gd name="T40" fmla="*/ 1 w 246"/>
                      <a:gd name="T41" fmla="*/ 1 h 523"/>
                      <a:gd name="T42" fmla="*/ 1 w 246"/>
                      <a:gd name="T43" fmla="*/ 1 h 523"/>
                      <a:gd name="T44" fmla="*/ 1 w 246"/>
                      <a:gd name="T45" fmla="*/ 1 h 523"/>
                      <a:gd name="T46" fmla="*/ 1 w 246"/>
                      <a:gd name="T47" fmla="*/ 1 h 523"/>
                      <a:gd name="T48" fmla="*/ 1 w 246"/>
                      <a:gd name="T49" fmla="*/ 1 h 523"/>
                      <a:gd name="T50" fmla="*/ 1 w 246"/>
                      <a:gd name="T51" fmla="*/ 1 h 523"/>
                      <a:gd name="T52" fmla="*/ 1 w 246"/>
                      <a:gd name="T53" fmla="*/ 1 h 523"/>
                      <a:gd name="T54" fmla="*/ 0 w 246"/>
                      <a:gd name="T55" fmla="*/ 1 h 523"/>
                      <a:gd name="T56" fmla="*/ 0 w 246"/>
                      <a:gd name="T57" fmla="*/ 1 h 523"/>
                      <a:gd name="T58" fmla="*/ 1 w 246"/>
                      <a:gd name="T59" fmla="*/ 1 h 523"/>
                      <a:gd name="T60" fmla="*/ 1 w 246"/>
                      <a:gd name="T61" fmla="*/ 1 h 523"/>
                      <a:gd name="T62" fmla="*/ 1 w 246"/>
                      <a:gd name="T63" fmla="*/ 1 h 523"/>
                      <a:gd name="T64" fmla="*/ 1 w 246"/>
                      <a:gd name="T65" fmla="*/ 1 h 523"/>
                      <a:gd name="T66" fmla="*/ 1 w 246"/>
                      <a:gd name="T67" fmla="*/ 1 h 523"/>
                      <a:gd name="T68" fmla="*/ 1 w 246"/>
                      <a:gd name="T69" fmla="*/ 1 h 523"/>
                      <a:gd name="T70" fmla="*/ 1 w 246"/>
                      <a:gd name="T71" fmla="*/ 1 h 523"/>
                      <a:gd name="T72" fmla="*/ 1 w 246"/>
                      <a:gd name="T73" fmla="*/ 1 h 523"/>
                      <a:gd name="T74" fmla="*/ 1 w 246"/>
                      <a:gd name="T75" fmla="*/ 1 h 523"/>
                      <a:gd name="T76" fmla="*/ 1 w 246"/>
                      <a:gd name="T77" fmla="*/ 1 h 523"/>
                      <a:gd name="T78" fmla="*/ 1 w 246"/>
                      <a:gd name="T79" fmla="*/ 1 h 523"/>
                      <a:gd name="T80" fmla="*/ 1 w 246"/>
                      <a:gd name="T81" fmla="*/ 1 h 523"/>
                      <a:gd name="T82" fmla="*/ 1 w 246"/>
                      <a:gd name="T83" fmla="*/ 1 h 523"/>
                      <a:gd name="T84" fmla="*/ 1 w 246"/>
                      <a:gd name="T85" fmla="*/ 1 h 523"/>
                      <a:gd name="T86" fmla="*/ 1 w 246"/>
                      <a:gd name="T87" fmla="*/ 1 h 523"/>
                      <a:gd name="T88" fmla="*/ 1 w 246"/>
                      <a:gd name="T89" fmla="*/ 1 h 523"/>
                      <a:gd name="T90" fmla="*/ 1 w 246"/>
                      <a:gd name="T91" fmla="*/ 1 h 523"/>
                      <a:gd name="T92" fmla="*/ 1 w 246"/>
                      <a:gd name="T93" fmla="*/ 1 h 523"/>
                      <a:gd name="T94" fmla="*/ 1 w 246"/>
                      <a:gd name="T95" fmla="*/ 1 h 523"/>
                      <a:gd name="T96" fmla="*/ 1 w 246"/>
                      <a:gd name="T97" fmla="*/ 1 h 523"/>
                      <a:gd name="T98" fmla="*/ 1 w 246"/>
                      <a:gd name="T99" fmla="*/ 1 h 523"/>
                      <a:gd name="T100" fmla="*/ 1 w 246"/>
                      <a:gd name="T101" fmla="*/ 1 h 523"/>
                      <a:gd name="T102" fmla="*/ 1 w 246"/>
                      <a:gd name="T103" fmla="*/ 1 h 523"/>
                      <a:gd name="T104" fmla="*/ 1 w 246"/>
                      <a:gd name="T105" fmla="*/ 1 h 523"/>
                      <a:gd name="T106" fmla="*/ 1 w 246"/>
                      <a:gd name="T107" fmla="*/ 1 h 523"/>
                      <a:gd name="T108" fmla="*/ 1 w 246"/>
                      <a:gd name="T109" fmla="*/ 1 h 523"/>
                      <a:gd name="T110" fmla="*/ 1 w 246"/>
                      <a:gd name="T111" fmla="*/ 1 h 523"/>
                      <a:gd name="T112" fmla="*/ 1 w 246"/>
                      <a:gd name="T113" fmla="*/ 1 h 523"/>
                      <a:gd name="T114" fmla="*/ 1 w 246"/>
                      <a:gd name="T115" fmla="*/ 1 h 523"/>
                      <a:gd name="T116" fmla="*/ 1 w 246"/>
                      <a:gd name="T117" fmla="*/ 1 h 523"/>
                      <a:gd name="T118" fmla="*/ 1 w 246"/>
                      <a:gd name="T119" fmla="*/ 1 h 523"/>
                      <a:gd name="T120" fmla="*/ 1 w 246"/>
                      <a:gd name="T121" fmla="*/ 1 h 523"/>
                      <a:gd name="T122" fmla="*/ 1 w 246"/>
                      <a:gd name="T123" fmla="*/ 1 h 523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</a:gdLst>
                    <a:ahLst/>
                    <a:cxnLst>
                      <a:cxn ang="T124">
                        <a:pos x="T0" y="T1"/>
                      </a:cxn>
                      <a:cxn ang="T125">
                        <a:pos x="T2" y="T3"/>
                      </a:cxn>
                      <a:cxn ang="T126">
                        <a:pos x="T4" y="T5"/>
                      </a:cxn>
                      <a:cxn ang="T127">
                        <a:pos x="T6" y="T7"/>
                      </a:cxn>
                      <a:cxn ang="T128">
                        <a:pos x="T8" y="T9"/>
                      </a:cxn>
                      <a:cxn ang="T129">
                        <a:pos x="T10" y="T11"/>
                      </a:cxn>
                      <a:cxn ang="T130">
                        <a:pos x="T12" y="T13"/>
                      </a:cxn>
                      <a:cxn ang="T131">
                        <a:pos x="T14" y="T15"/>
                      </a:cxn>
                      <a:cxn ang="T132">
                        <a:pos x="T16" y="T17"/>
                      </a:cxn>
                      <a:cxn ang="T133">
                        <a:pos x="T18" y="T19"/>
                      </a:cxn>
                      <a:cxn ang="T134">
                        <a:pos x="T20" y="T21"/>
                      </a:cxn>
                      <a:cxn ang="T135">
                        <a:pos x="T22" y="T23"/>
                      </a:cxn>
                      <a:cxn ang="T136">
                        <a:pos x="T24" y="T25"/>
                      </a:cxn>
                      <a:cxn ang="T137">
                        <a:pos x="T26" y="T27"/>
                      </a:cxn>
                      <a:cxn ang="T138">
                        <a:pos x="T28" y="T29"/>
                      </a:cxn>
                      <a:cxn ang="T139">
                        <a:pos x="T30" y="T31"/>
                      </a:cxn>
                      <a:cxn ang="T140">
                        <a:pos x="T32" y="T33"/>
                      </a:cxn>
                      <a:cxn ang="T141">
                        <a:pos x="T34" y="T35"/>
                      </a:cxn>
                      <a:cxn ang="T142">
                        <a:pos x="T36" y="T37"/>
                      </a:cxn>
                      <a:cxn ang="T143">
                        <a:pos x="T38" y="T39"/>
                      </a:cxn>
                      <a:cxn ang="T144">
                        <a:pos x="T40" y="T41"/>
                      </a:cxn>
                      <a:cxn ang="T145">
                        <a:pos x="T42" y="T43"/>
                      </a:cxn>
                      <a:cxn ang="T146">
                        <a:pos x="T44" y="T45"/>
                      </a:cxn>
                      <a:cxn ang="T147">
                        <a:pos x="T46" y="T47"/>
                      </a:cxn>
                      <a:cxn ang="T148">
                        <a:pos x="T48" y="T49"/>
                      </a:cxn>
                      <a:cxn ang="T149">
                        <a:pos x="T50" y="T51"/>
                      </a:cxn>
                      <a:cxn ang="T150">
                        <a:pos x="T52" y="T53"/>
                      </a:cxn>
                      <a:cxn ang="T151">
                        <a:pos x="T54" y="T55"/>
                      </a:cxn>
                      <a:cxn ang="T152">
                        <a:pos x="T56" y="T57"/>
                      </a:cxn>
                      <a:cxn ang="T153">
                        <a:pos x="T58" y="T59"/>
                      </a:cxn>
                      <a:cxn ang="T154">
                        <a:pos x="T60" y="T61"/>
                      </a:cxn>
                      <a:cxn ang="T155">
                        <a:pos x="T62" y="T63"/>
                      </a:cxn>
                      <a:cxn ang="T156">
                        <a:pos x="T64" y="T65"/>
                      </a:cxn>
                      <a:cxn ang="T157">
                        <a:pos x="T66" y="T67"/>
                      </a:cxn>
                      <a:cxn ang="T158">
                        <a:pos x="T68" y="T69"/>
                      </a:cxn>
                      <a:cxn ang="T159">
                        <a:pos x="T70" y="T71"/>
                      </a:cxn>
                      <a:cxn ang="T160">
                        <a:pos x="T72" y="T73"/>
                      </a:cxn>
                      <a:cxn ang="T161">
                        <a:pos x="T74" y="T75"/>
                      </a:cxn>
                      <a:cxn ang="T162">
                        <a:pos x="T76" y="T77"/>
                      </a:cxn>
                      <a:cxn ang="T163">
                        <a:pos x="T78" y="T79"/>
                      </a:cxn>
                      <a:cxn ang="T164">
                        <a:pos x="T80" y="T81"/>
                      </a:cxn>
                      <a:cxn ang="T165">
                        <a:pos x="T82" y="T83"/>
                      </a:cxn>
                      <a:cxn ang="T166">
                        <a:pos x="T84" y="T85"/>
                      </a:cxn>
                      <a:cxn ang="T167">
                        <a:pos x="T86" y="T87"/>
                      </a:cxn>
                      <a:cxn ang="T168">
                        <a:pos x="T88" y="T89"/>
                      </a:cxn>
                      <a:cxn ang="T169">
                        <a:pos x="T90" y="T91"/>
                      </a:cxn>
                      <a:cxn ang="T170">
                        <a:pos x="T92" y="T93"/>
                      </a:cxn>
                      <a:cxn ang="T171">
                        <a:pos x="T94" y="T95"/>
                      </a:cxn>
                      <a:cxn ang="T172">
                        <a:pos x="T96" y="T97"/>
                      </a:cxn>
                      <a:cxn ang="T173">
                        <a:pos x="T98" y="T99"/>
                      </a:cxn>
                      <a:cxn ang="T174">
                        <a:pos x="T100" y="T101"/>
                      </a:cxn>
                      <a:cxn ang="T175">
                        <a:pos x="T102" y="T103"/>
                      </a:cxn>
                      <a:cxn ang="T176">
                        <a:pos x="T104" y="T105"/>
                      </a:cxn>
                      <a:cxn ang="T177">
                        <a:pos x="T106" y="T107"/>
                      </a:cxn>
                      <a:cxn ang="T178">
                        <a:pos x="T108" y="T109"/>
                      </a:cxn>
                      <a:cxn ang="T179">
                        <a:pos x="T110" y="T111"/>
                      </a:cxn>
                      <a:cxn ang="T180">
                        <a:pos x="T112" y="T113"/>
                      </a:cxn>
                      <a:cxn ang="T181">
                        <a:pos x="T114" y="T115"/>
                      </a:cxn>
                      <a:cxn ang="T182">
                        <a:pos x="T116" y="T117"/>
                      </a:cxn>
                      <a:cxn ang="T183">
                        <a:pos x="T118" y="T119"/>
                      </a:cxn>
                      <a:cxn ang="T184">
                        <a:pos x="T120" y="T121"/>
                      </a:cxn>
                      <a:cxn ang="T185">
                        <a:pos x="T122" y="T123"/>
                      </a:cxn>
                    </a:cxnLst>
                    <a:rect l="0" t="0" r="r" b="b"/>
                    <a:pathLst>
                      <a:path w="246" h="523">
                        <a:moveTo>
                          <a:pt x="203" y="145"/>
                        </a:moveTo>
                        <a:lnTo>
                          <a:pt x="203" y="145"/>
                        </a:lnTo>
                        <a:lnTo>
                          <a:pt x="194" y="145"/>
                        </a:lnTo>
                        <a:lnTo>
                          <a:pt x="187" y="139"/>
                        </a:lnTo>
                        <a:lnTo>
                          <a:pt x="177" y="139"/>
                        </a:lnTo>
                        <a:lnTo>
                          <a:pt x="168" y="132"/>
                        </a:lnTo>
                        <a:lnTo>
                          <a:pt x="161" y="124"/>
                        </a:lnTo>
                        <a:lnTo>
                          <a:pt x="161" y="116"/>
                        </a:lnTo>
                        <a:lnTo>
                          <a:pt x="161" y="108"/>
                        </a:lnTo>
                        <a:lnTo>
                          <a:pt x="168" y="108"/>
                        </a:lnTo>
                        <a:lnTo>
                          <a:pt x="177" y="102"/>
                        </a:lnTo>
                        <a:lnTo>
                          <a:pt x="177" y="96"/>
                        </a:lnTo>
                        <a:lnTo>
                          <a:pt x="187" y="88"/>
                        </a:lnTo>
                        <a:lnTo>
                          <a:pt x="187" y="80"/>
                        </a:lnTo>
                        <a:lnTo>
                          <a:pt x="187" y="73"/>
                        </a:lnTo>
                        <a:lnTo>
                          <a:pt x="187" y="65"/>
                        </a:lnTo>
                        <a:lnTo>
                          <a:pt x="187" y="51"/>
                        </a:lnTo>
                        <a:lnTo>
                          <a:pt x="187" y="45"/>
                        </a:lnTo>
                        <a:lnTo>
                          <a:pt x="187" y="37"/>
                        </a:lnTo>
                        <a:lnTo>
                          <a:pt x="177" y="29"/>
                        </a:lnTo>
                        <a:lnTo>
                          <a:pt x="168" y="23"/>
                        </a:lnTo>
                        <a:lnTo>
                          <a:pt x="161" y="16"/>
                        </a:lnTo>
                        <a:lnTo>
                          <a:pt x="153" y="8"/>
                        </a:lnTo>
                        <a:lnTo>
                          <a:pt x="144" y="8"/>
                        </a:lnTo>
                        <a:lnTo>
                          <a:pt x="135" y="0"/>
                        </a:lnTo>
                        <a:lnTo>
                          <a:pt x="126" y="0"/>
                        </a:lnTo>
                        <a:lnTo>
                          <a:pt x="120" y="0"/>
                        </a:lnTo>
                        <a:lnTo>
                          <a:pt x="102" y="8"/>
                        </a:lnTo>
                        <a:lnTo>
                          <a:pt x="93" y="8"/>
                        </a:lnTo>
                        <a:lnTo>
                          <a:pt x="85" y="16"/>
                        </a:lnTo>
                        <a:lnTo>
                          <a:pt x="78" y="23"/>
                        </a:lnTo>
                        <a:lnTo>
                          <a:pt x="78" y="29"/>
                        </a:lnTo>
                        <a:lnTo>
                          <a:pt x="69" y="37"/>
                        </a:lnTo>
                        <a:lnTo>
                          <a:pt x="69" y="45"/>
                        </a:lnTo>
                        <a:lnTo>
                          <a:pt x="59" y="51"/>
                        </a:lnTo>
                        <a:lnTo>
                          <a:pt x="59" y="65"/>
                        </a:lnTo>
                        <a:lnTo>
                          <a:pt x="59" y="73"/>
                        </a:lnTo>
                        <a:lnTo>
                          <a:pt x="69" y="80"/>
                        </a:lnTo>
                        <a:lnTo>
                          <a:pt x="69" y="88"/>
                        </a:lnTo>
                        <a:lnTo>
                          <a:pt x="69" y="96"/>
                        </a:lnTo>
                        <a:lnTo>
                          <a:pt x="78" y="102"/>
                        </a:lnTo>
                        <a:lnTo>
                          <a:pt x="85" y="108"/>
                        </a:lnTo>
                        <a:lnTo>
                          <a:pt x="85" y="116"/>
                        </a:lnTo>
                        <a:lnTo>
                          <a:pt x="85" y="124"/>
                        </a:lnTo>
                        <a:lnTo>
                          <a:pt x="85" y="132"/>
                        </a:lnTo>
                        <a:lnTo>
                          <a:pt x="78" y="139"/>
                        </a:lnTo>
                        <a:lnTo>
                          <a:pt x="69" y="139"/>
                        </a:lnTo>
                        <a:lnTo>
                          <a:pt x="59" y="145"/>
                        </a:lnTo>
                        <a:lnTo>
                          <a:pt x="52" y="145"/>
                        </a:lnTo>
                        <a:lnTo>
                          <a:pt x="35" y="153"/>
                        </a:lnTo>
                        <a:lnTo>
                          <a:pt x="26" y="161"/>
                        </a:lnTo>
                        <a:lnTo>
                          <a:pt x="17" y="161"/>
                        </a:lnTo>
                        <a:lnTo>
                          <a:pt x="10" y="169"/>
                        </a:lnTo>
                        <a:lnTo>
                          <a:pt x="10" y="174"/>
                        </a:lnTo>
                        <a:lnTo>
                          <a:pt x="0" y="182"/>
                        </a:lnTo>
                        <a:lnTo>
                          <a:pt x="0" y="189"/>
                        </a:lnTo>
                        <a:lnTo>
                          <a:pt x="0" y="197"/>
                        </a:lnTo>
                        <a:lnTo>
                          <a:pt x="0" y="291"/>
                        </a:lnTo>
                        <a:lnTo>
                          <a:pt x="10" y="306"/>
                        </a:lnTo>
                        <a:lnTo>
                          <a:pt x="10" y="314"/>
                        </a:lnTo>
                        <a:lnTo>
                          <a:pt x="17" y="320"/>
                        </a:lnTo>
                        <a:lnTo>
                          <a:pt x="17" y="334"/>
                        </a:lnTo>
                        <a:lnTo>
                          <a:pt x="26" y="334"/>
                        </a:lnTo>
                        <a:lnTo>
                          <a:pt x="35" y="342"/>
                        </a:lnTo>
                        <a:lnTo>
                          <a:pt x="43" y="350"/>
                        </a:lnTo>
                        <a:lnTo>
                          <a:pt x="52" y="350"/>
                        </a:lnTo>
                        <a:lnTo>
                          <a:pt x="52" y="355"/>
                        </a:lnTo>
                        <a:lnTo>
                          <a:pt x="52" y="218"/>
                        </a:lnTo>
                        <a:lnTo>
                          <a:pt x="52" y="371"/>
                        </a:lnTo>
                        <a:lnTo>
                          <a:pt x="52" y="487"/>
                        </a:lnTo>
                        <a:lnTo>
                          <a:pt x="52" y="495"/>
                        </a:lnTo>
                        <a:lnTo>
                          <a:pt x="52" y="501"/>
                        </a:lnTo>
                        <a:lnTo>
                          <a:pt x="59" y="508"/>
                        </a:lnTo>
                        <a:lnTo>
                          <a:pt x="59" y="515"/>
                        </a:lnTo>
                        <a:lnTo>
                          <a:pt x="69" y="515"/>
                        </a:lnTo>
                        <a:lnTo>
                          <a:pt x="69" y="523"/>
                        </a:lnTo>
                        <a:lnTo>
                          <a:pt x="78" y="523"/>
                        </a:lnTo>
                        <a:lnTo>
                          <a:pt x="85" y="523"/>
                        </a:lnTo>
                        <a:lnTo>
                          <a:pt x="93" y="523"/>
                        </a:lnTo>
                        <a:lnTo>
                          <a:pt x="102" y="523"/>
                        </a:lnTo>
                        <a:lnTo>
                          <a:pt x="111" y="515"/>
                        </a:lnTo>
                        <a:lnTo>
                          <a:pt x="120" y="508"/>
                        </a:lnTo>
                        <a:lnTo>
                          <a:pt x="126" y="501"/>
                        </a:lnTo>
                        <a:lnTo>
                          <a:pt x="126" y="495"/>
                        </a:lnTo>
                        <a:lnTo>
                          <a:pt x="126" y="487"/>
                        </a:lnTo>
                        <a:lnTo>
                          <a:pt x="126" y="291"/>
                        </a:lnTo>
                        <a:lnTo>
                          <a:pt x="126" y="487"/>
                        </a:lnTo>
                        <a:lnTo>
                          <a:pt x="126" y="495"/>
                        </a:lnTo>
                        <a:lnTo>
                          <a:pt x="126" y="501"/>
                        </a:lnTo>
                        <a:lnTo>
                          <a:pt x="126" y="508"/>
                        </a:lnTo>
                        <a:lnTo>
                          <a:pt x="135" y="508"/>
                        </a:lnTo>
                        <a:lnTo>
                          <a:pt x="135" y="515"/>
                        </a:lnTo>
                        <a:lnTo>
                          <a:pt x="144" y="515"/>
                        </a:lnTo>
                        <a:lnTo>
                          <a:pt x="144" y="523"/>
                        </a:lnTo>
                        <a:lnTo>
                          <a:pt x="153" y="523"/>
                        </a:lnTo>
                        <a:lnTo>
                          <a:pt x="161" y="523"/>
                        </a:lnTo>
                        <a:lnTo>
                          <a:pt x="168" y="523"/>
                        </a:lnTo>
                        <a:lnTo>
                          <a:pt x="177" y="523"/>
                        </a:lnTo>
                        <a:lnTo>
                          <a:pt x="187" y="515"/>
                        </a:lnTo>
                        <a:lnTo>
                          <a:pt x="194" y="508"/>
                        </a:lnTo>
                        <a:lnTo>
                          <a:pt x="194" y="501"/>
                        </a:lnTo>
                        <a:lnTo>
                          <a:pt x="194" y="495"/>
                        </a:lnTo>
                        <a:lnTo>
                          <a:pt x="194" y="487"/>
                        </a:lnTo>
                        <a:lnTo>
                          <a:pt x="194" y="371"/>
                        </a:lnTo>
                        <a:lnTo>
                          <a:pt x="194" y="218"/>
                        </a:lnTo>
                        <a:lnTo>
                          <a:pt x="194" y="355"/>
                        </a:lnTo>
                        <a:lnTo>
                          <a:pt x="203" y="350"/>
                        </a:lnTo>
                        <a:lnTo>
                          <a:pt x="211" y="350"/>
                        </a:lnTo>
                        <a:lnTo>
                          <a:pt x="211" y="342"/>
                        </a:lnTo>
                        <a:lnTo>
                          <a:pt x="220" y="334"/>
                        </a:lnTo>
                        <a:lnTo>
                          <a:pt x="227" y="326"/>
                        </a:lnTo>
                        <a:lnTo>
                          <a:pt x="236" y="320"/>
                        </a:lnTo>
                        <a:lnTo>
                          <a:pt x="246" y="314"/>
                        </a:lnTo>
                        <a:lnTo>
                          <a:pt x="246" y="306"/>
                        </a:lnTo>
                        <a:lnTo>
                          <a:pt x="246" y="291"/>
                        </a:lnTo>
                        <a:lnTo>
                          <a:pt x="246" y="197"/>
                        </a:lnTo>
                        <a:lnTo>
                          <a:pt x="246" y="189"/>
                        </a:lnTo>
                        <a:lnTo>
                          <a:pt x="246" y="182"/>
                        </a:lnTo>
                        <a:lnTo>
                          <a:pt x="246" y="174"/>
                        </a:lnTo>
                        <a:lnTo>
                          <a:pt x="246" y="169"/>
                        </a:lnTo>
                        <a:lnTo>
                          <a:pt x="236" y="161"/>
                        </a:lnTo>
                        <a:lnTo>
                          <a:pt x="227" y="161"/>
                        </a:lnTo>
                        <a:lnTo>
                          <a:pt x="220" y="153"/>
                        </a:lnTo>
                        <a:lnTo>
                          <a:pt x="203" y="145"/>
                        </a:lnTo>
                        <a:close/>
                      </a:path>
                    </a:pathLst>
                  </a:custGeom>
                  <a:solidFill>
                    <a:srgbClr val="3333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s-CO"/>
                  </a:p>
                </p:txBody>
              </p:sp>
              <p:sp>
                <p:nvSpPr>
                  <p:cNvPr id="126" name="Freeform 412"/>
                  <p:cNvSpPr>
                    <a:spLocks/>
                  </p:cNvSpPr>
                  <p:nvPr/>
                </p:nvSpPr>
                <p:spPr bwMode="auto">
                  <a:xfrm>
                    <a:off x="3909" y="1430"/>
                    <a:ext cx="123" cy="262"/>
                  </a:xfrm>
                  <a:custGeom>
                    <a:avLst/>
                    <a:gdLst>
                      <a:gd name="T0" fmla="*/ 1 w 246"/>
                      <a:gd name="T1" fmla="*/ 1 h 523"/>
                      <a:gd name="T2" fmla="*/ 1 w 246"/>
                      <a:gd name="T3" fmla="*/ 1 h 523"/>
                      <a:gd name="T4" fmla="*/ 1 w 246"/>
                      <a:gd name="T5" fmla="*/ 1 h 523"/>
                      <a:gd name="T6" fmla="*/ 1 w 246"/>
                      <a:gd name="T7" fmla="*/ 1 h 523"/>
                      <a:gd name="T8" fmla="*/ 1 w 246"/>
                      <a:gd name="T9" fmla="*/ 1 h 523"/>
                      <a:gd name="T10" fmla="*/ 1 w 246"/>
                      <a:gd name="T11" fmla="*/ 1 h 523"/>
                      <a:gd name="T12" fmla="*/ 1 w 246"/>
                      <a:gd name="T13" fmla="*/ 1 h 523"/>
                      <a:gd name="T14" fmla="*/ 1 w 246"/>
                      <a:gd name="T15" fmla="*/ 1 h 523"/>
                      <a:gd name="T16" fmla="*/ 1 w 246"/>
                      <a:gd name="T17" fmla="*/ 1 h 523"/>
                      <a:gd name="T18" fmla="*/ 1 w 246"/>
                      <a:gd name="T19" fmla="*/ 1 h 523"/>
                      <a:gd name="T20" fmla="*/ 1 w 246"/>
                      <a:gd name="T21" fmla="*/ 1 h 523"/>
                      <a:gd name="T22" fmla="*/ 1 w 246"/>
                      <a:gd name="T23" fmla="*/ 1 h 523"/>
                      <a:gd name="T24" fmla="*/ 1 w 246"/>
                      <a:gd name="T25" fmla="*/ 0 h 523"/>
                      <a:gd name="T26" fmla="*/ 1 w 246"/>
                      <a:gd name="T27" fmla="*/ 1 h 523"/>
                      <a:gd name="T28" fmla="*/ 1 w 246"/>
                      <a:gd name="T29" fmla="*/ 1 h 523"/>
                      <a:gd name="T30" fmla="*/ 1 w 246"/>
                      <a:gd name="T31" fmla="*/ 1 h 523"/>
                      <a:gd name="T32" fmla="*/ 1 w 246"/>
                      <a:gd name="T33" fmla="*/ 1 h 523"/>
                      <a:gd name="T34" fmla="*/ 1 w 246"/>
                      <a:gd name="T35" fmla="*/ 1 h 523"/>
                      <a:gd name="T36" fmla="*/ 1 w 246"/>
                      <a:gd name="T37" fmla="*/ 1 h 523"/>
                      <a:gd name="T38" fmla="*/ 1 w 246"/>
                      <a:gd name="T39" fmla="*/ 1 h 523"/>
                      <a:gd name="T40" fmla="*/ 1 w 246"/>
                      <a:gd name="T41" fmla="*/ 1 h 523"/>
                      <a:gd name="T42" fmla="*/ 1 w 246"/>
                      <a:gd name="T43" fmla="*/ 1 h 523"/>
                      <a:gd name="T44" fmla="*/ 1 w 246"/>
                      <a:gd name="T45" fmla="*/ 1 h 523"/>
                      <a:gd name="T46" fmla="*/ 1 w 246"/>
                      <a:gd name="T47" fmla="*/ 1 h 523"/>
                      <a:gd name="T48" fmla="*/ 1 w 246"/>
                      <a:gd name="T49" fmla="*/ 1 h 523"/>
                      <a:gd name="T50" fmla="*/ 1 w 246"/>
                      <a:gd name="T51" fmla="*/ 1 h 523"/>
                      <a:gd name="T52" fmla="*/ 1 w 246"/>
                      <a:gd name="T53" fmla="*/ 1 h 523"/>
                      <a:gd name="T54" fmla="*/ 0 w 246"/>
                      <a:gd name="T55" fmla="*/ 1 h 523"/>
                      <a:gd name="T56" fmla="*/ 0 w 246"/>
                      <a:gd name="T57" fmla="*/ 1 h 523"/>
                      <a:gd name="T58" fmla="*/ 1 w 246"/>
                      <a:gd name="T59" fmla="*/ 1 h 523"/>
                      <a:gd name="T60" fmla="*/ 1 w 246"/>
                      <a:gd name="T61" fmla="*/ 1 h 523"/>
                      <a:gd name="T62" fmla="*/ 1 w 246"/>
                      <a:gd name="T63" fmla="*/ 1 h 523"/>
                      <a:gd name="T64" fmla="*/ 1 w 246"/>
                      <a:gd name="T65" fmla="*/ 1 h 523"/>
                      <a:gd name="T66" fmla="*/ 1 w 246"/>
                      <a:gd name="T67" fmla="*/ 1 h 523"/>
                      <a:gd name="T68" fmla="*/ 1 w 246"/>
                      <a:gd name="T69" fmla="*/ 1 h 523"/>
                      <a:gd name="T70" fmla="*/ 1 w 246"/>
                      <a:gd name="T71" fmla="*/ 1 h 523"/>
                      <a:gd name="T72" fmla="*/ 1 w 246"/>
                      <a:gd name="T73" fmla="*/ 1 h 523"/>
                      <a:gd name="T74" fmla="*/ 1 w 246"/>
                      <a:gd name="T75" fmla="*/ 1 h 523"/>
                      <a:gd name="T76" fmla="*/ 1 w 246"/>
                      <a:gd name="T77" fmla="*/ 1 h 523"/>
                      <a:gd name="T78" fmla="*/ 1 w 246"/>
                      <a:gd name="T79" fmla="*/ 1 h 523"/>
                      <a:gd name="T80" fmla="*/ 1 w 246"/>
                      <a:gd name="T81" fmla="*/ 1 h 523"/>
                      <a:gd name="T82" fmla="*/ 1 w 246"/>
                      <a:gd name="T83" fmla="*/ 1 h 523"/>
                      <a:gd name="T84" fmla="*/ 1 w 246"/>
                      <a:gd name="T85" fmla="*/ 1 h 523"/>
                      <a:gd name="T86" fmla="*/ 1 w 246"/>
                      <a:gd name="T87" fmla="*/ 1 h 523"/>
                      <a:gd name="T88" fmla="*/ 1 w 246"/>
                      <a:gd name="T89" fmla="*/ 1 h 523"/>
                      <a:gd name="T90" fmla="*/ 1 w 246"/>
                      <a:gd name="T91" fmla="*/ 1 h 523"/>
                      <a:gd name="T92" fmla="*/ 1 w 246"/>
                      <a:gd name="T93" fmla="*/ 1 h 523"/>
                      <a:gd name="T94" fmla="*/ 1 w 246"/>
                      <a:gd name="T95" fmla="*/ 1 h 523"/>
                      <a:gd name="T96" fmla="*/ 1 w 246"/>
                      <a:gd name="T97" fmla="*/ 1 h 523"/>
                      <a:gd name="T98" fmla="*/ 1 w 246"/>
                      <a:gd name="T99" fmla="*/ 1 h 523"/>
                      <a:gd name="T100" fmla="*/ 1 w 246"/>
                      <a:gd name="T101" fmla="*/ 1 h 523"/>
                      <a:gd name="T102" fmla="*/ 1 w 246"/>
                      <a:gd name="T103" fmla="*/ 1 h 523"/>
                      <a:gd name="T104" fmla="*/ 1 w 246"/>
                      <a:gd name="T105" fmla="*/ 1 h 523"/>
                      <a:gd name="T106" fmla="*/ 1 w 246"/>
                      <a:gd name="T107" fmla="*/ 1 h 523"/>
                      <a:gd name="T108" fmla="*/ 1 w 246"/>
                      <a:gd name="T109" fmla="*/ 1 h 523"/>
                      <a:gd name="T110" fmla="*/ 1 w 246"/>
                      <a:gd name="T111" fmla="*/ 1 h 523"/>
                      <a:gd name="T112" fmla="*/ 1 w 246"/>
                      <a:gd name="T113" fmla="*/ 1 h 523"/>
                      <a:gd name="T114" fmla="*/ 1 w 246"/>
                      <a:gd name="T115" fmla="*/ 1 h 523"/>
                      <a:gd name="T116" fmla="*/ 1 w 246"/>
                      <a:gd name="T117" fmla="*/ 1 h 523"/>
                      <a:gd name="T118" fmla="*/ 1 w 246"/>
                      <a:gd name="T119" fmla="*/ 1 h 523"/>
                      <a:gd name="T120" fmla="*/ 1 w 246"/>
                      <a:gd name="T121" fmla="*/ 1 h 523"/>
                      <a:gd name="T122" fmla="*/ 1 w 246"/>
                      <a:gd name="T123" fmla="*/ 1 h 523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</a:gdLst>
                    <a:ahLst/>
                    <a:cxnLst>
                      <a:cxn ang="T124">
                        <a:pos x="T0" y="T1"/>
                      </a:cxn>
                      <a:cxn ang="T125">
                        <a:pos x="T2" y="T3"/>
                      </a:cxn>
                      <a:cxn ang="T126">
                        <a:pos x="T4" y="T5"/>
                      </a:cxn>
                      <a:cxn ang="T127">
                        <a:pos x="T6" y="T7"/>
                      </a:cxn>
                      <a:cxn ang="T128">
                        <a:pos x="T8" y="T9"/>
                      </a:cxn>
                      <a:cxn ang="T129">
                        <a:pos x="T10" y="T11"/>
                      </a:cxn>
                      <a:cxn ang="T130">
                        <a:pos x="T12" y="T13"/>
                      </a:cxn>
                      <a:cxn ang="T131">
                        <a:pos x="T14" y="T15"/>
                      </a:cxn>
                      <a:cxn ang="T132">
                        <a:pos x="T16" y="T17"/>
                      </a:cxn>
                      <a:cxn ang="T133">
                        <a:pos x="T18" y="T19"/>
                      </a:cxn>
                      <a:cxn ang="T134">
                        <a:pos x="T20" y="T21"/>
                      </a:cxn>
                      <a:cxn ang="T135">
                        <a:pos x="T22" y="T23"/>
                      </a:cxn>
                      <a:cxn ang="T136">
                        <a:pos x="T24" y="T25"/>
                      </a:cxn>
                      <a:cxn ang="T137">
                        <a:pos x="T26" y="T27"/>
                      </a:cxn>
                      <a:cxn ang="T138">
                        <a:pos x="T28" y="T29"/>
                      </a:cxn>
                      <a:cxn ang="T139">
                        <a:pos x="T30" y="T31"/>
                      </a:cxn>
                      <a:cxn ang="T140">
                        <a:pos x="T32" y="T33"/>
                      </a:cxn>
                      <a:cxn ang="T141">
                        <a:pos x="T34" y="T35"/>
                      </a:cxn>
                      <a:cxn ang="T142">
                        <a:pos x="T36" y="T37"/>
                      </a:cxn>
                      <a:cxn ang="T143">
                        <a:pos x="T38" y="T39"/>
                      </a:cxn>
                      <a:cxn ang="T144">
                        <a:pos x="T40" y="T41"/>
                      </a:cxn>
                      <a:cxn ang="T145">
                        <a:pos x="T42" y="T43"/>
                      </a:cxn>
                      <a:cxn ang="T146">
                        <a:pos x="T44" y="T45"/>
                      </a:cxn>
                      <a:cxn ang="T147">
                        <a:pos x="T46" y="T47"/>
                      </a:cxn>
                      <a:cxn ang="T148">
                        <a:pos x="T48" y="T49"/>
                      </a:cxn>
                      <a:cxn ang="T149">
                        <a:pos x="T50" y="T51"/>
                      </a:cxn>
                      <a:cxn ang="T150">
                        <a:pos x="T52" y="T53"/>
                      </a:cxn>
                      <a:cxn ang="T151">
                        <a:pos x="T54" y="T55"/>
                      </a:cxn>
                      <a:cxn ang="T152">
                        <a:pos x="T56" y="T57"/>
                      </a:cxn>
                      <a:cxn ang="T153">
                        <a:pos x="T58" y="T59"/>
                      </a:cxn>
                      <a:cxn ang="T154">
                        <a:pos x="T60" y="T61"/>
                      </a:cxn>
                      <a:cxn ang="T155">
                        <a:pos x="T62" y="T63"/>
                      </a:cxn>
                      <a:cxn ang="T156">
                        <a:pos x="T64" y="T65"/>
                      </a:cxn>
                      <a:cxn ang="T157">
                        <a:pos x="T66" y="T67"/>
                      </a:cxn>
                      <a:cxn ang="T158">
                        <a:pos x="T68" y="T69"/>
                      </a:cxn>
                      <a:cxn ang="T159">
                        <a:pos x="T70" y="T71"/>
                      </a:cxn>
                      <a:cxn ang="T160">
                        <a:pos x="T72" y="T73"/>
                      </a:cxn>
                      <a:cxn ang="T161">
                        <a:pos x="T74" y="T75"/>
                      </a:cxn>
                      <a:cxn ang="T162">
                        <a:pos x="T76" y="T77"/>
                      </a:cxn>
                      <a:cxn ang="T163">
                        <a:pos x="T78" y="T79"/>
                      </a:cxn>
                      <a:cxn ang="T164">
                        <a:pos x="T80" y="T81"/>
                      </a:cxn>
                      <a:cxn ang="T165">
                        <a:pos x="T82" y="T83"/>
                      </a:cxn>
                      <a:cxn ang="T166">
                        <a:pos x="T84" y="T85"/>
                      </a:cxn>
                      <a:cxn ang="T167">
                        <a:pos x="T86" y="T87"/>
                      </a:cxn>
                      <a:cxn ang="T168">
                        <a:pos x="T88" y="T89"/>
                      </a:cxn>
                      <a:cxn ang="T169">
                        <a:pos x="T90" y="T91"/>
                      </a:cxn>
                      <a:cxn ang="T170">
                        <a:pos x="T92" y="T93"/>
                      </a:cxn>
                      <a:cxn ang="T171">
                        <a:pos x="T94" y="T95"/>
                      </a:cxn>
                      <a:cxn ang="T172">
                        <a:pos x="T96" y="T97"/>
                      </a:cxn>
                      <a:cxn ang="T173">
                        <a:pos x="T98" y="T99"/>
                      </a:cxn>
                      <a:cxn ang="T174">
                        <a:pos x="T100" y="T101"/>
                      </a:cxn>
                      <a:cxn ang="T175">
                        <a:pos x="T102" y="T103"/>
                      </a:cxn>
                      <a:cxn ang="T176">
                        <a:pos x="T104" y="T105"/>
                      </a:cxn>
                      <a:cxn ang="T177">
                        <a:pos x="T106" y="T107"/>
                      </a:cxn>
                      <a:cxn ang="T178">
                        <a:pos x="T108" y="T109"/>
                      </a:cxn>
                      <a:cxn ang="T179">
                        <a:pos x="T110" y="T111"/>
                      </a:cxn>
                      <a:cxn ang="T180">
                        <a:pos x="T112" y="T113"/>
                      </a:cxn>
                      <a:cxn ang="T181">
                        <a:pos x="T114" y="T115"/>
                      </a:cxn>
                      <a:cxn ang="T182">
                        <a:pos x="T116" y="T117"/>
                      </a:cxn>
                      <a:cxn ang="T183">
                        <a:pos x="T118" y="T119"/>
                      </a:cxn>
                      <a:cxn ang="T184">
                        <a:pos x="T120" y="T121"/>
                      </a:cxn>
                      <a:cxn ang="T185">
                        <a:pos x="T122" y="T123"/>
                      </a:cxn>
                    </a:cxnLst>
                    <a:rect l="0" t="0" r="r" b="b"/>
                    <a:pathLst>
                      <a:path w="246" h="523">
                        <a:moveTo>
                          <a:pt x="203" y="145"/>
                        </a:moveTo>
                        <a:lnTo>
                          <a:pt x="203" y="145"/>
                        </a:lnTo>
                        <a:lnTo>
                          <a:pt x="194" y="145"/>
                        </a:lnTo>
                        <a:lnTo>
                          <a:pt x="187" y="139"/>
                        </a:lnTo>
                        <a:lnTo>
                          <a:pt x="177" y="139"/>
                        </a:lnTo>
                        <a:lnTo>
                          <a:pt x="168" y="132"/>
                        </a:lnTo>
                        <a:lnTo>
                          <a:pt x="161" y="124"/>
                        </a:lnTo>
                        <a:lnTo>
                          <a:pt x="161" y="116"/>
                        </a:lnTo>
                        <a:lnTo>
                          <a:pt x="161" y="108"/>
                        </a:lnTo>
                        <a:lnTo>
                          <a:pt x="168" y="108"/>
                        </a:lnTo>
                        <a:lnTo>
                          <a:pt x="177" y="102"/>
                        </a:lnTo>
                        <a:lnTo>
                          <a:pt x="177" y="96"/>
                        </a:lnTo>
                        <a:lnTo>
                          <a:pt x="187" y="88"/>
                        </a:lnTo>
                        <a:lnTo>
                          <a:pt x="187" y="80"/>
                        </a:lnTo>
                        <a:lnTo>
                          <a:pt x="187" y="73"/>
                        </a:lnTo>
                        <a:lnTo>
                          <a:pt x="187" y="65"/>
                        </a:lnTo>
                        <a:lnTo>
                          <a:pt x="187" y="51"/>
                        </a:lnTo>
                        <a:lnTo>
                          <a:pt x="187" y="45"/>
                        </a:lnTo>
                        <a:lnTo>
                          <a:pt x="187" y="37"/>
                        </a:lnTo>
                        <a:lnTo>
                          <a:pt x="177" y="29"/>
                        </a:lnTo>
                        <a:lnTo>
                          <a:pt x="168" y="23"/>
                        </a:lnTo>
                        <a:lnTo>
                          <a:pt x="161" y="16"/>
                        </a:lnTo>
                        <a:lnTo>
                          <a:pt x="153" y="8"/>
                        </a:lnTo>
                        <a:lnTo>
                          <a:pt x="144" y="8"/>
                        </a:lnTo>
                        <a:lnTo>
                          <a:pt x="135" y="0"/>
                        </a:lnTo>
                        <a:lnTo>
                          <a:pt x="126" y="0"/>
                        </a:lnTo>
                        <a:lnTo>
                          <a:pt x="120" y="0"/>
                        </a:lnTo>
                        <a:lnTo>
                          <a:pt x="102" y="8"/>
                        </a:lnTo>
                        <a:lnTo>
                          <a:pt x="93" y="8"/>
                        </a:lnTo>
                        <a:lnTo>
                          <a:pt x="85" y="16"/>
                        </a:lnTo>
                        <a:lnTo>
                          <a:pt x="78" y="23"/>
                        </a:lnTo>
                        <a:lnTo>
                          <a:pt x="78" y="29"/>
                        </a:lnTo>
                        <a:lnTo>
                          <a:pt x="69" y="37"/>
                        </a:lnTo>
                        <a:lnTo>
                          <a:pt x="69" y="45"/>
                        </a:lnTo>
                        <a:lnTo>
                          <a:pt x="59" y="51"/>
                        </a:lnTo>
                        <a:lnTo>
                          <a:pt x="59" y="65"/>
                        </a:lnTo>
                        <a:lnTo>
                          <a:pt x="59" y="73"/>
                        </a:lnTo>
                        <a:lnTo>
                          <a:pt x="69" y="80"/>
                        </a:lnTo>
                        <a:lnTo>
                          <a:pt x="69" y="88"/>
                        </a:lnTo>
                        <a:lnTo>
                          <a:pt x="69" y="96"/>
                        </a:lnTo>
                        <a:lnTo>
                          <a:pt x="78" y="102"/>
                        </a:lnTo>
                        <a:lnTo>
                          <a:pt x="85" y="108"/>
                        </a:lnTo>
                        <a:lnTo>
                          <a:pt x="85" y="116"/>
                        </a:lnTo>
                        <a:lnTo>
                          <a:pt x="85" y="124"/>
                        </a:lnTo>
                        <a:lnTo>
                          <a:pt x="85" y="132"/>
                        </a:lnTo>
                        <a:lnTo>
                          <a:pt x="78" y="139"/>
                        </a:lnTo>
                        <a:lnTo>
                          <a:pt x="69" y="139"/>
                        </a:lnTo>
                        <a:lnTo>
                          <a:pt x="59" y="145"/>
                        </a:lnTo>
                        <a:lnTo>
                          <a:pt x="52" y="145"/>
                        </a:lnTo>
                        <a:lnTo>
                          <a:pt x="35" y="153"/>
                        </a:lnTo>
                        <a:lnTo>
                          <a:pt x="26" y="161"/>
                        </a:lnTo>
                        <a:lnTo>
                          <a:pt x="17" y="161"/>
                        </a:lnTo>
                        <a:lnTo>
                          <a:pt x="10" y="169"/>
                        </a:lnTo>
                        <a:lnTo>
                          <a:pt x="10" y="174"/>
                        </a:lnTo>
                        <a:lnTo>
                          <a:pt x="0" y="182"/>
                        </a:lnTo>
                        <a:lnTo>
                          <a:pt x="0" y="189"/>
                        </a:lnTo>
                        <a:lnTo>
                          <a:pt x="0" y="197"/>
                        </a:lnTo>
                        <a:lnTo>
                          <a:pt x="0" y="291"/>
                        </a:lnTo>
                        <a:lnTo>
                          <a:pt x="10" y="306"/>
                        </a:lnTo>
                        <a:lnTo>
                          <a:pt x="10" y="314"/>
                        </a:lnTo>
                        <a:lnTo>
                          <a:pt x="17" y="320"/>
                        </a:lnTo>
                        <a:lnTo>
                          <a:pt x="17" y="334"/>
                        </a:lnTo>
                        <a:lnTo>
                          <a:pt x="26" y="334"/>
                        </a:lnTo>
                        <a:lnTo>
                          <a:pt x="35" y="342"/>
                        </a:lnTo>
                        <a:lnTo>
                          <a:pt x="43" y="350"/>
                        </a:lnTo>
                        <a:lnTo>
                          <a:pt x="52" y="350"/>
                        </a:lnTo>
                        <a:lnTo>
                          <a:pt x="52" y="355"/>
                        </a:lnTo>
                        <a:lnTo>
                          <a:pt x="52" y="218"/>
                        </a:lnTo>
                        <a:lnTo>
                          <a:pt x="52" y="371"/>
                        </a:lnTo>
                        <a:lnTo>
                          <a:pt x="52" y="487"/>
                        </a:lnTo>
                        <a:lnTo>
                          <a:pt x="52" y="495"/>
                        </a:lnTo>
                        <a:lnTo>
                          <a:pt x="52" y="501"/>
                        </a:lnTo>
                        <a:lnTo>
                          <a:pt x="59" y="508"/>
                        </a:lnTo>
                        <a:lnTo>
                          <a:pt x="59" y="515"/>
                        </a:lnTo>
                        <a:lnTo>
                          <a:pt x="69" y="515"/>
                        </a:lnTo>
                        <a:lnTo>
                          <a:pt x="69" y="523"/>
                        </a:lnTo>
                        <a:lnTo>
                          <a:pt x="78" y="523"/>
                        </a:lnTo>
                        <a:lnTo>
                          <a:pt x="85" y="523"/>
                        </a:lnTo>
                        <a:lnTo>
                          <a:pt x="93" y="523"/>
                        </a:lnTo>
                        <a:lnTo>
                          <a:pt x="102" y="523"/>
                        </a:lnTo>
                        <a:lnTo>
                          <a:pt x="111" y="515"/>
                        </a:lnTo>
                        <a:lnTo>
                          <a:pt x="120" y="508"/>
                        </a:lnTo>
                        <a:lnTo>
                          <a:pt x="126" y="501"/>
                        </a:lnTo>
                        <a:lnTo>
                          <a:pt x="126" y="495"/>
                        </a:lnTo>
                        <a:lnTo>
                          <a:pt x="126" y="487"/>
                        </a:lnTo>
                        <a:lnTo>
                          <a:pt x="126" y="291"/>
                        </a:lnTo>
                        <a:lnTo>
                          <a:pt x="126" y="487"/>
                        </a:lnTo>
                        <a:lnTo>
                          <a:pt x="126" y="495"/>
                        </a:lnTo>
                        <a:lnTo>
                          <a:pt x="126" y="501"/>
                        </a:lnTo>
                        <a:lnTo>
                          <a:pt x="126" y="508"/>
                        </a:lnTo>
                        <a:lnTo>
                          <a:pt x="135" y="508"/>
                        </a:lnTo>
                        <a:lnTo>
                          <a:pt x="135" y="515"/>
                        </a:lnTo>
                        <a:lnTo>
                          <a:pt x="144" y="515"/>
                        </a:lnTo>
                        <a:lnTo>
                          <a:pt x="144" y="523"/>
                        </a:lnTo>
                        <a:lnTo>
                          <a:pt x="153" y="523"/>
                        </a:lnTo>
                        <a:lnTo>
                          <a:pt x="161" y="523"/>
                        </a:lnTo>
                        <a:lnTo>
                          <a:pt x="168" y="523"/>
                        </a:lnTo>
                        <a:lnTo>
                          <a:pt x="177" y="523"/>
                        </a:lnTo>
                        <a:lnTo>
                          <a:pt x="187" y="515"/>
                        </a:lnTo>
                        <a:lnTo>
                          <a:pt x="194" y="508"/>
                        </a:lnTo>
                        <a:lnTo>
                          <a:pt x="194" y="501"/>
                        </a:lnTo>
                        <a:lnTo>
                          <a:pt x="194" y="495"/>
                        </a:lnTo>
                        <a:lnTo>
                          <a:pt x="194" y="487"/>
                        </a:lnTo>
                        <a:lnTo>
                          <a:pt x="194" y="371"/>
                        </a:lnTo>
                        <a:lnTo>
                          <a:pt x="194" y="218"/>
                        </a:lnTo>
                        <a:lnTo>
                          <a:pt x="194" y="355"/>
                        </a:lnTo>
                        <a:lnTo>
                          <a:pt x="203" y="350"/>
                        </a:lnTo>
                        <a:lnTo>
                          <a:pt x="211" y="350"/>
                        </a:lnTo>
                        <a:lnTo>
                          <a:pt x="211" y="342"/>
                        </a:lnTo>
                        <a:lnTo>
                          <a:pt x="220" y="334"/>
                        </a:lnTo>
                        <a:lnTo>
                          <a:pt x="227" y="326"/>
                        </a:lnTo>
                        <a:lnTo>
                          <a:pt x="236" y="320"/>
                        </a:lnTo>
                        <a:lnTo>
                          <a:pt x="246" y="314"/>
                        </a:lnTo>
                        <a:lnTo>
                          <a:pt x="246" y="306"/>
                        </a:lnTo>
                        <a:lnTo>
                          <a:pt x="246" y="291"/>
                        </a:lnTo>
                        <a:lnTo>
                          <a:pt x="246" y="197"/>
                        </a:lnTo>
                        <a:lnTo>
                          <a:pt x="246" y="189"/>
                        </a:lnTo>
                        <a:lnTo>
                          <a:pt x="246" y="182"/>
                        </a:lnTo>
                        <a:lnTo>
                          <a:pt x="246" y="174"/>
                        </a:lnTo>
                        <a:lnTo>
                          <a:pt x="246" y="169"/>
                        </a:lnTo>
                        <a:lnTo>
                          <a:pt x="236" y="161"/>
                        </a:lnTo>
                        <a:lnTo>
                          <a:pt x="227" y="161"/>
                        </a:lnTo>
                        <a:lnTo>
                          <a:pt x="220" y="153"/>
                        </a:lnTo>
                        <a:lnTo>
                          <a:pt x="203" y="145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O"/>
                  </a:p>
                </p:txBody>
              </p:sp>
            </p:grpSp>
          </p:grpSp>
          <p:grpSp>
            <p:nvGrpSpPr>
              <p:cNvPr id="108" name="Group 413"/>
              <p:cNvGrpSpPr>
                <a:grpSpLocks/>
              </p:cNvGrpSpPr>
              <p:nvPr/>
            </p:nvGrpSpPr>
            <p:grpSpPr bwMode="auto">
              <a:xfrm>
                <a:off x="5170" y="1601"/>
                <a:ext cx="122" cy="262"/>
                <a:chOff x="5170" y="1601"/>
                <a:chExt cx="122" cy="262"/>
              </a:xfrm>
            </p:grpSpPr>
            <p:sp>
              <p:nvSpPr>
                <p:cNvPr id="119" name="Freeform 414"/>
                <p:cNvSpPr>
                  <a:spLocks/>
                </p:cNvSpPr>
                <p:nvPr/>
              </p:nvSpPr>
              <p:spPr bwMode="auto">
                <a:xfrm>
                  <a:off x="5170" y="1601"/>
                  <a:ext cx="122" cy="262"/>
                </a:xfrm>
                <a:custGeom>
                  <a:avLst/>
                  <a:gdLst>
                    <a:gd name="T0" fmla="*/ 0 w 245"/>
                    <a:gd name="T1" fmla="*/ 1 h 523"/>
                    <a:gd name="T2" fmla="*/ 0 w 245"/>
                    <a:gd name="T3" fmla="*/ 1 h 523"/>
                    <a:gd name="T4" fmla="*/ 0 w 245"/>
                    <a:gd name="T5" fmla="*/ 1 h 523"/>
                    <a:gd name="T6" fmla="*/ 0 w 245"/>
                    <a:gd name="T7" fmla="*/ 1 h 523"/>
                    <a:gd name="T8" fmla="*/ 0 w 245"/>
                    <a:gd name="T9" fmla="*/ 1 h 523"/>
                    <a:gd name="T10" fmla="*/ 0 w 245"/>
                    <a:gd name="T11" fmla="*/ 1 h 523"/>
                    <a:gd name="T12" fmla="*/ 0 w 245"/>
                    <a:gd name="T13" fmla="*/ 1 h 523"/>
                    <a:gd name="T14" fmla="*/ 0 w 245"/>
                    <a:gd name="T15" fmla="*/ 1 h 523"/>
                    <a:gd name="T16" fmla="*/ 0 w 245"/>
                    <a:gd name="T17" fmla="*/ 1 h 523"/>
                    <a:gd name="T18" fmla="*/ 0 w 245"/>
                    <a:gd name="T19" fmla="*/ 1 h 523"/>
                    <a:gd name="T20" fmla="*/ 0 w 245"/>
                    <a:gd name="T21" fmla="*/ 1 h 523"/>
                    <a:gd name="T22" fmla="*/ 0 w 245"/>
                    <a:gd name="T23" fmla="*/ 1 h 523"/>
                    <a:gd name="T24" fmla="*/ 0 w 245"/>
                    <a:gd name="T25" fmla="*/ 0 h 523"/>
                    <a:gd name="T26" fmla="*/ 0 w 245"/>
                    <a:gd name="T27" fmla="*/ 1 h 523"/>
                    <a:gd name="T28" fmla="*/ 0 w 245"/>
                    <a:gd name="T29" fmla="*/ 1 h 523"/>
                    <a:gd name="T30" fmla="*/ 0 w 245"/>
                    <a:gd name="T31" fmla="*/ 1 h 523"/>
                    <a:gd name="T32" fmla="*/ 0 w 245"/>
                    <a:gd name="T33" fmla="*/ 1 h 523"/>
                    <a:gd name="T34" fmla="*/ 0 w 245"/>
                    <a:gd name="T35" fmla="*/ 1 h 523"/>
                    <a:gd name="T36" fmla="*/ 0 w 245"/>
                    <a:gd name="T37" fmla="*/ 1 h 523"/>
                    <a:gd name="T38" fmla="*/ 0 w 245"/>
                    <a:gd name="T39" fmla="*/ 1 h 523"/>
                    <a:gd name="T40" fmla="*/ 0 w 245"/>
                    <a:gd name="T41" fmla="*/ 1 h 523"/>
                    <a:gd name="T42" fmla="*/ 0 w 245"/>
                    <a:gd name="T43" fmla="*/ 1 h 523"/>
                    <a:gd name="T44" fmla="*/ 0 w 245"/>
                    <a:gd name="T45" fmla="*/ 1 h 523"/>
                    <a:gd name="T46" fmla="*/ 0 w 245"/>
                    <a:gd name="T47" fmla="*/ 1 h 523"/>
                    <a:gd name="T48" fmla="*/ 0 w 245"/>
                    <a:gd name="T49" fmla="*/ 1 h 523"/>
                    <a:gd name="T50" fmla="*/ 0 w 245"/>
                    <a:gd name="T51" fmla="*/ 1 h 523"/>
                    <a:gd name="T52" fmla="*/ 0 w 245"/>
                    <a:gd name="T53" fmla="*/ 1 h 523"/>
                    <a:gd name="T54" fmla="*/ 0 w 245"/>
                    <a:gd name="T55" fmla="*/ 1 h 523"/>
                    <a:gd name="T56" fmla="*/ 0 w 245"/>
                    <a:gd name="T57" fmla="*/ 1 h 523"/>
                    <a:gd name="T58" fmla="*/ 0 w 245"/>
                    <a:gd name="T59" fmla="*/ 1 h 523"/>
                    <a:gd name="T60" fmla="*/ 0 w 245"/>
                    <a:gd name="T61" fmla="*/ 1 h 523"/>
                    <a:gd name="T62" fmla="*/ 0 w 245"/>
                    <a:gd name="T63" fmla="*/ 1 h 523"/>
                    <a:gd name="T64" fmla="*/ 0 w 245"/>
                    <a:gd name="T65" fmla="*/ 1 h 523"/>
                    <a:gd name="T66" fmla="*/ 0 w 245"/>
                    <a:gd name="T67" fmla="*/ 1 h 523"/>
                    <a:gd name="T68" fmla="*/ 0 w 245"/>
                    <a:gd name="T69" fmla="*/ 1 h 523"/>
                    <a:gd name="T70" fmla="*/ 0 w 245"/>
                    <a:gd name="T71" fmla="*/ 1 h 523"/>
                    <a:gd name="T72" fmla="*/ 0 w 245"/>
                    <a:gd name="T73" fmla="*/ 1 h 523"/>
                    <a:gd name="T74" fmla="*/ 0 w 245"/>
                    <a:gd name="T75" fmla="*/ 1 h 523"/>
                    <a:gd name="T76" fmla="*/ 0 w 245"/>
                    <a:gd name="T77" fmla="*/ 1 h 523"/>
                    <a:gd name="T78" fmla="*/ 0 w 245"/>
                    <a:gd name="T79" fmla="*/ 1 h 523"/>
                    <a:gd name="T80" fmla="*/ 0 w 245"/>
                    <a:gd name="T81" fmla="*/ 1 h 523"/>
                    <a:gd name="T82" fmla="*/ 0 w 245"/>
                    <a:gd name="T83" fmla="*/ 1 h 523"/>
                    <a:gd name="T84" fmla="*/ 0 w 245"/>
                    <a:gd name="T85" fmla="*/ 1 h 523"/>
                    <a:gd name="T86" fmla="*/ 0 w 245"/>
                    <a:gd name="T87" fmla="*/ 1 h 523"/>
                    <a:gd name="T88" fmla="*/ 0 w 245"/>
                    <a:gd name="T89" fmla="*/ 1 h 523"/>
                    <a:gd name="T90" fmla="*/ 0 w 245"/>
                    <a:gd name="T91" fmla="*/ 1 h 523"/>
                    <a:gd name="T92" fmla="*/ 0 w 245"/>
                    <a:gd name="T93" fmla="*/ 1 h 523"/>
                    <a:gd name="T94" fmla="*/ 0 w 245"/>
                    <a:gd name="T95" fmla="*/ 1 h 523"/>
                    <a:gd name="T96" fmla="*/ 0 w 245"/>
                    <a:gd name="T97" fmla="*/ 1 h 523"/>
                    <a:gd name="T98" fmla="*/ 0 w 245"/>
                    <a:gd name="T99" fmla="*/ 1 h 523"/>
                    <a:gd name="T100" fmla="*/ 0 w 245"/>
                    <a:gd name="T101" fmla="*/ 1 h 523"/>
                    <a:gd name="T102" fmla="*/ 0 w 245"/>
                    <a:gd name="T103" fmla="*/ 1 h 523"/>
                    <a:gd name="T104" fmla="*/ 0 w 245"/>
                    <a:gd name="T105" fmla="*/ 1 h 523"/>
                    <a:gd name="T106" fmla="*/ 0 w 245"/>
                    <a:gd name="T107" fmla="*/ 1 h 523"/>
                    <a:gd name="T108" fmla="*/ 0 w 245"/>
                    <a:gd name="T109" fmla="*/ 1 h 523"/>
                    <a:gd name="T110" fmla="*/ 0 w 245"/>
                    <a:gd name="T111" fmla="*/ 1 h 523"/>
                    <a:gd name="T112" fmla="*/ 0 w 245"/>
                    <a:gd name="T113" fmla="*/ 1 h 523"/>
                    <a:gd name="T114" fmla="*/ 0 w 245"/>
                    <a:gd name="T115" fmla="*/ 1 h 523"/>
                    <a:gd name="T116" fmla="*/ 0 w 245"/>
                    <a:gd name="T117" fmla="*/ 1 h 523"/>
                    <a:gd name="T118" fmla="*/ 0 w 245"/>
                    <a:gd name="T119" fmla="*/ 1 h 523"/>
                    <a:gd name="T120" fmla="*/ 0 w 245"/>
                    <a:gd name="T121" fmla="*/ 1 h 523"/>
                    <a:gd name="T122" fmla="*/ 0 w 245"/>
                    <a:gd name="T123" fmla="*/ 1 h 52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3">
                      <a:moveTo>
                        <a:pt x="203" y="145"/>
                      </a:moveTo>
                      <a:lnTo>
                        <a:pt x="203" y="145"/>
                      </a:lnTo>
                      <a:lnTo>
                        <a:pt x="193" y="145"/>
                      </a:lnTo>
                      <a:lnTo>
                        <a:pt x="186" y="138"/>
                      </a:lnTo>
                      <a:lnTo>
                        <a:pt x="177" y="138"/>
                      </a:lnTo>
                      <a:lnTo>
                        <a:pt x="167" y="132"/>
                      </a:lnTo>
                      <a:lnTo>
                        <a:pt x="160" y="124"/>
                      </a:lnTo>
                      <a:lnTo>
                        <a:pt x="160" y="116"/>
                      </a:lnTo>
                      <a:lnTo>
                        <a:pt x="160" y="108"/>
                      </a:lnTo>
                      <a:lnTo>
                        <a:pt x="167" y="108"/>
                      </a:lnTo>
                      <a:lnTo>
                        <a:pt x="177" y="102"/>
                      </a:lnTo>
                      <a:lnTo>
                        <a:pt x="177" y="96"/>
                      </a:lnTo>
                      <a:lnTo>
                        <a:pt x="186" y="88"/>
                      </a:lnTo>
                      <a:lnTo>
                        <a:pt x="186" y="80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5"/>
                      </a:lnTo>
                      <a:lnTo>
                        <a:pt x="186" y="37"/>
                      </a:lnTo>
                      <a:lnTo>
                        <a:pt x="177" y="29"/>
                      </a:lnTo>
                      <a:lnTo>
                        <a:pt x="167" y="22"/>
                      </a:lnTo>
                      <a:lnTo>
                        <a:pt x="160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4" y="0"/>
                      </a:lnTo>
                      <a:lnTo>
                        <a:pt x="125" y="0"/>
                      </a:lnTo>
                      <a:lnTo>
                        <a:pt x="120" y="0"/>
                      </a:lnTo>
                      <a:lnTo>
                        <a:pt x="101" y="8"/>
                      </a:lnTo>
                      <a:lnTo>
                        <a:pt x="92" y="8"/>
                      </a:lnTo>
                      <a:lnTo>
                        <a:pt x="85" y="16"/>
                      </a:lnTo>
                      <a:lnTo>
                        <a:pt x="77" y="22"/>
                      </a:lnTo>
                      <a:lnTo>
                        <a:pt x="77" y="29"/>
                      </a:lnTo>
                      <a:lnTo>
                        <a:pt x="68" y="37"/>
                      </a:lnTo>
                      <a:lnTo>
                        <a:pt x="68" y="45"/>
                      </a:lnTo>
                      <a:lnTo>
                        <a:pt x="59" y="51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8" y="80"/>
                      </a:lnTo>
                      <a:lnTo>
                        <a:pt x="68" y="88"/>
                      </a:lnTo>
                      <a:lnTo>
                        <a:pt x="68" y="96"/>
                      </a:lnTo>
                      <a:lnTo>
                        <a:pt x="77" y="102"/>
                      </a:lnTo>
                      <a:lnTo>
                        <a:pt x="85" y="108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7" y="138"/>
                      </a:lnTo>
                      <a:lnTo>
                        <a:pt x="68" y="138"/>
                      </a:lnTo>
                      <a:lnTo>
                        <a:pt x="59" y="145"/>
                      </a:lnTo>
                      <a:lnTo>
                        <a:pt x="51" y="145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6" y="161"/>
                      </a:lnTo>
                      <a:lnTo>
                        <a:pt x="9" y="169"/>
                      </a:lnTo>
                      <a:lnTo>
                        <a:pt x="9" y="173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5"/>
                      </a:lnTo>
                      <a:lnTo>
                        <a:pt x="9" y="313"/>
                      </a:lnTo>
                      <a:lnTo>
                        <a:pt x="16" y="320"/>
                      </a:lnTo>
                      <a:lnTo>
                        <a:pt x="16" y="334"/>
                      </a:lnTo>
                      <a:lnTo>
                        <a:pt x="26" y="334"/>
                      </a:lnTo>
                      <a:lnTo>
                        <a:pt x="35" y="342"/>
                      </a:lnTo>
                      <a:lnTo>
                        <a:pt x="42" y="350"/>
                      </a:lnTo>
                      <a:lnTo>
                        <a:pt x="51" y="350"/>
                      </a:lnTo>
                      <a:lnTo>
                        <a:pt x="51" y="355"/>
                      </a:lnTo>
                      <a:lnTo>
                        <a:pt x="51" y="218"/>
                      </a:lnTo>
                      <a:lnTo>
                        <a:pt x="51" y="371"/>
                      </a:lnTo>
                      <a:lnTo>
                        <a:pt x="51" y="487"/>
                      </a:lnTo>
                      <a:lnTo>
                        <a:pt x="51" y="495"/>
                      </a:lnTo>
                      <a:lnTo>
                        <a:pt x="51" y="501"/>
                      </a:lnTo>
                      <a:lnTo>
                        <a:pt x="59" y="507"/>
                      </a:lnTo>
                      <a:lnTo>
                        <a:pt x="59" y="515"/>
                      </a:lnTo>
                      <a:lnTo>
                        <a:pt x="68" y="515"/>
                      </a:lnTo>
                      <a:lnTo>
                        <a:pt x="68" y="523"/>
                      </a:lnTo>
                      <a:lnTo>
                        <a:pt x="77" y="523"/>
                      </a:lnTo>
                      <a:lnTo>
                        <a:pt x="85" y="523"/>
                      </a:lnTo>
                      <a:lnTo>
                        <a:pt x="92" y="523"/>
                      </a:lnTo>
                      <a:lnTo>
                        <a:pt x="101" y="523"/>
                      </a:lnTo>
                      <a:lnTo>
                        <a:pt x="110" y="515"/>
                      </a:lnTo>
                      <a:lnTo>
                        <a:pt x="120" y="507"/>
                      </a:lnTo>
                      <a:lnTo>
                        <a:pt x="125" y="501"/>
                      </a:lnTo>
                      <a:lnTo>
                        <a:pt x="125" y="495"/>
                      </a:lnTo>
                      <a:lnTo>
                        <a:pt x="125" y="487"/>
                      </a:lnTo>
                      <a:lnTo>
                        <a:pt x="125" y="291"/>
                      </a:lnTo>
                      <a:lnTo>
                        <a:pt x="125" y="487"/>
                      </a:lnTo>
                      <a:lnTo>
                        <a:pt x="125" y="495"/>
                      </a:lnTo>
                      <a:lnTo>
                        <a:pt x="125" y="501"/>
                      </a:lnTo>
                      <a:lnTo>
                        <a:pt x="125" y="507"/>
                      </a:lnTo>
                      <a:lnTo>
                        <a:pt x="134" y="507"/>
                      </a:lnTo>
                      <a:lnTo>
                        <a:pt x="134" y="515"/>
                      </a:lnTo>
                      <a:lnTo>
                        <a:pt x="144" y="515"/>
                      </a:lnTo>
                      <a:lnTo>
                        <a:pt x="144" y="523"/>
                      </a:lnTo>
                      <a:lnTo>
                        <a:pt x="153" y="523"/>
                      </a:lnTo>
                      <a:lnTo>
                        <a:pt x="160" y="523"/>
                      </a:lnTo>
                      <a:lnTo>
                        <a:pt x="167" y="523"/>
                      </a:lnTo>
                      <a:lnTo>
                        <a:pt x="177" y="523"/>
                      </a:lnTo>
                      <a:lnTo>
                        <a:pt x="186" y="515"/>
                      </a:lnTo>
                      <a:lnTo>
                        <a:pt x="193" y="507"/>
                      </a:lnTo>
                      <a:lnTo>
                        <a:pt x="193" y="501"/>
                      </a:lnTo>
                      <a:lnTo>
                        <a:pt x="193" y="495"/>
                      </a:lnTo>
                      <a:lnTo>
                        <a:pt x="193" y="487"/>
                      </a:lnTo>
                      <a:lnTo>
                        <a:pt x="193" y="371"/>
                      </a:lnTo>
                      <a:lnTo>
                        <a:pt x="193" y="218"/>
                      </a:lnTo>
                      <a:lnTo>
                        <a:pt x="193" y="355"/>
                      </a:lnTo>
                      <a:lnTo>
                        <a:pt x="203" y="350"/>
                      </a:lnTo>
                      <a:lnTo>
                        <a:pt x="210" y="350"/>
                      </a:lnTo>
                      <a:lnTo>
                        <a:pt x="210" y="342"/>
                      </a:lnTo>
                      <a:lnTo>
                        <a:pt x="219" y="334"/>
                      </a:lnTo>
                      <a:lnTo>
                        <a:pt x="226" y="326"/>
                      </a:lnTo>
                      <a:lnTo>
                        <a:pt x="236" y="320"/>
                      </a:lnTo>
                      <a:lnTo>
                        <a:pt x="245" y="313"/>
                      </a:lnTo>
                      <a:lnTo>
                        <a:pt x="245" y="305"/>
                      </a:lnTo>
                      <a:lnTo>
                        <a:pt x="245" y="291"/>
                      </a:lnTo>
                      <a:lnTo>
                        <a:pt x="245" y="197"/>
                      </a:lnTo>
                      <a:lnTo>
                        <a:pt x="245" y="189"/>
                      </a:lnTo>
                      <a:lnTo>
                        <a:pt x="245" y="181"/>
                      </a:lnTo>
                      <a:lnTo>
                        <a:pt x="245" y="173"/>
                      </a:lnTo>
                      <a:lnTo>
                        <a:pt x="245" y="169"/>
                      </a:lnTo>
                      <a:lnTo>
                        <a:pt x="236" y="161"/>
                      </a:lnTo>
                      <a:lnTo>
                        <a:pt x="226" y="161"/>
                      </a:lnTo>
                      <a:lnTo>
                        <a:pt x="219" y="153"/>
                      </a:lnTo>
                      <a:lnTo>
                        <a:pt x="203" y="145"/>
                      </a:lnTo>
                      <a:close/>
                    </a:path>
                  </a:pathLst>
                </a:custGeom>
                <a:solidFill>
                  <a:srgbClr val="FF99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grpSp>
              <p:nvGrpSpPr>
                <p:cNvPr id="120" name="Group 415"/>
                <p:cNvGrpSpPr>
                  <a:grpSpLocks/>
                </p:cNvGrpSpPr>
                <p:nvPr/>
              </p:nvGrpSpPr>
              <p:grpSpPr bwMode="auto">
                <a:xfrm>
                  <a:off x="5170" y="1601"/>
                  <a:ext cx="122" cy="262"/>
                  <a:chOff x="5170" y="1601"/>
                  <a:chExt cx="122" cy="262"/>
                </a:xfrm>
              </p:grpSpPr>
              <p:sp>
                <p:nvSpPr>
                  <p:cNvPr id="121" name="Freeform 416"/>
                  <p:cNvSpPr>
                    <a:spLocks/>
                  </p:cNvSpPr>
                  <p:nvPr/>
                </p:nvSpPr>
                <p:spPr bwMode="auto">
                  <a:xfrm>
                    <a:off x="5170" y="1601"/>
                    <a:ext cx="122" cy="262"/>
                  </a:xfrm>
                  <a:custGeom>
                    <a:avLst/>
                    <a:gdLst>
                      <a:gd name="T0" fmla="*/ 0 w 245"/>
                      <a:gd name="T1" fmla="*/ 1 h 523"/>
                      <a:gd name="T2" fmla="*/ 0 w 245"/>
                      <a:gd name="T3" fmla="*/ 1 h 523"/>
                      <a:gd name="T4" fmla="*/ 0 w 245"/>
                      <a:gd name="T5" fmla="*/ 1 h 523"/>
                      <a:gd name="T6" fmla="*/ 0 w 245"/>
                      <a:gd name="T7" fmla="*/ 1 h 523"/>
                      <a:gd name="T8" fmla="*/ 0 w 245"/>
                      <a:gd name="T9" fmla="*/ 1 h 523"/>
                      <a:gd name="T10" fmla="*/ 0 w 245"/>
                      <a:gd name="T11" fmla="*/ 1 h 523"/>
                      <a:gd name="T12" fmla="*/ 0 w 245"/>
                      <a:gd name="T13" fmla="*/ 1 h 523"/>
                      <a:gd name="T14" fmla="*/ 0 w 245"/>
                      <a:gd name="T15" fmla="*/ 1 h 523"/>
                      <a:gd name="T16" fmla="*/ 0 w 245"/>
                      <a:gd name="T17" fmla="*/ 1 h 523"/>
                      <a:gd name="T18" fmla="*/ 0 w 245"/>
                      <a:gd name="T19" fmla="*/ 1 h 523"/>
                      <a:gd name="T20" fmla="*/ 0 w 245"/>
                      <a:gd name="T21" fmla="*/ 1 h 523"/>
                      <a:gd name="T22" fmla="*/ 0 w 245"/>
                      <a:gd name="T23" fmla="*/ 1 h 523"/>
                      <a:gd name="T24" fmla="*/ 0 w 245"/>
                      <a:gd name="T25" fmla="*/ 0 h 523"/>
                      <a:gd name="T26" fmla="*/ 0 w 245"/>
                      <a:gd name="T27" fmla="*/ 1 h 523"/>
                      <a:gd name="T28" fmla="*/ 0 w 245"/>
                      <a:gd name="T29" fmla="*/ 1 h 523"/>
                      <a:gd name="T30" fmla="*/ 0 w 245"/>
                      <a:gd name="T31" fmla="*/ 1 h 523"/>
                      <a:gd name="T32" fmla="*/ 0 w 245"/>
                      <a:gd name="T33" fmla="*/ 1 h 523"/>
                      <a:gd name="T34" fmla="*/ 0 w 245"/>
                      <a:gd name="T35" fmla="*/ 1 h 523"/>
                      <a:gd name="T36" fmla="*/ 0 w 245"/>
                      <a:gd name="T37" fmla="*/ 1 h 523"/>
                      <a:gd name="T38" fmla="*/ 0 w 245"/>
                      <a:gd name="T39" fmla="*/ 1 h 523"/>
                      <a:gd name="T40" fmla="*/ 0 w 245"/>
                      <a:gd name="T41" fmla="*/ 1 h 523"/>
                      <a:gd name="T42" fmla="*/ 0 w 245"/>
                      <a:gd name="T43" fmla="*/ 1 h 523"/>
                      <a:gd name="T44" fmla="*/ 0 w 245"/>
                      <a:gd name="T45" fmla="*/ 1 h 523"/>
                      <a:gd name="T46" fmla="*/ 0 w 245"/>
                      <a:gd name="T47" fmla="*/ 1 h 523"/>
                      <a:gd name="T48" fmla="*/ 0 w 245"/>
                      <a:gd name="T49" fmla="*/ 1 h 523"/>
                      <a:gd name="T50" fmla="*/ 0 w 245"/>
                      <a:gd name="T51" fmla="*/ 1 h 523"/>
                      <a:gd name="T52" fmla="*/ 0 w 245"/>
                      <a:gd name="T53" fmla="*/ 1 h 523"/>
                      <a:gd name="T54" fmla="*/ 0 w 245"/>
                      <a:gd name="T55" fmla="*/ 1 h 523"/>
                      <a:gd name="T56" fmla="*/ 0 w 245"/>
                      <a:gd name="T57" fmla="*/ 1 h 523"/>
                      <a:gd name="T58" fmla="*/ 0 w 245"/>
                      <a:gd name="T59" fmla="*/ 1 h 523"/>
                      <a:gd name="T60" fmla="*/ 0 w 245"/>
                      <a:gd name="T61" fmla="*/ 1 h 523"/>
                      <a:gd name="T62" fmla="*/ 0 w 245"/>
                      <a:gd name="T63" fmla="*/ 1 h 523"/>
                      <a:gd name="T64" fmla="*/ 0 w 245"/>
                      <a:gd name="T65" fmla="*/ 1 h 523"/>
                      <a:gd name="T66" fmla="*/ 0 w 245"/>
                      <a:gd name="T67" fmla="*/ 1 h 523"/>
                      <a:gd name="T68" fmla="*/ 0 w 245"/>
                      <a:gd name="T69" fmla="*/ 1 h 523"/>
                      <a:gd name="T70" fmla="*/ 0 w 245"/>
                      <a:gd name="T71" fmla="*/ 1 h 523"/>
                      <a:gd name="T72" fmla="*/ 0 w 245"/>
                      <a:gd name="T73" fmla="*/ 1 h 523"/>
                      <a:gd name="T74" fmla="*/ 0 w 245"/>
                      <a:gd name="T75" fmla="*/ 1 h 523"/>
                      <a:gd name="T76" fmla="*/ 0 w 245"/>
                      <a:gd name="T77" fmla="*/ 1 h 523"/>
                      <a:gd name="T78" fmla="*/ 0 w 245"/>
                      <a:gd name="T79" fmla="*/ 1 h 523"/>
                      <a:gd name="T80" fmla="*/ 0 w 245"/>
                      <a:gd name="T81" fmla="*/ 1 h 523"/>
                      <a:gd name="T82" fmla="*/ 0 w 245"/>
                      <a:gd name="T83" fmla="*/ 1 h 523"/>
                      <a:gd name="T84" fmla="*/ 0 w 245"/>
                      <a:gd name="T85" fmla="*/ 1 h 523"/>
                      <a:gd name="T86" fmla="*/ 0 w 245"/>
                      <a:gd name="T87" fmla="*/ 1 h 523"/>
                      <a:gd name="T88" fmla="*/ 0 w 245"/>
                      <a:gd name="T89" fmla="*/ 1 h 523"/>
                      <a:gd name="T90" fmla="*/ 0 w 245"/>
                      <a:gd name="T91" fmla="*/ 1 h 523"/>
                      <a:gd name="T92" fmla="*/ 0 w 245"/>
                      <a:gd name="T93" fmla="*/ 1 h 523"/>
                      <a:gd name="T94" fmla="*/ 0 w 245"/>
                      <a:gd name="T95" fmla="*/ 1 h 523"/>
                      <a:gd name="T96" fmla="*/ 0 w 245"/>
                      <a:gd name="T97" fmla="*/ 1 h 523"/>
                      <a:gd name="T98" fmla="*/ 0 w 245"/>
                      <a:gd name="T99" fmla="*/ 1 h 523"/>
                      <a:gd name="T100" fmla="*/ 0 w 245"/>
                      <a:gd name="T101" fmla="*/ 1 h 523"/>
                      <a:gd name="T102" fmla="*/ 0 w 245"/>
                      <a:gd name="T103" fmla="*/ 1 h 523"/>
                      <a:gd name="T104" fmla="*/ 0 w 245"/>
                      <a:gd name="T105" fmla="*/ 1 h 523"/>
                      <a:gd name="T106" fmla="*/ 0 w 245"/>
                      <a:gd name="T107" fmla="*/ 1 h 523"/>
                      <a:gd name="T108" fmla="*/ 0 w 245"/>
                      <a:gd name="T109" fmla="*/ 1 h 523"/>
                      <a:gd name="T110" fmla="*/ 0 w 245"/>
                      <a:gd name="T111" fmla="*/ 1 h 523"/>
                      <a:gd name="T112" fmla="*/ 0 w 245"/>
                      <a:gd name="T113" fmla="*/ 1 h 523"/>
                      <a:gd name="T114" fmla="*/ 0 w 245"/>
                      <a:gd name="T115" fmla="*/ 1 h 523"/>
                      <a:gd name="T116" fmla="*/ 0 w 245"/>
                      <a:gd name="T117" fmla="*/ 1 h 523"/>
                      <a:gd name="T118" fmla="*/ 0 w 245"/>
                      <a:gd name="T119" fmla="*/ 1 h 523"/>
                      <a:gd name="T120" fmla="*/ 0 w 245"/>
                      <a:gd name="T121" fmla="*/ 1 h 523"/>
                      <a:gd name="T122" fmla="*/ 0 w 245"/>
                      <a:gd name="T123" fmla="*/ 1 h 523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</a:gdLst>
                    <a:ahLst/>
                    <a:cxnLst>
                      <a:cxn ang="T124">
                        <a:pos x="T0" y="T1"/>
                      </a:cxn>
                      <a:cxn ang="T125">
                        <a:pos x="T2" y="T3"/>
                      </a:cxn>
                      <a:cxn ang="T126">
                        <a:pos x="T4" y="T5"/>
                      </a:cxn>
                      <a:cxn ang="T127">
                        <a:pos x="T6" y="T7"/>
                      </a:cxn>
                      <a:cxn ang="T128">
                        <a:pos x="T8" y="T9"/>
                      </a:cxn>
                      <a:cxn ang="T129">
                        <a:pos x="T10" y="T11"/>
                      </a:cxn>
                      <a:cxn ang="T130">
                        <a:pos x="T12" y="T13"/>
                      </a:cxn>
                      <a:cxn ang="T131">
                        <a:pos x="T14" y="T15"/>
                      </a:cxn>
                      <a:cxn ang="T132">
                        <a:pos x="T16" y="T17"/>
                      </a:cxn>
                      <a:cxn ang="T133">
                        <a:pos x="T18" y="T19"/>
                      </a:cxn>
                      <a:cxn ang="T134">
                        <a:pos x="T20" y="T21"/>
                      </a:cxn>
                      <a:cxn ang="T135">
                        <a:pos x="T22" y="T23"/>
                      </a:cxn>
                      <a:cxn ang="T136">
                        <a:pos x="T24" y="T25"/>
                      </a:cxn>
                      <a:cxn ang="T137">
                        <a:pos x="T26" y="T27"/>
                      </a:cxn>
                      <a:cxn ang="T138">
                        <a:pos x="T28" y="T29"/>
                      </a:cxn>
                      <a:cxn ang="T139">
                        <a:pos x="T30" y="T31"/>
                      </a:cxn>
                      <a:cxn ang="T140">
                        <a:pos x="T32" y="T33"/>
                      </a:cxn>
                      <a:cxn ang="T141">
                        <a:pos x="T34" y="T35"/>
                      </a:cxn>
                      <a:cxn ang="T142">
                        <a:pos x="T36" y="T37"/>
                      </a:cxn>
                      <a:cxn ang="T143">
                        <a:pos x="T38" y="T39"/>
                      </a:cxn>
                      <a:cxn ang="T144">
                        <a:pos x="T40" y="T41"/>
                      </a:cxn>
                      <a:cxn ang="T145">
                        <a:pos x="T42" y="T43"/>
                      </a:cxn>
                      <a:cxn ang="T146">
                        <a:pos x="T44" y="T45"/>
                      </a:cxn>
                      <a:cxn ang="T147">
                        <a:pos x="T46" y="T47"/>
                      </a:cxn>
                      <a:cxn ang="T148">
                        <a:pos x="T48" y="T49"/>
                      </a:cxn>
                      <a:cxn ang="T149">
                        <a:pos x="T50" y="T51"/>
                      </a:cxn>
                      <a:cxn ang="T150">
                        <a:pos x="T52" y="T53"/>
                      </a:cxn>
                      <a:cxn ang="T151">
                        <a:pos x="T54" y="T55"/>
                      </a:cxn>
                      <a:cxn ang="T152">
                        <a:pos x="T56" y="T57"/>
                      </a:cxn>
                      <a:cxn ang="T153">
                        <a:pos x="T58" y="T59"/>
                      </a:cxn>
                      <a:cxn ang="T154">
                        <a:pos x="T60" y="T61"/>
                      </a:cxn>
                      <a:cxn ang="T155">
                        <a:pos x="T62" y="T63"/>
                      </a:cxn>
                      <a:cxn ang="T156">
                        <a:pos x="T64" y="T65"/>
                      </a:cxn>
                      <a:cxn ang="T157">
                        <a:pos x="T66" y="T67"/>
                      </a:cxn>
                      <a:cxn ang="T158">
                        <a:pos x="T68" y="T69"/>
                      </a:cxn>
                      <a:cxn ang="T159">
                        <a:pos x="T70" y="T71"/>
                      </a:cxn>
                      <a:cxn ang="T160">
                        <a:pos x="T72" y="T73"/>
                      </a:cxn>
                      <a:cxn ang="T161">
                        <a:pos x="T74" y="T75"/>
                      </a:cxn>
                      <a:cxn ang="T162">
                        <a:pos x="T76" y="T77"/>
                      </a:cxn>
                      <a:cxn ang="T163">
                        <a:pos x="T78" y="T79"/>
                      </a:cxn>
                      <a:cxn ang="T164">
                        <a:pos x="T80" y="T81"/>
                      </a:cxn>
                      <a:cxn ang="T165">
                        <a:pos x="T82" y="T83"/>
                      </a:cxn>
                      <a:cxn ang="T166">
                        <a:pos x="T84" y="T85"/>
                      </a:cxn>
                      <a:cxn ang="T167">
                        <a:pos x="T86" y="T87"/>
                      </a:cxn>
                      <a:cxn ang="T168">
                        <a:pos x="T88" y="T89"/>
                      </a:cxn>
                      <a:cxn ang="T169">
                        <a:pos x="T90" y="T91"/>
                      </a:cxn>
                      <a:cxn ang="T170">
                        <a:pos x="T92" y="T93"/>
                      </a:cxn>
                      <a:cxn ang="T171">
                        <a:pos x="T94" y="T95"/>
                      </a:cxn>
                      <a:cxn ang="T172">
                        <a:pos x="T96" y="T97"/>
                      </a:cxn>
                      <a:cxn ang="T173">
                        <a:pos x="T98" y="T99"/>
                      </a:cxn>
                      <a:cxn ang="T174">
                        <a:pos x="T100" y="T101"/>
                      </a:cxn>
                      <a:cxn ang="T175">
                        <a:pos x="T102" y="T103"/>
                      </a:cxn>
                      <a:cxn ang="T176">
                        <a:pos x="T104" y="T105"/>
                      </a:cxn>
                      <a:cxn ang="T177">
                        <a:pos x="T106" y="T107"/>
                      </a:cxn>
                      <a:cxn ang="T178">
                        <a:pos x="T108" y="T109"/>
                      </a:cxn>
                      <a:cxn ang="T179">
                        <a:pos x="T110" y="T111"/>
                      </a:cxn>
                      <a:cxn ang="T180">
                        <a:pos x="T112" y="T113"/>
                      </a:cxn>
                      <a:cxn ang="T181">
                        <a:pos x="T114" y="T115"/>
                      </a:cxn>
                      <a:cxn ang="T182">
                        <a:pos x="T116" y="T117"/>
                      </a:cxn>
                      <a:cxn ang="T183">
                        <a:pos x="T118" y="T119"/>
                      </a:cxn>
                      <a:cxn ang="T184">
                        <a:pos x="T120" y="T121"/>
                      </a:cxn>
                      <a:cxn ang="T185">
                        <a:pos x="T122" y="T123"/>
                      </a:cxn>
                    </a:cxnLst>
                    <a:rect l="0" t="0" r="r" b="b"/>
                    <a:pathLst>
                      <a:path w="245" h="523">
                        <a:moveTo>
                          <a:pt x="203" y="145"/>
                        </a:moveTo>
                        <a:lnTo>
                          <a:pt x="203" y="145"/>
                        </a:lnTo>
                        <a:lnTo>
                          <a:pt x="193" y="145"/>
                        </a:lnTo>
                        <a:lnTo>
                          <a:pt x="186" y="138"/>
                        </a:lnTo>
                        <a:lnTo>
                          <a:pt x="177" y="138"/>
                        </a:lnTo>
                        <a:lnTo>
                          <a:pt x="167" y="132"/>
                        </a:lnTo>
                        <a:lnTo>
                          <a:pt x="160" y="124"/>
                        </a:lnTo>
                        <a:lnTo>
                          <a:pt x="160" y="116"/>
                        </a:lnTo>
                        <a:lnTo>
                          <a:pt x="160" y="108"/>
                        </a:lnTo>
                        <a:lnTo>
                          <a:pt x="167" y="108"/>
                        </a:lnTo>
                        <a:lnTo>
                          <a:pt x="177" y="102"/>
                        </a:lnTo>
                        <a:lnTo>
                          <a:pt x="177" y="96"/>
                        </a:lnTo>
                        <a:lnTo>
                          <a:pt x="186" y="88"/>
                        </a:lnTo>
                        <a:lnTo>
                          <a:pt x="186" y="80"/>
                        </a:lnTo>
                        <a:lnTo>
                          <a:pt x="186" y="73"/>
                        </a:lnTo>
                        <a:lnTo>
                          <a:pt x="186" y="65"/>
                        </a:lnTo>
                        <a:lnTo>
                          <a:pt x="186" y="51"/>
                        </a:lnTo>
                        <a:lnTo>
                          <a:pt x="186" y="45"/>
                        </a:lnTo>
                        <a:lnTo>
                          <a:pt x="186" y="37"/>
                        </a:lnTo>
                        <a:lnTo>
                          <a:pt x="177" y="29"/>
                        </a:lnTo>
                        <a:lnTo>
                          <a:pt x="167" y="22"/>
                        </a:lnTo>
                        <a:lnTo>
                          <a:pt x="160" y="16"/>
                        </a:lnTo>
                        <a:lnTo>
                          <a:pt x="153" y="8"/>
                        </a:lnTo>
                        <a:lnTo>
                          <a:pt x="144" y="8"/>
                        </a:lnTo>
                        <a:lnTo>
                          <a:pt x="134" y="0"/>
                        </a:lnTo>
                        <a:lnTo>
                          <a:pt x="125" y="0"/>
                        </a:lnTo>
                        <a:lnTo>
                          <a:pt x="120" y="0"/>
                        </a:lnTo>
                        <a:lnTo>
                          <a:pt x="101" y="8"/>
                        </a:lnTo>
                        <a:lnTo>
                          <a:pt x="92" y="8"/>
                        </a:lnTo>
                        <a:lnTo>
                          <a:pt x="85" y="16"/>
                        </a:lnTo>
                        <a:lnTo>
                          <a:pt x="77" y="22"/>
                        </a:lnTo>
                        <a:lnTo>
                          <a:pt x="77" y="29"/>
                        </a:lnTo>
                        <a:lnTo>
                          <a:pt x="68" y="37"/>
                        </a:lnTo>
                        <a:lnTo>
                          <a:pt x="68" y="45"/>
                        </a:lnTo>
                        <a:lnTo>
                          <a:pt x="59" y="51"/>
                        </a:lnTo>
                        <a:lnTo>
                          <a:pt x="59" y="65"/>
                        </a:lnTo>
                        <a:lnTo>
                          <a:pt x="59" y="73"/>
                        </a:lnTo>
                        <a:lnTo>
                          <a:pt x="68" y="80"/>
                        </a:lnTo>
                        <a:lnTo>
                          <a:pt x="68" y="88"/>
                        </a:lnTo>
                        <a:lnTo>
                          <a:pt x="68" y="96"/>
                        </a:lnTo>
                        <a:lnTo>
                          <a:pt x="77" y="102"/>
                        </a:lnTo>
                        <a:lnTo>
                          <a:pt x="85" y="108"/>
                        </a:lnTo>
                        <a:lnTo>
                          <a:pt x="85" y="116"/>
                        </a:lnTo>
                        <a:lnTo>
                          <a:pt x="85" y="124"/>
                        </a:lnTo>
                        <a:lnTo>
                          <a:pt x="85" y="132"/>
                        </a:lnTo>
                        <a:lnTo>
                          <a:pt x="77" y="138"/>
                        </a:lnTo>
                        <a:lnTo>
                          <a:pt x="68" y="138"/>
                        </a:lnTo>
                        <a:lnTo>
                          <a:pt x="59" y="145"/>
                        </a:lnTo>
                        <a:lnTo>
                          <a:pt x="51" y="145"/>
                        </a:lnTo>
                        <a:lnTo>
                          <a:pt x="35" y="153"/>
                        </a:lnTo>
                        <a:lnTo>
                          <a:pt x="26" y="161"/>
                        </a:lnTo>
                        <a:lnTo>
                          <a:pt x="16" y="161"/>
                        </a:lnTo>
                        <a:lnTo>
                          <a:pt x="9" y="169"/>
                        </a:lnTo>
                        <a:lnTo>
                          <a:pt x="9" y="173"/>
                        </a:lnTo>
                        <a:lnTo>
                          <a:pt x="0" y="181"/>
                        </a:lnTo>
                        <a:lnTo>
                          <a:pt x="0" y="189"/>
                        </a:lnTo>
                        <a:lnTo>
                          <a:pt x="0" y="197"/>
                        </a:lnTo>
                        <a:lnTo>
                          <a:pt x="0" y="291"/>
                        </a:lnTo>
                        <a:lnTo>
                          <a:pt x="9" y="305"/>
                        </a:lnTo>
                        <a:lnTo>
                          <a:pt x="9" y="313"/>
                        </a:lnTo>
                        <a:lnTo>
                          <a:pt x="16" y="320"/>
                        </a:lnTo>
                        <a:lnTo>
                          <a:pt x="16" y="334"/>
                        </a:lnTo>
                        <a:lnTo>
                          <a:pt x="26" y="334"/>
                        </a:lnTo>
                        <a:lnTo>
                          <a:pt x="35" y="342"/>
                        </a:lnTo>
                        <a:lnTo>
                          <a:pt x="42" y="350"/>
                        </a:lnTo>
                        <a:lnTo>
                          <a:pt x="51" y="350"/>
                        </a:lnTo>
                        <a:lnTo>
                          <a:pt x="51" y="355"/>
                        </a:lnTo>
                        <a:lnTo>
                          <a:pt x="51" y="218"/>
                        </a:lnTo>
                        <a:lnTo>
                          <a:pt x="51" y="371"/>
                        </a:lnTo>
                        <a:lnTo>
                          <a:pt x="51" y="487"/>
                        </a:lnTo>
                        <a:lnTo>
                          <a:pt x="51" y="495"/>
                        </a:lnTo>
                        <a:lnTo>
                          <a:pt x="51" y="501"/>
                        </a:lnTo>
                        <a:lnTo>
                          <a:pt x="59" y="507"/>
                        </a:lnTo>
                        <a:lnTo>
                          <a:pt x="59" y="515"/>
                        </a:lnTo>
                        <a:lnTo>
                          <a:pt x="68" y="515"/>
                        </a:lnTo>
                        <a:lnTo>
                          <a:pt x="68" y="523"/>
                        </a:lnTo>
                        <a:lnTo>
                          <a:pt x="77" y="523"/>
                        </a:lnTo>
                        <a:lnTo>
                          <a:pt x="85" y="523"/>
                        </a:lnTo>
                        <a:lnTo>
                          <a:pt x="92" y="523"/>
                        </a:lnTo>
                        <a:lnTo>
                          <a:pt x="101" y="523"/>
                        </a:lnTo>
                        <a:lnTo>
                          <a:pt x="110" y="515"/>
                        </a:lnTo>
                        <a:lnTo>
                          <a:pt x="120" y="507"/>
                        </a:lnTo>
                        <a:lnTo>
                          <a:pt x="125" y="501"/>
                        </a:lnTo>
                        <a:lnTo>
                          <a:pt x="125" y="495"/>
                        </a:lnTo>
                        <a:lnTo>
                          <a:pt x="125" y="487"/>
                        </a:lnTo>
                        <a:lnTo>
                          <a:pt x="125" y="291"/>
                        </a:lnTo>
                        <a:lnTo>
                          <a:pt x="125" y="487"/>
                        </a:lnTo>
                        <a:lnTo>
                          <a:pt x="125" y="495"/>
                        </a:lnTo>
                        <a:lnTo>
                          <a:pt x="125" y="501"/>
                        </a:lnTo>
                        <a:lnTo>
                          <a:pt x="125" y="507"/>
                        </a:lnTo>
                        <a:lnTo>
                          <a:pt x="134" y="507"/>
                        </a:lnTo>
                        <a:lnTo>
                          <a:pt x="134" y="515"/>
                        </a:lnTo>
                        <a:lnTo>
                          <a:pt x="144" y="515"/>
                        </a:lnTo>
                        <a:lnTo>
                          <a:pt x="144" y="523"/>
                        </a:lnTo>
                        <a:lnTo>
                          <a:pt x="153" y="523"/>
                        </a:lnTo>
                        <a:lnTo>
                          <a:pt x="160" y="523"/>
                        </a:lnTo>
                        <a:lnTo>
                          <a:pt x="167" y="523"/>
                        </a:lnTo>
                        <a:lnTo>
                          <a:pt x="177" y="523"/>
                        </a:lnTo>
                        <a:lnTo>
                          <a:pt x="186" y="515"/>
                        </a:lnTo>
                        <a:lnTo>
                          <a:pt x="193" y="507"/>
                        </a:lnTo>
                        <a:lnTo>
                          <a:pt x="193" y="501"/>
                        </a:lnTo>
                        <a:lnTo>
                          <a:pt x="193" y="495"/>
                        </a:lnTo>
                        <a:lnTo>
                          <a:pt x="193" y="487"/>
                        </a:lnTo>
                        <a:lnTo>
                          <a:pt x="193" y="371"/>
                        </a:lnTo>
                        <a:lnTo>
                          <a:pt x="193" y="218"/>
                        </a:lnTo>
                        <a:lnTo>
                          <a:pt x="193" y="355"/>
                        </a:lnTo>
                        <a:lnTo>
                          <a:pt x="203" y="350"/>
                        </a:lnTo>
                        <a:lnTo>
                          <a:pt x="210" y="350"/>
                        </a:lnTo>
                        <a:lnTo>
                          <a:pt x="210" y="342"/>
                        </a:lnTo>
                        <a:lnTo>
                          <a:pt x="219" y="334"/>
                        </a:lnTo>
                        <a:lnTo>
                          <a:pt x="226" y="326"/>
                        </a:lnTo>
                        <a:lnTo>
                          <a:pt x="236" y="320"/>
                        </a:lnTo>
                        <a:lnTo>
                          <a:pt x="245" y="313"/>
                        </a:lnTo>
                        <a:lnTo>
                          <a:pt x="245" y="305"/>
                        </a:lnTo>
                        <a:lnTo>
                          <a:pt x="245" y="291"/>
                        </a:lnTo>
                        <a:lnTo>
                          <a:pt x="245" y="197"/>
                        </a:lnTo>
                        <a:lnTo>
                          <a:pt x="245" y="189"/>
                        </a:lnTo>
                        <a:lnTo>
                          <a:pt x="245" y="181"/>
                        </a:lnTo>
                        <a:lnTo>
                          <a:pt x="245" y="173"/>
                        </a:lnTo>
                        <a:lnTo>
                          <a:pt x="245" y="169"/>
                        </a:lnTo>
                        <a:lnTo>
                          <a:pt x="236" y="161"/>
                        </a:lnTo>
                        <a:lnTo>
                          <a:pt x="226" y="161"/>
                        </a:lnTo>
                        <a:lnTo>
                          <a:pt x="219" y="153"/>
                        </a:lnTo>
                        <a:lnTo>
                          <a:pt x="203" y="145"/>
                        </a:lnTo>
                        <a:close/>
                      </a:path>
                    </a:pathLst>
                  </a:custGeom>
                  <a:solidFill>
                    <a:srgbClr val="FF99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s-CO"/>
                  </a:p>
                </p:txBody>
              </p:sp>
              <p:sp>
                <p:nvSpPr>
                  <p:cNvPr id="122" name="Freeform 417"/>
                  <p:cNvSpPr>
                    <a:spLocks/>
                  </p:cNvSpPr>
                  <p:nvPr/>
                </p:nvSpPr>
                <p:spPr bwMode="auto">
                  <a:xfrm>
                    <a:off x="5170" y="1601"/>
                    <a:ext cx="122" cy="262"/>
                  </a:xfrm>
                  <a:custGeom>
                    <a:avLst/>
                    <a:gdLst>
                      <a:gd name="T0" fmla="*/ 0 w 245"/>
                      <a:gd name="T1" fmla="*/ 1 h 523"/>
                      <a:gd name="T2" fmla="*/ 0 w 245"/>
                      <a:gd name="T3" fmla="*/ 1 h 523"/>
                      <a:gd name="T4" fmla="*/ 0 w 245"/>
                      <a:gd name="T5" fmla="*/ 1 h 523"/>
                      <a:gd name="T6" fmla="*/ 0 w 245"/>
                      <a:gd name="T7" fmla="*/ 1 h 523"/>
                      <a:gd name="T8" fmla="*/ 0 w 245"/>
                      <a:gd name="T9" fmla="*/ 1 h 523"/>
                      <a:gd name="T10" fmla="*/ 0 w 245"/>
                      <a:gd name="T11" fmla="*/ 1 h 523"/>
                      <a:gd name="T12" fmla="*/ 0 w 245"/>
                      <a:gd name="T13" fmla="*/ 1 h 523"/>
                      <a:gd name="T14" fmla="*/ 0 w 245"/>
                      <a:gd name="T15" fmla="*/ 1 h 523"/>
                      <a:gd name="T16" fmla="*/ 0 w 245"/>
                      <a:gd name="T17" fmla="*/ 1 h 523"/>
                      <a:gd name="T18" fmla="*/ 0 w 245"/>
                      <a:gd name="T19" fmla="*/ 1 h 523"/>
                      <a:gd name="T20" fmla="*/ 0 w 245"/>
                      <a:gd name="T21" fmla="*/ 1 h 523"/>
                      <a:gd name="T22" fmla="*/ 0 w 245"/>
                      <a:gd name="T23" fmla="*/ 1 h 523"/>
                      <a:gd name="T24" fmla="*/ 0 w 245"/>
                      <a:gd name="T25" fmla="*/ 0 h 523"/>
                      <a:gd name="T26" fmla="*/ 0 w 245"/>
                      <a:gd name="T27" fmla="*/ 1 h 523"/>
                      <a:gd name="T28" fmla="*/ 0 w 245"/>
                      <a:gd name="T29" fmla="*/ 1 h 523"/>
                      <a:gd name="T30" fmla="*/ 0 w 245"/>
                      <a:gd name="T31" fmla="*/ 1 h 523"/>
                      <a:gd name="T32" fmla="*/ 0 w 245"/>
                      <a:gd name="T33" fmla="*/ 1 h 523"/>
                      <a:gd name="T34" fmla="*/ 0 w 245"/>
                      <a:gd name="T35" fmla="*/ 1 h 523"/>
                      <a:gd name="T36" fmla="*/ 0 w 245"/>
                      <a:gd name="T37" fmla="*/ 1 h 523"/>
                      <a:gd name="T38" fmla="*/ 0 w 245"/>
                      <a:gd name="T39" fmla="*/ 1 h 523"/>
                      <a:gd name="T40" fmla="*/ 0 w 245"/>
                      <a:gd name="T41" fmla="*/ 1 h 523"/>
                      <a:gd name="T42" fmla="*/ 0 w 245"/>
                      <a:gd name="T43" fmla="*/ 1 h 523"/>
                      <a:gd name="T44" fmla="*/ 0 w 245"/>
                      <a:gd name="T45" fmla="*/ 1 h 523"/>
                      <a:gd name="T46" fmla="*/ 0 w 245"/>
                      <a:gd name="T47" fmla="*/ 1 h 523"/>
                      <a:gd name="T48" fmla="*/ 0 w 245"/>
                      <a:gd name="T49" fmla="*/ 1 h 523"/>
                      <a:gd name="T50" fmla="*/ 0 w 245"/>
                      <a:gd name="T51" fmla="*/ 1 h 523"/>
                      <a:gd name="T52" fmla="*/ 0 w 245"/>
                      <a:gd name="T53" fmla="*/ 1 h 523"/>
                      <a:gd name="T54" fmla="*/ 0 w 245"/>
                      <a:gd name="T55" fmla="*/ 1 h 523"/>
                      <a:gd name="T56" fmla="*/ 0 w 245"/>
                      <a:gd name="T57" fmla="*/ 1 h 523"/>
                      <a:gd name="T58" fmla="*/ 0 w 245"/>
                      <a:gd name="T59" fmla="*/ 1 h 523"/>
                      <a:gd name="T60" fmla="*/ 0 w 245"/>
                      <a:gd name="T61" fmla="*/ 1 h 523"/>
                      <a:gd name="T62" fmla="*/ 0 w 245"/>
                      <a:gd name="T63" fmla="*/ 1 h 523"/>
                      <a:gd name="T64" fmla="*/ 0 w 245"/>
                      <a:gd name="T65" fmla="*/ 1 h 523"/>
                      <a:gd name="T66" fmla="*/ 0 w 245"/>
                      <a:gd name="T67" fmla="*/ 1 h 523"/>
                      <a:gd name="T68" fmla="*/ 0 w 245"/>
                      <a:gd name="T69" fmla="*/ 1 h 523"/>
                      <a:gd name="T70" fmla="*/ 0 w 245"/>
                      <a:gd name="T71" fmla="*/ 1 h 523"/>
                      <a:gd name="T72" fmla="*/ 0 w 245"/>
                      <a:gd name="T73" fmla="*/ 1 h 523"/>
                      <a:gd name="T74" fmla="*/ 0 w 245"/>
                      <a:gd name="T75" fmla="*/ 1 h 523"/>
                      <a:gd name="T76" fmla="*/ 0 w 245"/>
                      <a:gd name="T77" fmla="*/ 1 h 523"/>
                      <a:gd name="T78" fmla="*/ 0 w 245"/>
                      <a:gd name="T79" fmla="*/ 1 h 523"/>
                      <a:gd name="T80" fmla="*/ 0 w 245"/>
                      <a:gd name="T81" fmla="*/ 1 h 523"/>
                      <a:gd name="T82" fmla="*/ 0 w 245"/>
                      <a:gd name="T83" fmla="*/ 1 h 523"/>
                      <a:gd name="T84" fmla="*/ 0 w 245"/>
                      <a:gd name="T85" fmla="*/ 1 h 523"/>
                      <a:gd name="T86" fmla="*/ 0 w 245"/>
                      <a:gd name="T87" fmla="*/ 1 h 523"/>
                      <a:gd name="T88" fmla="*/ 0 w 245"/>
                      <a:gd name="T89" fmla="*/ 1 h 523"/>
                      <a:gd name="T90" fmla="*/ 0 w 245"/>
                      <a:gd name="T91" fmla="*/ 1 h 523"/>
                      <a:gd name="T92" fmla="*/ 0 w 245"/>
                      <a:gd name="T93" fmla="*/ 1 h 523"/>
                      <a:gd name="T94" fmla="*/ 0 w 245"/>
                      <a:gd name="T95" fmla="*/ 1 h 523"/>
                      <a:gd name="T96" fmla="*/ 0 w 245"/>
                      <a:gd name="T97" fmla="*/ 1 h 523"/>
                      <a:gd name="T98" fmla="*/ 0 w 245"/>
                      <a:gd name="T99" fmla="*/ 1 h 523"/>
                      <a:gd name="T100" fmla="*/ 0 w 245"/>
                      <a:gd name="T101" fmla="*/ 1 h 523"/>
                      <a:gd name="T102" fmla="*/ 0 w 245"/>
                      <a:gd name="T103" fmla="*/ 1 h 523"/>
                      <a:gd name="T104" fmla="*/ 0 w 245"/>
                      <a:gd name="T105" fmla="*/ 1 h 523"/>
                      <a:gd name="T106" fmla="*/ 0 w 245"/>
                      <a:gd name="T107" fmla="*/ 1 h 523"/>
                      <a:gd name="T108" fmla="*/ 0 w 245"/>
                      <a:gd name="T109" fmla="*/ 1 h 523"/>
                      <a:gd name="T110" fmla="*/ 0 w 245"/>
                      <a:gd name="T111" fmla="*/ 1 h 523"/>
                      <a:gd name="T112" fmla="*/ 0 w 245"/>
                      <a:gd name="T113" fmla="*/ 1 h 523"/>
                      <a:gd name="T114" fmla="*/ 0 w 245"/>
                      <a:gd name="T115" fmla="*/ 1 h 523"/>
                      <a:gd name="T116" fmla="*/ 0 w 245"/>
                      <a:gd name="T117" fmla="*/ 1 h 523"/>
                      <a:gd name="T118" fmla="*/ 0 w 245"/>
                      <a:gd name="T119" fmla="*/ 1 h 523"/>
                      <a:gd name="T120" fmla="*/ 0 w 245"/>
                      <a:gd name="T121" fmla="*/ 1 h 523"/>
                      <a:gd name="T122" fmla="*/ 0 w 245"/>
                      <a:gd name="T123" fmla="*/ 1 h 523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</a:gdLst>
                    <a:ahLst/>
                    <a:cxnLst>
                      <a:cxn ang="T124">
                        <a:pos x="T0" y="T1"/>
                      </a:cxn>
                      <a:cxn ang="T125">
                        <a:pos x="T2" y="T3"/>
                      </a:cxn>
                      <a:cxn ang="T126">
                        <a:pos x="T4" y="T5"/>
                      </a:cxn>
                      <a:cxn ang="T127">
                        <a:pos x="T6" y="T7"/>
                      </a:cxn>
                      <a:cxn ang="T128">
                        <a:pos x="T8" y="T9"/>
                      </a:cxn>
                      <a:cxn ang="T129">
                        <a:pos x="T10" y="T11"/>
                      </a:cxn>
                      <a:cxn ang="T130">
                        <a:pos x="T12" y="T13"/>
                      </a:cxn>
                      <a:cxn ang="T131">
                        <a:pos x="T14" y="T15"/>
                      </a:cxn>
                      <a:cxn ang="T132">
                        <a:pos x="T16" y="T17"/>
                      </a:cxn>
                      <a:cxn ang="T133">
                        <a:pos x="T18" y="T19"/>
                      </a:cxn>
                      <a:cxn ang="T134">
                        <a:pos x="T20" y="T21"/>
                      </a:cxn>
                      <a:cxn ang="T135">
                        <a:pos x="T22" y="T23"/>
                      </a:cxn>
                      <a:cxn ang="T136">
                        <a:pos x="T24" y="T25"/>
                      </a:cxn>
                      <a:cxn ang="T137">
                        <a:pos x="T26" y="T27"/>
                      </a:cxn>
                      <a:cxn ang="T138">
                        <a:pos x="T28" y="T29"/>
                      </a:cxn>
                      <a:cxn ang="T139">
                        <a:pos x="T30" y="T31"/>
                      </a:cxn>
                      <a:cxn ang="T140">
                        <a:pos x="T32" y="T33"/>
                      </a:cxn>
                      <a:cxn ang="T141">
                        <a:pos x="T34" y="T35"/>
                      </a:cxn>
                      <a:cxn ang="T142">
                        <a:pos x="T36" y="T37"/>
                      </a:cxn>
                      <a:cxn ang="T143">
                        <a:pos x="T38" y="T39"/>
                      </a:cxn>
                      <a:cxn ang="T144">
                        <a:pos x="T40" y="T41"/>
                      </a:cxn>
                      <a:cxn ang="T145">
                        <a:pos x="T42" y="T43"/>
                      </a:cxn>
                      <a:cxn ang="T146">
                        <a:pos x="T44" y="T45"/>
                      </a:cxn>
                      <a:cxn ang="T147">
                        <a:pos x="T46" y="T47"/>
                      </a:cxn>
                      <a:cxn ang="T148">
                        <a:pos x="T48" y="T49"/>
                      </a:cxn>
                      <a:cxn ang="T149">
                        <a:pos x="T50" y="T51"/>
                      </a:cxn>
                      <a:cxn ang="T150">
                        <a:pos x="T52" y="T53"/>
                      </a:cxn>
                      <a:cxn ang="T151">
                        <a:pos x="T54" y="T55"/>
                      </a:cxn>
                      <a:cxn ang="T152">
                        <a:pos x="T56" y="T57"/>
                      </a:cxn>
                      <a:cxn ang="T153">
                        <a:pos x="T58" y="T59"/>
                      </a:cxn>
                      <a:cxn ang="T154">
                        <a:pos x="T60" y="T61"/>
                      </a:cxn>
                      <a:cxn ang="T155">
                        <a:pos x="T62" y="T63"/>
                      </a:cxn>
                      <a:cxn ang="T156">
                        <a:pos x="T64" y="T65"/>
                      </a:cxn>
                      <a:cxn ang="T157">
                        <a:pos x="T66" y="T67"/>
                      </a:cxn>
                      <a:cxn ang="T158">
                        <a:pos x="T68" y="T69"/>
                      </a:cxn>
                      <a:cxn ang="T159">
                        <a:pos x="T70" y="T71"/>
                      </a:cxn>
                      <a:cxn ang="T160">
                        <a:pos x="T72" y="T73"/>
                      </a:cxn>
                      <a:cxn ang="T161">
                        <a:pos x="T74" y="T75"/>
                      </a:cxn>
                      <a:cxn ang="T162">
                        <a:pos x="T76" y="T77"/>
                      </a:cxn>
                      <a:cxn ang="T163">
                        <a:pos x="T78" y="T79"/>
                      </a:cxn>
                      <a:cxn ang="T164">
                        <a:pos x="T80" y="T81"/>
                      </a:cxn>
                      <a:cxn ang="T165">
                        <a:pos x="T82" y="T83"/>
                      </a:cxn>
                      <a:cxn ang="T166">
                        <a:pos x="T84" y="T85"/>
                      </a:cxn>
                      <a:cxn ang="T167">
                        <a:pos x="T86" y="T87"/>
                      </a:cxn>
                      <a:cxn ang="T168">
                        <a:pos x="T88" y="T89"/>
                      </a:cxn>
                      <a:cxn ang="T169">
                        <a:pos x="T90" y="T91"/>
                      </a:cxn>
                      <a:cxn ang="T170">
                        <a:pos x="T92" y="T93"/>
                      </a:cxn>
                      <a:cxn ang="T171">
                        <a:pos x="T94" y="T95"/>
                      </a:cxn>
                      <a:cxn ang="T172">
                        <a:pos x="T96" y="T97"/>
                      </a:cxn>
                      <a:cxn ang="T173">
                        <a:pos x="T98" y="T99"/>
                      </a:cxn>
                      <a:cxn ang="T174">
                        <a:pos x="T100" y="T101"/>
                      </a:cxn>
                      <a:cxn ang="T175">
                        <a:pos x="T102" y="T103"/>
                      </a:cxn>
                      <a:cxn ang="T176">
                        <a:pos x="T104" y="T105"/>
                      </a:cxn>
                      <a:cxn ang="T177">
                        <a:pos x="T106" y="T107"/>
                      </a:cxn>
                      <a:cxn ang="T178">
                        <a:pos x="T108" y="T109"/>
                      </a:cxn>
                      <a:cxn ang="T179">
                        <a:pos x="T110" y="T111"/>
                      </a:cxn>
                      <a:cxn ang="T180">
                        <a:pos x="T112" y="T113"/>
                      </a:cxn>
                      <a:cxn ang="T181">
                        <a:pos x="T114" y="T115"/>
                      </a:cxn>
                      <a:cxn ang="T182">
                        <a:pos x="T116" y="T117"/>
                      </a:cxn>
                      <a:cxn ang="T183">
                        <a:pos x="T118" y="T119"/>
                      </a:cxn>
                      <a:cxn ang="T184">
                        <a:pos x="T120" y="T121"/>
                      </a:cxn>
                      <a:cxn ang="T185">
                        <a:pos x="T122" y="T123"/>
                      </a:cxn>
                    </a:cxnLst>
                    <a:rect l="0" t="0" r="r" b="b"/>
                    <a:pathLst>
                      <a:path w="245" h="523">
                        <a:moveTo>
                          <a:pt x="203" y="145"/>
                        </a:moveTo>
                        <a:lnTo>
                          <a:pt x="203" y="145"/>
                        </a:lnTo>
                        <a:lnTo>
                          <a:pt x="193" y="145"/>
                        </a:lnTo>
                        <a:lnTo>
                          <a:pt x="186" y="138"/>
                        </a:lnTo>
                        <a:lnTo>
                          <a:pt x="177" y="138"/>
                        </a:lnTo>
                        <a:lnTo>
                          <a:pt x="167" y="132"/>
                        </a:lnTo>
                        <a:lnTo>
                          <a:pt x="160" y="124"/>
                        </a:lnTo>
                        <a:lnTo>
                          <a:pt x="160" y="116"/>
                        </a:lnTo>
                        <a:lnTo>
                          <a:pt x="160" y="108"/>
                        </a:lnTo>
                        <a:lnTo>
                          <a:pt x="167" y="108"/>
                        </a:lnTo>
                        <a:lnTo>
                          <a:pt x="177" y="102"/>
                        </a:lnTo>
                        <a:lnTo>
                          <a:pt x="177" y="96"/>
                        </a:lnTo>
                        <a:lnTo>
                          <a:pt x="186" y="88"/>
                        </a:lnTo>
                        <a:lnTo>
                          <a:pt x="186" y="80"/>
                        </a:lnTo>
                        <a:lnTo>
                          <a:pt x="186" y="73"/>
                        </a:lnTo>
                        <a:lnTo>
                          <a:pt x="186" y="65"/>
                        </a:lnTo>
                        <a:lnTo>
                          <a:pt x="186" y="51"/>
                        </a:lnTo>
                        <a:lnTo>
                          <a:pt x="186" y="45"/>
                        </a:lnTo>
                        <a:lnTo>
                          <a:pt x="186" y="37"/>
                        </a:lnTo>
                        <a:lnTo>
                          <a:pt x="177" y="29"/>
                        </a:lnTo>
                        <a:lnTo>
                          <a:pt x="167" y="22"/>
                        </a:lnTo>
                        <a:lnTo>
                          <a:pt x="160" y="16"/>
                        </a:lnTo>
                        <a:lnTo>
                          <a:pt x="153" y="8"/>
                        </a:lnTo>
                        <a:lnTo>
                          <a:pt x="144" y="8"/>
                        </a:lnTo>
                        <a:lnTo>
                          <a:pt x="134" y="0"/>
                        </a:lnTo>
                        <a:lnTo>
                          <a:pt x="125" y="0"/>
                        </a:lnTo>
                        <a:lnTo>
                          <a:pt x="120" y="0"/>
                        </a:lnTo>
                        <a:lnTo>
                          <a:pt x="101" y="8"/>
                        </a:lnTo>
                        <a:lnTo>
                          <a:pt x="92" y="8"/>
                        </a:lnTo>
                        <a:lnTo>
                          <a:pt x="85" y="16"/>
                        </a:lnTo>
                        <a:lnTo>
                          <a:pt x="77" y="22"/>
                        </a:lnTo>
                        <a:lnTo>
                          <a:pt x="77" y="29"/>
                        </a:lnTo>
                        <a:lnTo>
                          <a:pt x="68" y="37"/>
                        </a:lnTo>
                        <a:lnTo>
                          <a:pt x="68" y="45"/>
                        </a:lnTo>
                        <a:lnTo>
                          <a:pt x="59" y="51"/>
                        </a:lnTo>
                        <a:lnTo>
                          <a:pt x="59" y="65"/>
                        </a:lnTo>
                        <a:lnTo>
                          <a:pt x="59" y="73"/>
                        </a:lnTo>
                        <a:lnTo>
                          <a:pt x="68" y="80"/>
                        </a:lnTo>
                        <a:lnTo>
                          <a:pt x="68" y="88"/>
                        </a:lnTo>
                        <a:lnTo>
                          <a:pt x="68" y="96"/>
                        </a:lnTo>
                        <a:lnTo>
                          <a:pt x="77" y="102"/>
                        </a:lnTo>
                        <a:lnTo>
                          <a:pt x="85" y="108"/>
                        </a:lnTo>
                        <a:lnTo>
                          <a:pt x="85" y="116"/>
                        </a:lnTo>
                        <a:lnTo>
                          <a:pt x="85" y="124"/>
                        </a:lnTo>
                        <a:lnTo>
                          <a:pt x="85" y="132"/>
                        </a:lnTo>
                        <a:lnTo>
                          <a:pt x="77" y="138"/>
                        </a:lnTo>
                        <a:lnTo>
                          <a:pt x="68" y="138"/>
                        </a:lnTo>
                        <a:lnTo>
                          <a:pt x="59" y="145"/>
                        </a:lnTo>
                        <a:lnTo>
                          <a:pt x="51" y="145"/>
                        </a:lnTo>
                        <a:lnTo>
                          <a:pt x="35" y="153"/>
                        </a:lnTo>
                        <a:lnTo>
                          <a:pt x="26" y="161"/>
                        </a:lnTo>
                        <a:lnTo>
                          <a:pt x="16" y="161"/>
                        </a:lnTo>
                        <a:lnTo>
                          <a:pt x="9" y="169"/>
                        </a:lnTo>
                        <a:lnTo>
                          <a:pt x="9" y="173"/>
                        </a:lnTo>
                        <a:lnTo>
                          <a:pt x="0" y="181"/>
                        </a:lnTo>
                        <a:lnTo>
                          <a:pt x="0" y="189"/>
                        </a:lnTo>
                        <a:lnTo>
                          <a:pt x="0" y="197"/>
                        </a:lnTo>
                        <a:lnTo>
                          <a:pt x="0" y="291"/>
                        </a:lnTo>
                        <a:lnTo>
                          <a:pt x="9" y="305"/>
                        </a:lnTo>
                        <a:lnTo>
                          <a:pt x="9" y="313"/>
                        </a:lnTo>
                        <a:lnTo>
                          <a:pt x="16" y="320"/>
                        </a:lnTo>
                        <a:lnTo>
                          <a:pt x="16" y="334"/>
                        </a:lnTo>
                        <a:lnTo>
                          <a:pt x="26" y="334"/>
                        </a:lnTo>
                        <a:lnTo>
                          <a:pt x="35" y="342"/>
                        </a:lnTo>
                        <a:lnTo>
                          <a:pt x="42" y="350"/>
                        </a:lnTo>
                        <a:lnTo>
                          <a:pt x="51" y="350"/>
                        </a:lnTo>
                        <a:lnTo>
                          <a:pt x="51" y="355"/>
                        </a:lnTo>
                        <a:lnTo>
                          <a:pt x="51" y="218"/>
                        </a:lnTo>
                        <a:lnTo>
                          <a:pt x="51" y="371"/>
                        </a:lnTo>
                        <a:lnTo>
                          <a:pt x="51" y="487"/>
                        </a:lnTo>
                        <a:lnTo>
                          <a:pt x="51" y="495"/>
                        </a:lnTo>
                        <a:lnTo>
                          <a:pt x="51" y="501"/>
                        </a:lnTo>
                        <a:lnTo>
                          <a:pt x="59" y="507"/>
                        </a:lnTo>
                        <a:lnTo>
                          <a:pt x="59" y="515"/>
                        </a:lnTo>
                        <a:lnTo>
                          <a:pt x="68" y="515"/>
                        </a:lnTo>
                        <a:lnTo>
                          <a:pt x="68" y="523"/>
                        </a:lnTo>
                        <a:lnTo>
                          <a:pt x="77" y="523"/>
                        </a:lnTo>
                        <a:lnTo>
                          <a:pt x="85" y="523"/>
                        </a:lnTo>
                        <a:lnTo>
                          <a:pt x="92" y="523"/>
                        </a:lnTo>
                        <a:lnTo>
                          <a:pt x="101" y="523"/>
                        </a:lnTo>
                        <a:lnTo>
                          <a:pt x="110" y="515"/>
                        </a:lnTo>
                        <a:lnTo>
                          <a:pt x="120" y="507"/>
                        </a:lnTo>
                        <a:lnTo>
                          <a:pt x="125" y="501"/>
                        </a:lnTo>
                        <a:lnTo>
                          <a:pt x="125" y="495"/>
                        </a:lnTo>
                        <a:lnTo>
                          <a:pt x="125" y="487"/>
                        </a:lnTo>
                        <a:lnTo>
                          <a:pt x="125" y="291"/>
                        </a:lnTo>
                        <a:lnTo>
                          <a:pt x="125" y="487"/>
                        </a:lnTo>
                        <a:lnTo>
                          <a:pt x="125" y="495"/>
                        </a:lnTo>
                        <a:lnTo>
                          <a:pt x="125" y="501"/>
                        </a:lnTo>
                        <a:lnTo>
                          <a:pt x="125" y="507"/>
                        </a:lnTo>
                        <a:lnTo>
                          <a:pt x="134" y="507"/>
                        </a:lnTo>
                        <a:lnTo>
                          <a:pt x="134" y="515"/>
                        </a:lnTo>
                        <a:lnTo>
                          <a:pt x="144" y="515"/>
                        </a:lnTo>
                        <a:lnTo>
                          <a:pt x="144" y="523"/>
                        </a:lnTo>
                        <a:lnTo>
                          <a:pt x="153" y="523"/>
                        </a:lnTo>
                        <a:lnTo>
                          <a:pt x="160" y="523"/>
                        </a:lnTo>
                        <a:lnTo>
                          <a:pt x="167" y="523"/>
                        </a:lnTo>
                        <a:lnTo>
                          <a:pt x="177" y="523"/>
                        </a:lnTo>
                        <a:lnTo>
                          <a:pt x="186" y="515"/>
                        </a:lnTo>
                        <a:lnTo>
                          <a:pt x="193" y="507"/>
                        </a:lnTo>
                        <a:lnTo>
                          <a:pt x="193" y="501"/>
                        </a:lnTo>
                        <a:lnTo>
                          <a:pt x="193" y="495"/>
                        </a:lnTo>
                        <a:lnTo>
                          <a:pt x="193" y="487"/>
                        </a:lnTo>
                        <a:lnTo>
                          <a:pt x="193" y="371"/>
                        </a:lnTo>
                        <a:lnTo>
                          <a:pt x="193" y="218"/>
                        </a:lnTo>
                        <a:lnTo>
                          <a:pt x="193" y="355"/>
                        </a:lnTo>
                        <a:lnTo>
                          <a:pt x="203" y="350"/>
                        </a:lnTo>
                        <a:lnTo>
                          <a:pt x="210" y="350"/>
                        </a:lnTo>
                        <a:lnTo>
                          <a:pt x="210" y="342"/>
                        </a:lnTo>
                        <a:lnTo>
                          <a:pt x="219" y="334"/>
                        </a:lnTo>
                        <a:lnTo>
                          <a:pt x="226" y="326"/>
                        </a:lnTo>
                        <a:lnTo>
                          <a:pt x="236" y="320"/>
                        </a:lnTo>
                        <a:lnTo>
                          <a:pt x="245" y="313"/>
                        </a:lnTo>
                        <a:lnTo>
                          <a:pt x="245" y="305"/>
                        </a:lnTo>
                        <a:lnTo>
                          <a:pt x="245" y="291"/>
                        </a:lnTo>
                        <a:lnTo>
                          <a:pt x="245" y="197"/>
                        </a:lnTo>
                        <a:lnTo>
                          <a:pt x="245" y="189"/>
                        </a:lnTo>
                        <a:lnTo>
                          <a:pt x="245" y="181"/>
                        </a:lnTo>
                        <a:lnTo>
                          <a:pt x="245" y="173"/>
                        </a:lnTo>
                        <a:lnTo>
                          <a:pt x="245" y="169"/>
                        </a:lnTo>
                        <a:lnTo>
                          <a:pt x="236" y="161"/>
                        </a:lnTo>
                        <a:lnTo>
                          <a:pt x="226" y="161"/>
                        </a:lnTo>
                        <a:lnTo>
                          <a:pt x="219" y="153"/>
                        </a:lnTo>
                        <a:lnTo>
                          <a:pt x="203" y="145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O"/>
                  </a:p>
                </p:txBody>
              </p:sp>
            </p:grpSp>
          </p:grpSp>
          <p:grpSp>
            <p:nvGrpSpPr>
              <p:cNvPr id="109" name="Group 418"/>
              <p:cNvGrpSpPr>
                <a:grpSpLocks/>
              </p:cNvGrpSpPr>
              <p:nvPr/>
            </p:nvGrpSpPr>
            <p:grpSpPr bwMode="auto">
              <a:xfrm>
                <a:off x="5410" y="1606"/>
                <a:ext cx="123" cy="261"/>
                <a:chOff x="5410" y="1606"/>
                <a:chExt cx="123" cy="261"/>
              </a:xfrm>
            </p:grpSpPr>
            <p:sp>
              <p:nvSpPr>
                <p:cNvPr id="115" name="Freeform 419"/>
                <p:cNvSpPr>
                  <a:spLocks/>
                </p:cNvSpPr>
                <p:nvPr/>
              </p:nvSpPr>
              <p:spPr bwMode="auto">
                <a:xfrm>
                  <a:off x="5410" y="1606"/>
                  <a:ext cx="123" cy="261"/>
                </a:xfrm>
                <a:custGeom>
                  <a:avLst/>
                  <a:gdLst>
                    <a:gd name="T0" fmla="*/ 1 w 245"/>
                    <a:gd name="T1" fmla="*/ 0 h 523"/>
                    <a:gd name="T2" fmla="*/ 1 w 245"/>
                    <a:gd name="T3" fmla="*/ 0 h 523"/>
                    <a:gd name="T4" fmla="*/ 1 w 245"/>
                    <a:gd name="T5" fmla="*/ 0 h 523"/>
                    <a:gd name="T6" fmla="*/ 1 w 245"/>
                    <a:gd name="T7" fmla="*/ 0 h 523"/>
                    <a:gd name="T8" fmla="*/ 1 w 245"/>
                    <a:gd name="T9" fmla="*/ 0 h 523"/>
                    <a:gd name="T10" fmla="*/ 1 w 245"/>
                    <a:gd name="T11" fmla="*/ 0 h 523"/>
                    <a:gd name="T12" fmla="*/ 1 w 245"/>
                    <a:gd name="T13" fmla="*/ 0 h 523"/>
                    <a:gd name="T14" fmla="*/ 1 w 245"/>
                    <a:gd name="T15" fmla="*/ 0 h 523"/>
                    <a:gd name="T16" fmla="*/ 1 w 245"/>
                    <a:gd name="T17" fmla="*/ 0 h 523"/>
                    <a:gd name="T18" fmla="*/ 1 w 245"/>
                    <a:gd name="T19" fmla="*/ 0 h 523"/>
                    <a:gd name="T20" fmla="*/ 1 w 245"/>
                    <a:gd name="T21" fmla="*/ 0 h 523"/>
                    <a:gd name="T22" fmla="*/ 1 w 245"/>
                    <a:gd name="T23" fmla="*/ 0 h 523"/>
                    <a:gd name="T24" fmla="*/ 1 w 245"/>
                    <a:gd name="T25" fmla="*/ 0 h 523"/>
                    <a:gd name="T26" fmla="*/ 1 w 245"/>
                    <a:gd name="T27" fmla="*/ 0 h 523"/>
                    <a:gd name="T28" fmla="*/ 1 w 245"/>
                    <a:gd name="T29" fmla="*/ 0 h 523"/>
                    <a:gd name="T30" fmla="*/ 1 w 245"/>
                    <a:gd name="T31" fmla="*/ 0 h 523"/>
                    <a:gd name="T32" fmla="*/ 1 w 245"/>
                    <a:gd name="T33" fmla="*/ 0 h 523"/>
                    <a:gd name="T34" fmla="*/ 1 w 245"/>
                    <a:gd name="T35" fmla="*/ 0 h 523"/>
                    <a:gd name="T36" fmla="*/ 1 w 245"/>
                    <a:gd name="T37" fmla="*/ 0 h 523"/>
                    <a:gd name="T38" fmla="*/ 1 w 245"/>
                    <a:gd name="T39" fmla="*/ 0 h 523"/>
                    <a:gd name="T40" fmla="*/ 1 w 245"/>
                    <a:gd name="T41" fmla="*/ 0 h 523"/>
                    <a:gd name="T42" fmla="*/ 1 w 245"/>
                    <a:gd name="T43" fmla="*/ 0 h 523"/>
                    <a:gd name="T44" fmla="*/ 1 w 245"/>
                    <a:gd name="T45" fmla="*/ 0 h 523"/>
                    <a:gd name="T46" fmla="*/ 1 w 245"/>
                    <a:gd name="T47" fmla="*/ 0 h 523"/>
                    <a:gd name="T48" fmla="*/ 1 w 245"/>
                    <a:gd name="T49" fmla="*/ 0 h 523"/>
                    <a:gd name="T50" fmla="*/ 1 w 245"/>
                    <a:gd name="T51" fmla="*/ 0 h 523"/>
                    <a:gd name="T52" fmla="*/ 1 w 245"/>
                    <a:gd name="T53" fmla="*/ 0 h 523"/>
                    <a:gd name="T54" fmla="*/ 0 w 245"/>
                    <a:gd name="T55" fmla="*/ 0 h 523"/>
                    <a:gd name="T56" fmla="*/ 0 w 245"/>
                    <a:gd name="T57" fmla="*/ 0 h 523"/>
                    <a:gd name="T58" fmla="*/ 1 w 245"/>
                    <a:gd name="T59" fmla="*/ 0 h 523"/>
                    <a:gd name="T60" fmla="*/ 1 w 245"/>
                    <a:gd name="T61" fmla="*/ 0 h 523"/>
                    <a:gd name="T62" fmla="*/ 1 w 245"/>
                    <a:gd name="T63" fmla="*/ 0 h 523"/>
                    <a:gd name="T64" fmla="*/ 1 w 245"/>
                    <a:gd name="T65" fmla="*/ 0 h 523"/>
                    <a:gd name="T66" fmla="*/ 1 w 245"/>
                    <a:gd name="T67" fmla="*/ 0 h 523"/>
                    <a:gd name="T68" fmla="*/ 1 w 245"/>
                    <a:gd name="T69" fmla="*/ 0 h 523"/>
                    <a:gd name="T70" fmla="*/ 1 w 245"/>
                    <a:gd name="T71" fmla="*/ 0 h 523"/>
                    <a:gd name="T72" fmla="*/ 1 w 245"/>
                    <a:gd name="T73" fmla="*/ 0 h 523"/>
                    <a:gd name="T74" fmla="*/ 1 w 245"/>
                    <a:gd name="T75" fmla="*/ 0 h 523"/>
                    <a:gd name="T76" fmla="*/ 1 w 245"/>
                    <a:gd name="T77" fmla="*/ 0 h 523"/>
                    <a:gd name="T78" fmla="*/ 1 w 245"/>
                    <a:gd name="T79" fmla="*/ 0 h 523"/>
                    <a:gd name="T80" fmla="*/ 1 w 245"/>
                    <a:gd name="T81" fmla="*/ 0 h 523"/>
                    <a:gd name="T82" fmla="*/ 1 w 245"/>
                    <a:gd name="T83" fmla="*/ 0 h 523"/>
                    <a:gd name="T84" fmla="*/ 1 w 245"/>
                    <a:gd name="T85" fmla="*/ 0 h 523"/>
                    <a:gd name="T86" fmla="*/ 1 w 245"/>
                    <a:gd name="T87" fmla="*/ 0 h 523"/>
                    <a:gd name="T88" fmla="*/ 1 w 245"/>
                    <a:gd name="T89" fmla="*/ 0 h 523"/>
                    <a:gd name="T90" fmla="*/ 1 w 245"/>
                    <a:gd name="T91" fmla="*/ 0 h 523"/>
                    <a:gd name="T92" fmla="*/ 1 w 245"/>
                    <a:gd name="T93" fmla="*/ 0 h 523"/>
                    <a:gd name="T94" fmla="*/ 1 w 245"/>
                    <a:gd name="T95" fmla="*/ 0 h 523"/>
                    <a:gd name="T96" fmla="*/ 1 w 245"/>
                    <a:gd name="T97" fmla="*/ 0 h 523"/>
                    <a:gd name="T98" fmla="*/ 1 w 245"/>
                    <a:gd name="T99" fmla="*/ 0 h 523"/>
                    <a:gd name="T100" fmla="*/ 1 w 245"/>
                    <a:gd name="T101" fmla="*/ 0 h 523"/>
                    <a:gd name="T102" fmla="*/ 1 w 245"/>
                    <a:gd name="T103" fmla="*/ 0 h 523"/>
                    <a:gd name="T104" fmla="*/ 1 w 245"/>
                    <a:gd name="T105" fmla="*/ 0 h 523"/>
                    <a:gd name="T106" fmla="*/ 1 w 245"/>
                    <a:gd name="T107" fmla="*/ 0 h 523"/>
                    <a:gd name="T108" fmla="*/ 1 w 245"/>
                    <a:gd name="T109" fmla="*/ 0 h 523"/>
                    <a:gd name="T110" fmla="*/ 1 w 245"/>
                    <a:gd name="T111" fmla="*/ 0 h 523"/>
                    <a:gd name="T112" fmla="*/ 1 w 245"/>
                    <a:gd name="T113" fmla="*/ 0 h 523"/>
                    <a:gd name="T114" fmla="*/ 1 w 245"/>
                    <a:gd name="T115" fmla="*/ 0 h 523"/>
                    <a:gd name="T116" fmla="*/ 1 w 245"/>
                    <a:gd name="T117" fmla="*/ 0 h 523"/>
                    <a:gd name="T118" fmla="*/ 1 w 245"/>
                    <a:gd name="T119" fmla="*/ 0 h 523"/>
                    <a:gd name="T120" fmla="*/ 1 w 245"/>
                    <a:gd name="T121" fmla="*/ 0 h 523"/>
                    <a:gd name="T122" fmla="*/ 1 w 245"/>
                    <a:gd name="T123" fmla="*/ 0 h 52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5" h="523">
                      <a:moveTo>
                        <a:pt x="203" y="144"/>
                      </a:moveTo>
                      <a:lnTo>
                        <a:pt x="203" y="144"/>
                      </a:lnTo>
                      <a:lnTo>
                        <a:pt x="193" y="144"/>
                      </a:lnTo>
                      <a:lnTo>
                        <a:pt x="186" y="138"/>
                      </a:lnTo>
                      <a:lnTo>
                        <a:pt x="177" y="138"/>
                      </a:lnTo>
                      <a:lnTo>
                        <a:pt x="168" y="132"/>
                      </a:lnTo>
                      <a:lnTo>
                        <a:pt x="160" y="124"/>
                      </a:lnTo>
                      <a:lnTo>
                        <a:pt x="160" y="116"/>
                      </a:lnTo>
                      <a:lnTo>
                        <a:pt x="160" y="108"/>
                      </a:lnTo>
                      <a:lnTo>
                        <a:pt x="168" y="108"/>
                      </a:lnTo>
                      <a:lnTo>
                        <a:pt x="177" y="101"/>
                      </a:lnTo>
                      <a:lnTo>
                        <a:pt x="177" y="95"/>
                      </a:lnTo>
                      <a:lnTo>
                        <a:pt x="186" y="87"/>
                      </a:lnTo>
                      <a:lnTo>
                        <a:pt x="186" y="79"/>
                      </a:lnTo>
                      <a:lnTo>
                        <a:pt x="186" y="73"/>
                      </a:lnTo>
                      <a:lnTo>
                        <a:pt x="186" y="65"/>
                      </a:lnTo>
                      <a:lnTo>
                        <a:pt x="186" y="51"/>
                      </a:lnTo>
                      <a:lnTo>
                        <a:pt x="186" y="44"/>
                      </a:lnTo>
                      <a:lnTo>
                        <a:pt x="186" y="36"/>
                      </a:lnTo>
                      <a:lnTo>
                        <a:pt x="177" y="28"/>
                      </a:lnTo>
                      <a:lnTo>
                        <a:pt x="168" y="22"/>
                      </a:lnTo>
                      <a:lnTo>
                        <a:pt x="160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4" y="0"/>
                      </a:lnTo>
                      <a:lnTo>
                        <a:pt x="125" y="0"/>
                      </a:lnTo>
                      <a:lnTo>
                        <a:pt x="120" y="0"/>
                      </a:lnTo>
                      <a:lnTo>
                        <a:pt x="101" y="8"/>
                      </a:lnTo>
                      <a:lnTo>
                        <a:pt x="92" y="8"/>
                      </a:lnTo>
                      <a:lnTo>
                        <a:pt x="85" y="16"/>
                      </a:lnTo>
                      <a:lnTo>
                        <a:pt x="77" y="22"/>
                      </a:lnTo>
                      <a:lnTo>
                        <a:pt x="77" y="28"/>
                      </a:lnTo>
                      <a:lnTo>
                        <a:pt x="68" y="36"/>
                      </a:lnTo>
                      <a:lnTo>
                        <a:pt x="68" y="44"/>
                      </a:lnTo>
                      <a:lnTo>
                        <a:pt x="59" y="51"/>
                      </a:lnTo>
                      <a:lnTo>
                        <a:pt x="59" y="65"/>
                      </a:lnTo>
                      <a:lnTo>
                        <a:pt x="59" y="73"/>
                      </a:lnTo>
                      <a:lnTo>
                        <a:pt x="68" y="79"/>
                      </a:lnTo>
                      <a:lnTo>
                        <a:pt x="68" y="87"/>
                      </a:lnTo>
                      <a:lnTo>
                        <a:pt x="68" y="95"/>
                      </a:lnTo>
                      <a:lnTo>
                        <a:pt x="77" y="101"/>
                      </a:lnTo>
                      <a:lnTo>
                        <a:pt x="85" y="108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7" y="138"/>
                      </a:lnTo>
                      <a:lnTo>
                        <a:pt x="68" y="138"/>
                      </a:lnTo>
                      <a:lnTo>
                        <a:pt x="59" y="144"/>
                      </a:lnTo>
                      <a:lnTo>
                        <a:pt x="51" y="144"/>
                      </a:lnTo>
                      <a:lnTo>
                        <a:pt x="35" y="152"/>
                      </a:lnTo>
                      <a:lnTo>
                        <a:pt x="26" y="160"/>
                      </a:lnTo>
                      <a:lnTo>
                        <a:pt x="16" y="160"/>
                      </a:lnTo>
                      <a:lnTo>
                        <a:pt x="9" y="168"/>
                      </a:lnTo>
                      <a:lnTo>
                        <a:pt x="9" y="173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9" y="305"/>
                      </a:lnTo>
                      <a:lnTo>
                        <a:pt x="9" y="313"/>
                      </a:lnTo>
                      <a:lnTo>
                        <a:pt x="16" y="319"/>
                      </a:lnTo>
                      <a:lnTo>
                        <a:pt x="16" y="334"/>
                      </a:lnTo>
                      <a:lnTo>
                        <a:pt x="26" y="334"/>
                      </a:lnTo>
                      <a:lnTo>
                        <a:pt x="35" y="342"/>
                      </a:lnTo>
                      <a:lnTo>
                        <a:pt x="42" y="350"/>
                      </a:lnTo>
                      <a:lnTo>
                        <a:pt x="51" y="350"/>
                      </a:lnTo>
                      <a:lnTo>
                        <a:pt x="51" y="354"/>
                      </a:lnTo>
                      <a:lnTo>
                        <a:pt x="51" y="218"/>
                      </a:lnTo>
                      <a:lnTo>
                        <a:pt x="51" y="370"/>
                      </a:lnTo>
                      <a:lnTo>
                        <a:pt x="51" y="486"/>
                      </a:lnTo>
                      <a:lnTo>
                        <a:pt x="51" y="494"/>
                      </a:lnTo>
                      <a:lnTo>
                        <a:pt x="51" y="501"/>
                      </a:lnTo>
                      <a:lnTo>
                        <a:pt x="59" y="507"/>
                      </a:lnTo>
                      <a:lnTo>
                        <a:pt x="59" y="515"/>
                      </a:lnTo>
                      <a:lnTo>
                        <a:pt x="68" y="515"/>
                      </a:lnTo>
                      <a:lnTo>
                        <a:pt x="68" y="523"/>
                      </a:lnTo>
                      <a:lnTo>
                        <a:pt x="77" y="523"/>
                      </a:lnTo>
                      <a:lnTo>
                        <a:pt x="85" y="523"/>
                      </a:lnTo>
                      <a:lnTo>
                        <a:pt x="92" y="523"/>
                      </a:lnTo>
                      <a:lnTo>
                        <a:pt x="101" y="523"/>
                      </a:lnTo>
                      <a:lnTo>
                        <a:pt x="110" y="515"/>
                      </a:lnTo>
                      <a:lnTo>
                        <a:pt x="120" y="507"/>
                      </a:lnTo>
                      <a:lnTo>
                        <a:pt x="125" y="501"/>
                      </a:lnTo>
                      <a:lnTo>
                        <a:pt x="125" y="494"/>
                      </a:lnTo>
                      <a:lnTo>
                        <a:pt x="125" y="486"/>
                      </a:lnTo>
                      <a:lnTo>
                        <a:pt x="125" y="291"/>
                      </a:lnTo>
                      <a:lnTo>
                        <a:pt x="125" y="486"/>
                      </a:lnTo>
                      <a:lnTo>
                        <a:pt x="125" y="494"/>
                      </a:lnTo>
                      <a:lnTo>
                        <a:pt x="125" y="501"/>
                      </a:lnTo>
                      <a:lnTo>
                        <a:pt x="125" y="507"/>
                      </a:lnTo>
                      <a:lnTo>
                        <a:pt x="134" y="507"/>
                      </a:lnTo>
                      <a:lnTo>
                        <a:pt x="134" y="515"/>
                      </a:lnTo>
                      <a:lnTo>
                        <a:pt x="144" y="515"/>
                      </a:lnTo>
                      <a:lnTo>
                        <a:pt x="144" y="523"/>
                      </a:lnTo>
                      <a:lnTo>
                        <a:pt x="153" y="523"/>
                      </a:lnTo>
                      <a:lnTo>
                        <a:pt x="160" y="523"/>
                      </a:lnTo>
                      <a:lnTo>
                        <a:pt x="168" y="523"/>
                      </a:lnTo>
                      <a:lnTo>
                        <a:pt x="177" y="523"/>
                      </a:lnTo>
                      <a:lnTo>
                        <a:pt x="186" y="515"/>
                      </a:lnTo>
                      <a:lnTo>
                        <a:pt x="193" y="507"/>
                      </a:lnTo>
                      <a:lnTo>
                        <a:pt x="193" y="501"/>
                      </a:lnTo>
                      <a:lnTo>
                        <a:pt x="193" y="494"/>
                      </a:lnTo>
                      <a:lnTo>
                        <a:pt x="193" y="486"/>
                      </a:lnTo>
                      <a:lnTo>
                        <a:pt x="193" y="370"/>
                      </a:lnTo>
                      <a:lnTo>
                        <a:pt x="193" y="218"/>
                      </a:lnTo>
                      <a:lnTo>
                        <a:pt x="193" y="354"/>
                      </a:lnTo>
                      <a:lnTo>
                        <a:pt x="203" y="350"/>
                      </a:lnTo>
                      <a:lnTo>
                        <a:pt x="210" y="350"/>
                      </a:lnTo>
                      <a:lnTo>
                        <a:pt x="210" y="342"/>
                      </a:lnTo>
                      <a:lnTo>
                        <a:pt x="219" y="334"/>
                      </a:lnTo>
                      <a:lnTo>
                        <a:pt x="227" y="326"/>
                      </a:lnTo>
                      <a:lnTo>
                        <a:pt x="236" y="319"/>
                      </a:lnTo>
                      <a:lnTo>
                        <a:pt x="245" y="313"/>
                      </a:lnTo>
                      <a:lnTo>
                        <a:pt x="245" y="305"/>
                      </a:lnTo>
                      <a:lnTo>
                        <a:pt x="245" y="291"/>
                      </a:lnTo>
                      <a:lnTo>
                        <a:pt x="245" y="197"/>
                      </a:lnTo>
                      <a:lnTo>
                        <a:pt x="245" y="189"/>
                      </a:lnTo>
                      <a:lnTo>
                        <a:pt x="245" y="181"/>
                      </a:lnTo>
                      <a:lnTo>
                        <a:pt x="245" y="173"/>
                      </a:lnTo>
                      <a:lnTo>
                        <a:pt x="245" y="168"/>
                      </a:lnTo>
                      <a:lnTo>
                        <a:pt x="236" y="160"/>
                      </a:lnTo>
                      <a:lnTo>
                        <a:pt x="227" y="160"/>
                      </a:lnTo>
                      <a:lnTo>
                        <a:pt x="219" y="152"/>
                      </a:lnTo>
                      <a:lnTo>
                        <a:pt x="203" y="144"/>
                      </a:lnTo>
                      <a:close/>
                    </a:path>
                  </a:pathLst>
                </a:custGeom>
                <a:solidFill>
                  <a:srgbClr val="FF99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grpSp>
              <p:nvGrpSpPr>
                <p:cNvPr id="116" name="Group 420"/>
                <p:cNvGrpSpPr>
                  <a:grpSpLocks/>
                </p:cNvGrpSpPr>
                <p:nvPr/>
              </p:nvGrpSpPr>
              <p:grpSpPr bwMode="auto">
                <a:xfrm>
                  <a:off x="5410" y="1606"/>
                  <a:ext cx="123" cy="261"/>
                  <a:chOff x="5410" y="1606"/>
                  <a:chExt cx="123" cy="261"/>
                </a:xfrm>
              </p:grpSpPr>
              <p:sp>
                <p:nvSpPr>
                  <p:cNvPr id="117" name="Freeform 421"/>
                  <p:cNvSpPr>
                    <a:spLocks/>
                  </p:cNvSpPr>
                  <p:nvPr/>
                </p:nvSpPr>
                <p:spPr bwMode="auto">
                  <a:xfrm>
                    <a:off x="5410" y="1606"/>
                    <a:ext cx="123" cy="261"/>
                  </a:xfrm>
                  <a:custGeom>
                    <a:avLst/>
                    <a:gdLst>
                      <a:gd name="T0" fmla="*/ 1 w 245"/>
                      <a:gd name="T1" fmla="*/ 0 h 523"/>
                      <a:gd name="T2" fmla="*/ 1 w 245"/>
                      <a:gd name="T3" fmla="*/ 0 h 523"/>
                      <a:gd name="T4" fmla="*/ 1 w 245"/>
                      <a:gd name="T5" fmla="*/ 0 h 523"/>
                      <a:gd name="T6" fmla="*/ 1 w 245"/>
                      <a:gd name="T7" fmla="*/ 0 h 523"/>
                      <a:gd name="T8" fmla="*/ 1 w 245"/>
                      <a:gd name="T9" fmla="*/ 0 h 523"/>
                      <a:gd name="T10" fmla="*/ 1 w 245"/>
                      <a:gd name="T11" fmla="*/ 0 h 523"/>
                      <a:gd name="T12" fmla="*/ 1 w 245"/>
                      <a:gd name="T13" fmla="*/ 0 h 523"/>
                      <a:gd name="T14" fmla="*/ 1 w 245"/>
                      <a:gd name="T15" fmla="*/ 0 h 523"/>
                      <a:gd name="T16" fmla="*/ 1 w 245"/>
                      <a:gd name="T17" fmla="*/ 0 h 523"/>
                      <a:gd name="T18" fmla="*/ 1 w 245"/>
                      <a:gd name="T19" fmla="*/ 0 h 523"/>
                      <a:gd name="T20" fmla="*/ 1 w 245"/>
                      <a:gd name="T21" fmla="*/ 0 h 523"/>
                      <a:gd name="T22" fmla="*/ 1 w 245"/>
                      <a:gd name="T23" fmla="*/ 0 h 523"/>
                      <a:gd name="T24" fmla="*/ 1 w 245"/>
                      <a:gd name="T25" fmla="*/ 0 h 523"/>
                      <a:gd name="T26" fmla="*/ 1 w 245"/>
                      <a:gd name="T27" fmla="*/ 0 h 523"/>
                      <a:gd name="T28" fmla="*/ 1 w 245"/>
                      <a:gd name="T29" fmla="*/ 0 h 523"/>
                      <a:gd name="T30" fmla="*/ 1 w 245"/>
                      <a:gd name="T31" fmla="*/ 0 h 523"/>
                      <a:gd name="T32" fmla="*/ 1 w 245"/>
                      <a:gd name="T33" fmla="*/ 0 h 523"/>
                      <a:gd name="T34" fmla="*/ 1 w 245"/>
                      <a:gd name="T35" fmla="*/ 0 h 523"/>
                      <a:gd name="T36" fmla="*/ 1 w 245"/>
                      <a:gd name="T37" fmla="*/ 0 h 523"/>
                      <a:gd name="T38" fmla="*/ 1 w 245"/>
                      <a:gd name="T39" fmla="*/ 0 h 523"/>
                      <a:gd name="T40" fmla="*/ 1 w 245"/>
                      <a:gd name="T41" fmla="*/ 0 h 523"/>
                      <a:gd name="T42" fmla="*/ 1 w 245"/>
                      <a:gd name="T43" fmla="*/ 0 h 523"/>
                      <a:gd name="T44" fmla="*/ 1 w 245"/>
                      <a:gd name="T45" fmla="*/ 0 h 523"/>
                      <a:gd name="T46" fmla="*/ 1 w 245"/>
                      <a:gd name="T47" fmla="*/ 0 h 523"/>
                      <a:gd name="T48" fmla="*/ 1 w 245"/>
                      <a:gd name="T49" fmla="*/ 0 h 523"/>
                      <a:gd name="T50" fmla="*/ 1 w 245"/>
                      <a:gd name="T51" fmla="*/ 0 h 523"/>
                      <a:gd name="T52" fmla="*/ 1 w 245"/>
                      <a:gd name="T53" fmla="*/ 0 h 523"/>
                      <a:gd name="T54" fmla="*/ 0 w 245"/>
                      <a:gd name="T55" fmla="*/ 0 h 523"/>
                      <a:gd name="T56" fmla="*/ 0 w 245"/>
                      <a:gd name="T57" fmla="*/ 0 h 523"/>
                      <a:gd name="T58" fmla="*/ 1 w 245"/>
                      <a:gd name="T59" fmla="*/ 0 h 523"/>
                      <a:gd name="T60" fmla="*/ 1 w 245"/>
                      <a:gd name="T61" fmla="*/ 0 h 523"/>
                      <a:gd name="T62" fmla="*/ 1 w 245"/>
                      <a:gd name="T63" fmla="*/ 0 h 523"/>
                      <a:gd name="T64" fmla="*/ 1 w 245"/>
                      <a:gd name="T65" fmla="*/ 0 h 523"/>
                      <a:gd name="T66" fmla="*/ 1 w 245"/>
                      <a:gd name="T67" fmla="*/ 0 h 523"/>
                      <a:gd name="T68" fmla="*/ 1 w 245"/>
                      <a:gd name="T69" fmla="*/ 0 h 523"/>
                      <a:gd name="T70" fmla="*/ 1 w 245"/>
                      <a:gd name="T71" fmla="*/ 0 h 523"/>
                      <a:gd name="T72" fmla="*/ 1 w 245"/>
                      <a:gd name="T73" fmla="*/ 0 h 523"/>
                      <a:gd name="T74" fmla="*/ 1 w 245"/>
                      <a:gd name="T75" fmla="*/ 0 h 523"/>
                      <a:gd name="T76" fmla="*/ 1 w 245"/>
                      <a:gd name="T77" fmla="*/ 0 h 523"/>
                      <a:gd name="T78" fmla="*/ 1 w 245"/>
                      <a:gd name="T79" fmla="*/ 0 h 523"/>
                      <a:gd name="T80" fmla="*/ 1 w 245"/>
                      <a:gd name="T81" fmla="*/ 0 h 523"/>
                      <a:gd name="T82" fmla="*/ 1 w 245"/>
                      <a:gd name="T83" fmla="*/ 0 h 523"/>
                      <a:gd name="T84" fmla="*/ 1 w 245"/>
                      <a:gd name="T85" fmla="*/ 0 h 523"/>
                      <a:gd name="T86" fmla="*/ 1 w 245"/>
                      <a:gd name="T87" fmla="*/ 0 h 523"/>
                      <a:gd name="T88" fmla="*/ 1 w 245"/>
                      <a:gd name="T89" fmla="*/ 0 h 523"/>
                      <a:gd name="T90" fmla="*/ 1 w 245"/>
                      <a:gd name="T91" fmla="*/ 0 h 523"/>
                      <a:gd name="T92" fmla="*/ 1 w 245"/>
                      <a:gd name="T93" fmla="*/ 0 h 523"/>
                      <a:gd name="T94" fmla="*/ 1 w 245"/>
                      <a:gd name="T95" fmla="*/ 0 h 523"/>
                      <a:gd name="T96" fmla="*/ 1 w 245"/>
                      <a:gd name="T97" fmla="*/ 0 h 523"/>
                      <a:gd name="T98" fmla="*/ 1 w 245"/>
                      <a:gd name="T99" fmla="*/ 0 h 523"/>
                      <a:gd name="T100" fmla="*/ 1 w 245"/>
                      <a:gd name="T101" fmla="*/ 0 h 523"/>
                      <a:gd name="T102" fmla="*/ 1 w 245"/>
                      <a:gd name="T103" fmla="*/ 0 h 523"/>
                      <a:gd name="T104" fmla="*/ 1 w 245"/>
                      <a:gd name="T105" fmla="*/ 0 h 523"/>
                      <a:gd name="T106" fmla="*/ 1 w 245"/>
                      <a:gd name="T107" fmla="*/ 0 h 523"/>
                      <a:gd name="T108" fmla="*/ 1 w 245"/>
                      <a:gd name="T109" fmla="*/ 0 h 523"/>
                      <a:gd name="T110" fmla="*/ 1 w 245"/>
                      <a:gd name="T111" fmla="*/ 0 h 523"/>
                      <a:gd name="T112" fmla="*/ 1 w 245"/>
                      <a:gd name="T113" fmla="*/ 0 h 523"/>
                      <a:gd name="T114" fmla="*/ 1 w 245"/>
                      <a:gd name="T115" fmla="*/ 0 h 523"/>
                      <a:gd name="T116" fmla="*/ 1 w 245"/>
                      <a:gd name="T117" fmla="*/ 0 h 523"/>
                      <a:gd name="T118" fmla="*/ 1 w 245"/>
                      <a:gd name="T119" fmla="*/ 0 h 523"/>
                      <a:gd name="T120" fmla="*/ 1 w 245"/>
                      <a:gd name="T121" fmla="*/ 0 h 523"/>
                      <a:gd name="T122" fmla="*/ 1 w 245"/>
                      <a:gd name="T123" fmla="*/ 0 h 523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</a:gdLst>
                    <a:ahLst/>
                    <a:cxnLst>
                      <a:cxn ang="T124">
                        <a:pos x="T0" y="T1"/>
                      </a:cxn>
                      <a:cxn ang="T125">
                        <a:pos x="T2" y="T3"/>
                      </a:cxn>
                      <a:cxn ang="T126">
                        <a:pos x="T4" y="T5"/>
                      </a:cxn>
                      <a:cxn ang="T127">
                        <a:pos x="T6" y="T7"/>
                      </a:cxn>
                      <a:cxn ang="T128">
                        <a:pos x="T8" y="T9"/>
                      </a:cxn>
                      <a:cxn ang="T129">
                        <a:pos x="T10" y="T11"/>
                      </a:cxn>
                      <a:cxn ang="T130">
                        <a:pos x="T12" y="T13"/>
                      </a:cxn>
                      <a:cxn ang="T131">
                        <a:pos x="T14" y="T15"/>
                      </a:cxn>
                      <a:cxn ang="T132">
                        <a:pos x="T16" y="T17"/>
                      </a:cxn>
                      <a:cxn ang="T133">
                        <a:pos x="T18" y="T19"/>
                      </a:cxn>
                      <a:cxn ang="T134">
                        <a:pos x="T20" y="T21"/>
                      </a:cxn>
                      <a:cxn ang="T135">
                        <a:pos x="T22" y="T23"/>
                      </a:cxn>
                      <a:cxn ang="T136">
                        <a:pos x="T24" y="T25"/>
                      </a:cxn>
                      <a:cxn ang="T137">
                        <a:pos x="T26" y="T27"/>
                      </a:cxn>
                      <a:cxn ang="T138">
                        <a:pos x="T28" y="T29"/>
                      </a:cxn>
                      <a:cxn ang="T139">
                        <a:pos x="T30" y="T31"/>
                      </a:cxn>
                      <a:cxn ang="T140">
                        <a:pos x="T32" y="T33"/>
                      </a:cxn>
                      <a:cxn ang="T141">
                        <a:pos x="T34" y="T35"/>
                      </a:cxn>
                      <a:cxn ang="T142">
                        <a:pos x="T36" y="T37"/>
                      </a:cxn>
                      <a:cxn ang="T143">
                        <a:pos x="T38" y="T39"/>
                      </a:cxn>
                      <a:cxn ang="T144">
                        <a:pos x="T40" y="T41"/>
                      </a:cxn>
                      <a:cxn ang="T145">
                        <a:pos x="T42" y="T43"/>
                      </a:cxn>
                      <a:cxn ang="T146">
                        <a:pos x="T44" y="T45"/>
                      </a:cxn>
                      <a:cxn ang="T147">
                        <a:pos x="T46" y="T47"/>
                      </a:cxn>
                      <a:cxn ang="T148">
                        <a:pos x="T48" y="T49"/>
                      </a:cxn>
                      <a:cxn ang="T149">
                        <a:pos x="T50" y="T51"/>
                      </a:cxn>
                      <a:cxn ang="T150">
                        <a:pos x="T52" y="T53"/>
                      </a:cxn>
                      <a:cxn ang="T151">
                        <a:pos x="T54" y="T55"/>
                      </a:cxn>
                      <a:cxn ang="T152">
                        <a:pos x="T56" y="T57"/>
                      </a:cxn>
                      <a:cxn ang="T153">
                        <a:pos x="T58" y="T59"/>
                      </a:cxn>
                      <a:cxn ang="T154">
                        <a:pos x="T60" y="T61"/>
                      </a:cxn>
                      <a:cxn ang="T155">
                        <a:pos x="T62" y="T63"/>
                      </a:cxn>
                      <a:cxn ang="T156">
                        <a:pos x="T64" y="T65"/>
                      </a:cxn>
                      <a:cxn ang="T157">
                        <a:pos x="T66" y="T67"/>
                      </a:cxn>
                      <a:cxn ang="T158">
                        <a:pos x="T68" y="T69"/>
                      </a:cxn>
                      <a:cxn ang="T159">
                        <a:pos x="T70" y="T71"/>
                      </a:cxn>
                      <a:cxn ang="T160">
                        <a:pos x="T72" y="T73"/>
                      </a:cxn>
                      <a:cxn ang="T161">
                        <a:pos x="T74" y="T75"/>
                      </a:cxn>
                      <a:cxn ang="T162">
                        <a:pos x="T76" y="T77"/>
                      </a:cxn>
                      <a:cxn ang="T163">
                        <a:pos x="T78" y="T79"/>
                      </a:cxn>
                      <a:cxn ang="T164">
                        <a:pos x="T80" y="T81"/>
                      </a:cxn>
                      <a:cxn ang="T165">
                        <a:pos x="T82" y="T83"/>
                      </a:cxn>
                      <a:cxn ang="T166">
                        <a:pos x="T84" y="T85"/>
                      </a:cxn>
                      <a:cxn ang="T167">
                        <a:pos x="T86" y="T87"/>
                      </a:cxn>
                      <a:cxn ang="T168">
                        <a:pos x="T88" y="T89"/>
                      </a:cxn>
                      <a:cxn ang="T169">
                        <a:pos x="T90" y="T91"/>
                      </a:cxn>
                      <a:cxn ang="T170">
                        <a:pos x="T92" y="T93"/>
                      </a:cxn>
                      <a:cxn ang="T171">
                        <a:pos x="T94" y="T95"/>
                      </a:cxn>
                      <a:cxn ang="T172">
                        <a:pos x="T96" y="T97"/>
                      </a:cxn>
                      <a:cxn ang="T173">
                        <a:pos x="T98" y="T99"/>
                      </a:cxn>
                      <a:cxn ang="T174">
                        <a:pos x="T100" y="T101"/>
                      </a:cxn>
                      <a:cxn ang="T175">
                        <a:pos x="T102" y="T103"/>
                      </a:cxn>
                      <a:cxn ang="T176">
                        <a:pos x="T104" y="T105"/>
                      </a:cxn>
                      <a:cxn ang="T177">
                        <a:pos x="T106" y="T107"/>
                      </a:cxn>
                      <a:cxn ang="T178">
                        <a:pos x="T108" y="T109"/>
                      </a:cxn>
                      <a:cxn ang="T179">
                        <a:pos x="T110" y="T111"/>
                      </a:cxn>
                      <a:cxn ang="T180">
                        <a:pos x="T112" y="T113"/>
                      </a:cxn>
                      <a:cxn ang="T181">
                        <a:pos x="T114" y="T115"/>
                      </a:cxn>
                      <a:cxn ang="T182">
                        <a:pos x="T116" y="T117"/>
                      </a:cxn>
                      <a:cxn ang="T183">
                        <a:pos x="T118" y="T119"/>
                      </a:cxn>
                      <a:cxn ang="T184">
                        <a:pos x="T120" y="T121"/>
                      </a:cxn>
                      <a:cxn ang="T185">
                        <a:pos x="T122" y="T123"/>
                      </a:cxn>
                    </a:cxnLst>
                    <a:rect l="0" t="0" r="r" b="b"/>
                    <a:pathLst>
                      <a:path w="245" h="523">
                        <a:moveTo>
                          <a:pt x="203" y="144"/>
                        </a:moveTo>
                        <a:lnTo>
                          <a:pt x="203" y="144"/>
                        </a:lnTo>
                        <a:lnTo>
                          <a:pt x="193" y="144"/>
                        </a:lnTo>
                        <a:lnTo>
                          <a:pt x="186" y="138"/>
                        </a:lnTo>
                        <a:lnTo>
                          <a:pt x="177" y="138"/>
                        </a:lnTo>
                        <a:lnTo>
                          <a:pt x="168" y="132"/>
                        </a:lnTo>
                        <a:lnTo>
                          <a:pt x="160" y="124"/>
                        </a:lnTo>
                        <a:lnTo>
                          <a:pt x="160" y="116"/>
                        </a:lnTo>
                        <a:lnTo>
                          <a:pt x="160" y="108"/>
                        </a:lnTo>
                        <a:lnTo>
                          <a:pt x="168" y="108"/>
                        </a:lnTo>
                        <a:lnTo>
                          <a:pt x="177" y="101"/>
                        </a:lnTo>
                        <a:lnTo>
                          <a:pt x="177" y="95"/>
                        </a:lnTo>
                        <a:lnTo>
                          <a:pt x="186" y="87"/>
                        </a:lnTo>
                        <a:lnTo>
                          <a:pt x="186" y="79"/>
                        </a:lnTo>
                        <a:lnTo>
                          <a:pt x="186" y="73"/>
                        </a:lnTo>
                        <a:lnTo>
                          <a:pt x="186" y="65"/>
                        </a:lnTo>
                        <a:lnTo>
                          <a:pt x="186" y="51"/>
                        </a:lnTo>
                        <a:lnTo>
                          <a:pt x="186" y="44"/>
                        </a:lnTo>
                        <a:lnTo>
                          <a:pt x="186" y="36"/>
                        </a:lnTo>
                        <a:lnTo>
                          <a:pt x="177" y="28"/>
                        </a:lnTo>
                        <a:lnTo>
                          <a:pt x="168" y="22"/>
                        </a:lnTo>
                        <a:lnTo>
                          <a:pt x="160" y="16"/>
                        </a:lnTo>
                        <a:lnTo>
                          <a:pt x="153" y="8"/>
                        </a:lnTo>
                        <a:lnTo>
                          <a:pt x="144" y="8"/>
                        </a:lnTo>
                        <a:lnTo>
                          <a:pt x="134" y="0"/>
                        </a:lnTo>
                        <a:lnTo>
                          <a:pt x="125" y="0"/>
                        </a:lnTo>
                        <a:lnTo>
                          <a:pt x="120" y="0"/>
                        </a:lnTo>
                        <a:lnTo>
                          <a:pt x="101" y="8"/>
                        </a:lnTo>
                        <a:lnTo>
                          <a:pt x="92" y="8"/>
                        </a:lnTo>
                        <a:lnTo>
                          <a:pt x="85" y="16"/>
                        </a:lnTo>
                        <a:lnTo>
                          <a:pt x="77" y="22"/>
                        </a:lnTo>
                        <a:lnTo>
                          <a:pt x="77" y="28"/>
                        </a:lnTo>
                        <a:lnTo>
                          <a:pt x="68" y="36"/>
                        </a:lnTo>
                        <a:lnTo>
                          <a:pt x="68" y="44"/>
                        </a:lnTo>
                        <a:lnTo>
                          <a:pt x="59" y="51"/>
                        </a:lnTo>
                        <a:lnTo>
                          <a:pt x="59" y="65"/>
                        </a:lnTo>
                        <a:lnTo>
                          <a:pt x="59" y="73"/>
                        </a:lnTo>
                        <a:lnTo>
                          <a:pt x="68" y="79"/>
                        </a:lnTo>
                        <a:lnTo>
                          <a:pt x="68" y="87"/>
                        </a:lnTo>
                        <a:lnTo>
                          <a:pt x="68" y="95"/>
                        </a:lnTo>
                        <a:lnTo>
                          <a:pt x="77" y="101"/>
                        </a:lnTo>
                        <a:lnTo>
                          <a:pt x="85" y="108"/>
                        </a:lnTo>
                        <a:lnTo>
                          <a:pt x="85" y="116"/>
                        </a:lnTo>
                        <a:lnTo>
                          <a:pt x="85" y="124"/>
                        </a:lnTo>
                        <a:lnTo>
                          <a:pt x="85" y="132"/>
                        </a:lnTo>
                        <a:lnTo>
                          <a:pt x="77" y="138"/>
                        </a:lnTo>
                        <a:lnTo>
                          <a:pt x="68" y="138"/>
                        </a:lnTo>
                        <a:lnTo>
                          <a:pt x="59" y="144"/>
                        </a:lnTo>
                        <a:lnTo>
                          <a:pt x="51" y="144"/>
                        </a:lnTo>
                        <a:lnTo>
                          <a:pt x="35" y="152"/>
                        </a:lnTo>
                        <a:lnTo>
                          <a:pt x="26" y="160"/>
                        </a:lnTo>
                        <a:lnTo>
                          <a:pt x="16" y="160"/>
                        </a:lnTo>
                        <a:lnTo>
                          <a:pt x="9" y="168"/>
                        </a:lnTo>
                        <a:lnTo>
                          <a:pt x="9" y="173"/>
                        </a:lnTo>
                        <a:lnTo>
                          <a:pt x="0" y="181"/>
                        </a:lnTo>
                        <a:lnTo>
                          <a:pt x="0" y="189"/>
                        </a:lnTo>
                        <a:lnTo>
                          <a:pt x="0" y="197"/>
                        </a:lnTo>
                        <a:lnTo>
                          <a:pt x="0" y="291"/>
                        </a:lnTo>
                        <a:lnTo>
                          <a:pt x="9" y="305"/>
                        </a:lnTo>
                        <a:lnTo>
                          <a:pt x="9" y="313"/>
                        </a:lnTo>
                        <a:lnTo>
                          <a:pt x="16" y="319"/>
                        </a:lnTo>
                        <a:lnTo>
                          <a:pt x="16" y="334"/>
                        </a:lnTo>
                        <a:lnTo>
                          <a:pt x="26" y="334"/>
                        </a:lnTo>
                        <a:lnTo>
                          <a:pt x="35" y="342"/>
                        </a:lnTo>
                        <a:lnTo>
                          <a:pt x="42" y="350"/>
                        </a:lnTo>
                        <a:lnTo>
                          <a:pt x="51" y="350"/>
                        </a:lnTo>
                        <a:lnTo>
                          <a:pt x="51" y="354"/>
                        </a:lnTo>
                        <a:lnTo>
                          <a:pt x="51" y="218"/>
                        </a:lnTo>
                        <a:lnTo>
                          <a:pt x="51" y="370"/>
                        </a:lnTo>
                        <a:lnTo>
                          <a:pt x="51" y="486"/>
                        </a:lnTo>
                        <a:lnTo>
                          <a:pt x="51" y="494"/>
                        </a:lnTo>
                        <a:lnTo>
                          <a:pt x="51" y="501"/>
                        </a:lnTo>
                        <a:lnTo>
                          <a:pt x="59" y="507"/>
                        </a:lnTo>
                        <a:lnTo>
                          <a:pt x="59" y="515"/>
                        </a:lnTo>
                        <a:lnTo>
                          <a:pt x="68" y="515"/>
                        </a:lnTo>
                        <a:lnTo>
                          <a:pt x="68" y="523"/>
                        </a:lnTo>
                        <a:lnTo>
                          <a:pt x="77" y="523"/>
                        </a:lnTo>
                        <a:lnTo>
                          <a:pt x="85" y="523"/>
                        </a:lnTo>
                        <a:lnTo>
                          <a:pt x="92" y="523"/>
                        </a:lnTo>
                        <a:lnTo>
                          <a:pt x="101" y="523"/>
                        </a:lnTo>
                        <a:lnTo>
                          <a:pt x="110" y="515"/>
                        </a:lnTo>
                        <a:lnTo>
                          <a:pt x="120" y="507"/>
                        </a:lnTo>
                        <a:lnTo>
                          <a:pt x="125" y="501"/>
                        </a:lnTo>
                        <a:lnTo>
                          <a:pt x="125" y="494"/>
                        </a:lnTo>
                        <a:lnTo>
                          <a:pt x="125" y="486"/>
                        </a:lnTo>
                        <a:lnTo>
                          <a:pt x="125" y="291"/>
                        </a:lnTo>
                        <a:lnTo>
                          <a:pt x="125" y="486"/>
                        </a:lnTo>
                        <a:lnTo>
                          <a:pt x="125" y="494"/>
                        </a:lnTo>
                        <a:lnTo>
                          <a:pt x="125" y="501"/>
                        </a:lnTo>
                        <a:lnTo>
                          <a:pt x="125" y="507"/>
                        </a:lnTo>
                        <a:lnTo>
                          <a:pt x="134" y="507"/>
                        </a:lnTo>
                        <a:lnTo>
                          <a:pt x="134" y="515"/>
                        </a:lnTo>
                        <a:lnTo>
                          <a:pt x="144" y="515"/>
                        </a:lnTo>
                        <a:lnTo>
                          <a:pt x="144" y="523"/>
                        </a:lnTo>
                        <a:lnTo>
                          <a:pt x="153" y="523"/>
                        </a:lnTo>
                        <a:lnTo>
                          <a:pt x="160" y="523"/>
                        </a:lnTo>
                        <a:lnTo>
                          <a:pt x="168" y="523"/>
                        </a:lnTo>
                        <a:lnTo>
                          <a:pt x="177" y="523"/>
                        </a:lnTo>
                        <a:lnTo>
                          <a:pt x="186" y="515"/>
                        </a:lnTo>
                        <a:lnTo>
                          <a:pt x="193" y="507"/>
                        </a:lnTo>
                        <a:lnTo>
                          <a:pt x="193" y="501"/>
                        </a:lnTo>
                        <a:lnTo>
                          <a:pt x="193" y="494"/>
                        </a:lnTo>
                        <a:lnTo>
                          <a:pt x="193" y="486"/>
                        </a:lnTo>
                        <a:lnTo>
                          <a:pt x="193" y="370"/>
                        </a:lnTo>
                        <a:lnTo>
                          <a:pt x="193" y="218"/>
                        </a:lnTo>
                        <a:lnTo>
                          <a:pt x="193" y="354"/>
                        </a:lnTo>
                        <a:lnTo>
                          <a:pt x="203" y="350"/>
                        </a:lnTo>
                        <a:lnTo>
                          <a:pt x="210" y="350"/>
                        </a:lnTo>
                        <a:lnTo>
                          <a:pt x="210" y="342"/>
                        </a:lnTo>
                        <a:lnTo>
                          <a:pt x="219" y="334"/>
                        </a:lnTo>
                        <a:lnTo>
                          <a:pt x="227" y="326"/>
                        </a:lnTo>
                        <a:lnTo>
                          <a:pt x="236" y="319"/>
                        </a:lnTo>
                        <a:lnTo>
                          <a:pt x="245" y="313"/>
                        </a:lnTo>
                        <a:lnTo>
                          <a:pt x="245" y="305"/>
                        </a:lnTo>
                        <a:lnTo>
                          <a:pt x="245" y="291"/>
                        </a:lnTo>
                        <a:lnTo>
                          <a:pt x="245" y="197"/>
                        </a:lnTo>
                        <a:lnTo>
                          <a:pt x="245" y="189"/>
                        </a:lnTo>
                        <a:lnTo>
                          <a:pt x="245" y="181"/>
                        </a:lnTo>
                        <a:lnTo>
                          <a:pt x="245" y="173"/>
                        </a:lnTo>
                        <a:lnTo>
                          <a:pt x="245" y="168"/>
                        </a:lnTo>
                        <a:lnTo>
                          <a:pt x="236" y="160"/>
                        </a:lnTo>
                        <a:lnTo>
                          <a:pt x="227" y="160"/>
                        </a:lnTo>
                        <a:lnTo>
                          <a:pt x="219" y="152"/>
                        </a:lnTo>
                        <a:lnTo>
                          <a:pt x="203" y="144"/>
                        </a:lnTo>
                        <a:close/>
                      </a:path>
                    </a:pathLst>
                  </a:custGeom>
                  <a:solidFill>
                    <a:srgbClr val="FF99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s-CO"/>
                  </a:p>
                </p:txBody>
              </p:sp>
              <p:sp>
                <p:nvSpPr>
                  <p:cNvPr id="118" name="Freeform 422"/>
                  <p:cNvSpPr>
                    <a:spLocks/>
                  </p:cNvSpPr>
                  <p:nvPr/>
                </p:nvSpPr>
                <p:spPr bwMode="auto">
                  <a:xfrm>
                    <a:off x="5410" y="1606"/>
                    <a:ext cx="123" cy="261"/>
                  </a:xfrm>
                  <a:custGeom>
                    <a:avLst/>
                    <a:gdLst>
                      <a:gd name="T0" fmla="*/ 1 w 245"/>
                      <a:gd name="T1" fmla="*/ 0 h 523"/>
                      <a:gd name="T2" fmla="*/ 1 w 245"/>
                      <a:gd name="T3" fmla="*/ 0 h 523"/>
                      <a:gd name="T4" fmla="*/ 1 w 245"/>
                      <a:gd name="T5" fmla="*/ 0 h 523"/>
                      <a:gd name="T6" fmla="*/ 1 w 245"/>
                      <a:gd name="T7" fmla="*/ 0 h 523"/>
                      <a:gd name="T8" fmla="*/ 1 w 245"/>
                      <a:gd name="T9" fmla="*/ 0 h 523"/>
                      <a:gd name="T10" fmla="*/ 1 w 245"/>
                      <a:gd name="T11" fmla="*/ 0 h 523"/>
                      <a:gd name="T12" fmla="*/ 1 w 245"/>
                      <a:gd name="T13" fmla="*/ 0 h 523"/>
                      <a:gd name="T14" fmla="*/ 1 w 245"/>
                      <a:gd name="T15" fmla="*/ 0 h 523"/>
                      <a:gd name="T16" fmla="*/ 1 w 245"/>
                      <a:gd name="T17" fmla="*/ 0 h 523"/>
                      <a:gd name="T18" fmla="*/ 1 w 245"/>
                      <a:gd name="T19" fmla="*/ 0 h 523"/>
                      <a:gd name="T20" fmla="*/ 1 w 245"/>
                      <a:gd name="T21" fmla="*/ 0 h 523"/>
                      <a:gd name="T22" fmla="*/ 1 w 245"/>
                      <a:gd name="T23" fmla="*/ 0 h 523"/>
                      <a:gd name="T24" fmla="*/ 1 w 245"/>
                      <a:gd name="T25" fmla="*/ 0 h 523"/>
                      <a:gd name="T26" fmla="*/ 1 w 245"/>
                      <a:gd name="T27" fmla="*/ 0 h 523"/>
                      <a:gd name="T28" fmla="*/ 1 w 245"/>
                      <a:gd name="T29" fmla="*/ 0 h 523"/>
                      <a:gd name="T30" fmla="*/ 1 w 245"/>
                      <a:gd name="T31" fmla="*/ 0 h 523"/>
                      <a:gd name="T32" fmla="*/ 1 w 245"/>
                      <a:gd name="T33" fmla="*/ 0 h 523"/>
                      <a:gd name="T34" fmla="*/ 1 w 245"/>
                      <a:gd name="T35" fmla="*/ 0 h 523"/>
                      <a:gd name="T36" fmla="*/ 1 w 245"/>
                      <a:gd name="T37" fmla="*/ 0 h 523"/>
                      <a:gd name="T38" fmla="*/ 1 w 245"/>
                      <a:gd name="T39" fmla="*/ 0 h 523"/>
                      <a:gd name="T40" fmla="*/ 1 w 245"/>
                      <a:gd name="T41" fmla="*/ 0 h 523"/>
                      <a:gd name="T42" fmla="*/ 1 w 245"/>
                      <a:gd name="T43" fmla="*/ 0 h 523"/>
                      <a:gd name="T44" fmla="*/ 1 w 245"/>
                      <a:gd name="T45" fmla="*/ 0 h 523"/>
                      <a:gd name="T46" fmla="*/ 1 w 245"/>
                      <a:gd name="T47" fmla="*/ 0 h 523"/>
                      <a:gd name="T48" fmla="*/ 1 w 245"/>
                      <a:gd name="T49" fmla="*/ 0 h 523"/>
                      <a:gd name="T50" fmla="*/ 1 w 245"/>
                      <a:gd name="T51" fmla="*/ 0 h 523"/>
                      <a:gd name="T52" fmla="*/ 1 w 245"/>
                      <a:gd name="T53" fmla="*/ 0 h 523"/>
                      <a:gd name="T54" fmla="*/ 0 w 245"/>
                      <a:gd name="T55" fmla="*/ 0 h 523"/>
                      <a:gd name="T56" fmla="*/ 0 w 245"/>
                      <a:gd name="T57" fmla="*/ 0 h 523"/>
                      <a:gd name="T58" fmla="*/ 1 w 245"/>
                      <a:gd name="T59" fmla="*/ 0 h 523"/>
                      <a:gd name="T60" fmla="*/ 1 w 245"/>
                      <a:gd name="T61" fmla="*/ 0 h 523"/>
                      <a:gd name="T62" fmla="*/ 1 w 245"/>
                      <a:gd name="T63" fmla="*/ 0 h 523"/>
                      <a:gd name="T64" fmla="*/ 1 w 245"/>
                      <a:gd name="T65" fmla="*/ 0 h 523"/>
                      <a:gd name="T66" fmla="*/ 1 w 245"/>
                      <a:gd name="T67" fmla="*/ 0 h 523"/>
                      <a:gd name="T68" fmla="*/ 1 w 245"/>
                      <a:gd name="T69" fmla="*/ 0 h 523"/>
                      <a:gd name="T70" fmla="*/ 1 w 245"/>
                      <a:gd name="T71" fmla="*/ 0 h 523"/>
                      <a:gd name="T72" fmla="*/ 1 w 245"/>
                      <a:gd name="T73" fmla="*/ 0 h 523"/>
                      <a:gd name="T74" fmla="*/ 1 w 245"/>
                      <a:gd name="T75" fmla="*/ 0 h 523"/>
                      <a:gd name="T76" fmla="*/ 1 w 245"/>
                      <a:gd name="T77" fmla="*/ 0 h 523"/>
                      <a:gd name="T78" fmla="*/ 1 w 245"/>
                      <a:gd name="T79" fmla="*/ 0 h 523"/>
                      <a:gd name="T80" fmla="*/ 1 w 245"/>
                      <a:gd name="T81" fmla="*/ 0 h 523"/>
                      <a:gd name="T82" fmla="*/ 1 w 245"/>
                      <a:gd name="T83" fmla="*/ 0 h 523"/>
                      <a:gd name="T84" fmla="*/ 1 w 245"/>
                      <a:gd name="T85" fmla="*/ 0 h 523"/>
                      <a:gd name="T86" fmla="*/ 1 w 245"/>
                      <a:gd name="T87" fmla="*/ 0 h 523"/>
                      <a:gd name="T88" fmla="*/ 1 w 245"/>
                      <a:gd name="T89" fmla="*/ 0 h 523"/>
                      <a:gd name="T90" fmla="*/ 1 w 245"/>
                      <a:gd name="T91" fmla="*/ 0 h 523"/>
                      <a:gd name="T92" fmla="*/ 1 w 245"/>
                      <a:gd name="T93" fmla="*/ 0 h 523"/>
                      <a:gd name="T94" fmla="*/ 1 w 245"/>
                      <a:gd name="T95" fmla="*/ 0 h 523"/>
                      <a:gd name="T96" fmla="*/ 1 w 245"/>
                      <a:gd name="T97" fmla="*/ 0 h 523"/>
                      <a:gd name="T98" fmla="*/ 1 w 245"/>
                      <a:gd name="T99" fmla="*/ 0 h 523"/>
                      <a:gd name="T100" fmla="*/ 1 w 245"/>
                      <a:gd name="T101" fmla="*/ 0 h 523"/>
                      <a:gd name="T102" fmla="*/ 1 w 245"/>
                      <a:gd name="T103" fmla="*/ 0 h 523"/>
                      <a:gd name="T104" fmla="*/ 1 w 245"/>
                      <a:gd name="T105" fmla="*/ 0 h 523"/>
                      <a:gd name="T106" fmla="*/ 1 w 245"/>
                      <a:gd name="T107" fmla="*/ 0 h 523"/>
                      <a:gd name="T108" fmla="*/ 1 w 245"/>
                      <a:gd name="T109" fmla="*/ 0 h 523"/>
                      <a:gd name="T110" fmla="*/ 1 w 245"/>
                      <a:gd name="T111" fmla="*/ 0 h 523"/>
                      <a:gd name="T112" fmla="*/ 1 w 245"/>
                      <a:gd name="T113" fmla="*/ 0 h 523"/>
                      <a:gd name="T114" fmla="*/ 1 w 245"/>
                      <a:gd name="T115" fmla="*/ 0 h 523"/>
                      <a:gd name="T116" fmla="*/ 1 w 245"/>
                      <a:gd name="T117" fmla="*/ 0 h 523"/>
                      <a:gd name="T118" fmla="*/ 1 w 245"/>
                      <a:gd name="T119" fmla="*/ 0 h 523"/>
                      <a:gd name="T120" fmla="*/ 1 w 245"/>
                      <a:gd name="T121" fmla="*/ 0 h 523"/>
                      <a:gd name="T122" fmla="*/ 1 w 245"/>
                      <a:gd name="T123" fmla="*/ 0 h 523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</a:gdLst>
                    <a:ahLst/>
                    <a:cxnLst>
                      <a:cxn ang="T124">
                        <a:pos x="T0" y="T1"/>
                      </a:cxn>
                      <a:cxn ang="T125">
                        <a:pos x="T2" y="T3"/>
                      </a:cxn>
                      <a:cxn ang="T126">
                        <a:pos x="T4" y="T5"/>
                      </a:cxn>
                      <a:cxn ang="T127">
                        <a:pos x="T6" y="T7"/>
                      </a:cxn>
                      <a:cxn ang="T128">
                        <a:pos x="T8" y="T9"/>
                      </a:cxn>
                      <a:cxn ang="T129">
                        <a:pos x="T10" y="T11"/>
                      </a:cxn>
                      <a:cxn ang="T130">
                        <a:pos x="T12" y="T13"/>
                      </a:cxn>
                      <a:cxn ang="T131">
                        <a:pos x="T14" y="T15"/>
                      </a:cxn>
                      <a:cxn ang="T132">
                        <a:pos x="T16" y="T17"/>
                      </a:cxn>
                      <a:cxn ang="T133">
                        <a:pos x="T18" y="T19"/>
                      </a:cxn>
                      <a:cxn ang="T134">
                        <a:pos x="T20" y="T21"/>
                      </a:cxn>
                      <a:cxn ang="T135">
                        <a:pos x="T22" y="T23"/>
                      </a:cxn>
                      <a:cxn ang="T136">
                        <a:pos x="T24" y="T25"/>
                      </a:cxn>
                      <a:cxn ang="T137">
                        <a:pos x="T26" y="T27"/>
                      </a:cxn>
                      <a:cxn ang="T138">
                        <a:pos x="T28" y="T29"/>
                      </a:cxn>
                      <a:cxn ang="T139">
                        <a:pos x="T30" y="T31"/>
                      </a:cxn>
                      <a:cxn ang="T140">
                        <a:pos x="T32" y="T33"/>
                      </a:cxn>
                      <a:cxn ang="T141">
                        <a:pos x="T34" y="T35"/>
                      </a:cxn>
                      <a:cxn ang="T142">
                        <a:pos x="T36" y="T37"/>
                      </a:cxn>
                      <a:cxn ang="T143">
                        <a:pos x="T38" y="T39"/>
                      </a:cxn>
                      <a:cxn ang="T144">
                        <a:pos x="T40" y="T41"/>
                      </a:cxn>
                      <a:cxn ang="T145">
                        <a:pos x="T42" y="T43"/>
                      </a:cxn>
                      <a:cxn ang="T146">
                        <a:pos x="T44" y="T45"/>
                      </a:cxn>
                      <a:cxn ang="T147">
                        <a:pos x="T46" y="T47"/>
                      </a:cxn>
                      <a:cxn ang="T148">
                        <a:pos x="T48" y="T49"/>
                      </a:cxn>
                      <a:cxn ang="T149">
                        <a:pos x="T50" y="T51"/>
                      </a:cxn>
                      <a:cxn ang="T150">
                        <a:pos x="T52" y="T53"/>
                      </a:cxn>
                      <a:cxn ang="T151">
                        <a:pos x="T54" y="T55"/>
                      </a:cxn>
                      <a:cxn ang="T152">
                        <a:pos x="T56" y="T57"/>
                      </a:cxn>
                      <a:cxn ang="T153">
                        <a:pos x="T58" y="T59"/>
                      </a:cxn>
                      <a:cxn ang="T154">
                        <a:pos x="T60" y="T61"/>
                      </a:cxn>
                      <a:cxn ang="T155">
                        <a:pos x="T62" y="T63"/>
                      </a:cxn>
                      <a:cxn ang="T156">
                        <a:pos x="T64" y="T65"/>
                      </a:cxn>
                      <a:cxn ang="T157">
                        <a:pos x="T66" y="T67"/>
                      </a:cxn>
                      <a:cxn ang="T158">
                        <a:pos x="T68" y="T69"/>
                      </a:cxn>
                      <a:cxn ang="T159">
                        <a:pos x="T70" y="T71"/>
                      </a:cxn>
                      <a:cxn ang="T160">
                        <a:pos x="T72" y="T73"/>
                      </a:cxn>
                      <a:cxn ang="T161">
                        <a:pos x="T74" y="T75"/>
                      </a:cxn>
                      <a:cxn ang="T162">
                        <a:pos x="T76" y="T77"/>
                      </a:cxn>
                      <a:cxn ang="T163">
                        <a:pos x="T78" y="T79"/>
                      </a:cxn>
                      <a:cxn ang="T164">
                        <a:pos x="T80" y="T81"/>
                      </a:cxn>
                      <a:cxn ang="T165">
                        <a:pos x="T82" y="T83"/>
                      </a:cxn>
                      <a:cxn ang="T166">
                        <a:pos x="T84" y="T85"/>
                      </a:cxn>
                      <a:cxn ang="T167">
                        <a:pos x="T86" y="T87"/>
                      </a:cxn>
                      <a:cxn ang="T168">
                        <a:pos x="T88" y="T89"/>
                      </a:cxn>
                      <a:cxn ang="T169">
                        <a:pos x="T90" y="T91"/>
                      </a:cxn>
                      <a:cxn ang="T170">
                        <a:pos x="T92" y="T93"/>
                      </a:cxn>
                      <a:cxn ang="T171">
                        <a:pos x="T94" y="T95"/>
                      </a:cxn>
                      <a:cxn ang="T172">
                        <a:pos x="T96" y="T97"/>
                      </a:cxn>
                      <a:cxn ang="T173">
                        <a:pos x="T98" y="T99"/>
                      </a:cxn>
                      <a:cxn ang="T174">
                        <a:pos x="T100" y="T101"/>
                      </a:cxn>
                      <a:cxn ang="T175">
                        <a:pos x="T102" y="T103"/>
                      </a:cxn>
                      <a:cxn ang="T176">
                        <a:pos x="T104" y="T105"/>
                      </a:cxn>
                      <a:cxn ang="T177">
                        <a:pos x="T106" y="T107"/>
                      </a:cxn>
                      <a:cxn ang="T178">
                        <a:pos x="T108" y="T109"/>
                      </a:cxn>
                      <a:cxn ang="T179">
                        <a:pos x="T110" y="T111"/>
                      </a:cxn>
                      <a:cxn ang="T180">
                        <a:pos x="T112" y="T113"/>
                      </a:cxn>
                      <a:cxn ang="T181">
                        <a:pos x="T114" y="T115"/>
                      </a:cxn>
                      <a:cxn ang="T182">
                        <a:pos x="T116" y="T117"/>
                      </a:cxn>
                      <a:cxn ang="T183">
                        <a:pos x="T118" y="T119"/>
                      </a:cxn>
                      <a:cxn ang="T184">
                        <a:pos x="T120" y="T121"/>
                      </a:cxn>
                      <a:cxn ang="T185">
                        <a:pos x="T122" y="T123"/>
                      </a:cxn>
                    </a:cxnLst>
                    <a:rect l="0" t="0" r="r" b="b"/>
                    <a:pathLst>
                      <a:path w="245" h="523">
                        <a:moveTo>
                          <a:pt x="203" y="144"/>
                        </a:moveTo>
                        <a:lnTo>
                          <a:pt x="203" y="144"/>
                        </a:lnTo>
                        <a:lnTo>
                          <a:pt x="193" y="144"/>
                        </a:lnTo>
                        <a:lnTo>
                          <a:pt x="186" y="138"/>
                        </a:lnTo>
                        <a:lnTo>
                          <a:pt x="177" y="138"/>
                        </a:lnTo>
                        <a:lnTo>
                          <a:pt x="168" y="132"/>
                        </a:lnTo>
                        <a:lnTo>
                          <a:pt x="160" y="124"/>
                        </a:lnTo>
                        <a:lnTo>
                          <a:pt x="160" y="116"/>
                        </a:lnTo>
                        <a:lnTo>
                          <a:pt x="160" y="108"/>
                        </a:lnTo>
                        <a:lnTo>
                          <a:pt x="168" y="108"/>
                        </a:lnTo>
                        <a:lnTo>
                          <a:pt x="177" y="101"/>
                        </a:lnTo>
                        <a:lnTo>
                          <a:pt x="177" y="95"/>
                        </a:lnTo>
                        <a:lnTo>
                          <a:pt x="186" y="87"/>
                        </a:lnTo>
                        <a:lnTo>
                          <a:pt x="186" y="79"/>
                        </a:lnTo>
                        <a:lnTo>
                          <a:pt x="186" y="73"/>
                        </a:lnTo>
                        <a:lnTo>
                          <a:pt x="186" y="65"/>
                        </a:lnTo>
                        <a:lnTo>
                          <a:pt x="186" y="51"/>
                        </a:lnTo>
                        <a:lnTo>
                          <a:pt x="186" y="44"/>
                        </a:lnTo>
                        <a:lnTo>
                          <a:pt x="186" y="36"/>
                        </a:lnTo>
                        <a:lnTo>
                          <a:pt x="177" y="28"/>
                        </a:lnTo>
                        <a:lnTo>
                          <a:pt x="168" y="22"/>
                        </a:lnTo>
                        <a:lnTo>
                          <a:pt x="160" y="16"/>
                        </a:lnTo>
                        <a:lnTo>
                          <a:pt x="153" y="8"/>
                        </a:lnTo>
                        <a:lnTo>
                          <a:pt x="144" y="8"/>
                        </a:lnTo>
                        <a:lnTo>
                          <a:pt x="134" y="0"/>
                        </a:lnTo>
                        <a:lnTo>
                          <a:pt x="125" y="0"/>
                        </a:lnTo>
                        <a:lnTo>
                          <a:pt x="120" y="0"/>
                        </a:lnTo>
                        <a:lnTo>
                          <a:pt x="101" y="8"/>
                        </a:lnTo>
                        <a:lnTo>
                          <a:pt x="92" y="8"/>
                        </a:lnTo>
                        <a:lnTo>
                          <a:pt x="85" y="16"/>
                        </a:lnTo>
                        <a:lnTo>
                          <a:pt x="77" y="22"/>
                        </a:lnTo>
                        <a:lnTo>
                          <a:pt x="77" y="28"/>
                        </a:lnTo>
                        <a:lnTo>
                          <a:pt x="68" y="36"/>
                        </a:lnTo>
                        <a:lnTo>
                          <a:pt x="68" y="44"/>
                        </a:lnTo>
                        <a:lnTo>
                          <a:pt x="59" y="51"/>
                        </a:lnTo>
                        <a:lnTo>
                          <a:pt x="59" y="65"/>
                        </a:lnTo>
                        <a:lnTo>
                          <a:pt x="59" y="73"/>
                        </a:lnTo>
                        <a:lnTo>
                          <a:pt x="68" y="79"/>
                        </a:lnTo>
                        <a:lnTo>
                          <a:pt x="68" y="87"/>
                        </a:lnTo>
                        <a:lnTo>
                          <a:pt x="68" y="95"/>
                        </a:lnTo>
                        <a:lnTo>
                          <a:pt x="77" y="101"/>
                        </a:lnTo>
                        <a:lnTo>
                          <a:pt x="85" y="108"/>
                        </a:lnTo>
                        <a:lnTo>
                          <a:pt x="85" y="116"/>
                        </a:lnTo>
                        <a:lnTo>
                          <a:pt x="85" y="124"/>
                        </a:lnTo>
                        <a:lnTo>
                          <a:pt x="85" y="132"/>
                        </a:lnTo>
                        <a:lnTo>
                          <a:pt x="77" y="138"/>
                        </a:lnTo>
                        <a:lnTo>
                          <a:pt x="68" y="138"/>
                        </a:lnTo>
                        <a:lnTo>
                          <a:pt x="59" y="144"/>
                        </a:lnTo>
                        <a:lnTo>
                          <a:pt x="51" y="144"/>
                        </a:lnTo>
                        <a:lnTo>
                          <a:pt x="35" y="152"/>
                        </a:lnTo>
                        <a:lnTo>
                          <a:pt x="26" y="160"/>
                        </a:lnTo>
                        <a:lnTo>
                          <a:pt x="16" y="160"/>
                        </a:lnTo>
                        <a:lnTo>
                          <a:pt x="9" y="168"/>
                        </a:lnTo>
                        <a:lnTo>
                          <a:pt x="9" y="173"/>
                        </a:lnTo>
                        <a:lnTo>
                          <a:pt x="0" y="181"/>
                        </a:lnTo>
                        <a:lnTo>
                          <a:pt x="0" y="189"/>
                        </a:lnTo>
                        <a:lnTo>
                          <a:pt x="0" y="197"/>
                        </a:lnTo>
                        <a:lnTo>
                          <a:pt x="0" y="291"/>
                        </a:lnTo>
                        <a:lnTo>
                          <a:pt x="9" y="305"/>
                        </a:lnTo>
                        <a:lnTo>
                          <a:pt x="9" y="313"/>
                        </a:lnTo>
                        <a:lnTo>
                          <a:pt x="16" y="319"/>
                        </a:lnTo>
                        <a:lnTo>
                          <a:pt x="16" y="334"/>
                        </a:lnTo>
                        <a:lnTo>
                          <a:pt x="26" y="334"/>
                        </a:lnTo>
                        <a:lnTo>
                          <a:pt x="35" y="342"/>
                        </a:lnTo>
                        <a:lnTo>
                          <a:pt x="42" y="350"/>
                        </a:lnTo>
                        <a:lnTo>
                          <a:pt x="51" y="350"/>
                        </a:lnTo>
                        <a:lnTo>
                          <a:pt x="51" y="354"/>
                        </a:lnTo>
                        <a:lnTo>
                          <a:pt x="51" y="218"/>
                        </a:lnTo>
                        <a:lnTo>
                          <a:pt x="51" y="370"/>
                        </a:lnTo>
                        <a:lnTo>
                          <a:pt x="51" y="486"/>
                        </a:lnTo>
                        <a:lnTo>
                          <a:pt x="51" y="494"/>
                        </a:lnTo>
                        <a:lnTo>
                          <a:pt x="51" y="501"/>
                        </a:lnTo>
                        <a:lnTo>
                          <a:pt x="59" y="507"/>
                        </a:lnTo>
                        <a:lnTo>
                          <a:pt x="59" y="515"/>
                        </a:lnTo>
                        <a:lnTo>
                          <a:pt x="68" y="515"/>
                        </a:lnTo>
                        <a:lnTo>
                          <a:pt x="68" y="523"/>
                        </a:lnTo>
                        <a:lnTo>
                          <a:pt x="77" y="523"/>
                        </a:lnTo>
                        <a:lnTo>
                          <a:pt x="85" y="523"/>
                        </a:lnTo>
                        <a:lnTo>
                          <a:pt x="92" y="523"/>
                        </a:lnTo>
                        <a:lnTo>
                          <a:pt x="101" y="523"/>
                        </a:lnTo>
                        <a:lnTo>
                          <a:pt x="110" y="515"/>
                        </a:lnTo>
                        <a:lnTo>
                          <a:pt x="120" y="507"/>
                        </a:lnTo>
                        <a:lnTo>
                          <a:pt x="125" y="501"/>
                        </a:lnTo>
                        <a:lnTo>
                          <a:pt x="125" y="494"/>
                        </a:lnTo>
                        <a:lnTo>
                          <a:pt x="125" y="486"/>
                        </a:lnTo>
                        <a:lnTo>
                          <a:pt x="125" y="291"/>
                        </a:lnTo>
                        <a:lnTo>
                          <a:pt x="125" y="486"/>
                        </a:lnTo>
                        <a:lnTo>
                          <a:pt x="125" y="494"/>
                        </a:lnTo>
                        <a:lnTo>
                          <a:pt x="125" y="501"/>
                        </a:lnTo>
                        <a:lnTo>
                          <a:pt x="125" y="507"/>
                        </a:lnTo>
                        <a:lnTo>
                          <a:pt x="134" y="507"/>
                        </a:lnTo>
                        <a:lnTo>
                          <a:pt x="134" y="515"/>
                        </a:lnTo>
                        <a:lnTo>
                          <a:pt x="144" y="515"/>
                        </a:lnTo>
                        <a:lnTo>
                          <a:pt x="144" y="523"/>
                        </a:lnTo>
                        <a:lnTo>
                          <a:pt x="153" y="523"/>
                        </a:lnTo>
                        <a:lnTo>
                          <a:pt x="160" y="523"/>
                        </a:lnTo>
                        <a:lnTo>
                          <a:pt x="168" y="523"/>
                        </a:lnTo>
                        <a:lnTo>
                          <a:pt x="177" y="523"/>
                        </a:lnTo>
                        <a:lnTo>
                          <a:pt x="186" y="515"/>
                        </a:lnTo>
                        <a:lnTo>
                          <a:pt x="193" y="507"/>
                        </a:lnTo>
                        <a:lnTo>
                          <a:pt x="193" y="501"/>
                        </a:lnTo>
                        <a:lnTo>
                          <a:pt x="193" y="494"/>
                        </a:lnTo>
                        <a:lnTo>
                          <a:pt x="193" y="486"/>
                        </a:lnTo>
                        <a:lnTo>
                          <a:pt x="193" y="370"/>
                        </a:lnTo>
                        <a:lnTo>
                          <a:pt x="193" y="218"/>
                        </a:lnTo>
                        <a:lnTo>
                          <a:pt x="193" y="354"/>
                        </a:lnTo>
                        <a:lnTo>
                          <a:pt x="203" y="350"/>
                        </a:lnTo>
                        <a:lnTo>
                          <a:pt x="210" y="350"/>
                        </a:lnTo>
                        <a:lnTo>
                          <a:pt x="210" y="342"/>
                        </a:lnTo>
                        <a:lnTo>
                          <a:pt x="219" y="334"/>
                        </a:lnTo>
                        <a:lnTo>
                          <a:pt x="227" y="326"/>
                        </a:lnTo>
                        <a:lnTo>
                          <a:pt x="236" y="319"/>
                        </a:lnTo>
                        <a:lnTo>
                          <a:pt x="245" y="313"/>
                        </a:lnTo>
                        <a:lnTo>
                          <a:pt x="245" y="305"/>
                        </a:lnTo>
                        <a:lnTo>
                          <a:pt x="245" y="291"/>
                        </a:lnTo>
                        <a:lnTo>
                          <a:pt x="245" y="197"/>
                        </a:lnTo>
                        <a:lnTo>
                          <a:pt x="245" y="189"/>
                        </a:lnTo>
                        <a:lnTo>
                          <a:pt x="245" y="181"/>
                        </a:lnTo>
                        <a:lnTo>
                          <a:pt x="245" y="173"/>
                        </a:lnTo>
                        <a:lnTo>
                          <a:pt x="245" y="168"/>
                        </a:lnTo>
                        <a:lnTo>
                          <a:pt x="236" y="160"/>
                        </a:lnTo>
                        <a:lnTo>
                          <a:pt x="227" y="160"/>
                        </a:lnTo>
                        <a:lnTo>
                          <a:pt x="219" y="152"/>
                        </a:lnTo>
                        <a:lnTo>
                          <a:pt x="203" y="144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O"/>
                  </a:p>
                </p:txBody>
              </p:sp>
            </p:grpSp>
          </p:grpSp>
          <p:grpSp>
            <p:nvGrpSpPr>
              <p:cNvPr id="110" name="Group 423"/>
              <p:cNvGrpSpPr>
                <a:grpSpLocks/>
              </p:cNvGrpSpPr>
              <p:nvPr/>
            </p:nvGrpSpPr>
            <p:grpSpPr bwMode="auto">
              <a:xfrm>
                <a:off x="4344" y="1694"/>
                <a:ext cx="124" cy="262"/>
                <a:chOff x="4344" y="1694"/>
                <a:chExt cx="124" cy="262"/>
              </a:xfrm>
            </p:grpSpPr>
            <p:sp>
              <p:nvSpPr>
                <p:cNvPr id="111" name="Freeform 424"/>
                <p:cNvSpPr>
                  <a:spLocks/>
                </p:cNvSpPr>
                <p:nvPr/>
              </p:nvSpPr>
              <p:spPr bwMode="auto">
                <a:xfrm>
                  <a:off x="4344" y="1694"/>
                  <a:ext cx="124" cy="262"/>
                </a:xfrm>
                <a:custGeom>
                  <a:avLst/>
                  <a:gdLst>
                    <a:gd name="T0" fmla="*/ 1 w 247"/>
                    <a:gd name="T1" fmla="*/ 1 h 523"/>
                    <a:gd name="T2" fmla="*/ 1 w 247"/>
                    <a:gd name="T3" fmla="*/ 1 h 523"/>
                    <a:gd name="T4" fmla="*/ 1 w 247"/>
                    <a:gd name="T5" fmla="*/ 1 h 523"/>
                    <a:gd name="T6" fmla="*/ 1 w 247"/>
                    <a:gd name="T7" fmla="*/ 1 h 523"/>
                    <a:gd name="T8" fmla="*/ 1 w 247"/>
                    <a:gd name="T9" fmla="*/ 1 h 523"/>
                    <a:gd name="T10" fmla="*/ 1 w 247"/>
                    <a:gd name="T11" fmla="*/ 1 h 523"/>
                    <a:gd name="T12" fmla="*/ 1 w 247"/>
                    <a:gd name="T13" fmla="*/ 1 h 523"/>
                    <a:gd name="T14" fmla="*/ 1 w 247"/>
                    <a:gd name="T15" fmla="*/ 1 h 523"/>
                    <a:gd name="T16" fmla="*/ 1 w 247"/>
                    <a:gd name="T17" fmla="*/ 1 h 523"/>
                    <a:gd name="T18" fmla="*/ 1 w 247"/>
                    <a:gd name="T19" fmla="*/ 1 h 523"/>
                    <a:gd name="T20" fmla="*/ 1 w 247"/>
                    <a:gd name="T21" fmla="*/ 1 h 523"/>
                    <a:gd name="T22" fmla="*/ 1 w 247"/>
                    <a:gd name="T23" fmla="*/ 1 h 523"/>
                    <a:gd name="T24" fmla="*/ 1 w 247"/>
                    <a:gd name="T25" fmla="*/ 0 h 523"/>
                    <a:gd name="T26" fmla="*/ 1 w 247"/>
                    <a:gd name="T27" fmla="*/ 1 h 523"/>
                    <a:gd name="T28" fmla="*/ 1 w 247"/>
                    <a:gd name="T29" fmla="*/ 1 h 523"/>
                    <a:gd name="T30" fmla="*/ 1 w 247"/>
                    <a:gd name="T31" fmla="*/ 1 h 523"/>
                    <a:gd name="T32" fmla="*/ 1 w 247"/>
                    <a:gd name="T33" fmla="*/ 1 h 523"/>
                    <a:gd name="T34" fmla="*/ 1 w 247"/>
                    <a:gd name="T35" fmla="*/ 1 h 523"/>
                    <a:gd name="T36" fmla="*/ 1 w 247"/>
                    <a:gd name="T37" fmla="*/ 1 h 523"/>
                    <a:gd name="T38" fmla="*/ 1 w 247"/>
                    <a:gd name="T39" fmla="*/ 1 h 523"/>
                    <a:gd name="T40" fmla="*/ 1 w 247"/>
                    <a:gd name="T41" fmla="*/ 1 h 523"/>
                    <a:gd name="T42" fmla="*/ 1 w 247"/>
                    <a:gd name="T43" fmla="*/ 1 h 523"/>
                    <a:gd name="T44" fmla="*/ 1 w 247"/>
                    <a:gd name="T45" fmla="*/ 1 h 523"/>
                    <a:gd name="T46" fmla="*/ 1 w 247"/>
                    <a:gd name="T47" fmla="*/ 1 h 523"/>
                    <a:gd name="T48" fmla="*/ 1 w 247"/>
                    <a:gd name="T49" fmla="*/ 1 h 523"/>
                    <a:gd name="T50" fmla="*/ 1 w 247"/>
                    <a:gd name="T51" fmla="*/ 1 h 523"/>
                    <a:gd name="T52" fmla="*/ 1 w 247"/>
                    <a:gd name="T53" fmla="*/ 1 h 523"/>
                    <a:gd name="T54" fmla="*/ 0 w 247"/>
                    <a:gd name="T55" fmla="*/ 1 h 523"/>
                    <a:gd name="T56" fmla="*/ 0 w 247"/>
                    <a:gd name="T57" fmla="*/ 1 h 523"/>
                    <a:gd name="T58" fmla="*/ 1 w 247"/>
                    <a:gd name="T59" fmla="*/ 1 h 523"/>
                    <a:gd name="T60" fmla="*/ 1 w 247"/>
                    <a:gd name="T61" fmla="*/ 1 h 523"/>
                    <a:gd name="T62" fmla="*/ 1 w 247"/>
                    <a:gd name="T63" fmla="*/ 1 h 523"/>
                    <a:gd name="T64" fmla="*/ 1 w 247"/>
                    <a:gd name="T65" fmla="*/ 1 h 523"/>
                    <a:gd name="T66" fmla="*/ 1 w 247"/>
                    <a:gd name="T67" fmla="*/ 1 h 523"/>
                    <a:gd name="T68" fmla="*/ 1 w 247"/>
                    <a:gd name="T69" fmla="*/ 1 h 523"/>
                    <a:gd name="T70" fmla="*/ 1 w 247"/>
                    <a:gd name="T71" fmla="*/ 1 h 523"/>
                    <a:gd name="T72" fmla="*/ 1 w 247"/>
                    <a:gd name="T73" fmla="*/ 1 h 523"/>
                    <a:gd name="T74" fmla="*/ 1 w 247"/>
                    <a:gd name="T75" fmla="*/ 1 h 523"/>
                    <a:gd name="T76" fmla="*/ 1 w 247"/>
                    <a:gd name="T77" fmla="*/ 1 h 523"/>
                    <a:gd name="T78" fmla="*/ 1 w 247"/>
                    <a:gd name="T79" fmla="*/ 1 h 523"/>
                    <a:gd name="T80" fmla="*/ 1 w 247"/>
                    <a:gd name="T81" fmla="*/ 1 h 523"/>
                    <a:gd name="T82" fmla="*/ 1 w 247"/>
                    <a:gd name="T83" fmla="*/ 1 h 523"/>
                    <a:gd name="T84" fmla="*/ 1 w 247"/>
                    <a:gd name="T85" fmla="*/ 1 h 523"/>
                    <a:gd name="T86" fmla="*/ 1 w 247"/>
                    <a:gd name="T87" fmla="*/ 1 h 523"/>
                    <a:gd name="T88" fmla="*/ 1 w 247"/>
                    <a:gd name="T89" fmla="*/ 1 h 523"/>
                    <a:gd name="T90" fmla="*/ 1 w 247"/>
                    <a:gd name="T91" fmla="*/ 1 h 523"/>
                    <a:gd name="T92" fmla="*/ 1 w 247"/>
                    <a:gd name="T93" fmla="*/ 1 h 523"/>
                    <a:gd name="T94" fmla="*/ 1 w 247"/>
                    <a:gd name="T95" fmla="*/ 1 h 523"/>
                    <a:gd name="T96" fmla="*/ 1 w 247"/>
                    <a:gd name="T97" fmla="*/ 1 h 523"/>
                    <a:gd name="T98" fmla="*/ 1 w 247"/>
                    <a:gd name="T99" fmla="*/ 1 h 523"/>
                    <a:gd name="T100" fmla="*/ 1 w 247"/>
                    <a:gd name="T101" fmla="*/ 1 h 523"/>
                    <a:gd name="T102" fmla="*/ 1 w 247"/>
                    <a:gd name="T103" fmla="*/ 1 h 523"/>
                    <a:gd name="T104" fmla="*/ 1 w 247"/>
                    <a:gd name="T105" fmla="*/ 1 h 523"/>
                    <a:gd name="T106" fmla="*/ 1 w 247"/>
                    <a:gd name="T107" fmla="*/ 1 h 523"/>
                    <a:gd name="T108" fmla="*/ 1 w 247"/>
                    <a:gd name="T109" fmla="*/ 1 h 523"/>
                    <a:gd name="T110" fmla="*/ 1 w 247"/>
                    <a:gd name="T111" fmla="*/ 1 h 523"/>
                    <a:gd name="T112" fmla="*/ 1 w 247"/>
                    <a:gd name="T113" fmla="*/ 1 h 523"/>
                    <a:gd name="T114" fmla="*/ 1 w 247"/>
                    <a:gd name="T115" fmla="*/ 1 h 523"/>
                    <a:gd name="T116" fmla="*/ 1 w 247"/>
                    <a:gd name="T117" fmla="*/ 1 h 523"/>
                    <a:gd name="T118" fmla="*/ 1 w 247"/>
                    <a:gd name="T119" fmla="*/ 1 h 523"/>
                    <a:gd name="T120" fmla="*/ 1 w 247"/>
                    <a:gd name="T121" fmla="*/ 1 h 523"/>
                    <a:gd name="T122" fmla="*/ 1 w 247"/>
                    <a:gd name="T123" fmla="*/ 1 h 52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47" h="523">
                      <a:moveTo>
                        <a:pt x="205" y="145"/>
                      </a:moveTo>
                      <a:lnTo>
                        <a:pt x="205" y="145"/>
                      </a:lnTo>
                      <a:lnTo>
                        <a:pt x="196" y="145"/>
                      </a:lnTo>
                      <a:lnTo>
                        <a:pt x="187" y="139"/>
                      </a:lnTo>
                      <a:lnTo>
                        <a:pt x="179" y="139"/>
                      </a:lnTo>
                      <a:lnTo>
                        <a:pt x="170" y="132"/>
                      </a:lnTo>
                      <a:lnTo>
                        <a:pt x="163" y="124"/>
                      </a:lnTo>
                      <a:lnTo>
                        <a:pt x="163" y="116"/>
                      </a:lnTo>
                      <a:lnTo>
                        <a:pt x="163" y="108"/>
                      </a:lnTo>
                      <a:lnTo>
                        <a:pt x="170" y="108"/>
                      </a:lnTo>
                      <a:lnTo>
                        <a:pt x="179" y="102"/>
                      </a:lnTo>
                      <a:lnTo>
                        <a:pt x="179" y="96"/>
                      </a:lnTo>
                      <a:lnTo>
                        <a:pt x="187" y="88"/>
                      </a:lnTo>
                      <a:lnTo>
                        <a:pt x="187" y="80"/>
                      </a:lnTo>
                      <a:lnTo>
                        <a:pt x="187" y="73"/>
                      </a:lnTo>
                      <a:lnTo>
                        <a:pt x="187" y="65"/>
                      </a:lnTo>
                      <a:lnTo>
                        <a:pt x="187" y="51"/>
                      </a:lnTo>
                      <a:lnTo>
                        <a:pt x="187" y="45"/>
                      </a:lnTo>
                      <a:lnTo>
                        <a:pt x="187" y="37"/>
                      </a:lnTo>
                      <a:lnTo>
                        <a:pt x="179" y="29"/>
                      </a:lnTo>
                      <a:lnTo>
                        <a:pt x="170" y="22"/>
                      </a:lnTo>
                      <a:lnTo>
                        <a:pt x="163" y="16"/>
                      </a:lnTo>
                      <a:lnTo>
                        <a:pt x="153" y="8"/>
                      </a:lnTo>
                      <a:lnTo>
                        <a:pt x="144" y="8"/>
                      </a:lnTo>
                      <a:lnTo>
                        <a:pt x="137" y="0"/>
                      </a:lnTo>
                      <a:lnTo>
                        <a:pt x="128" y="0"/>
                      </a:lnTo>
                      <a:lnTo>
                        <a:pt x="120" y="0"/>
                      </a:lnTo>
                      <a:lnTo>
                        <a:pt x="104" y="8"/>
                      </a:lnTo>
                      <a:lnTo>
                        <a:pt x="94" y="8"/>
                      </a:lnTo>
                      <a:lnTo>
                        <a:pt x="85" y="16"/>
                      </a:lnTo>
                      <a:lnTo>
                        <a:pt x="78" y="22"/>
                      </a:lnTo>
                      <a:lnTo>
                        <a:pt x="78" y="29"/>
                      </a:lnTo>
                      <a:lnTo>
                        <a:pt x="69" y="37"/>
                      </a:lnTo>
                      <a:lnTo>
                        <a:pt x="69" y="45"/>
                      </a:lnTo>
                      <a:lnTo>
                        <a:pt x="61" y="51"/>
                      </a:lnTo>
                      <a:lnTo>
                        <a:pt x="61" y="65"/>
                      </a:lnTo>
                      <a:lnTo>
                        <a:pt x="61" y="73"/>
                      </a:lnTo>
                      <a:lnTo>
                        <a:pt x="69" y="80"/>
                      </a:lnTo>
                      <a:lnTo>
                        <a:pt x="69" y="88"/>
                      </a:lnTo>
                      <a:lnTo>
                        <a:pt x="69" y="96"/>
                      </a:lnTo>
                      <a:lnTo>
                        <a:pt x="78" y="102"/>
                      </a:lnTo>
                      <a:lnTo>
                        <a:pt x="85" y="108"/>
                      </a:lnTo>
                      <a:lnTo>
                        <a:pt x="85" y="116"/>
                      </a:lnTo>
                      <a:lnTo>
                        <a:pt x="85" y="124"/>
                      </a:lnTo>
                      <a:lnTo>
                        <a:pt x="85" y="132"/>
                      </a:lnTo>
                      <a:lnTo>
                        <a:pt x="78" y="139"/>
                      </a:lnTo>
                      <a:lnTo>
                        <a:pt x="69" y="139"/>
                      </a:lnTo>
                      <a:lnTo>
                        <a:pt x="61" y="145"/>
                      </a:lnTo>
                      <a:lnTo>
                        <a:pt x="52" y="145"/>
                      </a:lnTo>
                      <a:lnTo>
                        <a:pt x="35" y="153"/>
                      </a:lnTo>
                      <a:lnTo>
                        <a:pt x="26" y="161"/>
                      </a:lnTo>
                      <a:lnTo>
                        <a:pt x="19" y="161"/>
                      </a:lnTo>
                      <a:lnTo>
                        <a:pt x="10" y="169"/>
                      </a:lnTo>
                      <a:lnTo>
                        <a:pt x="10" y="174"/>
                      </a:lnTo>
                      <a:lnTo>
                        <a:pt x="0" y="181"/>
                      </a:lnTo>
                      <a:lnTo>
                        <a:pt x="0" y="189"/>
                      </a:lnTo>
                      <a:lnTo>
                        <a:pt x="0" y="197"/>
                      </a:lnTo>
                      <a:lnTo>
                        <a:pt x="0" y="291"/>
                      </a:lnTo>
                      <a:lnTo>
                        <a:pt x="10" y="306"/>
                      </a:lnTo>
                      <a:lnTo>
                        <a:pt x="10" y="313"/>
                      </a:lnTo>
                      <a:lnTo>
                        <a:pt x="19" y="320"/>
                      </a:lnTo>
                      <a:lnTo>
                        <a:pt x="19" y="334"/>
                      </a:lnTo>
                      <a:lnTo>
                        <a:pt x="26" y="334"/>
                      </a:lnTo>
                      <a:lnTo>
                        <a:pt x="35" y="342"/>
                      </a:lnTo>
                      <a:lnTo>
                        <a:pt x="43" y="350"/>
                      </a:lnTo>
                      <a:lnTo>
                        <a:pt x="52" y="350"/>
                      </a:lnTo>
                      <a:lnTo>
                        <a:pt x="52" y="355"/>
                      </a:lnTo>
                      <a:lnTo>
                        <a:pt x="52" y="218"/>
                      </a:lnTo>
                      <a:lnTo>
                        <a:pt x="52" y="371"/>
                      </a:lnTo>
                      <a:lnTo>
                        <a:pt x="52" y="487"/>
                      </a:lnTo>
                      <a:lnTo>
                        <a:pt x="52" y="495"/>
                      </a:lnTo>
                      <a:lnTo>
                        <a:pt x="52" y="501"/>
                      </a:lnTo>
                      <a:lnTo>
                        <a:pt x="61" y="507"/>
                      </a:lnTo>
                      <a:lnTo>
                        <a:pt x="61" y="515"/>
                      </a:lnTo>
                      <a:lnTo>
                        <a:pt x="69" y="515"/>
                      </a:lnTo>
                      <a:lnTo>
                        <a:pt x="69" y="523"/>
                      </a:lnTo>
                      <a:lnTo>
                        <a:pt x="78" y="523"/>
                      </a:lnTo>
                      <a:lnTo>
                        <a:pt x="85" y="523"/>
                      </a:lnTo>
                      <a:lnTo>
                        <a:pt x="94" y="523"/>
                      </a:lnTo>
                      <a:lnTo>
                        <a:pt x="104" y="523"/>
                      </a:lnTo>
                      <a:lnTo>
                        <a:pt x="111" y="515"/>
                      </a:lnTo>
                      <a:lnTo>
                        <a:pt x="120" y="507"/>
                      </a:lnTo>
                      <a:lnTo>
                        <a:pt x="128" y="501"/>
                      </a:lnTo>
                      <a:lnTo>
                        <a:pt x="128" y="495"/>
                      </a:lnTo>
                      <a:lnTo>
                        <a:pt x="128" y="487"/>
                      </a:lnTo>
                      <a:lnTo>
                        <a:pt x="128" y="291"/>
                      </a:lnTo>
                      <a:lnTo>
                        <a:pt x="128" y="487"/>
                      </a:lnTo>
                      <a:lnTo>
                        <a:pt x="128" y="495"/>
                      </a:lnTo>
                      <a:lnTo>
                        <a:pt x="128" y="501"/>
                      </a:lnTo>
                      <a:lnTo>
                        <a:pt x="128" y="507"/>
                      </a:lnTo>
                      <a:lnTo>
                        <a:pt x="137" y="507"/>
                      </a:lnTo>
                      <a:lnTo>
                        <a:pt x="137" y="515"/>
                      </a:lnTo>
                      <a:lnTo>
                        <a:pt x="144" y="515"/>
                      </a:lnTo>
                      <a:lnTo>
                        <a:pt x="144" y="523"/>
                      </a:lnTo>
                      <a:lnTo>
                        <a:pt x="153" y="523"/>
                      </a:lnTo>
                      <a:lnTo>
                        <a:pt x="163" y="523"/>
                      </a:lnTo>
                      <a:lnTo>
                        <a:pt x="170" y="523"/>
                      </a:lnTo>
                      <a:lnTo>
                        <a:pt x="179" y="523"/>
                      </a:lnTo>
                      <a:lnTo>
                        <a:pt x="187" y="515"/>
                      </a:lnTo>
                      <a:lnTo>
                        <a:pt x="196" y="507"/>
                      </a:lnTo>
                      <a:lnTo>
                        <a:pt x="196" y="501"/>
                      </a:lnTo>
                      <a:lnTo>
                        <a:pt x="196" y="495"/>
                      </a:lnTo>
                      <a:lnTo>
                        <a:pt x="196" y="487"/>
                      </a:lnTo>
                      <a:lnTo>
                        <a:pt x="196" y="371"/>
                      </a:lnTo>
                      <a:lnTo>
                        <a:pt x="196" y="218"/>
                      </a:lnTo>
                      <a:lnTo>
                        <a:pt x="196" y="355"/>
                      </a:lnTo>
                      <a:lnTo>
                        <a:pt x="205" y="350"/>
                      </a:lnTo>
                      <a:lnTo>
                        <a:pt x="212" y="350"/>
                      </a:lnTo>
                      <a:lnTo>
                        <a:pt x="212" y="342"/>
                      </a:lnTo>
                      <a:lnTo>
                        <a:pt x="222" y="334"/>
                      </a:lnTo>
                      <a:lnTo>
                        <a:pt x="229" y="326"/>
                      </a:lnTo>
                      <a:lnTo>
                        <a:pt x="238" y="320"/>
                      </a:lnTo>
                      <a:lnTo>
                        <a:pt x="247" y="313"/>
                      </a:lnTo>
                      <a:lnTo>
                        <a:pt x="247" y="306"/>
                      </a:lnTo>
                      <a:lnTo>
                        <a:pt x="247" y="291"/>
                      </a:lnTo>
                      <a:lnTo>
                        <a:pt x="247" y="197"/>
                      </a:lnTo>
                      <a:lnTo>
                        <a:pt x="247" y="189"/>
                      </a:lnTo>
                      <a:lnTo>
                        <a:pt x="247" y="181"/>
                      </a:lnTo>
                      <a:lnTo>
                        <a:pt x="247" y="174"/>
                      </a:lnTo>
                      <a:lnTo>
                        <a:pt x="247" y="169"/>
                      </a:lnTo>
                      <a:lnTo>
                        <a:pt x="238" y="161"/>
                      </a:lnTo>
                      <a:lnTo>
                        <a:pt x="229" y="161"/>
                      </a:lnTo>
                      <a:lnTo>
                        <a:pt x="222" y="153"/>
                      </a:lnTo>
                      <a:lnTo>
                        <a:pt x="205" y="145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  <p:grpSp>
              <p:nvGrpSpPr>
                <p:cNvPr id="112" name="Group 425"/>
                <p:cNvGrpSpPr>
                  <a:grpSpLocks/>
                </p:cNvGrpSpPr>
                <p:nvPr/>
              </p:nvGrpSpPr>
              <p:grpSpPr bwMode="auto">
                <a:xfrm>
                  <a:off x="4344" y="1694"/>
                  <a:ext cx="124" cy="262"/>
                  <a:chOff x="4344" y="1694"/>
                  <a:chExt cx="124" cy="262"/>
                </a:xfrm>
              </p:grpSpPr>
              <p:sp>
                <p:nvSpPr>
                  <p:cNvPr id="113" name="Freeform 426"/>
                  <p:cNvSpPr>
                    <a:spLocks/>
                  </p:cNvSpPr>
                  <p:nvPr/>
                </p:nvSpPr>
                <p:spPr bwMode="auto">
                  <a:xfrm>
                    <a:off x="4344" y="1694"/>
                    <a:ext cx="124" cy="262"/>
                  </a:xfrm>
                  <a:custGeom>
                    <a:avLst/>
                    <a:gdLst>
                      <a:gd name="T0" fmla="*/ 1 w 247"/>
                      <a:gd name="T1" fmla="*/ 1 h 523"/>
                      <a:gd name="T2" fmla="*/ 1 w 247"/>
                      <a:gd name="T3" fmla="*/ 1 h 523"/>
                      <a:gd name="T4" fmla="*/ 1 w 247"/>
                      <a:gd name="T5" fmla="*/ 1 h 523"/>
                      <a:gd name="T6" fmla="*/ 1 w 247"/>
                      <a:gd name="T7" fmla="*/ 1 h 523"/>
                      <a:gd name="T8" fmla="*/ 1 w 247"/>
                      <a:gd name="T9" fmla="*/ 1 h 523"/>
                      <a:gd name="T10" fmla="*/ 1 w 247"/>
                      <a:gd name="T11" fmla="*/ 1 h 523"/>
                      <a:gd name="T12" fmla="*/ 1 w 247"/>
                      <a:gd name="T13" fmla="*/ 1 h 523"/>
                      <a:gd name="T14" fmla="*/ 1 w 247"/>
                      <a:gd name="T15" fmla="*/ 1 h 523"/>
                      <a:gd name="T16" fmla="*/ 1 w 247"/>
                      <a:gd name="T17" fmla="*/ 1 h 523"/>
                      <a:gd name="T18" fmla="*/ 1 w 247"/>
                      <a:gd name="T19" fmla="*/ 1 h 523"/>
                      <a:gd name="T20" fmla="*/ 1 w 247"/>
                      <a:gd name="T21" fmla="*/ 1 h 523"/>
                      <a:gd name="T22" fmla="*/ 1 w 247"/>
                      <a:gd name="T23" fmla="*/ 1 h 523"/>
                      <a:gd name="T24" fmla="*/ 1 w 247"/>
                      <a:gd name="T25" fmla="*/ 0 h 523"/>
                      <a:gd name="T26" fmla="*/ 1 w 247"/>
                      <a:gd name="T27" fmla="*/ 1 h 523"/>
                      <a:gd name="T28" fmla="*/ 1 w 247"/>
                      <a:gd name="T29" fmla="*/ 1 h 523"/>
                      <a:gd name="T30" fmla="*/ 1 w 247"/>
                      <a:gd name="T31" fmla="*/ 1 h 523"/>
                      <a:gd name="T32" fmla="*/ 1 w 247"/>
                      <a:gd name="T33" fmla="*/ 1 h 523"/>
                      <a:gd name="T34" fmla="*/ 1 w 247"/>
                      <a:gd name="T35" fmla="*/ 1 h 523"/>
                      <a:gd name="T36" fmla="*/ 1 w 247"/>
                      <a:gd name="T37" fmla="*/ 1 h 523"/>
                      <a:gd name="T38" fmla="*/ 1 w 247"/>
                      <a:gd name="T39" fmla="*/ 1 h 523"/>
                      <a:gd name="T40" fmla="*/ 1 w 247"/>
                      <a:gd name="T41" fmla="*/ 1 h 523"/>
                      <a:gd name="T42" fmla="*/ 1 w 247"/>
                      <a:gd name="T43" fmla="*/ 1 h 523"/>
                      <a:gd name="T44" fmla="*/ 1 w 247"/>
                      <a:gd name="T45" fmla="*/ 1 h 523"/>
                      <a:gd name="T46" fmla="*/ 1 w 247"/>
                      <a:gd name="T47" fmla="*/ 1 h 523"/>
                      <a:gd name="T48" fmla="*/ 1 w 247"/>
                      <a:gd name="T49" fmla="*/ 1 h 523"/>
                      <a:gd name="T50" fmla="*/ 1 w 247"/>
                      <a:gd name="T51" fmla="*/ 1 h 523"/>
                      <a:gd name="T52" fmla="*/ 1 w 247"/>
                      <a:gd name="T53" fmla="*/ 1 h 523"/>
                      <a:gd name="T54" fmla="*/ 0 w 247"/>
                      <a:gd name="T55" fmla="*/ 1 h 523"/>
                      <a:gd name="T56" fmla="*/ 0 w 247"/>
                      <a:gd name="T57" fmla="*/ 1 h 523"/>
                      <a:gd name="T58" fmla="*/ 1 w 247"/>
                      <a:gd name="T59" fmla="*/ 1 h 523"/>
                      <a:gd name="T60" fmla="*/ 1 w 247"/>
                      <a:gd name="T61" fmla="*/ 1 h 523"/>
                      <a:gd name="T62" fmla="*/ 1 w 247"/>
                      <a:gd name="T63" fmla="*/ 1 h 523"/>
                      <a:gd name="T64" fmla="*/ 1 w 247"/>
                      <a:gd name="T65" fmla="*/ 1 h 523"/>
                      <a:gd name="T66" fmla="*/ 1 w 247"/>
                      <a:gd name="T67" fmla="*/ 1 h 523"/>
                      <a:gd name="T68" fmla="*/ 1 w 247"/>
                      <a:gd name="T69" fmla="*/ 1 h 523"/>
                      <a:gd name="T70" fmla="*/ 1 w 247"/>
                      <a:gd name="T71" fmla="*/ 1 h 523"/>
                      <a:gd name="T72" fmla="*/ 1 w 247"/>
                      <a:gd name="T73" fmla="*/ 1 h 523"/>
                      <a:gd name="T74" fmla="*/ 1 w 247"/>
                      <a:gd name="T75" fmla="*/ 1 h 523"/>
                      <a:gd name="T76" fmla="*/ 1 w 247"/>
                      <a:gd name="T77" fmla="*/ 1 h 523"/>
                      <a:gd name="T78" fmla="*/ 1 w 247"/>
                      <a:gd name="T79" fmla="*/ 1 h 523"/>
                      <a:gd name="T80" fmla="*/ 1 w 247"/>
                      <a:gd name="T81" fmla="*/ 1 h 523"/>
                      <a:gd name="T82" fmla="*/ 1 w 247"/>
                      <a:gd name="T83" fmla="*/ 1 h 523"/>
                      <a:gd name="T84" fmla="*/ 1 w 247"/>
                      <a:gd name="T85" fmla="*/ 1 h 523"/>
                      <a:gd name="T86" fmla="*/ 1 w 247"/>
                      <a:gd name="T87" fmla="*/ 1 h 523"/>
                      <a:gd name="T88" fmla="*/ 1 w 247"/>
                      <a:gd name="T89" fmla="*/ 1 h 523"/>
                      <a:gd name="T90" fmla="*/ 1 w 247"/>
                      <a:gd name="T91" fmla="*/ 1 h 523"/>
                      <a:gd name="T92" fmla="*/ 1 w 247"/>
                      <a:gd name="T93" fmla="*/ 1 h 523"/>
                      <a:gd name="T94" fmla="*/ 1 w 247"/>
                      <a:gd name="T95" fmla="*/ 1 h 523"/>
                      <a:gd name="T96" fmla="*/ 1 w 247"/>
                      <a:gd name="T97" fmla="*/ 1 h 523"/>
                      <a:gd name="T98" fmla="*/ 1 w 247"/>
                      <a:gd name="T99" fmla="*/ 1 h 523"/>
                      <a:gd name="T100" fmla="*/ 1 w 247"/>
                      <a:gd name="T101" fmla="*/ 1 h 523"/>
                      <a:gd name="T102" fmla="*/ 1 w 247"/>
                      <a:gd name="T103" fmla="*/ 1 h 523"/>
                      <a:gd name="T104" fmla="*/ 1 w 247"/>
                      <a:gd name="T105" fmla="*/ 1 h 523"/>
                      <a:gd name="T106" fmla="*/ 1 w 247"/>
                      <a:gd name="T107" fmla="*/ 1 h 523"/>
                      <a:gd name="T108" fmla="*/ 1 w 247"/>
                      <a:gd name="T109" fmla="*/ 1 h 523"/>
                      <a:gd name="T110" fmla="*/ 1 w 247"/>
                      <a:gd name="T111" fmla="*/ 1 h 523"/>
                      <a:gd name="T112" fmla="*/ 1 w 247"/>
                      <a:gd name="T113" fmla="*/ 1 h 523"/>
                      <a:gd name="T114" fmla="*/ 1 w 247"/>
                      <a:gd name="T115" fmla="*/ 1 h 523"/>
                      <a:gd name="T116" fmla="*/ 1 w 247"/>
                      <a:gd name="T117" fmla="*/ 1 h 523"/>
                      <a:gd name="T118" fmla="*/ 1 w 247"/>
                      <a:gd name="T119" fmla="*/ 1 h 523"/>
                      <a:gd name="T120" fmla="*/ 1 w 247"/>
                      <a:gd name="T121" fmla="*/ 1 h 523"/>
                      <a:gd name="T122" fmla="*/ 1 w 247"/>
                      <a:gd name="T123" fmla="*/ 1 h 523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</a:gdLst>
                    <a:ahLst/>
                    <a:cxnLst>
                      <a:cxn ang="T124">
                        <a:pos x="T0" y="T1"/>
                      </a:cxn>
                      <a:cxn ang="T125">
                        <a:pos x="T2" y="T3"/>
                      </a:cxn>
                      <a:cxn ang="T126">
                        <a:pos x="T4" y="T5"/>
                      </a:cxn>
                      <a:cxn ang="T127">
                        <a:pos x="T6" y="T7"/>
                      </a:cxn>
                      <a:cxn ang="T128">
                        <a:pos x="T8" y="T9"/>
                      </a:cxn>
                      <a:cxn ang="T129">
                        <a:pos x="T10" y="T11"/>
                      </a:cxn>
                      <a:cxn ang="T130">
                        <a:pos x="T12" y="T13"/>
                      </a:cxn>
                      <a:cxn ang="T131">
                        <a:pos x="T14" y="T15"/>
                      </a:cxn>
                      <a:cxn ang="T132">
                        <a:pos x="T16" y="T17"/>
                      </a:cxn>
                      <a:cxn ang="T133">
                        <a:pos x="T18" y="T19"/>
                      </a:cxn>
                      <a:cxn ang="T134">
                        <a:pos x="T20" y="T21"/>
                      </a:cxn>
                      <a:cxn ang="T135">
                        <a:pos x="T22" y="T23"/>
                      </a:cxn>
                      <a:cxn ang="T136">
                        <a:pos x="T24" y="T25"/>
                      </a:cxn>
                      <a:cxn ang="T137">
                        <a:pos x="T26" y="T27"/>
                      </a:cxn>
                      <a:cxn ang="T138">
                        <a:pos x="T28" y="T29"/>
                      </a:cxn>
                      <a:cxn ang="T139">
                        <a:pos x="T30" y="T31"/>
                      </a:cxn>
                      <a:cxn ang="T140">
                        <a:pos x="T32" y="T33"/>
                      </a:cxn>
                      <a:cxn ang="T141">
                        <a:pos x="T34" y="T35"/>
                      </a:cxn>
                      <a:cxn ang="T142">
                        <a:pos x="T36" y="T37"/>
                      </a:cxn>
                      <a:cxn ang="T143">
                        <a:pos x="T38" y="T39"/>
                      </a:cxn>
                      <a:cxn ang="T144">
                        <a:pos x="T40" y="T41"/>
                      </a:cxn>
                      <a:cxn ang="T145">
                        <a:pos x="T42" y="T43"/>
                      </a:cxn>
                      <a:cxn ang="T146">
                        <a:pos x="T44" y="T45"/>
                      </a:cxn>
                      <a:cxn ang="T147">
                        <a:pos x="T46" y="T47"/>
                      </a:cxn>
                      <a:cxn ang="T148">
                        <a:pos x="T48" y="T49"/>
                      </a:cxn>
                      <a:cxn ang="T149">
                        <a:pos x="T50" y="T51"/>
                      </a:cxn>
                      <a:cxn ang="T150">
                        <a:pos x="T52" y="T53"/>
                      </a:cxn>
                      <a:cxn ang="T151">
                        <a:pos x="T54" y="T55"/>
                      </a:cxn>
                      <a:cxn ang="T152">
                        <a:pos x="T56" y="T57"/>
                      </a:cxn>
                      <a:cxn ang="T153">
                        <a:pos x="T58" y="T59"/>
                      </a:cxn>
                      <a:cxn ang="T154">
                        <a:pos x="T60" y="T61"/>
                      </a:cxn>
                      <a:cxn ang="T155">
                        <a:pos x="T62" y="T63"/>
                      </a:cxn>
                      <a:cxn ang="T156">
                        <a:pos x="T64" y="T65"/>
                      </a:cxn>
                      <a:cxn ang="T157">
                        <a:pos x="T66" y="T67"/>
                      </a:cxn>
                      <a:cxn ang="T158">
                        <a:pos x="T68" y="T69"/>
                      </a:cxn>
                      <a:cxn ang="T159">
                        <a:pos x="T70" y="T71"/>
                      </a:cxn>
                      <a:cxn ang="T160">
                        <a:pos x="T72" y="T73"/>
                      </a:cxn>
                      <a:cxn ang="T161">
                        <a:pos x="T74" y="T75"/>
                      </a:cxn>
                      <a:cxn ang="T162">
                        <a:pos x="T76" y="T77"/>
                      </a:cxn>
                      <a:cxn ang="T163">
                        <a:pos x="T78" y="T79"/>
                      </a:cxn>
                      <a:cxn ang="T164">
                        <a:pos x="T80" y="T81"/>
                      </a:cxn>
                      <a:cxn ang="T165">
                        <a:pos x="T82" y="T83"/>
                      </a:cxn>
                      <a:cxn ang="T166">
                        <a:pos x="T84" y="T85"/>
                      </a:cxn>
                      <a:cxn ang="T167">
                        <a:pos x="T86" y="T87"/>
                      </a:cxn>
                      <a:cxn ang="T168">
                        <a:pos x="T88" y="T89"/>
                      </a:cxn>
                      <a:cxn ang="T169">
                        <a:pos x="T90" y="T91"/>
                      </a:cxn>
                      <a:cxn ang="T170">
                        <a:pos x="T92" y="T93"/>
                      </a:cxn>
                      <a:cxn ang="T171">
                        <a:pos x="T94" y="T95"/>
                      </a:cxn>
                      <a:cxn ang="T172">
                        <a:pos x="T96" y="T97"/>
                      </a:cxn>
                      <a:cxn ang="T173">
                        <a:pos x="T98" y="T99"/>
                      </a:cxn>
                      <a:cxn ang="T174">
                        <a:pos x="T100" y="T101"/>
                      </a:cxn>
                      <a:cxn ang="T175">
                        <a:pos x="T102" y="T103"/>
                      </a:cxn>
                      <a:cxn ang="T176">
                        <a:pos x="T104" y="T105"/>
                      </a:cxn>
                      <a:cxn ang="T177">
                        <a:pos x="T106" y="T107"/>
                      </a:cxn>
                      <a:cxn ang="T178">
                        <a:pos x="T108" y="T109"/>
                      </a:cxn>
                      <a:cxn ang="T179">
                        <a:pos x="T110" y="T111"/>
                      </a:cxn>
                      <a:cxn ang="T180">
                        <a:pos x="T112" y="T113"/>
                      </a:cxn>
                      <a:cxn ang="T181">
                        <a:pos x="T114" y="T115"/>
                      </a:cxn>
                      <a:cxn ang="T182">
                        <a:pos x="T116" y="T117"/>
                      </a:cxn>
                      <a:cxn ang="T183">
                        <a:pos x="T118" y="T119"/>
                      </a:cxn>
                      <a:cxn ang="T184">
                        <a:pos x="T120" y="T121"/>
                      </a:cxn>
                      <a:cxn ang="T185">
                        <a:pos x="T122" y="T123"/>
                      </a:cxn>
                    </a:cxnLst>
                    <a:rect l="0" t="0" r="r" b="b"/>
                    <a:pathLst>
                      <a:path w="247" h="523">
                        <a:moveTo>
                          <a:pt x="205" y="145"/>
                        </a:moveTo>
                        <a:lnTo>
                          <a:pt x="205" y="145"/>
                        </a:lnTo>
                        <a:lnTo>
                          <a:pt x="196" y="145"/>
                        </a:lnTo>
                        <a:lnTo>
                          <a:pt x="187" y="139"/>
                        </a:lnTo>
                        <a:lnTo>
                          <a:pt x="179" y="139"/>
                        </a:lnTo>
                        <a:lnTo>
                          <a:pt x="170" y="132"/>
                        </a:lnTo>
                        <a:lnTo>
                          <a:pt x="163" y="124"/>
                        </a:lnTo>
                        <a:lnTo>
                          <a:pt x="163" y="116"/>
                        </a:lnTo>
                        <a:lnTo>
                          <a:pt x="163" y="108"/>
                        </a:lnTo>
                        <a:lnTo>
                          <a:pt x="170" y="108"/>
                        </a:lnTo>
                        <a:lnTo>
                          <a:pt x="179" y="102"/>
                        </a:lnTo>
                        <a:lnTo>
                          <a:pt x="179" y="96"/>
                        </a:lnTo>
                        <a:lnTo>
                          <a:pt x="187" y="88"/>
                        </a:lnTo>
                        <a:lnTo>
                          <a:pt x="187" y="80"/>
                        </a:lnTo>
                        <a:lnTo>
                          <a:pt x="187" y="73"/>
                        </a:lnTo>
                        <a:lnTo>
                          <a:pt x="187" y="65"/>
                        </a:lnTo>
                        <a:lnTo>
                          <a:pt x="187" y="51"/>
                        </a:lnTo>
                        <a:lnTo>
                          <a:pt x="187" y="45"/>
                        </a:lnTo>
                        <a:lnTo>
                          <a:pt x="187" y="37"/>
                        </a:lnTo>
                        <a:lnTo>
                          <a:pt x="179" y="29"/>
                        </a:lnTo>
                        <a:lnTo>
                          <a:pt x="170" y="22"/>
                        </a:lnTo>
                        <a:lnTo>
                          <a:pt x="163" y="16"/>
                        </a:lnTo>
                        <a:lnTo>
                          <a:pt x="153" y="8"/>
                        </a:lnTo>
                        <a:lnTo>
                          <a:pt x="144" y="8"/>
                        </a:lnTo>
                        <a:lnTo>
                          <a:pt x="137" y="0"/>
                        </a:lnTo>
                        <a:lnTo>
                          <a:pt x="128" y="0"/>
                        </a:lnTo>
                        <a:lnTo>
                          <a:pt x="120" y="0"/>
                        </a:lnTo>
                        <a:lnTo>
                          <a:pt x="104" y="8"/>
                        </a:lnTo>
                        <a:lnTo>
                          <a:pt x="94" y="8"/>
                        </a:lnTo>
                        <a:lnTo>
                          <a:pt x="85" y="16"/>
                        </a:lnTo>
                        <a:lnTo>
                          <a:pt x="78" y="22"/>
                        </a:lnTo>
                        <a:lnTo>
                          <a:pt x="78" y="29"/>
                        </a:lnTo>
                        <a:lnTo>
                          <a:pt x="69" y="37"/>
                        </a:lnTo>
                        <a:lnTo>
                          <a:pt x="69" y="45"/>
                        </a:lnTo>
                        <a:lnTo>
                          <a:pt x="61" y="51"/>
                        </a:lnTo>
                        <a:lnTo>
                          <a:pt x="61" y="65"/>
                        </a:lnTo>
                        <a:lnTo>
                          <a:pt x="61" y="73"/>
                        </a:lnTo>
                        <a:lnTo>
                          <a:pt x="69" y="80"/>
                        </a:lnTo>
                        <a:lnTo>
                          <a:pt x="69" y="88"/>
                        </a:lnTo>
                        <a:lnTo>
                          <a:pt x="69" y="96"/>
                        </a:lnTo>
                        <a:lnTo>
                          <a:pt x="78" y="102"/>
                        </a:lnTo>
                        <a:lnTo>
                          <a:pt x="85" y="108"/>
                        </a:lnTo>
                        <a:lnTo>
                          <a:pt x="85" y="116"/>
                        </a:lnTo>
                        <a:lnTo>
                          <a:pt x="85" y="124"/>
                        </a:lnTo>
                        <a:lnTo>
                          <a:pt x="85" y="132"/>
                        </a:lnTo>
                        <a:lnTo>
                          <a:pt x="78" y="139"/>
                        </a:lnTo>
                        <a:lnTo>
                          <a:pt x="69" y="139"/>
                        </a:lnTo>
                        <a:lnTo>
                          <a:pt x="61" y="145"/>
                        </a:lnTo>
                        <a:lnTo>
                          <a:pt x="52" y="145"/>
                        </a:lnTo>
                        <a:lnTo>
                          <a:pt x="35" y="153"/>
                        </a:lnTo>
                        <a:lnTo>
                          <a:pt x="26" y="161"/>
                        </a:lnTo>
                        <a:lnTo>
                          <a:pt x="19" y="161"/>
                        </a:lnTo>
                        <a:lnTo>
                          <a:pt x="10" y="169"/>
                        </a:lnTo>
                        <a:lnTo>
                          <a:pt x="10" y="174"/>
                        </a:lnTo>
                        <a:lnTo>
                          <a:pt x="0" y="181"/>
                        </a:lnTo>
                        <a:lnTo>
                          <a:pt x="0" y="189"/>
                        </a:lnTo>
                        <a:lnTo>
                          <a:pt x="0" y="197"/>
                        </a:lnTo>
                        <a:lnTo>
                          <a:pt x="0" y="291"/>
                        </a:lnTo>
                        <a:lnTo>
                          <a:pt x="10" y="306"/>
                        </a:lnTo>
                        <a:lnTo>
                          <a:pt x="10" y="313"/>
                        </a:lnTo>
                        <a:lnTo>
                          <a:pt x="19" y="320"/>
                        </a:lnTo>
                        <a:lnTo>
                          <a:pt x="19" y="334"/>
                        </a:lnTo>
                        <a:lnTo>
                          <a:pt x="26" y="334"/>
                        </a:lnTo>
                        <a:lnTo>
                          <a:pt x="35" y="342"/>
                        </a:lnTo>
                        <a:lnTo>
                          <a:pt x="43" y="350"/>
                        </a:lnTo>
                        <a:lnTo>
                          <a:pt x="52" y="350"/>
                        </a:lnTo>
                        <a:lnTo>
                          <a:pt x="52" y="355"/>
                        </a:lnTo>
                        <a:lnTo>
                          <a:pt x="52" y="218"/>
                        </a:lnTo>
                        <a:lnTo>
                          <a:pt x="52" y="371"/>
                        </a:lnTo>
                        <a:lnTo>
                          <a:pt x="52" y="487"/>
                        </a:lnTo>
                        <a:lnTo>
                          <a:pt x="52" y="495"/>
                        </a:lnTo>
                        <a:lnTo>
                          <a:pt x="52" y="501"/>
                        </a:lnTo>
                        <a:lnTo>
                          <a:pt x="61" y="507"/>
                        </a:lnTo>
                        <a:lnTo>
                          <a:pt x="61" y="515"/>
                        </a:lnTo>
                        <a:lnTo>
                          <a:pt x="69" y="515"/>
                        </a:lnTo>
                        <a:lnTo>
                          <a:pt x="69" y="523"/>
                        </a:lnTo>
                        <a:lnTo>
                          <a:pt x="78" y="523"/>
                        </a:lnTo>
                        <a:lnTo>
                          <a:pt x="85" y="523"/>
                        </a:lnTo>
                        <a:lnTo>
                          <a:pt x="94" y="523"/>
                        </a:lnTo>
                        <a:lnTo>
                          <a:pt x="104" y="523"/>
                        </a:lnTo>
                        <a:lnTo>
                          <a:pt x="111" y="515"/>
                        </a:lnTo>
                        <a:lnTo>
                          <a:pt x="120" y="507"/>
                        </a:lnTo>
                        <a:lnTo>
                          <a:pt x="128" y="501"/>
                        </a:lnTo>
                        <a:lnTo>
                          <a:pt x="128" y="495"/>
                        </a:lnTo>
                        <a:lnTo>
                          <a:pt x="128" y="487"/>
                        </a:lnTo>
                        <a:lnTo>
                          <a:pt x="128" y="291"/>
                        </a:lnTo>
                        <a:lnTo>
                          <a:pt x="128" y="487"/>
                        </a:lnTo>
                        <a:lnTo>
                          <a:pt x="128" y="495"/>
                        </a:lnTo>
                        <a:lnTo>
                          <a:pt x="128" y="501"/>
                        </a:lnTo>
                        <a:lnTo>
                          <a:pt x="128" y="507"/>
                        </a:lnTo>
                        <a:lnTo>
                          <a:pt x="137" y="507"/>
                        </a:lnTo>
                        <a:lnTo>
                          <a:pt x="137" y="515"/>
                        </a:lnTo>
                        <a:lnTo>
                          <a:pt x="144" y="515"/>
                        </a:lnTo>
                        <a:lnTo>
                          <a:pt x="144" y="523"/>
                        </a:lnTo>
                        <a:lnTo>
                          <a:pt x="153" y="523"/>
                        </a:lnTo>
                        <a:lnTo>
                          <a:pt x="163" y="523"/>
                        </a:lnTo>
                        <a:lnTo>
                          <a:pt x="170" y="523"/>
                        </a:lnTo>
                        <a:lnTo>
                          <a:pt x="179" y="523"/>
                        </a:lnTo>
                        <a:lnTo>
                          <a:pt x="187" y="515"/>
                        </a:lnTo>
                        <a:lnTo>
                          <a:pt x="196" y="507"/>
                        </a:lnTo>
                        <a:lnTo>
                          <a:pt x="196" y="501"/>
                        </a:lnTo>
                        <a:lnTo>
                          <a:pt x="196" y="495"/>
                        </a:lnTo>
                        <a:lnTo>
                          <a:pt x="196" y="487"/>
                        </a:lnTo>
                        <a:lnTo>
                          <a:pt x="196" y="371"/>
                        </a:lnTo>
                        <a:lnTo>
                          <a:pt x="196" y="218"/>
                        </a:lnTo>
                        <a:lnTo>
                          <a:pt x="196" y="355"/>
                        </a:lnTo>
                        <a:lnTo>
                          <a:pt x="205" y="350"/>
                        </a:lnTo>
                        <a:lnTo>
                          <a:pt x="212" y="350"/>
                        </a:lnTo>
                        <a:lnTo>
                          <a:pt x="212" y="342"/>
                        </a:lnTo>
                        <a:lnTo>
                          <a:pt x="222" y="334"/>
                        </a:lnTo>
                        <a:lnTo>
                          <a:pt x="229" y="326"/>
                        </a:lnTo>
                        <a:lnTo>
                          <a:pt x="238" y="320"/>
                        </a:lnTo>
                        <a:lnTo>
                          <a:pt x="247" y="313"/>
                        </a:lnTo>
                        <a:lnTo>
                          <a:pt x="247" y="306"/>
                        </a:lnTo>
                        <a:lnTo>
                          <a:pt x="247" y="291"/>
                        </a:lnTo>
                        <a:lnTo>
                          <a:pt x="247" y="197"/>
                        </a:lnTo>
                        <a:lnTo>
                          <a:pt x="247" y="189"/>
                        </a:lnTo>
                        <a:lnTo>
                          <a:pt x="247" y="181"/>
                        </a:lnTo>
                        <a:lnTo>
                          <a:pt x="247" y="174"/>
                        </a:lnTo>
                        <a:lnTo>
                          <a:pt x="247" y="169"/>
                        </a:lnTo>
                        <a:lnTo>
                          <a:pt x="238" y="161"/>
                        </a:lnTo>
                        <a:lnTo>
                          <a:pt x="229" y="161"/>
                        </a:lnTo>
                        <a:lnTo>
                          <a:pt x="222" y="153"/>
                        </a:lnTo>
                        <a:lnTo>
                          <a:pt x="205" y="145"/>
                        </a:lnTo>
                        <a:close/>
                      </a:path>
                    </a:pathLst>
                  </a:custGeom>
                  <a:solidFill>
                    <a:srgbClr val="3333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s-CO"/>
                  </a:p>
                </p:txBody>
              </p:sp>
              <p:sp>
                <p:nvSpPr>
                  <p:cNvPr id="114" name="Freeform 427"/>
                  <p:cNvSpPr>
                    <a:spLocks/>
                  </p:cNvSpPr>
                  <p:nvPr/>
                </p:nvSpPr>
                <p:spPr bwMode="auto">
                  <a:xfrm>
                    <a:off x="4344" y="1694"/>
                    <a:ext cx="124" cy="262"/>
                  </a:xfrm>
                  <a:custGeom>
                    <a:avLst/>
                    <a:gdLst>
                      <a:gd name="T0" fmla="*/ 1 w 247"/>
                      <a:gd name="T1" fmla="*/ 1 h 523"/>
                      <a:gd name="T2" fmla="*/ 1 w 247"/>
                      <a:gd name="T3" fmla="*/ 1 h 523"/>
                      <a:gd name="T4" fmla="*/ 1 w 247"/>
                      <a:gd name="T5" fmla="*/ 1 h 523"/>
                      <a:gd name="T6" fmla="*/ 1 w 247"/>
                      <a:gd name="T7" fmla="*/ 1 h 523"/>
                      <a:gd name="T8" fmla="*/ 1 w 247"/>
                      <a:gd name="T9" fmla="*/ 1 h 523"/>
                      <a:gd name="T10" fmla="*/ 1 w 247"/>
                      <a:gd name="T11" fmla="*/ 1 h 523"/>
                      <a:gd name="T12" fmla="*/ 1 w 247"/>
                      <a:gd name="T13" fmla="*/ 1 h 523"/>
                      <a:gd name="T14" fmla="*/ 1 w 247"/>
                      <a:gd name="T15" fmla="*/ 1 h 523"/>
                      <a:gd name="T16" fmla="*/ 1 w 247"/>
                      <a:gd name="T17" fmla="*/ 1 h 523"/>
                      <a:gd name="T18" fmla="*/ 1 w 247"/>
                      <a:gd name="T19" fmla="*/ 1 h 523"/>
                      <a:gd name="T20" fmla="*/ 1 w 247"/>
                      <a:gd name="T21" fmla="*/ 1 h 523"/>
                      <a:gd name="T22" fmla="*/ 1 w 247"/>
                      <a:gd name="T23" fmla="*/ 1 h 523"/>
                      <a:gd name="T24" fmla="*/ 1 w 247"/>
                      <a:gd name="T25" fmla="*/ 0 h 523"/>
                      <a:gd name="T26" fmla="*/ 1 w 247"/>
                      <a:gd name="T27" fmla="*/ 1 h 523"/>
                      <a:gd name="T28" fmla="*/ 1 w 247"/>
                      <a:gd name="T29" fmla="*/ 1 h 523"/>
                      <a:gd name="T30" fmla="*/ 1 w 247"/>
                      <a:gd name="T31" fmla="*/ 1 h 523"/>
                      <a:gd name="T32" fmla="*/ 1 w 247"/>
                      <a:gd name="T33" fmla="*/ 1 h 523"/>
                      <a:gd name="T34" fmla="*/ 1 w 247"/>
                      <a:gd name="T35" fmla="*/ 1 h 523"/>
                      <a:gd name="T36" fmla="*/ 1 w 247"/>
                      <a:gd name="T37" fmla="*/ 1 h 523"/>
                      <a:gd name="T38" fmla="*/ 1 w 247"/>
                      <a:gd name="T39" fmla="*/ 1 h 523"/>
                      <a:gd name="T40" fmla="*/ 1 w 247"/>
                      <a:gd name="T41" fmla="*/ 1 h 523"/>
                      <a:gd name="T42" fmla="*/ 1 w 247"/>
                      <a:gd name="T43" fmla="*/ 1 h 523"/>
                      <a:gd name="T44" fmla="*/ 1 w 247"/>
                      <a:gd name="T45" fmla="*/ 1 h 523"/>
                      <a:gd name="T46" fmla="*/ 1 w 247"/>
                      <a:gd name="T47" fmla="*/ 1 h 523"/>
                      <a:gd name="T48" fmla="*/ 1 w 247"/>
                      <a:gd name="T49" fmla="*/ 1 h 523"/>
                      <a:gd name="T50" fmla="*/ 1 w 247"/>
                      <a:gd name="T51" fmla="*/ 1 h 523"/>
                      <a:gd name="T52" fmla="*/ 1 w 247"/>
                      <a:gd name="T53" fmla="*/ 1 h 523"/>
                      <a:gd name="T54" fmla="*/ 0 w 247"/>
                      <a:gd name="T55" fmla="*/ 1 h 523"/>
                      <a:gd name="T56" fmla="*/ 0 w 247"/>
                      <a:gd name="T57" fmla="*/ 1 h 523"/>
                      <a:gd name="T58" fmla="*/ 1 w 247"/>
                      <a:gd name="T59" fmla="*/ 1 h 523"/>
                      <a:gd name="T60" fmla="*/ 1 w 247"/>
                      <a:gd name="T61" fmla="*/ 1 h 523"/>
                      <a:gd name="T62" fmla="*/ 1 w 247"/>
                      <a:gd name="T63" fmla="*/ 1 h 523"/>
                      <a:gd name="T64" fmla="*/ 1 w 247"/>
                      <a:gd name="T65" fmla="*/ 1 h 523"/>
                      <a:gd name="T66" fmla="*/ 1 w 247"/>
                      <a:gd name="T67" fmla="*/ 1 h 523"/>
                      <a:gd name="T68" fmla="*/ 1 w 247"/>
                      <a:gd name="T69" fmla="*/ 1 h 523"/>
                      <a:gd name="T70" fmla="*/ 1 w 247"/>
                      <a:gd name="T71" fmla="*/ 1 h 523"/>
                      <a:gd name="T72" fmla="*/ 1 w 247"/>
                      <a:gd name="T73" fmla="*/ 1 h 523"/>
                      <a:gd name="T74" fmla="*/ 1 w 247"/>
                      <a:gd name="T75" fmla="*/ 1 h 523"/>
                      <a:gd name="T76" fmla="*/ 1 w 247"/>
                      <a:gd name="T77" fmla="*/ 1 h 523"/>
                      <a:gd name="T78" fmla="*/ 1 w 247"/>
                      <a:gd name="T79" fmla="*/ 1 h 523"/>
                      <a:gd name="T80" fmla="*/ 1 w 247"/>
                      <a:gd name="T81" fmla="*/ 1 h 523"/>
                      <a:gd name="T82" fmla="*/ 1 w 247"/>
                      <a:gd name="T83" fmla="*/ 1 h 523"/>
                      <a:gd name="T84" fmla="*/ 1 w 247"/>
                      <a:gd name="T85" fmla="*/ 1 h 523"/>
                      <a:gd name="T86" fmla="*/ 1 w 247"/>
                      <a:gd name="T87" fmla="*/ 1 h 523"/>
                      <a:gd name="T88" fmla="*/ 1 w 247"/>
                      <a:gd name="T89" fmla="*/ 1 h 523"/>
                      <a:gd name="T90" fmla="*/ 1 w 247"/>
                      <a:gd name="T91" fmla="*/ 1 h 523"/>
                      <a:gd name="T92" fmla="*/ 1 w 247"/>
                      <a:gd name="T93" fmla="*/ 1 h 523"/>
                      <a:gd name="T94" fmla="*/ 1 w 247"/>
                      <a:gd name="T95" fmla="*/ 1 h 523"/>
                      <a:gd name="T96" fmla="*/ 1 w 247"/>
                      <a:gd name="T97" fmla="*/ 1 h 523"/>
                      <a:gd name="T98" fmla="*/ 1 w 247"/>
                      <a:gd name="T99" fmla="*/ 1 h 523"/>
                      <a:gd name="T100" fmla="*/ 1 w 247"/>
                      <a:gd name="T101" fmla="*/ 1 h 523"/>
                      <a:gd name="T102" fmla="*/ 1 w 247"/>
                      <a:gd name="T103" fmla="*/ 1 h 523"/>
                      <a:gd name="T104" fmla="*/ 1 w 247"/>
                      <a:gd name="T105" fmla="*/ 1 h 523"/>
                      <a:gd name="T106" fmla="*/ 1 w 247"/>
                      <a:gd name="T107" fmla="*/ 1 h 523"/>
                      <a:gd name="T108" fmla="*/ 1 w 247"/>
                      <a:gd name="T109" fmla="*/ 1 h 523"/>
                      <a:gd name="T110" fmla="*/ 1 w 247"/>
                      <a:gd name="T111" fmla="*/ 1 h 523"/>
                      <a:gd name="T112" fmla="*/ 1 w 247"/>
                      <a:gd name="T113" fmla="*/ 1 h 523"/>
                      <a:gd name="T114" fmla="*/ 1 w 247"/>
                      <a:gd name="T115" fmla="*/ 1 h 523"/>
                      <a:gd name="T116" fmla="*/ 1 w 247"/>
                      <a:gd name="T117" fmla="*/ 1 h 523"/>
                      <a:gd name="T118" fmla="*/ 1 w 247"/>
                      <a:gd name="T119" fmla="*/ 1 h 523"/>
                      <a:gd name="T120" fmla="*/ 1 w 247"/>
                      <a:gd name="T121" fmla="*/ 1 h 523"/>
                      <a:gd name="T122" fmla="*/ 1 w 247"/>
                      <a:gd name="T123" fmla="*/ 1 h 523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</a:gdLst>
                    <a:ahLst/>
                    <a:cxnLst>
                      <a:cxn ang="T124">
                        <a:pos x="T0" y="T1"/>
                      </a:cxn>
                      <a:cxn ang="T125">
                        <a:pos x="T2" y="T3"/>
                      </a:cxn>
                      <a:cxn ang="T126">
                        <a:pos x="T4" y="T5"/>
                      </a:cxn>
                      <a:cxn ang="T127">
                        <a:pos x="T6" y="T7"/>
                      </a:cxn>
                      <a:cxn ang="T128">
                        <a:pos x="T8" y="T9"/>
                      </a:cxn>
                      <a:cxn ang="T129">
                        <a:pos x="T10" y="T11"/>
                      </a:cxn>
                      <a:cxn ang="T130">
                        <a:pos x="T12" y="T13"/>
                      </a:cxn>
                      <a:cxn ang="T131">
                        <a:pos x="T14" y="T15"/>
                      </a:cxn>
                      <a:cxn ang="T132">
                        <a:pos x="T16" y="T17"/>
                      </a:cxn>
                      <a:cxn ang="T133">
                        <a:pos x="T18" y="T19"/>
                      </a:cxn>
                      <a:cxn ang="T134">
                        <a:pos x="T20" y="T21"/>
                      </a:cxn>
                      <a:cxn ang="T135">
                        <a:pos x="T22" y="T23"/>
                      </a:cxn>
                      <a:cxn ang="T136">
                        <a:pos x="T24" y="T25"/>
                      </a:cxn>
                      <a:cxn ang="T137">
                        <a:pos x="T26" y="T27"/>
                      </a:cxn>
                      <a:cxn ang="T138">
                        <a:pos x="T28" y="T29"/>
                      </a:cxn>
                      <a:cxn ang="T139">
                        <a:pos x="T30" y="T31"/>
                      </a:cxn>
                      <a:cxn ang="T140">
                        <a:pos x="T32" y="T33"/>
                      </a:cxn>
                      <a:cxn ang="T141">
                        <a:pos x="T34" y="T35"/>
                      </a:cxn>
                      <a:cxn ang="T142">
                        <a:pos x="T36" y="T37"/>
                      </a:cxn>
                      <a:cxn ang="T143">
                        <a:pos x="T38" y="T39"/>
                      </a:cxn>
                      <a:cxn ang="T144">
                        <a:pos x="T40" y="T41"/>
                      </a:cxn>
                      <a:cxn ang="T145">
                        <a:pos x="T42" y="T43"/>
                      </a:cxn>
                      <a:cxn ang="T146">
                        <a:pos x="T44" y="T45"/>
                      </a:cxn>
                      <a:cxn ang="T147">
                        <a:pos x="T46" y="T47"/>
                      </a:cxn>
                      <a:cxn ang="T148">
                        <a:pos x="T48" y="T49"/>
                      </a:cxn>
                      <a:cxn ang="T149">
                        <a:pos x="T50" y="T51"/>
                      </a:cxn>
                      <a:cxn ang="T150">
                        <a:pos x="T52" y="T53"/>
                      </a:cxn>
                      <a:cxn ang="T151">
                        <a:pos x="T54" y="T55"/>
                      </a:cxn>
                      <a:cxn ang="T152">
                        <a:pos x="T56" y="T57"/>
                      </a:cxn>
                      <a:cxn ang="T153">
                        <a:pos x="T58" y="T59"/>
                      </a:cxn>
                      <a:cxn ang="T154">
                        <a:pos x="T60" y="T61"/>
                      </a:cxn>
                      <a:cxn ang="T155">
                        <a:pos x="T62" y="T63"/>
                      </a:cxn>
                      <a:cxn ang="T156">
                        <a:pos x="T64" y="T65"/>
                      </a:cxn>
                      <a:cxn ang="T157">
                        <a:pos x="T66" y="T67"/>
                      </a:cxn>
                      <a:cxn ang="T158">
                        <a:pos x="T68" y="T69"/>
                      </a:cxn>
                      <a:cxn ang="T159">
                        <a:pos x="T70" y="T71"/>
                      </a:cxn>
                      <a:cxn ang="T160">
                        <a:pos x="T72" y="T73"/>
                      </a:cxn>
                      <a:cxn ang="T161">
                        <a:pos x="T74" y="T75"/>
                      </a:cxn>
                      <a:cxn ang="T162">
                        <a:pos x="T76" y="T77"/>
                      </a:cxn>
                      <a:cxn ang="T163">
                        <a:pos x="T78" y="T79"/>
                      </a:cxn>
                      <a:cxn ang="T164">
                        <a:pos x="T80" y="T81"/>
                      </a:cxn>
                      <a:cxn ang="T165">
                        <a:pos x="T82" y="T83"/>
                      </a:cxn>
                      <a:cxn ang="T166">
                        <a:pos x="T84" y="T85"/>
                      </a:cxn>
                      <a:cxn ang="T167">
                        <a:pos x="T86" y="T87"/>
                      </a:cxn>
                      <a:cxn ang="T168">
                        <a:pos x="T88" y="T89"/>
                      </a:cxn>
                      <a:cxn ang="T169">
                        <a:pos x="T90" y="T91"/>
                      </a:cxn>
                      <a:cxn ang="T170">
                        <a:pos x="T92" y="T93"/>
                      </a:cxn>
                      <a:cxn ang="T171">
                        <a:pos x="T94" y="T95"/>
                      </a:cxn>
                      <a:cxn ang="T172">
                        <a:pos x="T96" y="T97"/>
                      </a:cxn>
                      <a:cxn ang="T173">
                        <a:pos x="T98" y="T99"/>
                      </a:cxn>
                      <a:cxn ang="T174">
                        <a:pos x="T100" y="T101"/>
                      </a:cxn>
                      <a:cxn ang="T175">
                        <a:pos x="T102" y="T103"/>
                      </a:cxn>
                      <a:cxn ang="T176">
                        <a:pos x="T104" y="T105"/>
                      </a:cxn>
                      <a:cxn ang="T177">
                        <a:pos x="T106" y="T107"/>
                      </a:cxn>
                      <a:cxn ang="T178">
                        <a:pos x="T108" y="T109"/>
                      </a:cxn>
                      <a:cxn ang="T179">
                        <a:pos x="T110" y="T111"/>
                      </a:cxn>
                      <a:cxn ang="T180">
                        <a:pos x="T112" y="T113"/>
                      </a:cxn>
                      <a:cxn ang="T181">
                        <a:pos x="T114" y="T115"/>
                      </a:cxn>
                      <a:cxn ang="T182">
                        <a:pos x="T116" y="T117"/>
                      </a:cxn>
                      <a:cxn ang="T183">
                        <a:pos x="T118" y="T119"/>
                      </a:cxn>
                      <a:cxn ang="T184">
                        <a:pos x="T120" y="T121"/>
                      </a:cxn>
                      <a:cxn ang="T185">
                        <a:pos x="T122" y="T123"/>
                      </a:cxn>
                    </a:cxnLst>
                    <a:rect l="0" t="0" r="r" b="b"/>
                    <a:pathLst>
                      <a:path w="247" h="523">
                        <a:moveTo>
                          <a:pt x="205" y="145"/>
                        </a:moveTo>
                        <a:lnTo>
                          <a:pt x="205" y="145"/>
                        </a:lnTo>
                        <a:lnTo>
                          <a:pt x="196" y="145"/>
                        </a:lnTo>
                        <a:lnTo>
                          <a:pt x="187" y="139"/>
                        </a:lnTo>
                        <a:lnTo>
                          <a:pt x="179" y="139"/>
                        </a:lnTo>
                        <a:lnTo>
                          <a:pt x="170" y="132"/>
                        </a:lnTo>
                        <a:lnTo>
                          <a:pt x="163" y="124"/>
                        </a:lnTo>
                        <a:lnTo>
                          <a:pt x="163" y="116"/>
                        </a:lnTo>
                        <a:lnTo>
                          <a:pt x="163" y="108"/>
                        </a:lnTo>
                        <a:lnTo>
                          <a:pt x="170" y="108"/>
                        </a:lnTo>
                        <a:lnTo>
                          <a:pt x="179" y="102"/>
                        </a:lnTo>
                        <a:lnTo>
                          <a:pt x="179" y="96"/>
                        </a:lnTo>
                        <a:lnTo>
                          <a:pt x="187" y="88"/>
                        </a:lnTo>
                        <a:lnTo>
                          <a:pt x="187" y="80"/>
                        </a:lnTo>
                        <a:lnTo>
                          <a:pt x="187" y="73"/>
                        </a:lnTo>
                        <a:lnTo>
                          <a:pt x="187" y="65"/>
                        </a:lnTo>
                        <a:lnTo>
                          <a:pt x="187" y="51"/>
                        </a:lnTo>
                        <a:lnTo>
                          <a:pt x="187" y="45"/>
                        </a:lnTo>
                        <a:lnTo>
                          <a:pt x="187" y="37"/>
                        </a:lnTo>
                        <a:lnTo>
                          <a:pt x="179" y="29"/>
                        </a:lnTo>
                        <a:lnTo>
                          <a:pt x="170" y="22"/>
                        </a:lnTo>
                        <a:lnTo>
                          <a:pt x="163" y="16"/>
                        </a:lnTo>
                        <a:lnTo>
                          <a:pt x="153" y="8"/>
                        </a:lnTo>
                        <a:lnTo>
                          <a:pt x="144" y="8"/>
                        </a:lnTo>
                        <a:lnTo>
                          <a:pt x="137" y="0"/>
                        </a:lnTo>
                        <a:lnTo>
                          <a:pt x="128" y="0"/>
                        </a:lnTo>
                        <a:lnTo>
                          <a:pt x="120" y="0"/>
                        </a:lnTo>
                        <a:lnTo>
                          <a:pt x="104" y="8"/>
                        </a:lnTo>
                        <a:lnTo>
                          <a:pt x="94" y="8"/>
                        </a:lnTo>
                        <a:lnTo>
                          <a:pt x="85" y="16"/>
                        </a:lnTo>
                        <a:lnTo>
                          <a:pt x="78" y="22"/>
                        </a:lnTo>
                        <a:lnTo>
                          <a:pt x="78" y="29"/>
                        </a:lnTo>
                        <a:lnTo>
                          <a:pt x="69" y="37"/>
                        </a:lnTo>
                        <a:lnTo>
                          <a:pt x="69" y="45"/>
                        </a:lnTo>
                        <a:lnTo>
                          <a:pt x="61" y="51"/>
                        </a:lnTo>
                        <a:lnTo>
                          <a:pt x="61" y="65"/>
                        </a:lnTo>
                        <a:lnTo>
                          <a:pt x="61" y="73"/>
                        </a:lnTo>
                        <a:lnTo>
                          <a:pt x="69" y="80"/>
                        </a:lnTo>
                        <a:lnTo>
                          <a:pt x="69" y="88"/>
                        </a:lnTo>
                        <a:lnTo>
                          <a:pt x="69" y="96"/>
                        </a:lnTo>
                        <a:lnTo>
                          <a:pt x="78" y="102"/>
                        </a:lnTo>
                        <a:lnTo>
                          <a:pt x="85" y="108"/>
                        </a:lnTo>
                        <a:lnTo>
                          <a:pt x="85" y="116"/>
                        </a:lnTo>
                        <a:lnTo>
                          <a:pt x="85" y="124"/>
                        </a:lnTo>
                        <a:lnTo>
                          <a:pt x="85" y="132"/>
                        </a:lnTo>
                        <a:lnTo>
                          <a:pt x="78" y="139"/>
                        </a:lnTo>
                        <a:lnTo>
                          <a:pt x="69" y="139"/>
                        </a:lnTo>
                        <a:lnTo>
                          <a:pt x="61" y="145"/>
                        </a:lnTo>
                        <a:lnTo>
                          <a:pt x="52" y="145"/>
                        </a:lnTo>
                        <a:lnTo>
                          <a:pt x="35" y="153"/>
                        </a:lnTo>
                        <a:lnTo>
                          <a:pt x="26" y="161"/>
                        </a:lnTo>
                        <a:lnTo>
                          <a:pt x="19" y="161"/>
                        </a:lnTo>
                        <a:lnTo>
                          <a:pt x="10" y="169"/>
                        </a:lnTo>
                        <a:lnTo>
                          <a:pt x="10" y="174"/>
                        </a:lnTo>
                        <a:lnTo>
                          <a:pt x="0" y="181"/>
                        </a:lnTo>
                        <a:lnTo>
                          <a:pt x="0" y="189"/>
                        </a:lnTo>
                        <a:lnTo>
                          <a:pt x="0" y="197"/>
                        </a:lnTo>
                        <a:lnTo>
                          <a:pt x="0" y="291"/>
                        </a:lnTo>
                        <a:lnTo>
                          <a:pt x="10" y="306"/>
                        </a:lnTo>
                        <a:lnTo>
                          <a:pt x="10" y="313"/>
                        </a:lnTo>
                        <a:lnTo>
                          <a:pt x="19" y="320"/>
                        </a:lnTo>
                        <a:lnTo>
                          <a:pt x="19" y="334"/>
                        </a:lnTo>
                        <a:lnTo>
                          <a:pt x="26" y="334"/>
                        </a:lnTo>
                        <a:lnTo>
                          <a:pt x="35" y="342"/>
                        </a:lnTo>
                        <a:lnTo>
                          <a:pt x="43" y="350"/>
                        </a:lnTo>
                        <a:lnTo>
                          <a:pt x="52" y="350"/>
                        </a:lnTo>
                        <a:lnTo>
                          <a:pt x="52" y="355"/>
                        </a:lnTo>
                        <a:lnTo>
                          <a:pt x="52" y="218"/>
                        </a:lnTo>
                        <a:lnTo>
                          <a:pt x="52" y="371"/>
                        </a:lnTo>
                        <a:lnTo>
                          <a:pt x="52" y="487"/>
                        </a:lnTo>
                        <a:lnTo>
                          <a:pt x="52" y="495"/>
                        </a:lnTo>
                        <a:lnTo>
                          <a:pt x="52" y="501"/>
                        </a:lnTo>
                        <a:lnTo>
                          <a:pt x="61" y="507"/>
                        </a:lnTo>
                        <a:lnTo>
                          <a:pt x="61" y="515"/>
                        </a:lnTo>
                        <a:lnTo>
                          <a:pt x="69" y="515"/>
                        </a:lnTo>
                        <a:lnTo>
                          <a:pt x="69" y="523"/>
                        </a:lnTo>
                        <a:lnTo>
                          <a:pt x="78" y="523"/>
                        </a:lnTo>
                        <a:lnTo>
                          <a:pt x="85" y="523"/>
                        </a:lnTo>
                        <a:lnTo>
                          <a:pt x="94" y="523"/>
                        </a:lnTo>
                        <a:lnTo>
                          <a:pt x="104" y="523"/>
                        </a:lnTo>
                        <a:lnTo>
                          <a:pt x="111" y="515"/>
                        </a:lnTo>
                        <a:lnTo>
                          <a:pt x="120" y="507"/>
                        </a:lnTo>
                        <a:lnTo>
                          <a:pt x="128" y="501"/>
                        </a:lnTo>
                        <a:lnTo>
                          <a:pt x="128" y="495"/>
                        </a:lnTo>
                        <a:lnTo>
                          <a:pt x="128" y="487"/>
                        </a:lnTo>
                        <a:lnTo>
                          <a:pt x="128" y="291"/>
                        </a:lnTo>
                        <a:lnTo>
                          <a:pt x="128" y="487"/>
                        </a:lnTo>
                        <a:lnTo>
                          <a:pt x="128" y="495"/>
                        </a:lnTo>
                        <a:lnTo>
                          <a:pt x="128" y="501"/>
                        </a:lnTo>
                        <a:lnTo>
                          <a:pt x="128" y="507"/>
                        </a:lnTo>
                        <a:lnTo>
                          <a:pt x="137" y="507"/>
                        </a:lnTo>
                        <a:lnTo>
                          <a:pt x="137" y="515"/>
                        </a:lnTo>
                        <a:lnTo>
                          <a:pt x="144" y="515"/>
                        </a:lnTo>
                        <a:lnTo>
                          <a:pt x="144" y="523"/>
                        </a:lnTo>
                        <a:lnTo>
                          <a:pt x="153" y="523"/>
                        </a:lnTo>
                        <a:lnTo>
                          <a:pt x="163" y="523"/>
                        </a:lnTo>
                        <a:lnTo>
                          <a:pt x="170" y="523"/>
                        </a:lnTo>
                        <a:lnTo>
                          <a:pt x="179" y="523"/>
                        </a:lnTo>
                        <a:lnTo>
                          <a:pt x="187" y="515"/>
                        </a:lnTo>
                        <a:lnTo>
                          <a:pt x="196" y="507"/>
                        </a:lnTo>
                        <a:lnTo>
                          <a:pt x="196" y="501"/>
                        </a:lnTo>
                        <a:lnTo>
                          <a:pt x="196" y="495"/>
                        </a:lnTo>
                        <a:lnTo>
                          <a:pt x="196" y="487"/>
                        </a:lnTo>
                        <a:lnTo>
                          <a:pt x="196" y="371"/>
                        </a:lnTo>
                        <a:lnTo>
                          <a:pt x="196" y="218"/>
                        </a:lnTo>
                        <a:lnTo>
                          <a:pt x="196" y="355"/>
                        </a:lnTo>
                        <a:lnTo>
                          <a:pt x="205" y="350"/>
                        </a:lnTo>
                        <a:lnTo>
                          <a:pt x="212" y="350"/>
                        </a:lnTo>
                        <a:lnTo>
                          <a:pt x="212" y="342"/>
                        </a:lnTo>
                        <a:lnTo>
                          <a:pt x="222" y="334"/>
                        </a:lnTo>
                        <a:lnTo>
                          <a:pt x="229" y="326"/>
                        </a:lnTo>
                        <a:lnTo>
                          <a:pt x="238" y="320"/>
                        </a:lnTo>
                        <a:lnTo>
                          <a:pt x="247" y="313"/>
                        </a:lnTo>
                        <a:lnTo>
                          <a:pt x="247" y="306"/>
                        </a:lnTo>
                        <a:lnTo>
                          <a:pt x="247" y="291"/>
                        </a:lnTo>
                        <a:lnTo>
                          <a:pt x="247" y="197"/>
                        </a:lnTo>
                        <a:lnTo>
                          <a:pt x="247" y="189"/>
                        </a:lnTo>
                        <a:lnTo>
                          <a:pt x="247" y="181"/>
                        </a:lnTo>
                        <a:lnTo>
                          <a:pt x="247" y="174"/>
                        </a:lnTo>
                        <a:lnTo>
                          <a:pt x="247" y="169"/>
                        </a:lnTo>
                        <a:lnTo>
                          <a:pt x="238" y="161"/>
                        </a:lnTo>
                        <a:lnTo>
                          <a:pt x="229" y="161"/>
                        </a:lnTo>
                        <a:lnTo>
                          <a:pt x="222" y="153"/>
                        </a:lnTo>
                        <a:lnTo>
                          <a:pt x="205" y="145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O"/>
                  </a:p>
                </p:txBody>
              </p:sp>
            </p:grpSp>
          </p:grpSp>
        </p:grpSp>
        <p:sp>
          <p:nvSpPr>
            <p:cNvPr id="99" name="Rectangle 428"/>
            <p:cNvSpPr>
              <a:spLocks noChangeArrowheads="1"/>
            </p:cNvSpPr>
            <p:nvPr/>
          </p:nvSpPr>
          <p:spPr bwMode="auto">
            <a:xfrm>
              <a:off x="3206" y="2733"/>
              <a:ext cx="193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sz="1600" b="1" dirty="0" err="1" smtClean="0"/>
                <a:t>Responde</a:t>
              </a:r>
              <a:r>
                <a:rPr kumimoji="1" lang="en-US" sz="1600" b="1" dirty="0" smtClean="0"/>
                <a:t> al </a:t>
              </a:r>
              <a:r>
                <a:rPr kumimoji="1" lang="en-US" sz="1600" b="1" dirty="0" err="1" smtClean="0"/>
                <a:t>medicamento</a:t>
              </a:r>
              <a:endParaRPr kumimoji="1" lang="en-US" sz="1600" dirty="0"/>
            </a:p>
          </p:txBody>
        </p:sp>
        <p:sp>
          <p:nvSpPr>
            <p:cNvPr id="100" name="Rectangle 430"/>
            <p:cNvSpPr>
              <a:spLocks noChangeArrowheads="1"/>
            </p:cNvSpPr>
            <p:nvPr/>
          </p:nvSpPr>
          <p:spPr bwMode="auto">
            <a:xfrm>
              <a:off x="4023" y="965"/>
              <a:ext cx="2669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sz="1600" b="1" dirty="0" smtClean="0"/>
                <a:t>No </a:t>
              </a:r>
              <a:r>
                <a:rPr kumimoji="1" lang="en-US" sz="1600" b="1" dirty="0" err="1" smtClean="0"/>
                <a:t>responden</a:t>
              </a:r>
              <a:r>
                <a:rPr kumimoji="1" lang="en-US" sz="1600" b="1" dirty="0" smtClean="0"/>
                <a:t>   </a:t>
              </a:r>
            </a:p>
            <a:p>
              <a:pPr eaLnBrk="1" hangingPunct="1"/>
              <a:r>
                <a:rPr kumimoji="1" lang="en-US" sz="1600" b="1" dirty="0" err="1"/>
                <a:t>r</a:t>
              </a:r>
              <a:r>
                <a:rPr kumimoji="1" lang="en-US" sz="1600" b="1" dirty="0" err="1" smtClean="0"/>
                <a:t>esponde</a:t>
              </a:r>
              <a:r>
                <a:rPr kumimoji="1" lang="en-US" sz="1600" b="1" dirty="0" smtClean="0"/>
                <a:t> </a:t>
              </a:r>
              <a:r>
                <a:rPr kumimoji="1" lang="en-US" sz="1600" b="1" dirty="0" err="1" smtClean="0"/>
                <a:t>parcialmente</a:t>
              </a:r>
              <a:endParaRPr kumimoji="1" lang="en-US" sz="1600" b="1" dirty="0" smtClean="0"/>
            </a:p>
            <a:p>
              <a:pPr eaLnBrk="1" hangingPunct="1"/>
              <a:r>
                <a:rPr kumimoji="1" lang="en-US" sz="1600" b="1" dirty="0"/>
                <a:t>o</a:t>
              </a:r>
              <a:r>
                <a:rPr kumimoji="1" lang="en-US" sz="1600" b="1" dirty="0" smtClean="0"/>
                <a:t> </a:t>
              </a:r>
              <a:r>
                <a:rPr kumimoji="1" lang="en-US" sz="1600" b="1" dirty="0" err="1" smtClean="0"/>
                <a:t>experimentan</a:t>
              </a:r>
              <a:r>
                <a:rPr kumimoji="1" lang="en-US" sz="1600" b="1" dirty="0" smtClean="0"/>
                <a:t> </a:t>
              </a:r>
              <a:r>
                <a:rPr kumimoji="1" lang="en-US" sz="1600" b="1" dirty="0" err="1" smtClean="0"/>
                <a:t>reacciones</a:t>
              </a:r>
              <a:r>
                <a:rPr kumimoji="1" lang="en-US" sz="1600" b="1" dirty="0" smtClean="0"/>
                <a:t> </a:t>
              </a:r>
              <a:r>
                <a:rPr kumimoji="1" lang="en-US" sz="1600" b="1" dirty="0" err="1" smtClean="0"/>
                <a:t>adversas</a:t>
              </a:r>
              <a:endParaRPr kumimoji="1" lang="en-US" sz="1600" dirty="0"/>
            </a:p>
          </p:txBody>
        </p:sp>
        <p:sp>
          <p:nvSpPr>
            <p:cNvPr id="102" name="Rectangle 435"/>
            <p:cNvSpPr>
              <a:spLocks noChangeArrowheads="1"/>
            </p:cNvSpPr>
            <p:nvPr/>
          </p:nvSpPr>
          <p:spPr bwMode="auto">
            <a:xfrm>
              <a:off x="3641" y="3111"/>
              <a:ext cx="1814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sz="1600" b="1" dirty="0" err="1" smtClean="0"/>
                <a:t>Tratamiento</a:t>
              </a:r>
              <a:r>
                <a:rPr kumimoji="1" lang="en-US" sz="1600" b="1" dirty="0" smtClean="0"/>
                <a:t> con </a:t>
              </a:r>
              <a:r>
                <a:rPr kumimoji="1" lang="en-US" sz="1600" b="1" dirty="0" err="1"/>
                <a:t>droga</a:t>
              </a:r>
              <a:r>
                <a:rPr kumimoji="1" lang="en-US" sz="1600" b="1" dirty="0"/>
                <a:t> </a:t>
              </a:r>
              <a:r>
                <a:rPr kumimoji="1" lang="en-US" sz="1600" b="1" dirty="0" smtClean="0"/>
                <a:t>y </a:t>
              </a:r>
              <a:endParaRPr kumimoji="1" lang="en-US" sz="1600" b="1" dirty="0"/>
            </a:p>
            <a:p>
              <a:pPr eaLnBrk="1" hangingPunct="1"/>
              <a:r>
                <a:rPr kumimoji="1" lang="en-US" sz="1600" b="1" dirty="0" err="1" smtClean="0"/>
                <a:t>dosis</a:t>
              </a:r>
              <a:r>
                <a:rPr kumimoji="1" lang="en-US" sz="1600" b="1" dirty="0" smtClean="0"/>
                <a:t> </a:t>
              </a:r>
              <a:r>
                <a:rPr kumimoji="1" lang="en-US" sz="1600" b="1" dirty="0" err="1" smtClean="0"/>
                <a:t>convencionales</a:t>
              </a:r>
              <a:endParaRPr kumimoji="1" lang="en-US" sz="1600" dirty="0"/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5354424" y="5299304"/>
            <a:ext cx="3475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i="1" dirty="0" smtClean="0">
                <a:solidFill>
                  <a:schemeClr val="accent6">
                    <a:lumMod val="75000"/>
                  </a:schemeClr>
                </a:solidFill>
              </a:rPr>
              <a:t>INDIVIDUALIZAR LA </a:t>
            </a:r>
            <a:r>
              <a:rPr lang="es-CO" b="1" i="1" dirty="0" smtClean="0">
                <a:solidFill>
                  <a:schemeClr val="accent6">
                    <a:lumMod val="75000"/>
                  </a:schemeClr>
                </a:solidFill>
              </a:rPr>
              <a:t>TERAPEUTICA</a:t>
            </a:r>
          </a:p>
          <a:p>
            <a:pPr algn="ctr"/>
            <a:r>
              <a:rPr lang="es-CO" b="1" i="1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s-CO" b="1" i="1" dirty="0" smtClean="0">
                <a:solidFill>
                  <a:schemeClr val="accent6">
                    <a:lumMod val="75000"/>
                  </a:schemeClr>
                </a:solidFill>
              </a:rPr>
              <a:t>iferencias interindividuales </a:t>
            </a:r>
          </a:p>
          <a:p>
            <a:pPr algn="ctr"/>
            <a:r>
              <a:rPr lang="es-CO" b="1" i="1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s-CO" b="1" i="1" dirty="0" smtClean="0">
                <a:solidFill>
                  <a:schemeClr val="accent6">
                    <a:lumMod val="75000"/>
                  </a:schemeClr>
                </a:solidFill>
              </a:rPr>
              <a:t>actores genéticos </a:t>
            </a:r>
            <a:endParaRPr lang="es-CO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37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5" y="6165304"/>
            <a:ext cx="2160240" cy="55490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655677" y="1628800"/>
            <a:ext cx="62646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CO" sz="32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254266" y="1394942"/>
            <a:ext cx="57935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 smtClean="0">
                <a:solidFill>
                  <a:schemeClr val="accent6">
                    <a:lumMod val="75000"/>
                  </a:schemeClr>
                </a:solidFill>
              </a:rPr>
              <a:t>USA  2 millones </a:t>
            </a:r>
            <a:r>
              <a:rPr lang="es-CO" sz="2400" dirty="0" smtClean="0">
                <a:solidFill>
                  <a:schemeClr val="accent6">
                    <a:lumMod val="75000"/>
                  </a:schemeClr>
                </a:solidFill>
              </a:rPr>
              <a:t>de </a:t>
            </a:r>
            <a:r>
              <a:rPr lang="es-CO" sz="2400" dirty="0" smtClean="0">
                <a:solidFill>
                  <a:schemeClr val="accent6">
                    <a:lumMod val="75000"/>
                  </a:schemeClr>
                </a:solidFill>
              </a:rPr>
              <a:t>hospitalizaciones </a:t>
            </a:r>
          </a:p>
          <a:p>
            <a:pPr algn="ctr"/>
            <a:r>
              <a:rPr lang="es-CO" sz="2400" dirty="0" smtClean="0">
                <a:solidFill>
                  <a:schemeClr val="accent6">
                    <a:lumMod val="75000"/>
                  </a:schemeClr>
                </a:solidFill>
              </a:rPr>
              <a:t>100000 muertes/año</a:t>
            </a:r>
          </a:p>
          <a:p>
            <a:pPr algn="ctr"/>
            <a:r>
              <a:rPr lang="es-CO" sz="2400" dirty="0" smtClean="0">
                <a:solidFill>
                  <a:schemeClr val="accent6">
                    <a:lumMod val="75000"/>
                  </a:schemeClr>
                </a:solidFill>
              </a:rPr>
              <a:t>4% nuevos medicamentos son retirados del mercado</a:t>
            </a:r>
          </a:p>
          <a:p>
            <a:pPr algn="ctr"/>
            <a:endParaRPr lang="es-CO" sz="2400" dirty="0" smtClean="0"/>
          </a:p>
          <a:p>
            <a:pPr algn="ctr"/>
            <a:endParaRPr lang="es-CO" sz="2400" dirty="0" smtClean="0"/>
          </a:p>
          <a:p>
            <a:pPr algn="ctr"/>
            <a:r>
              <a:rPr lang="es-CO" sz="2400" b="1" dirty="0" smtClean="0">
                <a:solidFill>
                  <a:srgbClr val="00B0F0"/>
                </a:solidFill>
              </a:rPr>
              <a:t>reacciones adversa a los medicamentos</a:t>
            </a:r>
            <a:endParaRPr lang="es-CO" sz="2400" b="1" dirty="0">
              <a:solidFill>
                <a:srgbClr val="00B0F0"/>
              </a:solidFill>
            </a:endParaRPr>
          </a:p>
          <a:p>
            <a:pPr algn="ctr"/>
            <a:endParaRPr lang="es-CO" sz="2400" b="1" dirty="0">
              <a:solidFill>
                <a:srgbClr val="00B0F0"/>
              </a:solidFill>
            </a:endParaRPr>
          </a:p>
        </p:txBody>
      </p:sp>
      <p:sp>
        <p:nvSpPr>
          <p:cNvPr id="7" name="Flecha abajo 6"/>
          <p:cNvSpPr/>
          <p:nvPr/>
        </p:nvSpPr>
        <p:spPr>
          <a:xfrm flipH="1">
            <a:off x="4043039" y="2965303"/>
            <a:ext cx="216024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/>
          <p:cNvSpPr txBox="1"/>
          <p:nvPr/>
        </p:nvSpPr>
        <p:spPr>
          <a:xfrm>
            <a:off x="1065237" y="9442879"/>
            <a:ext cx="3663721" cy="1024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827584" y="4578371"/>
            <a:ext cx="7092789" cy="11541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importante involucrar nuevas tecnologías que ayuden a tratar de identificar qué agentes interfiere con el metabolismo de los medicamentos y si estos están relacionados con el patrimonio genético del individuo. </a:t>
            </a:r>
            <a:endParaRPr kumimoji="0" lang="es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71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5" y="6165304"/>
            <a:ext cx="2160240" cy="55490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655677" y="1628800"/>
            <a:ext cx="62646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CO" sz="32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628800"/>
            <a:ext cx="7691626" cy="3180267"/>
          </a:xfrm>
          <a:prstGeom prst="rect">
            <a:avLst/>
          </a:prstGeom>
        </p:spPr>
      </p:pic>
      <p:pic>
        <p:nvPicPr>
          <p:cNvPr id="9" name="Picture 7187" descr="ADN_animation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468" y="254225"/>
            <a:ext cx="925947" cy="1601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ángulo 9"/>
          <p:cNvSpPr/>
          <p:nvPr/>
        </p:nvSpPr>
        <p:spPr>
          <a:xfrm>
            <a:off x="6372200" y="5661248"/>
            <a:ext cx="22234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200" i="1" dirty="0" err="1">
                <a:solidFill>
                  <a:srgbClr val="000000"/>
                </a:solidFill>
                <a:latin typeface="Cambria" panose="02040503050406030204" pitchFamily="18" charset="0"/>
              </a:rPr>
              <a:t>Mroziewicz</a:t>
            </a:r>
            <a:r>
              <a:rPr lang="es-CO" sz="1200" i="1" dirty="0">
                <a:solidFill>
                  <a:srgbClr val="000000"/>
                </a:solidFill>
                <a:latin typeface="Cambria" panose="02040503050406030204" pitchFamily="18" charset="0"/>
              </a:rPr>
              <a:t> y</a:t>
            </a:r>
            <a:r>
              <a:rPr lang="es-CO" sz="12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s-CO" sz="1200" i="1" dirty="0" err="1">
                <a:solidFill>
                  <a:srgbClr val="000000"/>
                </a:solidFill>
                <a:latin typeface="Cambria" panose="02040503050406030204" pitchFamily="18" charset="0"/>
              </a:rPr>
              <a:t>Tyndale</a:t>
            </a:r>
            <a:r>
              <a:rPr lang="es-CO" sz="1200" i="1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s-CO" sz="12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2010. </a:t>
            </a:r>
            <a:endParaRPr lang="es-CO" sz="1200" i="1" dirty="0"/>
          </a:p>
        </p:txBody>
      </p:sp>
      <p:sp>
        <p:nvSpPr>
          <p:cNvPr id="14" name="CuadroTexto 13"/>
          <p:cNvSpPr txBox="1"/>
          <p:nvPr/>
        </p:nvSpPr>
        <p:spPr>
          <a:xfrm>
            <a:off x="323527" y="5157192"/>
            <a:ext cx="3384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30.000 genes</a:t>
            </a:r>
          </a:p>
          <a:p>
            <a:r>
              <a:rPr lang="es-CO" dirty="0" smtClean="0"/>
              <a:t>3,12 mil millones de nucleótidos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4395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5" y="6165304"/>
            <a:ext cx="2160240" cy="55490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655677" y="1628800"/>
            <a:ext cx="62646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CO" sz="3200" dirty="0"/>
          </a:p>
        </p:txBody>
      </p:sp>
      <p:pic>
        <p:nvPicPr>
          <p:cNvPr id="7" name="Picture 7187" descr="ADN_animatio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468" y="254225"/>
            <a:ext cx="925947" cy="1601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 descr=" Rate of transcription Promoter region&#10;&#10; RNA polymerase binds to&#10;initiate transcription&#10;&#10;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89" y="1369223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80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5" y="6165304"/>
            <a:ext cx="2160240" cy="55490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655677" y="1628800"/>
            <a:ext cx="62646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CO" sz="3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801892"/>
            <a:ext cx="4600232" cy="5363412"/>
          </a:xfrm>
          <a:prstGeom prst="rect">
            <a:avLst/>
          </a:prstGeom>
        </p:spPr>
      </p:pic>
      <p:pic>
        <p:nvPicPr>
          <p:cNvPr id="7" name="Picture 7187" descr="ADN_animation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468" y="254225"/>
            <a:ext cx="925947" cy="1601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6923939" y="5445224"/>
            <a:ext cx="1573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chemeClr val="accent6">
                    <a:lumMod val="75000"/>
                  </a:schemeClr>
                </a:solidFill>
              </a:rPr>
              <a:t>PG 2 millones</a:t>
            </a:r>
          </a:p>
          <a:p>
            <a:r>
              <a:rPr lang="es-CO" b="1" dirty="0" smtClean="0">
                <a:solidFill>
                  <a:schemeClr val="accent6">
                    <a:lumMod val="75000"/>
                  </a:schemeClr>
                </a:solidFill>
              </a:rPr>
              <a:t>∫ 1/ 1250 </a:t>
            </a:r>
            <a:r>
              <a:rPr lang="es-CO" b="1" dirty="0" err="1" smtClean="0">
                <a:solidFill>
                  <a:schemeClr val="accent6">
                    <a:lumMod val="75000"/>
                  </a:schemeClr>
                </a:solidFill>
              </a:rPr>
              <a:t>pb</a:t>
            </a:r>
            <a:endParaRPr lang="es-CO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70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5" y="6165304"/>
            <a:ext cx="2160240" cy="55490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655677" y="1628800"/>
            <a:ext cx="62646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CO" sz="3200" dirty="0"/>
          </a:p>
        </p:txBody>
      </p:sp>
      <p:pic>
        <p:nvPicPr>
          <p:cNvPr id="7" name="Picture 7187" descr="ADN_animatio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468" y="254225"/>
            <a:ext cx="925947" cy="1601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 descr="Debrisoquine&#10;Amphetamine&#10;Dexfenfluramine&#10;Ouanoxan&#10;Ondansetron&#10;Beta Blockers&#10;Propafenone&#10;S-metoprolol&#10;Propranolol&#10;Timolol&#10;A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25673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3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5" y="6165304"/>
            <a:ext cx="2160240" cy="554902"/>
          </a:xfrm>
          <a:prstGeom prst="rect">
            <a:avLst/>
          </a:prstGeom>
        </p:spPr>
      </p:pic>
      <p:pic>
        <p:nvPicPr>
          <p:cNvPr id="20" name="Picture 7187" descr="ADN_animatio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468" y="254225"/>
            <a:ext cx="925947" cy="1601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555813326"/>
              </p:ext>
            </p:extLst>
          </p:nvPr>
        </p:nvGraphicFramePr>
        <p:xfrm>
          <a:off x="1403648" y="170080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4097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20407</TotalTime>
  <Words>769</Words>
  <Application>Microsoft Office PowerPoint</Application>
  <PresentationFormat>Presentación en pantalla (4:3)</PresentationFormat>
  <Paragraphs>131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6" baseType="lpstr">
      <vt:lpstr>MS PGothic</vt:lpstr>
      <vt:lpstr>MS PGothic</vt:lpstr>
      <vt:lpstr>Arial</vt:lpstr>
      <vt:lpstr>Calibri</vt:lpstr>
      <vt:lpstr>Cambria</vt:lpstr>
      <vt:lpstr>Courier New</vt:lpstr>
      <vt:lpstr>Droid Serif</vt:lpstr>
      <vt:lpstr>Open Sans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Deyby Sebastian Salas</dc:creator>
  <cp:lastModifiedBy>USUARIO</cp:lastModifiedBy>
  <cp:revision>831</cp:revision>
  <dcterms:created xsi:type="dcterms:W3CDTF">2012-10-30T14:27:28Z</dcterms:created>
  <dcterms:modified xsi:type="dcterms:W3CDTF">2015-11-15T12:35:57Z</dcterms:modified>
</cp:coreProperties>
</file>