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37"/>
    <p:restoredTop sz="94101"/>
  </p:normalViewPr>
  <p:slideViewPr>
    <p:cSldViewPr snapToGrid="0">
      <p:cViewPr varScale="1">
        <p:scale>
          <a:sx n="116" d="100"/>
          <a:sy n="116" d="100"/>
        </p:scale>
        <p:origin x="7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8436B1-9149-994B-8FD3-B7850BBE67FC}" type="datetimeFigureOut">
              <a:rPr lang="nl-NL" smtClean="0"/>
              <a:t>21-02-2024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69F605-3ABF-8D46-868D-0755BC41BE4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0233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2: </a:t>
            </a:r>
            <a:r>
              <a:rPr lang="nl-NL" dirty="0" err="1"/>
              <a:t>you</a:t>
            </a:r>
            <a:r>
              <a:rPr lang="nl-NL" dirty="0"/>
              <a:t> have </a:t>
            </a:r>
            <a:r>
              <a:rPr lang="nl-NL" dirty="0" err="1"/>
              <a:t>to</a:t>
            </a:r>
            <a:r>
              <a:rPr lang="nl-NL" dirty="0"/>
              <a:t> cross a </a:t>
            </a:r>
            <a:r>
              <a:rPr lang="nl-NL" dirty="0" err="1"/>
              <a:t>river</a:t>
            </a:r>
            <a:r>
              <a:rPr lang="nl-NL" dirty="0"/>
              <a:t> skip a turn</a:t>
            </a:r>
          </a:p>
          <a:p>
            <a:r>
              <a:rPr lang="nl-NL" dirty="0"/>
              <a:t>7: a </a:t>
            </a:r>
            <a:r>
              <a:rPr lang="nl-NL" dirty="0" err="1"/>
              <a:t>friend</a:t>
            </a:r>
            <a:r>
              <a:rPr lang="nl-NL" dirty="0"/>
              <a:t> has a </a:t>
            </a:r>
            <a:r>
              <a:rPr lang="nl-NL" dirty="0" err="1"/>
              <a:t>boat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, go </a:t>
            </a:r>
            <a:r>
              <a:rPr lang="nl-NL" dirty="0" err="1"/>
              <a:t>to</a:t>
            </a:r>
            <a:r>
              <a:rPr lang="nl-NL" dirty="0"/>
              <a:t> 10</a:t>
            </a:r>
          </a:p>
          <a:p>
            <a:r>
              <a:rPr lang="nl-NL" dirty="0"/>
              <a:t>11: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Turkish</a:t>
            </a:r>
            <a:r>
              <a:rPr lang="nl-NL" dirty="0"/>
              <a:t> border </a:t>
            </a:r>
            <a:r>
              <a:rPr lang="nl-NL" dirty="0" err="1"/>
              <a:t>patrol</a:t>
            </a:r>
            <a:r>
              <a:rPr lang="nl-NL" dirty="0"/>
              <a:t> </a:t>
            </a:r>
            <a:r>
              <a:rPr lang="nl-NL" dirty="0" err="1"/>
              <a:t>caught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trying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climb</a:t>
            </a:r>
            <a:r>
              <a:rPr lang="nl-NL" dirty="0"/>
              <a:t> over a </a:t>
            </a:r>
            <a:r>
              <a:rPr lang="nl-NL" dirty="0" err="1"/>
              <a:t>fence</a:t>
            </a:r>
            <a:r>
              <a:rPr lang="nl-NL" dirty="0"/>
              <a:t>, </a:t>
            </a:r>
            <a:r>
              <a:rPr lang="nl-NL" dirty="0" err="1"/>
              <a:t>pay</a:t>
            </a:r>
            <a:r>
              <a:rPr lang="nl-NL" dirty="0"/>
              <a:t> a fine of €40</a:t>
            </a:r>
          </a:p>
          <a:p>
            <a:r>
              <a:rPr lang="nl-NL" dirty="0"/>
              <a:t>13: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tried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climb</a:t>
            </a:r>
            <a:r>
              <a:rPr lang="nl-NL" dirty="0"/>
              <a:t> a </a:t>
            </a:r>
            <a:r>
              <a:rPr lang="nl-NL" dirty="0" err="1"/>
              <a:t>mountain</a:t>
            </a:r>
            <a:r>
              <a:rPr lang="nl-NL" dirty="0"/>
              <a:t> but </a:t>
            </a:r>
            <a:r>
              <a:rPr lang="nl-NL" dirty="0" err="1"/>
              <a:t>fell</a:t>
            </a:r>
            <a:r>
              <a:rPr lang="nl-NL" dirty="0"/>
              <a:t> down go back </a:t>
            </a:r>
            <a:r>
              <a:rPr lang="nl-NL" dirty="0" err="1"/>
              <a:t>to</a:t>
            </a:r>
            <a:r>
              <a:rPr lang="nl-NL" dirty="0"/>
              <a:t> 10</a:t>
            </a:r>
          </a:p>
          <a:p>
            <a:r>
              <a:rPr lang="nl-NL" dirty="0"/>
              <a:t>14: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succesfully</a:t>
            </a:r>
            <a:r>
              <a:rPr lang="nl-NL" dirty="0"/>
              <a:t> </a:t>
            </a:r>
            <a:r>
              <a:rPr lang="nl-NL" dirty="0" err="1"/>
              <a:t>climbed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mountain</a:t>
            </a:r>
            <a:r>
              <a:rPr lang="nl-NL" dirty="0"/>
              <a:t> but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fell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rolled</a:t>
            </a:r>
            <a:r>
              <a:rPr lang="nl-NL" dirty="0"/>
              <a:t> down go </a:t>
            </a:r>
            <a:r>
              <a:rPr lang="nl-NL" dirty="0" err="1"/>
              <a:t>to</a:t>
            </a:r>
            <a:r>
              <a:rPr lang="nl-NL" dirty="0"/>
              <a:t> 17</a:t>
            </a:r>
          </a:p>
          <a:p>
            <a:r>
              <a:rPr lang="nl-NL" dirty="0"/>
              <a:t>18: a kind lady </a:t>
            </a:r>
            <a:r>
              <a:rPr lang="nl-NL" dirty="0" err="1"/>
              <a:t>gifted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€30</a:t>
            </a:r>
          </a:p>
          <a:p>
            <a:r>
              <a:rPr lang="nl-NL" dirty="0"/>
              <a:t>22: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Romanian</a:t>
            </a:r>
            <a:r>
              <a:rPr lang="nl-NL" dirty="0"/>
              <a:t> </a:t>
            </a:r>
            <a:r>
              <a:rPr lang="nl-NL" dirty="0" err="1"/>
              <a:t>customs</a:t>
            </a:r>
            <a:r>
              <a:rPr lang="nl-NL" dirty="0"/>
              <a:t> </a:t>
            </a:r>
            <a:r>
              <a:rPr lang="nl-NL" dirty="0" err="1"/>
              <a:t>caught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trying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get </a:t>
            </a:r>
            <a:r>
              <a:rPr lang="nl-NL" dirty="0" err="1"/>
              <a:t>into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country,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need</a:t>
            </a:r>
            <a:r>
              <a:rPr lang="nl-NL" dirty="0"/>
              <a:t> a visa </a:t>
            </a:r>
            <a:r>
              <a:rPr lang="nl-NL" dirty="0" err="1"/>
              <a:t>to</a:t>
            </a:r>
            <a:r>
              <a:rPr lang="nl-NL" dirty="0"/>
              <a:t> move on</a:t>
            </a:r>
          </a:p>
          <a:p>
            <a:r>
              <a:rPr lang="nl-NL" dirty="0"/>
              <a:t>26: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took</a:t>
            </a:r>
            <a:r>
              <a:rPr lang="nl-NL" dirty="0"/>
              <a:t> a taxi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destination</a:t>
            </a:r>
            <a:r>
              <a:rPr lang="nl-NL" dirty="0"/>
              <a:t> but he went </a:t>
            </a:r>
            <a:r>
              <a:rPr lang="nl-NL" dirty="0" err="1"/>
              <a:t>the</a:t>
            </a:r>
            <a:r>
              <a:rPr lang="nl-NL" dirty="0"/>
              <a:t> wrong way go back </a:t>
            </a:r>
            <a:r>
              <a:rPr lang="nl-NL" dirty="0" err="1"/>
              <a:t>to</a:t>
            </a:r>
            <a:r>
              <a:rPr lang="nl-NL" dirty="0"/>
              <a:t> 24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pay</a:t>
            </a:r>
            <a:r>
              <a:rPr lang="nl-NL" dirty="0"/>
              <a:t> €20</a:t>
            </a:r>
          </a:p>
          <a:p>
            <a:r>
              <a:rPr lang="nl-NL" dirty="0"/>
              <a:t>29: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sneaked</a:t>
            </a:r>
            <a:r>
              <a:rPr lang="nl-NL" dirty="0"/>
              <a:t> </a:t>
            </a:r>
            <a:r>
              <a:rPr lang="nl-NL" dirty="0" err="1"/>
              <a:t>into</a:t>
            </a:r>
            <a:r>
              <a:rPr lang="nl-NL" dirty="0"/>
              <a:t> a truck, go </a:t>
            </a:r>
            <a:r>
              <a:rPr lang="nl-NL" dirty="0" err="1"/>
              <a:t>to</a:t>
            </a:r>
            <a:r>
              <a:rPr lang="nl-NL" dirty="0"/>
              <a:t> 34</a:t>
            </a:r>
          </a:p>
          <a:p>
            <a:r>
              <a:rPr lang="nl-NL" dirty="0"/>
              <a:t>33: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got</a:t>
            </a:r>
            <a:r>
              <a:rPr lang="nl-NL" dirty="0"/>
              <a:t> hit </a:t>
            </a:r>
            <a:r>
              <a:rPr lang="nl-NL" dirty="0" err="1"/>
              <a:t>by</a:t>
            </a:r>
            <a:r>
              <a:rPr lang="nl-NL" dirty="0"/>
              <a:t> a </a:t>
            </a:r>
            <a:r>
              <a:rPr lang="nl-NL" dirty="0" err="1"/>
              <a:t>car</a:t>
            </a:r>
            <a:r>
              <a:rPr lang="nl-NL" dirty="0"/>
              <a:t>, skip 1 turn </a:t>
            </a:r>
          </a:p>
          <a:p>
            <a:r>
              <a:rPr lang="nl-NL" dirty="0"/>
              <a:t>36: </a:t>
            </a:r>
            <a:r>
              <a:rPr lang="nl-NL" dirty="0" err="1"/>
              <a:t>you</a:t>
            </a:r>
            <a:r>
              <a:rPr lang="nl-NL" dirty="0"/>
              <a:t> want </a:t>
            </a:r>
            <a:r>
              <a:rPr lang="nl-NL" dirty="0" err="1"/>
              <a:t>to</a:t>
            </a:r>
            <a:r>
              <a:rPr lang="nl-NL" dirty="0"/>
              <a:t> get </a:t>
            </a:r>
            <a:r>
              <a:rPr lang="nl-NL" dirty="0" err="1"/>
              <a:t>into</a:t>
            </a:r>
            <a:r>
              <a:rPr lang="nl-NL" dirty="0"/>
              <a:t> </a:t>
            </a:r>
            <a:r>
              <a:rPr lang="nl-NL" dirty="0" err="1"/>
              <a:t>france</a:t>
            </a:r>
            <a:r>
              <a:rPr lang="nl-NL" dirty="0"/>
              <a:t> but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pasport</a:t>
            </a:r>
            <a:r>
              <a:rPr lang="nl-NL" dirty="0"/>
              <a:t> is </a:t>
            </a:r>
            <a:r>
              <a:rPr lang="nl-NL" dirty="0" err="1"/>
              <a:t>not</a:t>
            </a:r>
            <a:r>
              <a:rPr lang="nl-NL" dirty="0"/>
              <a:t> strong </a:t>
            </a:r>
            <a:r>
              <a:rPr lang="nl-NL" dirty="0" err="1"/>
              <a:t>enough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need</a:t>
            </a:r>
            <a:r>
              <a:rPr lang="nl-NL" dirty="0"/>
              <a:t> a visa </a:t>
            </a:r>
            <a:r>
              <a:rPr lang="nl-NL" dirty="0" err="1"/>
              <a:t>to</a:t>
            </a:r>
            <a:r>
              <a:rPr lang="nl-NL" dirty="0"/>
              <a:t> move on</a:t>
            </a:r>
          </a:p>
          <a:p>
            <a:r>
              <a:rPr lang="nl-NL" dirty="0"/>
              <a:t>39: </a:t>
            </a:r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walking</a:t>
            </a:r>
            <a:r>
              <a:rPr lang="nl-NL" dirty="0"/>
              <a:t> in </a:t>
            </a:r>
            <a:r>
              <a:rPr lang="nl-NL" dirty="0" err="1"/>
              <a:t>paris</a:t>
            </a:r>
            <a:r>
              <a:rPr lang="nl-NL" dirty="0"/>
              <a:t> a man </a:t>
            </a:r>
            <a:r>
              <a:rPr lang="nl-NL" dirty="0" err="1"/>
              <a:t>robbed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,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managed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keep half </a:t>
            </a:r>
            <a:r>
              <a:rPr lang="nl-NL" dirty="0" err="1"/>
              <a:t>your</a:t>
            </a:r>
            <a:r>
              <a:rPr lang="nl-NL" dirty="0"/>
              <a:t> money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other</a:t>
            </a:r>
            <a:r>
              <a:rPr lang="nl-NL" dirty="0"/>
              <a:t> half was stolen</a:t>
            </a:r>
          </a:p>
          <a:p>
            <a:r>
              <a:rPr lang="nl-NL" dirty="0"/>
              <a:t>41: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German</a:t>
            </a:r>
            <a:r>
              <a:rPr lang="nl-NL" dirty="0"/>
              <a:t> </a:t>
            </a:r>
            <a:r>
              <a:rPr lang="nl-NL" dirty="0" err="1"/>
              <a:t>customs</a:t>
            </a:r>
            <a:r>
              <a:rPr lang="nl-NL" dirty="0"/>
              <a:t> </a:t>
            </a:r>
            <a:r>
              <a:rPr lang="nl-NL" dirty="0" err="1"/>
              <a:t>caught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trying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sneak </a:t>
            </a:r>
            <a:r>
              <a:rPr lang="nl-NL" dirty="0" err="1"/>
              <a:t>into</a:t>
            </a:r>
            <a:r>
              <a:rPr lang="nl-NL" dirty="0"/>
              <a:t> Germany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need</a:t>
            </a:r>
            <a:r>
              <a:rPr lang="nl-NL" dirty="0"/>
              <a:t> 2 </a:t>
            </a:r>
            <a:r>
              <a:rPr lang="nl-NL" dirty="0" err="1"/>
              <a:t>visa’s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move on</a:t>
            </a:r>
          </a:p>
          <a:p>
            <a:r>
              <a:rPr lang="nl-NL" dirty="0"/>
              <a:t>45: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police</a:t>
            </a:r>
            <a:r>
              <a:rPr lang="nl-NL" dirty="0"/>
              <a:t> </a:t>
            </a:r>
            <a:r>
              <a:rPr lang="nl-NL" dirty="0" err="1"/>
              <a:t>caught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trying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pickpocket </a:t>
            </a:r>
            <a:r>
              <a:rPr lang="nl-NL" dirty="0" err="1"/>
              <a:t>someone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go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jail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skip 2 </a:t>
            </a:r>
            <a:r>
              <a:rPr lang="nl-NL" dirty="0" err="1"/>
              <a:t>turns</a:t>
            </a:r>
            <a:endParaRPr lang="nl-NL" dirty="0"/>
          </a:p>
          <a:p>
            <a:r>
              <a:rPr lang="nl-NL" dirty="0"/>
              <a:t>48: a trucker </a:t>
            </a:r>
            <a:r>
              <a:rPr lang="nl-NL" dirty="0" err="1"/>
              <a:t>helped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cross </a:t>
            </a:r>
            <a:r>
              <a:rPr lang="nl-NL" dirty="0" err="1"/>
              <a:t>the</a:t>
            </a:r>
            <a:r>
              <a:rPr lang="nl-NL" dirty="0"/>
              <a:t> border go </a:t>
            </a:r>
            <a:r>
              <a:rPr lang="nl-NL" dirty="0" err="1"/>
              <a:t>to</a:t>
            </a:r>
            <a:r>
              <a:rPr lang="nl-NL" dirty="0"/>
              <a:t> 51</a:t>
            </a:r>
          </a:p>
          <a:p>
            <a:r>
              <a:rPr lang="nl-NL" dirty="0"/>
              <a:t>53: </a:t>
            </a:r>
            <a:r>
              <a:rPr lang="nl-NL" dirty="0" err="1"/>
              <a:t>when</a:t>
            </a:r>
            <a:r>
              <a:rPr lang="nl-NL" dirty="0"/>
              <a:t> crossing a </a:t>
            </a:r>
            <a:r>
              <a:rPr lang="nl-NL" dirty="0" err="1"/>
              <a:t>river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fell</a:t>
            </a:r>
            <a:r>
              <a:rPr lang="nl-NL" dirty="0"/>
              <a:t> in </a:t>
            </a:r>
            <a:r>
              <a:rPr lang="nl-NL" dirty="0" err="1"/>
              <a:t>now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have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buy</a:t>
            </a:r>
            <a:r>
              <a:rPr lang="nl-NL" dirty="0"/>
              <a:t> new </a:t>
            </a:r>
            <a:r>
              <a:rPr lang="nl-NL" dirty="0" err="1"/>
              <a:t>clothes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lose</a:t>
            </a:r>
            <a:r>
              <a:rPr lang="nl-NL" dirty="0"/>
              <a:t> €40</a:t>
            </a:r>
          </a:p>
          <a:p>
            <a:r>
              <a:rPr lang="nl-NL" dirty="0"/>
              <a:t>59: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ran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police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attacked</a:t>
            </a:r>
            <a:r>
              <a:rPr lang="nl-NL" dirty="0"/>
              <a:t> a </a:t>
            </a:r>
            <a:r>
              <a:rPr lang="nl-NL" dirty="0" err="1"/>
              <a:t>police</a:t>
            </a:r>
            <a:r>
              <a:rPr lang="nl-NL" dirty="0"/>
              <a:t> </a:t>
            </a:r>
            <a:r>
              <a:rPr lang="nl-NL" dirty="0" err="1"/>
              <a:t>officer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got</a:t>
            </a:r>
            <a:r>
              <a:rPr lang="nl-NL" dirty="0"/>
              <a:t> shot go back </a:t>
            </a:r>
            <a:r>
              <a:rPr lang="nl-NL" dirty="0" err="1"/>
              <a:t>to</a:t>
            </a:r>
            <a:r>
              <a:rPr lang="nl-NL" dirty="0"/>
              <a:t> start</a:t>
            </a:r>
          </a:p>
          <a:p>
            <a:r>
              <a:rPr lang="nl-NL" dirty="0"/>
              <a:t>62: </a:t>
            </a:r>
            <a:r>
              <a:rPr lang="nl-NL" dirty="0" err="1"/>
              <a:t>the</a:t>
            </a:r>
            <a:r>
              <a:rPr lang="nl-NL" dirty="0"/>
              <a:t> IND </a:t>
            </a:r>
            <a:r>
              <a:rPr lang="nl-NL" dirty="0" err="1"/>
              <a:t>knows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country </a:t>
            </a:r>
            <a:r>
              <a:rPr lang="nl-NL" dirty="0" err="1"/>
              <a:t>illigally</a:t>
            </a:r>
            <a:r>
              <a:rPr lang="nl-NL" dirty="0"/>
              <a:t> </a:t>
            </a:r>
            <a:r>
              <a:rPr lang="nl-NL" dirty="0" err="1"/>
              <a:t>hide</a:t>
            </a:r>
            <a:r>
              <a:rPr lang="nl-NL" dirty="0"/>
              <a:t>! Skip 3 </a:t>
            </a:r>
            <a:r>
              <a:rPr lang="nl-NL" dirty="0" err="1"/>
              <a:t>turns</a:t>
            </a:r>
            <a:endParaRPr lang="nl-NL" dirty="0"/>
          </a:p>
          <a:p>
            <a:r>
              <a:rPr lang="nl-NL" dirty="0"/>
              <a:t>63: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arrived</a:t>
            </a:r>
            <a:r>
              <a:rPr lang="nl-NL" dirty="0"/>
              <a:t> in ter Apel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69F605-3ABF-8D46-868D-0755BC41BE4E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450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92229E-9F60-F6CF-A527-E73E61B2A6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7DFA016-6288-F8B2-1B18-3A516809FA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7D7C495-A6B8-03E9-C29E-429F74A60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E193C-A792-D542-A610-B9755C826FD9}" type="datetimeFigureOut">
              <a:rPr lang="nl-NL" smtClean="0"/>
              <a:t>21-02-2024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5E53A72-3001-61E8-3D0B-F65E17C39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848BD43-3390-6278-CEA3-D377C69B9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9A9C-48B1-7E44-B758-88ECEC618E7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6454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833DA5-B8DD-E507-43F4-CF5DCDFED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E9630-AFE4-6A48-3266-4D03E37AA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7A2D3BF-713B-503F-5140-2AD074525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E193C-A792-D542-A610-B9755C826FD9}" type="datetimeFigureOut">
              <a:rPr lang="nl-NL" smtClean="0"/>
              <a:t>21-02-2024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888C5A1-8EA3-B6EE-6538-6CA1C197E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B446E50-D4B0-0496-FDF8-F0235DEE8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9A9C-48B1-7E44-B758-88ECEC618E7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0956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3F356D72-7A68-03BE-D045-020B7890C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7FCD087-80B5-5D1A-B5B8-4354F56C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1059BBB-79DA-A2D0-CA2A-C41841E85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E193C-A792-D542-A610-B9755C826FD9}" type="datetimeFigureOut">
              <a:rPr lang="nl-NL" smtClean="0"/>
              <a:t>21-02-2024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0A2CCDB-2A47-01D2-E7D6-4B8ABD1DD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1E54819-AFC0-658B-235E-911B304B4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9A9C-48B1-7E44-B758-88ECEC618E7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724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234A5B-4C6D-5D22-0B02-38541E8F9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28E6CC5-9815-E291-5134-5A6246DE0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981986B-3437-0FA0-083C-B3BC212AC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E193C-A792-D542-A610-B9755C826FD9}" type="datetimeFigureOut">
              <a:rPr lang="nl-NL" smtClean="0"/>
              <a:t>21-02-2024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38F6377-BBDB-78AE-7BCA-CC45E6560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AD39934-3165-A773-E088-DB26BE3BC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9A9C-48B1-7E44-B758-88ECEC618E7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853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0A4C15-38B4-EE71-3328-51DF497E8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E4E6DAD-CC57-D38E-3836-A6B781FBD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48AE84A-FBB0-2E2B-9195-5290501C1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E193C-A792-D542-A610-B9755C826FD9}" type="datetimeFigureOut">
              <a:rPr lang="nl-NL" smtClean="0"/>
              <a:t>21-02-2024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6ACAC3-B34B-064C-7815-9FF5394A9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7374848-C1E3-391B-FFAB-D1674F754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9A9C-48B1-7E44-B758-88ECEC618E7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2245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3D350C-B34B-41CA-46E9-D2F7763A1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3808C79-B562-4E87-3691-C5B82356E8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6A0CD69-9BA9-D6B8-0C9E-6FFA95924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D00199C-4EBE-AB85-2C67-E6430F1E6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E193C-A792-D542-A610-B9755C826FD9}" type="datetimeFigureOut">
              <a:rPr lang="nl-NL" smtClean="0"/>
              <a:t>21-02-2024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882AAE3-0B01-BFC1-0E2D-CD56A8BB2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5D35283-DDEA-A725-0E49-EC72D15F4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9A9C-48B1-7E44-B758-88ECEC618E7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1466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CA29CF-AE09-7601-EAB0-2C17C516C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1E71802-366B-68DC-8B44-883530D90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520EAD6-4A13-778E-0953-3D2A7FD93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31925DC-44AC-CFF0-8FA2-CFDB70746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0EBA25FC-E9A9-E1BE-7529-83D568FD66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9E7102D5-BC6D-49FC-2707-A76E7B520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E193C-A792-D542-A610-B9755C826FD9}" type="datetimeFigureOut">
              <a:rPr lang="nl-NL" smtClean="0"/>
              <a:t>21-02-2024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213BD3F-3935-A982-45A4-A5F883265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BA0EEB05-D155-5537-ADF3-F9F1F2273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9A9C-48B1-7E44-B758-88ECEC618E7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7298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BF12A1-74AB-4C5C-2E53-D70048D6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A89505C-7870-7922-E8A4-9EEAF81C8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E193C-A792-D542-A610-B9755C826FD9}" type="datetimeFigureOut">
              <a:rPr lang="nl-NL" smtClean="0"/>
              <a:t>21-02-2024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6FD5AF6-A41A-6F8C-9BDA-18DCF697B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2F79FE0-63C5-810C-A3DD-06E2F8630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9A9C-48B1-7E44-B758-88ECEC618E7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6622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7C70AFB8-5B65-1C08-31D3-0A42359CF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E193C-A792-D542-A610-B9755C826FD9}" type="datetimeFigureOut">
              <a:rPr lang="nl-NL" smtClean="0"/>
              <a:t>21-02-2024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854EF48-29D3-707F-CD62-4F6539B5A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99CBE01-68E2-E967-C0FC-157D7F295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9A9C-48B1-7E44-B758-88ECEC618E7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5202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8E5AEE-F063-EBB4-6C79-1120CAFEC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EAB424A-E9E3-A403-AE02-ACA0C5CA7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CDFC895-934D-A773-9529-9ADD16B1A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00B05A7-FD39-5BE5-79F0-CC5DD753C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E193C-A792-D542-A610-B9755C826FD9}" type="datetimeFigureOut">
              <a:rPr lang="nl-NL" smtClean="0"/>
              <a:t>21-02-2024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82552B4-C9AD-45BD-8899-47D4F56EF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A5A481D-5016-1D98-F161-A6E8BB901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9A9C-48B1-7E44-B758-88ECEC618E7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9895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1EEFBE-A1B4-B1EB-B11E-D5561D5E2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7F58C03-9618-54FA-7A7A-D423B86DA2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2430E21-24DA-8EFE-48AF-CD77925F0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0A7FC8F-3F3D-90F3-A8DD-629C6EC5F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E193C-A792-D542-A610-B9755C826FD9}" type="datetimeFigureOut">
              <a:rPr lang="nl-NL" smtClean="0"/>
              <a:t>21-02-2024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3223A5C-32AD-76F4-F0CC-E08B1B31D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E8D5FC0-E4A5-9241-7E86-195BB49A2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9A9C-48B1-7E44-B758-88ECEC618E7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8530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994C452-98E5-30DC-DCCD-93D39D520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B5732C5-8940-D01B-3790-EB07104DB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EA7FC47-2490-6FD1-439F-EC5A716C0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E193C-A792-D542-A610-B9755C826FD9}" type="datetimeFigureOut">
              <a:rPr lang="nl-NL" smtClean="0"/>
              <a:t>21-02-2024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83BAC39-0348-F222-06FD-2F104CF7CE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F7B1FC3-27B4-6CF0-FD80-6D5E2D5855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39A9C-48B1-7E44-B758-88ECEC618E7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12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Afbeelding met verven, kunst, Moderne kunst, Beeldende kunst&#10;&#10;Automatisch gegenereerde beschrijving">
            <a:extLst>
              <a:ext uri="{FF2B5EF4-FFF2-40B4-BE49-F238E27FC236}">
                <a16:creationId xmlns:a16="http://schemas.microsoft.com/office/drawing/2014/main" id="{98EAF0C7-2A94-44B8-BA92-32EC610A9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674" y="-24188"/>
            <a:ext cx="12226984" cy="6986848"/>
          </a:xfrm>
          <a:prstGeom prst="rect">
            <a:avLst/>
          </a:prstGeom>
        </p:spPr>
      </p:pic>
      <p:sp>
        <p:nvSpPr>
          <p:cNvPr id="3" name="Vrije vorm 2">
            <a:extLst>
              <a:ext uri="{FF2B5EF4-FFF2-40B4-BE49-F238E27FC236}">
                <a16:creationId xmlns:a16="http://schemas.microsoft.com/office/drawing/2014/main" id="{66CD8324-D2D9-BD3D-443B-93B81D4A8995}"/>
              </a:ext>
            </a:extLst>
          </p:cNvPr>
          <p:cNvSpPr/>
          <p:nvPr/>
        </p:nvSpPr>
        <p:spPr>
          <a:xfrm>
            <a:off x="3630997" y="2235785"/>
            <a:ext cx="7474005" cy="4297218"/>
          </a:xfrm>
          <a:custGeom>
            <a:avLst/>
            <a:gdLst>
              <a:gd name="connsiteX0" fmla="*/ 7474005 w 7474005"/>
              <a:gd name="connsiteY0" fmla="*/ 4286201 h 4297218"/>
              <a:gd name="connsiteX1" fmla="*/ 6647740 w 7474005"/>
              <a:gd name="connsiteY1" fmla="*/ 4275184 h 4297218"/>
              <a:gd name="connsiteX2" fmla="*/ 6273167 w 7474005"/>
              <a:gd name="connsiteY2" fmla="*/ 4087897 h 4297218"/>
              <a:gd name="connsiteX3" fmla="*/ 6052830 w 7474005"/>
              <a:gd name="connsiteY3" fmla="*/ 3845526 h 4297218"/>
              <a:gd name="connsiteX4" fmla="*/ 6030796 w 7474005"/>
              <a:gd name="connsiteY4" fmla="*/ 3603155 h 4297218"/>
              <a:gd name="connsiteX5" fmla="*/ 5678256 w 7474005"/>
              <a:gd name="connsiteY5" fmla="*/ 3437902 h 4297218"/>
              <a:gd name="connsiteX6" fmla="*/ 5391817 w 7474005"/>
              <a:gd name="connsiteY6" fmla="*/ 3305699 h 4297218"/>
              <a:gd name="connsiteX7" fmla="*/ 5700290 w 7474005"/>
              <a:gd name="connsiteY7" fmla="*/ 3173497 h 4297218"/>
              <a:gd name="connsiteX8" fmla="*/ 5931644 w 7474005"/>
              <a:gd name="connsiteY8" fmla="*/ 3019261 h 4297218"/>
              <a:gd name="connsiteX9" fmla="*/ 5524020 w 7474005"/>
              <a:gd name="connsiteY9" fmla="*/ 2876042 h 4297218"/>
              <a:gd name="connsiteX10" fmla="*/ 5656222 w 7474005"/>
              <a:gd name="connsiteY10" fmla="*/ 2688755 h 4297218"/>
              <a:gd name="connsiteX11" fmla="*/ 5171480 w 7474005"/>
              <a:gd name="connsiteY11" fmla="*/ 2556552 h 4297218"/>
              <a:gd name="connsiteX12" fmla="*/ 5248598 w 7474005"/>
              <a:gd name="connsiteY12" fmla="*/ 2325198 h 4297218"/>
              <a:gd name="connsiteX13" fmla="*/ 4785890 w 7474005"/>
              <a:gd name="connsiteY13" fmla="*/ 2369266 h 4297218"/>
              <a:gd name="connsiteX14" fmla="*/ 4774873 w 7474005"/>
              <a:gd name="connsiteY14" fmla="*/ 2126895 h 4297218"/>
              <a:gd name="connsiteX15" fmla="*/ 4323181 w 7474005"/>
              <a:gd name="connsiteY15" fmla="*/ 2005709 h 4297218"/>
              <a:gd name="connsiteX16" fmla="*/ 4124878 w 7474005"/>
              <a:gd name="connsiteY16" fmla="*/ 2192996 h 4297218"/>
              <a:gd name="connsiteX17" fmla="*/ 3860473 w 7474005"/>
              <a:gd name="connsiteY17" fmla="*/ 2391299 h 4297218"/>
              <a:gd name="connsiteX18" fmla="*/ 3452849 w 7474005"/>
              <a:gd name="connsiteY18" fmla="*/ 2281131 h 4297218"/>
              <a:gd name="connsiteX19" fmla="*/ 3353697 w 7474005"/>
              <a:gd name="connsiteY19" fmla="*/ 2071810 h 4297218"/>
              <a:gd name="connsiteX20" fmla="*/ 3342680 w 7474005"/>
              <a:gd name="connsiteY20" fmla="*/ 1851473 h 4297218"/>
              <a:gd name="connsiteX21" fmla="*/ 3287596 w 7474005"/>
              <a:gd name="connsiteY21" fmla="*/ 1642152 h 4297218"/>
              <a:gd name="connsiteX22" fmla="*/ 3397764 w 7474005"/>
              <a:gd name="connsiteY22" fmla="*/ 1465882 h 4297218"/>
              <a:gd name="connsiteX23" fmla="*/ 3651152 w 7474005"/>
              <a:gd name="connsiteY23" fmla="*/ 1289613 h 4297218"/>
              <a:gd name="connsiteX24" fmla="*/ 3287596 w 7474005"/>
              <a:gd name="connsiteY24" fmla="*/ 1212495 h 4297218"/>
              <a:gd name="connsiteX25" fmla="*/ 2968107 w 7474005"/>
              <a:gd name="connsiteY25" fmla="*/ 1366731 h 4297218"/>
              <a:gd name="connsiteX26" fmla="*/ 2692685 w 7474005"/>
              <a:gd name="connsiteY26" fmla="*/ 1531984 h 4297218"/>
              <a:gd name="connsiteX27" fmla="*/ 2670651 w 7474005"/>
              <a:gd name="connsiteY27" fmla="*/ 1741304 h 4297218"/>
              <a:gd name="connsiteX28" fmla="*/ 2791837 w 7474005"/>
              <a:gd name="connsiteY28" fmla="*/ 2005709 h 4297218"/>
              <a:gd name="connsiteX29" fmla="*/ 2615567 w 7474005"/>
              <a:gd name="connsiteY29" fmla="*/ 2237063 h 4297218"/>
              <a:gd name="connsiteX30" fmla="*/ 2086757 w 7474005"/>
              <a:gd name="connsiteY30" fmla="*/ 2093844 h 4297218"/>
              <a:gd name="connsiteX31" fmla="*/ 1701167 w 7474005"/>
              <a:gd name="connsiteY31" fmla="*/ 2137911 h 4297218"/>
              <a:gd name="connsiteX32" fmla="*/ 1668116 w 7474005"/>
              <a:gd name="connsiteY32" fmla="*/ 1928591 h 4297218"/>
              <a:gd name="connsiteX33" fmla="*/ 1282526 w 7474005"/>
              <a:gd name="connsiteY33" fmla="*/ 1807405 h 4297218"/>
              <a:gd name="connsiteX34" fmla="*/ 1370661 w 7474005"/>
              <a:gd name="connsiteY34" fmla="*/ 1620119 h 4297218"/>
              <a:gd name="connsiteX35" fmla="*/ 1304560 w 7474005"/>
              <a:gd name="connsiteY35" fmla="*/ 1399781 h 4297218"/>
              <a:gd name="connsiteX36" fmla="*/ 963037 w 7474005"/>
              <a:gd name="connsiteY36" fmla="*/ 1565034 h 4297218"/>
              <a:gd name="connsiteX37" fmla="*/ 500328 w 7474005"/>
              <a:gd name="connsiteY37" fmla="*/ 1509950 h 4297218"/>
              <a:gd name="connsiteX38" fmla="*/ 15586 w 7474005"/>
              <a:gd name="connsiteY38" fmla="*/ 1476899 h 4297218"/>
              <a:gd name="connsiteX39" fmla="*/ 136772 w 7474005"/>
              <a:gd name="connsiteY39" fmla="*/ 1256562 h 4297218"/>
              <a:gd name="connsiteX40" fmla="*/ 313042 w 7474005"/>
              <a:gd name="connsiteY40" fmla="*/ 1014191 h 4297218"/>
              <a:gd name="connsiteX41" fmla="*/ 852868 w 7474005"/>
              <a:gd name="connsiteY41" fmla="*/ 1069275 h 4297218"/>
              <a:gd name="connsiteX42" fmla="*/ 1282526 w 7474005"/>
              <a:gd name="connsiteY42" fmla="*/ 1047242 h 4297218"/>
              <a:gd name="connsiteX43" fmla="*/ 1701167 w 7474005"/>
              <a:gd name="connsiteY43" fmla="*/ 1157410 h 4297218"/>
              <a:gd name="connsiteX44" fmla="*/ 2152858 w 7474005"/>
              <a:gd name="connsiteY44" fmla="*/ 1168427 h 4297218"/>
              <a:gd name="connsiteX45" fmla="*/ 2604550 w 7474005"/>
              <a:gd name="connsiteY45" fmla="*/ 1146393 h 4297218"/>
              <a:gd name="connsiteX46" fmla="*/ 2924039 w 7474005"/>
              <a:gd name="connsiteY46" fmla="*/ 981140 h 4297218"/>
              <a:gd name="connsiteX47" fmla="*/ 3221495 w 7474005"/>
              <a:gd name="connsiteY47" fmla="*/ 826904 h 4297218"/>
              <a:gd name="connsiteX48" fmla="*/ 3353697 w 7474005"/>
              <a:gd name="connsiteY48" fmla="*/ 606567 h 4297218"/>
              <a:gd name="connsiteX49" fmla="*/ 3342680 w 7474005"/>
              <a:gd name="connsiteY49" fmla="*/ 353179 h 4297218"/>
              <a:gd name="connsiteX50" fmla="*/ 2868955 w 7474005"/>
              <a:gd name="connsiteY50" fmla="*/ 408263 h 4297218"/>
              <a:gd name="connsiteX51" fmla="*/ 2957090 w 7474005"/>
              <a:gd name="connsiteY51" fmla="*/ 198943 h 4297218"/>
              <a:gd name="connsiteX52" fmla="*/ 2681668 w 7474005"/>
              <a:gd name="connsiteY52" fmla="*/ 639 h 4297218"/>
              <a:gd name="connsiteX53" fmla="*/ 2340145 w 7474005"/>
              <a:gd name="connsiteY53" fmla="*/ 143858 h 4297218"/>
              <a:gd name="connsiteX54" fmla="*/ 2307095 w 7474005"/>
              <a:gd name="connsiteY54" fmla="*/ 364196 h 4297218"/>
              <a:gd name="connsiteX55" fmla="*/ 2218960 w 7474005"/>
              <a:gd name="connsiteY55" fmla="*/ 562499 h 4297218"/>
              <a:gd name="connsiteX56" fmla="*/ 2163875 w 7474005"/>
              <a:gd name="connsiteY56" fmla="*/ 760803 h 4297218"/>
              <a:gd name="connsiteX57" fmla="*/ 1745234 w 7474005"/>
              <a:gd name="connsiteY57" fmla="*/ 815887 h 4297218"/>
              <a:gd name="connsiteX58" fmla="*/ 1690150 w 7474005"/>
              <a:gd name="connsiteY58" fmla="*/ 595550 h 4297218"/>
              <a:gd name="connsiteX59" fmla="*/ 1734217 w 7474005"/>
              <a:gd name="connsiteY59" fmla="*/ 331145 h 4297218"/>
              <a:gd name="connsiteX60" fmla="*/ 1403711 w 7474005"/>
              <a:gd name="connsiteY60" fmla="*/ 198943 h 4297218"/>
              <a:gd name="connsiteX61" fmla="*/ 1282526 w 7474005"/>
              <a:gd name="connsiteY61" fmla="*/ 452331 h 4297218"/>
              <a:gd name="connsiteX62" fmla="*/ 985070 w 7474005"/>
              <a:gd name="connsiteY62" fmla="*/ 518432 h 4297218"/>
              <a:gd name="connsiteX63" fmla="*/ 500328 w 7474005"/>
              <a:gd name="connsiteY63" fmla="*/ 474364 h 4297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7474005" h="4297218">
                <a:moveTo>
                  <a:pt x="7474005" y="4286201"/>
                </a:moveTo>
                <a:cubicBezTo>
                  <a:pt x="7160942" y="4297218"/>
                  <a:pt x="6847880" y="4308235"/>
                  <a:pt x="6647740" y="4275184"/>
                </a:cubicBezTo>
                <a:cubicBezTo>
                  <a:pt x="6447600" y="4242133"/>
                  <a:pt x="6372319" y="4159507"/>
                  <a:pt x="6273167" y="4087897"/>
                </a:cubicBezTo>
                <a:cubicBezTo>
                  <a:pt x="6174015" y="4016287"/>
                  <a:pt x="6093225" y="3926316"/>
                  <a:pt x="6052830" y="3845526"/>
                </a:cubicBezTo>
                <a:cubicBezTo>
                  <a:pt x="6012435" y="3764736"/>
                  <a:pt x="6093225" y="3671092"/>
                  <a:pt x="6030796" y="3603155"/>
                </a:cubicBezTo>
                <a:cubicBezTo>
                  <a:pt x="5968367" y="3535218"/>
                  <a:pt x="5678256" y="3437902"/>
                  <a:pt x="5678256" y="3437902"/>
                </a:cubicBezTo>
                <a:cubicBezTo>
                  <a:pt x="5571760" y="3388326"/>
                  <a:pt x="5388145" y="3349766"/>
                  <a:pt x="5391817" y="3305699"/>
                </a:cubicBezTo>
                <a:cubicBezTo>
                  <a:pt x="5395489" y="3261632"/>
                  <a:pt x="5610319" y="3221237"/>
                  <a:pt x="5700290" y="3173497"/>
                </a:cubicBezTo>
                <a:cubicBezTo>
                  <a:pt x="5790261" y="3125757"/>
                  <a:pt x="5961022" y="3068837"/>
                  <a:pt x="5931644" y="3019261"/>
                </a:cubicBezTo>
                <a:cubicBezTo>
                  <a:pt x="5902266" y="2969685"/>
                  <a:pt x="5569924" y="2931126"/>
                  <a:pt x="5524020" y="2876042"/>
                </a:cubicBezTo>
                <a:cubicBezTo>
                  <a:pt x="5478116" y="2820958"/>
                  <a:pt x="5714979" y="2742003"/>
                  <a:pt x="5656222" y="2688755"/>
                </a:cubicBezTo>
                <a:cubicBezTo>
                  <a:pt x="5597465" y="2635507"/>
                  <a:pt x="5239417" y="2617145"/>
                  <a:pt x="5171480" y="2556552"/>
                </a:cubicBezTo>
                <a:cubicBezTo>
                  <a:pt x="5103543" y="2495959"/>
                  <a:pt x="5312863" y="2356412"/>
                  <a:pt x="5248598" y="2325198"/>
                </a:cubicBezTo>
                <a:cubicBezTo>
                  <a:pt x="5184333" y="2293984"/>
                  <a:pt x="4864844" y="2402316"/>
                  <a:pt x="4785890" y="2369266"/>
                </a:cubicBezTo>
                <a:cubicBezTo>
                  <a:pt x="4706936" y="2336216"/>
                  <a:pt x="4851991" y="2187488"/>
                  <a:pt x="4774873" y="2126895"/>
                </a:cubicBezTo>
                <a:cubicBezTo>
                  <a:pt x="4697755" y="2066302"/>
                  <a:pt x="4431513" y="1994692"/>
                  <a:pt x="4323181" y="2005709"/>
                </a:cubicBezTo>
                <a:cubicBezTo>
                  <a:pt x="4214848" y="2016726"/>
                  <a:pt x="4201996" y="2128731"/>
                  <a:pt x="4124878" y="2192996"/>
                </a:cubicBezTo>
                <a:cubicBezTo>
                  <a:pt x="4047760" y="2257261"/>
                  <a:pt x="3972478" y="2376610"/>
                  <a:pt x="3860473" y="2391299"/>
                </a:cubicBezTo>
                <a:cubicBezTo>
                  <a:pt x="3748468" y="2405988"/>
                  <a:pt x="3537312" y="2334379"/>
                  <a:pt x="3452849" y="2281131"/>
                </a:cubicBezTo>
                <a:cubicBezTo>
                  <a:pt x="3368386" y="2227883"/>
                  <a:pt x="3372058" y="2143420"/>
                  <a:pt x="3353697" y="2071810"/>
                </a:cubicBezTo>
                <a:cubicBezTo>
                  <a:pt x="3335335" y="2000200"/>
                  <a:pt x="3353697" y="1923083"/>
                  <a:pt x="3342680" y="1851473"/>
                </a:cubicBezTo>
                <a:cubicBezTo>
                  <a:pt x="3331663" y="1779863"/>
                  <a:pt x="3278415" y="1706417"/>
                  <a:pt x="3287596" y="1642152"/>
                </a:cubicBezTo>
                <a:cubicBezTo>
                  <a:pt x="3296777" y="1577887"/>
                  <a:pt x="3337171" y="1524638"/>
                  <a:pt x="3397764" y="1465882"/>
                </a:cubicBezTo>
                <a:cubicBezTo>
                  <a:pt x="3458357" y="1407126"/>
                  <a:pt x="3669513" y="1331844"/>
                  <a:pt x="3651152" y="1289613"/>
                </a:cubicBezTo>
                <a:cubicBezTo>
                  <a:pt x="3632791" y="1247382"/>
                  <a:pt x="3401437" y="1199642"/>
                  <a:pt x="3287596" y="1212495"/>
                </a:cubicBezTo>
                <a:cubicBezTo>
                  <a:pt x="3173755" y="1225348"/>
                  <a:pt x="3067259" y="1313483"/>
                  <a:pt x="2968107" y="1366731"/>
                </a:cubicBezTo>
                <a:cubicBezTo>
                  <a:pt x="2868955" y="1419979"/>
                  <a:pt x="2742261" y="1469555"/>
                  <a:pt x="2692685" y="1531984"/>
                </a:cubicBezTo>
                <a:cubicBezTo>
                  <a:pt x="2643109" y="1594413"/>
                  <a:pt x="2654126" y="1662350"/>
                  <a:pt x="2670651" y="1741304"/>
                </a:cubicBezTo>
                <a:cubicBezTo>
                  <a:pt x="2687176" y="1820258"/>
                  <a:pt x="2801018" y="1923083"/>
                  <a:pt x="2791837" y="2005709"/>
                </a:cubicBezTo>
                <a:cubicBezTo>
                  <a:pt x="2782656" y="2088335"/>
                  <a:pt x="2733080" y="2222374"/>
                  <a:pt x="2615567" y="2237063"/>
                </a:cubicBezTo>
                <a:cubicBezTo>
                  <a:pt x="2498054" y="2251752"/>
                  <a:pt x="2239157" y="2110369"/>
                  <a:pt x="2086757" y="2093844"/>
                </a:cubicBezTo>
                <a:cubicBezTo>
                  <a:pt x="1934357" y="2077319"/>
                  <a:pt x="1770940" y="2165453"/>
                  <a:pt x="1701167" y="2137911"/>
                </a:cubicBezTo>
                <a:cubicBezTo>
                  <a:pt x="1631394" y="2110369"/>
                  <a:pt x="1737889" y="1983675"/>
                  <a:pt x="1668116" y="1928591"/>
                </a:cubicBezTo>
                <a:cubicBezTo>
                  <a:pt x="1598342" y="1873507"/>
                  <a:pt x="1332102" y="1858817"/>
                  <a:pt x="1282526" y="1807405"/>
                </a:cubicBezTo>
                <a:cubicBezTo>
                  <a:pt x="1232950" y="1755993"/>
                  <a:pt x="1366989" y="1688056"/>
                  <a:pt x="1370661" y="1620119"/>
                </a:cubicBezTo>
                <a:cubicBezTo>
                  <a:pt x="1374333" y="1552182"/>
                  <a:pt x="1372497" y="1408962"/>
                  <a:pt x="1304560" y="1399781"/>
                </a:cubicBezTo>
                <a:cubicBezTo>
                  <a:pt x="1236623" y="1390600"/>
                  <a:pt x="1097076" y="1546672"/>
                  <a:pt x="963037" y="1565034"/>
                </a:cubicBezTo>
                <a:cubicBezTo>
                  <a:pt x="828998" y="1583395"/>
                  <a:pt x="658236" y="1524639"/>
                  <a:pt x="500328" y="1509950"/>
                </a:cubicBezTo>
                <a:cubicBezTo>
                  <a:pt x="342420" y="1495261"/>
                  <a:pt x="76179" y="1519130"/>
                  <a:pt x="15586" y="1476899"/>
                </a:cubicBezTo>
                <a:cubicBezTo>
                  <a:pt x="-45007" y="1434668"/>
                  <a:pt x="87196" y="1333680"/>
                  <a:pt x="136772" y="1256562"/>
                </a:cubicBezTo>
                <a:cubicBezTo>
                  <a:pt x="186348" y="1179444"/>
                  <a:pt x="193693" y="1045405"/>
                  <a:pt x="313042" y="1014191"/>
                </a:cubicBezTo>
                <a:cubicBezTo>
                  <a:pt x="432391" y="982977"/>
                  <a:pt x="691287" y="1063767"/>
                  <a:pt x="852868" y="1069275"/>
                </a:cubicBezTo>
                <a:cubicBezTo>
                  <a:pt x="1014449" y="1074783"/>
                  <a:pt x="1141143" y="1032553"/>
                  <a:pt x="1282526" y="1047242"/>
                </a:cubicBezTo>
                <a:cubicBezTo>
                  <a:pt x="1423909" y="1061931"/>
                  <a:pt x="1556112" y="1137213"/>
                  <a:pt x="1701167" y="1157410"/>
                </a:cubicBezTo>
                <a:cubicBezTo>
                  <a:pt x="1846222" y="1177607"/>
                  <a:pt x="2002294" y="1170263"/>
                  <a:pt x="2152858" y="1168427"/>
                </a:cubicBezTo>
                <a:cubicBezTo>
                  <a:pt x="2303422" y="1166591"/>
                  <a:pt x="2476020" y="1177607"/>
                  <a:pt x="2604550" y="1146393"/>
                </a:cubicBezTo>
                <a:cubicBezTo>
                  <a:pt x="2733080" y="1115179"/>
                  <a:pt x="2924039" y="981140"/>
                  <a:pt x="2924039" y="981140"/>
                </a:cubicBezTo>
                <a:cubicBezTo>
                  <a:pt x="3026863" y="927892"/>
                  <a:pt x="3149885" y="889333"/>
                  <a:pt x="3221495" y="826904"/>
                </a:cubicBezTo>
                <a:cubicBezTo>
                  <a:pt x="3293105" y="764475"/>
                  <a:pt x="3333500" y="685521"/>
                  <a:pt x="3353697" y="606567"/>
                </a:cubicBezTo>
                <a:cubicBezTo>
                  <a:pt x="3373894" y="527613"/>
                  <a:pt x="3423470" y="386230"/>
                  <a:pt x="3342680" y="353179"/>
                </a:cubicBezTo>
                <a:cubicBezTo>
                  <a:pt x="3261890" y="320128"/>
                  <a:pt x="2933220" y="433969"/>
                  <a:pt x="2868955" y="408263"/>
                </a:cubicBezTo>
                <a:cubicBezTo>
                  <a:pt x="2804690" y="382557"/>
                  <a:pt x="2988304" y="266880"/>
                  <a:pt x="2957090" y="198943"/>
                </a:cubicBezTo>
                <a:cubicBezTo>
                  <a:pt x="2925876" y="131006"/>
                  <a:pt x="2784492" y="9820"/>
                  <a:pt x="2681668" y="639"/>
                </a:cubicBezTo>
                <a:cubicBezTo>
                  <a:pt x="2578844" y="-8542"/>
                  <a:pt x="2402574" y="83265"/>
                  <a:pt x="2340145" y="143858"/>
                </a:cubicBezTo>
                <a:cubicBezTo>
                  <a:pt x="2277716" y="204451"/>
                  <a:pt x="2327292" y="294423"/>
                  <a:pt x="2307095" y="364196"/>
                </a:cubicBezTo>
                <a:cubicBezTo>
                  <a:pt x="2286898" y="433969"/>
                  <a:pt x="2242830" y="496398"/>
                  <a:pt x="2218960" y="562499"/>
                </a:cubicBezTo>
                <a:cubicBezTo>
                  <a:pt x="2195090" y="628600"/>
                  <a:pt x="2242829" y="718572"/>
                  <a:pt x="2163875" y="760803"/>
                </a:cubicBezTo>
                <a:cubicBezTo>
                  <a:pt x="2084921" y="803034"/>
                  <a:pt x="1824188" y="843429"/>
                  <a:pt x="1745234" y="815887"/>
                </a:cubicBezTo>
                <a:cubicBezTo>
                  <a:pt x="1666280" y="788345"/>
                  <a:pt x="1691986" y="676340"/>
                  <a:pt x="1690150" y="595550"/>
                </a:cubicBezTo>
                <a:cubicBezTo>
                  <a:pt x="1688314" y="514760"/>
                  <a:pt x="1781957" y="397246"/>
                  <a:pt x="1734217" y="331145"/>
                </a:cubicBezTo>
                <a:cubicBezTo>
                  <a:pt x="1686477" y="265044"/>
                  <a:pt x="1478993" y="178745"/>
                  <a:pt x="1403711" y="198943"/>
                </a:cubicBezTo>
                <a:cubicBezTo>
                  <a:pt x="1328429" y="219141"/>
                  <a:pt x="1352299" y="399083"/>
                  <a:pt x="1282526" y="452331"/>
                </a:cubicBezTo>
                <a:cubicBezTo>
                  <a:pt x="1212752" y="505579"/>
                  <a:pt x="1115436" y="514760"/>
                  <a:pt x="985070" y="518432"/>
                </a:cubicBezTo>
                <a:cubicBezTo>
                  <a:pt x="854704" y="522104"/>
                  <a:pt x="677516" y="498234"/>
                  <a:pt x="500328" y="474364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7CDAC2AD-95A3-0BD0-8CD5-7AA2CF141076}"/>
              </a:ext>
            </a:extLst>
          </p:cNvPr>
          <p:cNvSpPr/>
          <p:nvPr/>
        </p:nvSpPr>
        <p:spPr>
          <a:xfrm>
            <a:off x="9684137" y="6075121"/>
            <a:ext cx="430925" cy="524179"/>
          </a:xfrm>
          <a:prstGeom prst="ellipse">
            <a:avLst/>
          </a:prstGeom>
          <a:solidFill>
            <a:schemeClr val="tx1"/>
          </a:solidFill>
          <a:scene3d>
            <a:camera prst="isometricOffAxis1Top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2</a:t>
            </a:r>
          </a:p>
        </p:txBody>
      </p:sp>
      <p:sp>
        <p:nvSpPr>
          <p:cNvPr id="51" name="Ovaal 50">
            <a:extLst>
              <a:ext uri="{FF2B5EF4-FFF2-40B4-BE49-F238E27FC236}">
                <a16:creationId xmlns:a16="http://schemas.microsoft.com/office/drawing/2014/main" id="{0849379F-0123-648C-A750-673CCF9B02A6}"/>
              </a:ext>
            </a:extLst>
          </p:cNvPr>
          <p:cNvSpPr/>
          <p:nvPr/>
        </p:nvSpPr>
        <p:spPr>
          <a:xfrm>
            <a:off x="10052667" y="6245629"/>
            <a:ext cx="430925" cy="524179"/>
          </a:xfrm>
          <a:prstGeom prst="ellipse">
            <a:avLst/>
          </a:prstGeom>
          <a:scene3d>
            <a:camera prst="isometricOffAxis1Top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1</a:t>
            </a:r>
          </a:p>
        </p:txBody>
      </p:sp>
      <p:sp>
        <p:nvSpPr>
          <p:cNvPr id="52" name="Ovaal 51">
            <a:extLst>
              <a:ext uri="{FF2B5EF4-FFF2-40B4-BE49-F238E27FC236}">
                <a16:creationId xmlns:a16="http://schemas.microsoft.com/office/drawing/2014/main" id="{EEF3D2F2-8452-DAB4-754A-DE6668EF5A31}"/>
              </a:ext>
            </a:extLst>
          </p:cNvPr>
          <p:cNvSpPr/>
          <p:nvPr/>
        </p:nvSpPr>
        <p:spPr>
          <a:xfrm>
            <a:off x="9468674" y="5825189"/>
            <a:ext cx="430925" cy="524179"/>
          </a:xfrm>
          <a:prstGeom prst="ellipse">
            <a:avLst/>
          </a:prstGeom>
          <a:scene3d>
            <a:camera prst="isometricOffAxis1Top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3</a:t>
            </a:r>
          </a:p>
        </p:txBody>
      </p:sp>
      <p:sp>
        <p:nvSpPr>
          <p:cNvPr id="53" name="Ovaal 52">
            <a:extLst>
              <a:ext uri="{FF2B5EF4-FFF2-40B4-BE49-F238E27FC236}">
                <a16:creationId xmlns:a16="http://schemas.microsoft.com/office/drawing/2014/main" id="{9F217738-F1B8-D76E-DE0C-16660B9A78B9}"/>
              </a:ext>
            </a:extLst>
          </p:cNvPr>
          <p:cNvSpPr/>
          <p:nvPr/>
        </p:nvSpPr>
        <p:spPr>
          <a:xfrm>
            <a:off x="9437477" y="5575447"/>
            <a:ext cx="430925" cy="524179"/>
          </a:xfrm>
          <a:prstGeom prst="ellipse">
            <a:avLst/>
          </a:prstGeom>
          <a:scene3d>
            <a:camera prst="isometricOffAxis1Top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4</a:t>
            </a:r>
          </a:p>
        </p:txBody>
      </p:sp>
      <p:sp>
        <p:nvSpPr>
          <p:cNvPr id="54" name="Ovaal 53">
            <a:extLst>
              <a:ext uri="{FF2B5EF4-FFF2-40B4-BE49-F238E27FC236}">
                <a16:creationId xmlns:a16="http://schemas.microsoft.com/office/drawing/2014/main" id="{F8E0568C-B7B6-584F-5944-691590E41692}"/>
              </a:ext>
            </a:extLst>
          </p:cNvPr>
          <p:cNvSpPr/>
          <p:nvPr/>
        </p:nvSpPr>
        <p:spPr>
          <a:xfrm>
            <a:off x="9100143" y="5438229"/>
            <a:ext cx="430925" cy="524179"/>
          </a:xfrm>
          <a:prstGeom prst="ellipse">
            <a:avLst/>
          </a:prstGeom>
          <a:scene3d>
            <a:camera prst="isometricOffAxis1Top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5</a:t>
            </a:r>
          </a:p>
        </p:txBody>
      </p:sp>
      <p:sp>
        <p:nvSpPr>
          <p:cNvPr id="55" name="Ovaal 54">
            <a:extLst>
              <a:ext uri="{FF2B5EF4-FFF2-40B4-BE49-F238E27FC236}">
                <a16:creationId xmlns:a16="http://schemas.microsoft.com/office/drawing/2014/main" id="{5B194909-3D26-C2A9-8D87-7E045EE6F567}"/>
              </a:ext>
            </a:extLst>
          </p:cNvPr>
          <p:cNvSpPr/>
          <p:nvPr/>
        </p:nvSpPr>
        <p:spPr>
          <a:xfrm>
            <a:off x="8762809" y="5266414"/>
            <a:ext cx="430925" cy="524179"/>
          </a:xfrm>
          <a:prstGeom prst="ellipse">
            <a:avLst/>
          </a:prstGeom>
          <a:scene3d>
            <a:camera prst="isometricOffAxis1Top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6</a:t>
            </a:r>
          </a:p>
        </p:txBody>
      </p:sp>
      <p:sp>
        <p:nvSpPr>
          <p:cNvPr id="56" name="Ovaal 55">
            <a:extLst>
              <a:ext uri="{FF2B5EF4-FFF2-40B4-BE49-F238E27FC236}">
                <a16:creationId xmlns:a16="http://schemas.microsoft.com/office/drawing/2014/main" id="{E1A72758-F837-87A3-4F95-B5558E3022A7}"/>
              </a:ext>
            </a:extLst>
          </p:cNvPr>
          <p:cNvSpPr/>
          <p:nvPr/>
        </p:nvSpPr>
        <p:spPr>
          <a:xfrm>
            <a:off x="9105543" y="5152612"/>
            <a:ext cx="430925" cy="524179"/>
          </a:xfrm>
          <a:prstGeom prst="ellipse">
            <a:avLst/>
          </a:prstGeom>
          <a:solidFill>
            <a:schemeClr val="bg2">
              <a:lumMod val="10000"/>
            </a:schemeClr>
          </a:solidFill>
          <a:scene3d>
            <a:camera prst="isometricOffAxis1Top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7</a:t>
            </a:r>
          </a:p>
        </p:txBody>
      </p:sp>
      <p:sp>
        <p:nvSpPr>
          <p:cNvPr id="57" name="Ovaal 56">
            <a:extLst>
              <a:ext uri="{FF2B5EF4-FFF2-40B4-BE49-F238E27FC236}">
                <a16:creationId xmlns:a16="http://schemas.microsoft.com/office/drawing/2014/main" id="{84F13451-697F-632C-6499-5E67FBC4357F}"/>
              </a:ext>
            </a:extLst>
          </p:cNvPr>
          <p:cNvSpPr/>
          <p:nvPr/>
        </p:nvSpPr>
        <p:spPr>
          <a:xfrm>
            <a:off x="9359748" y="4968831"/>
            <a:ext cx="430925" cy="524179"/>
          </a:xfrm>
          <a:prstGeom prst="ellipse">
            <a:avLst/>
          </a:prstGeom>
          <a:scene3d>
            <a:camera prst="isometricOffAxis1Top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8</a:t>
            </a:r>
          </a:p>
        </p:txBody>
      </p:sp>
      <p:sp>
        <p:nvSpPr>
          <p:cNvPr id="58" name="Ovaal 57">
            <a:extLst>
              <a:ext uri="{FF2B5EF4-FFF2-40B4-BE49-F238E27FC236}">
                <a16:creationId xmlns:a16="http://schemas.microsoft.com/office/drawing/2014/main" id="{643BDC62-78B0-BFCA-DF95-90221781912F}"/>
              </a:ext>
            </a:extLst>
          </p:cNvPr>
          <p:cNvSpPr/>
          <p:nvPr/>
        </p:nvSpPr>
        <p:spPr>
          <a:xfrm>
            <a:off x="8935609" y="4864728"/>
            <a:ext cx="430925" cy="524179"/>
          </a:xfrm>
          <a:prstGeom prst="ellipse">
            <a:avLst/>
          </a:prstGeom>
          <a:scene3d>
            <a:camera prst="isometricOffAxis1Top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9</a:t>
            </a:r>
          </a:p>
        </p:txBody>
      </p:sp>
      <p:sp>
        <p:nvSpPr>
          <p:cNvPr id="59" name="Ovaal 58">
            <a:extLst>
              <a:ext uri="{FF2B5EF4-FFF2-40B4-BE49-F238E27FC236}">
                <a16:creationId xmlns:a16="http://schemas.microsoft.com/office/drawing/2014/main" id="{20619CA5-309A-AAED-B6D5-356590629367}"/>
              </a:ext>
            </a:extLst>
          </p:cNvPr>
          <p:cNvSpPr/>
          <p:nvPr/>
        </p:nvSpPr>
        <p:spPr>
          <a:xfrm>
            <a:off x="9108409" y="4649075"/>
            <a:ext cx="430925" cy="524179"/>
          </a:xfrm>
          <a:prstGeom prst="ellipse">
            <a:avLst/>
          </a:prstGeom>
          <a:solidFill>
            <a:schemeClr val="accent1"/>
          </a:solidFill>
          <a:scene3d>
            <a:camera prst="isometricOffAxis1Top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10</a:t>
            </a:r>
          </a:p>
        </p:txBody>
      </p:sp>
      <p:sp>
        <p:nvSpPr>
          <p:cNvPr id="73" name="Ovaal 72">
            <a:extLst>
              <a:ext uri="{FF2B5EF4-FFF2-40B4-BE49-F238E27FC236}">
                <a16:creationId xmlns:a16="http://schemas.microsoft.com/office/drawing/2014/main" id="{0A2F5347-36A3-BAE5-B621-C2938129E2BE}"/>
              </a:ext>
            </a:extLst>
          </p:cNvPr>
          <p:cNvSpPr/>
          <p:nvPr/>
        </p:nvSpPr>
        <p:spPr>
          <a:xfrm>
            <a:off x="8626961" y="4518682"/>
            <a:ext cx="430925" cy="524179"/>
          </a:xfrm>
          <a:prstGeom prst="ellipse">
            <a:avLst/>
          </a:prstGeom>
          <a:solidFill>
            <a:schemeClr val="bg2">
              <a:lumMod val="10000"/>
            </a:schemeClr>
          </a:solidFill>
          <a:scene3d>
            <a:camera prst="isometricOffAxis1Top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11</a:t>
            </a:r>
          </a:p>
        </p:txBody>
      </p:sp>
      <p:sp>
        <p:nvSpPr>
          <p:cNvPr id="74" name="Ovaal 73">
            <a:extLst>
              <a:ext uri="{FF2B5EF4-FFF2-40B4-BE49-F238E27FC236}">
                <a16:creationId xmlns:a16="http://schemas.microsoft.com/office/drawing/2014/main" id="{4AA81CB9-C2C2-232D-1ED2-405178A977F4}"/>
              </a:ext>
            </a:extLst>
          </p:cNvPr>
          <p:cNvSpPr/>
          <p:nvPr/>
        </p:nvSpPr>
        <p:spPr>
          <a:xfrm>
            <a:off x="8695352" y="4303173"/>
            <a:ext cx="430925" cy="524179"/>
          </a:xfrm>
          <a:prstGeom prst="ellipse">
            <a:avLst/>
          </a:prstGeom>
          <a:solidFill>
            <a:schemeClr val="accent1"/>
          </a:solidFill>
          <a:scene3d>
            <a:camera prst="isometricOffAxis1Top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12</a:t>
            </a:r>
          </a:p>
        </p:txBody>
      </p:sp>
      <p:sp>
        <p:nvSpPr>
          <p:cNvPr id="75" name="Ovaal 74">
            <a:extLst>
              <a:ext uri="{FF2B5EF4-FFF2-40B4-BE49-F238E27FC236}">
                <a16:creationId xmlns:a16="http://schemas.microsoft.com/office/drawing/2014/main" id="{BA0D1FD0-98C8-0749-5C31-71ABABB47835}"/>
              </a:ext>
            </a:extLst>
          </p:cNvPr>
          <p:cNvSpPr/>
          <p:nvPr/>
        </p:nvSpPr>
        <p:spPr>
          <a:xfrm>
            <a:off x="3945445" y="2432959"/>
            <a:ext cx="430925" cy="524179"/>
          </a:xfrm>
          <a:prstGeom prst="ellipse">
            <a:avLst/>
          </a:prstGeom>
          <a:solidFill>
            <a:schemeClr val="accent4"/>
          </a:solidFill>
          <a:scene3d>
            <a:camera prst="isometricOffAxis1Top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>
                <a:solidFill>
                  <a:sysClr val="windowText" lastClr="000000"/>
                </a:solidFill>
              </a:rPr>
              <a:t>63</a:t>
            </a:r>
          </a:p>
        </p:txBody>
      </p:sp>
      <p:sp>
        <p:nvSpPr>
          <p:cNvPr id="76" name="Ovaal 75">
            <a:extLst>
              <a:ext uri="{FF2B5EF4-FFF2-40B4-BE49-F238E27FC236}">
                <a16:creationId xmlns:a16="http://schemas.microsoft.com/office/drawing/2014/main" id="{A94011FC-CA06-35BE-9212-39410D822FCE}"/>
              </a:ext>
            </a:extLst>
          </p:cNvPr>
          <p:cNvSpPr/>
          <p:nvPr/>
        </p:nvSpPr>
        <p:spPr>
          <a:xfrm>
            <a:off x="8194603" y="4340549"/>
            <a:ext cx="430925" cy="524179"/>
          </a:xfrm>
          <a:prstGeom prst="ellipse">
            <a:avLst/>
          </a:prstGeom>
          <a:solidFill>
            <a:schemeClr val="tx1"/>
          </a:solidFill>
          <a:scene3d>
            <a:camera prst="isometricOffAxis1Top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13</a:t>
            </a:r>
          </a:p>
        </p:txBody>
      </p:sp>
      <p:sp>
        <p:nvSpPr>
          <p:cNvPr id="77" name="Ovaal 76">
            <a:extLst>
              <a:ext uri="{FF2B5EF4-FFF2-40B4-BE49-F238E27FC236}">
                <a16:creationId xmlns:a16="http://schemas.microsoft.com/office/drawing/2014/main" id="{B8C2E31A-2E1A-4635-964B-96FC12ECA723}"/>
              </a:ext>
            </a:extLst>
          </p:cNvPr>
          <p:cNvSpPr/>
          <p:nvPr/>
        </p:nvSpPr>
        <p:spPr>
          <a:xfrm>
            <a:off x="8228798" y="4116996"/>
            <a:ext cx="430925" cy="524179"/>
          </a:xfrm>
          <a:prstGeom prst="ellipse">
            <a:avLst/>
          </a:prstGeom>
          <a:solidFill>
            <a:schemeClr val="tx1"/>
          </a:solidFill>
          <a:scene3d>
            <a:camera prst="isometricOffAxis1Top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14</a:t>
            </a:r>
          </a:p>
        </p:txBody>
      </p:sp>
      <p:sp>
        <p:nvSpPr>
          <p:cNvPr id="78" name="Ovaal 77">
            <a:extLst>
              <a:ext uri="{FF2B5EF4-FFF2-40B4-BE49-F238E27FC236}">
                <a16:creationId xmlns:a16="http://schemas.microsoft.com/office/drawing/2014/main" id="{9B085983-514B-92A0-1E5B-1D0B37D5E94C}"/>
              </a:ext>
            </a:extLst>
          </p:cNvPr>
          <p:cNvSpPr/>
          <p:nvPr/>
        </p:nvSpPr>
        <p:spPr>
          <a:xfrm>
            <a:off x="7764159" y="3994503"/>
            <a:ext cx="430925" cy="524179"/>
          </a:xfrm>
          <a:prstGeom prst="ellipse">
            <a:avLst/>
          </a:prstGeom>
          <a:scene3d>
            <a:camera prst="isometricOffAxis1Top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15</a:t>
            </a:r>
          </a:p>
        </p:txBody>
      </p:sp>
      <p:sp>
        <p:nvSpPr>
          <p:cNvPr id="79" name="Ovaal 78">
            <a:extLst>
              <a:ext uri="{FF2B5EF4-FFF2-40B4-BE49-F238E27FC236}">
                <a16:creationId xmlns:a16="http://schemas.microsoft.com/office/drawing/2014/main" id="{2C61A45F-43DD-B0C0-2BD0-D541ABEEC306}"/>
              </a:ext>
            </a:extLst>
          </p:cNvPr>
          <p:cNvSpPr/>
          <p:nvPr/>
        </p:nvSpPr>
        <p:spPr>
          <a:xfrm>
            <a:off x="7546534" y="4167526"/>
            <a:ext cx="430925" cy="524179"/>
          </a:xfrm>
          <a:prstGeom prst="ellipse">
            <a:avLst/>
          </a:prstGeom>
          <a:scene3d>
            <a:camera prst="isometricOffAxis1Top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16</a:t>
            </a:r>
          </a:p>
        </p:txBody>
      </p:sp>
      <p:sp>
        <p:nvSpPr>
          <p:cNvPr id="80" name="Ovaal 79">
            <a:extLst>
              <a:ext uri="{FF2B5EF4-FFF2-40B4-BE49-F238E27FC236}">
                <a16:creationId xmlns:a16="http://schemas.microsoft.com/office/drawing/2014/main" id="{3258BBC5-7695-9EC7-3D11-5BFFE40A6518}"/>
              </a:ext>
            </a:extLst>
          </p:cNvPr>
          <p:cNvSpPr/>
          <p:nvPr/>
        </p:nvSpPr>
        <p:spPr>
          <a:xfrm>
            <a:off x="7295442" y="4379085"/>
            <a:ext cx="430925" cy="524179"/>
          </a:xfrm>
          <a:prstGeom prst="ellipse">
            <a:avLst/>
          </a:prstGeom>
          <a:scene3d>
            <a:camera prst="isometricOffAxis1Top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17</a:t>
            </a:r>
          </a:p>
        </p:txBody>
      </p:sp>
      <p:sp>
        <p:nvSpPr>
          <p:cNvPr id="81" name="Ovaal 80">
            <a:extLst>
              <a:ext uri="{FF2B5EF4-FFF2-40B4-BE49-F238E27FC236}">
                <a16:creationId xmlns:a16="http://schemas.microsoft.com/office/drawing/2014/main" id="{0C7A606C-4BEF-F065-69AF-42F441824D74}"/>
              </a:ext>
            </a:extLst>
          </p:cNvPr>
          <p:cNvSpPr/>
          <p:nvPr/>
        </p:nvSpPr>
        <p:spPr>
          <a:xfrm>
            <a:off x="6880775" y="4256592"/>
            <a:ext cx="430925" cy="524179"/>
          </a:xfrm>
          <a:prstGeom prst="ellipse">
            <a:avLst/>
          </a:prstGeom>
          <a:solidFill>
            <a:schemeClr val="tx1"/>
          </a:solidFill>
          <a:scene3d>
            <a:camera prst="isometricOffAxis1Top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82" name="Ovaal 81">
            <a:extLst>
              <a:ext uri="{FF2B5EF4-FFF2-40B4-BE49-F238E27FC236}">
                <a16:creationId xmlns:a16="http://schemas.microsoft.com/office/drawing/2014/main" id="{601D54B2-7A22-4F7E-F721-0481E4BAC1E9}"/>
              </a:ext>
            </a:extLst>
          </p:cNvPr>
          <p:cNvSpPr/>
          <p:nvPr/>
        </p:nvSpPr>
        <p:spPr>
          <a:xfrm>
            <a:off x="6791334" y="4041083"/>
            <a:ext cx="430925" cy="524179"/>
          </a:xfrm>
          <a:prstGeom prst="ellipse">
            <a:avLst/>
          </a:prstGeom>
          <a:scene3d>
            <a:camera prst="isometricOffAxis1Top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19</a:t>
            </a:r>
          </a:p>
        </p:txBody>
      </p:sp>
      <p:sp>
        <p:nvSpPr>
          <p:cNvPr id="83" name="Ovaal 82">
            <a:extLst>
              <a:ext uri="{FF2B5EF4-FFF2-40B4-BE49-F238E27FC236}">
                <a16:creationId xmlns:a16="http://schemas.microsoft.com/office/drawing/2014/main" id="{396B3DF1-CC8E-6068-3DFD-858F1FD27B90}"/>
              </a:ext>
            </a:extLst>
          </p:cNvPr>
          <p:cNvSpPr/>
          <p:nvPr/>
        </p:nvSpPr>
        <p:spPr>
          <a:xfrm>
            <a:off x="6724977" y="3816370"/>
            <a:ext cx="430925" cy="524179"/>
          </a:xfrm>
          <a:prstGeom prst="ellipse">
            <a:avLst/>
          </a:prstGeom>
          <a:scene3d>
            <a:camera prst="isometricOffAxis1Top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20</a:t>
            </a:r>
          </a:p>
        </p:txBody>
      </p:sp>
      <p:sp>
        <p:nvSpPr>
          <p:cNvPr id="84" name="Ovaal 83">
            <a:extLst>
              <a:ext uri="{FF2B5EF4-FFF2-40B4-BE49-F238E27FC236}">
                <a16:creationId xmlns:a16="http://schemas.microsoft.com/office/drawing/2014/main" id="{D918A201-7CD9-2460-3DB2-142575F84DCD}"/>
              </a:ext>
            </a:extLst>
          </p:cNvPr>
          <p:cNvSpPr/>
          <p:nvPr/>
        </p:nvSpPr>
        <p:spPr>
          <a:xfrm>
            <a:off x="6701893" y="3591657"/>
            <a:ext cx="430925" cy="524179"/>
          </a:xfrm>
          <a:prstGeom prst="ellipse">
            <a:avLst/>
          </a:prstGeom>
          <a:scene3d>
            <a:camera prst="isometricOffAxis1Top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21</a:t>
            </a:r>
          </a:p>
        </p:txBody>
      </p:sp>
      <p:sp>
        <p:nvSpPr>
          <p:cNvPr id="85" name="Ovaal 84">
            <a:extLst>
              <a:ext uri="{FF2B5EF4-FFF2-40B4-BE49-F238E27FC236}">
                <a16:creationId xmlns:a16="http://schemas.microsoft.com/office/drawing/2014/main" id="{8E29A414-C837-7BE5-586D-56E987C0963D}"/>
              </a:ext>
            </a:extLst>
          </p:cNvPr>
          <p:cNvSpPr/>
          <p:nvPr/>
        </p:nvSpPr>
        <p:spPr>
          <a:xfrm>
            <a:off x="6813643" y="3429000"/>
            <a:ext cx="430925" cy="524179"/>
          </a:xfrm>
          <a:prstGeom prst="ellipse">
            <a:avLst/>
          </a:prstGeom>
          <a:solidFill>
            <a:schemeClr val="tx1"/>
          </a:solidFill>
          <a:scene3d>
            <a:camera prst="isometricOffAxis1Top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22</a:t>
            </a:r>
          </a:p>
        </p:txBody>
      </p:sp>
      <p:sp>
        <p:nvSpPr>
          <p:cNvPr id="86" name="Ovaal 85">
            <a:extLst>
              <a:ext uri="{FF2B5EF4-FFF2-40B4-BE49-F238E27FC236}">
                <a16:creationId xmlns:a16="http://schemas.microsoft.com/office/drawing/2014/main" id="{FEEDEF8C-9528-CC6F-2E87-82D360281A96}"/>
              </a:ext>
            </a:extLst>
          </p:cNvPr>
          <p:cNvSpPr/>
          <p:nvPr/>
        </p:nvSpPr>
        <p:spPr>
          <a:xfrm>
            <a:off x="6679993" y="3194362"/>
            <a:ext cx="430925" cy="524179"/>
          </a:xfrm>
          <a:prstGeom prst="ellipse">
            <a:avLst/>
          </a:prstGeom>
          <a:scene3d>
            <a:camera prst="isometricOffAxis1Top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24</a:t>
            </a:r>
          </a:p>
        </p:txBody>
      </p:sp>
      <p:sp>
        <p:nvSpPr>
          <p:cNvPr id="87" name="Ovaal 86">
            <a:extLst>
              <a:ext uri="{FF2B5EF4-FFF2-40B4-BE49-F238E27FC236}">
                <a16:creationId xmlns:a16="http://schemas.microsoft.com/office/drawing/2014/main" id="{BCE58783-9251-0D3E-18E5-AA7E1DEA1434}"/>
              </a:ext>
            </a:extLst>
          </p:cNvPr>
          <p:cNvSpPr/>
          <p:nvPr/>
        </p:nvSpPr>
        <p:spPr>
          <a:xfrm>
            <a:off x="6371176" y="3329567"/>
            <a:ext cx="430925" cy="524179"/>
          </a:xfrm>
          <a:prstGeom prst="ellipse">
            <a:avLst/>
          </a:prstGeom>
          <a:scene3d>
            <a:camera prst="isometricOffAxis1Top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25</a:t>
            </a:r>
          </a:p>
        </p:txBody>
      </p:sp>
      <p:sp>
        <p:nvSpPr>
          <p:cNvPr id="88" name="Ovaal 87">
            <a:extLst>
              <a:ext uri="{FF2B5EF4-FFF2-40B4-BE49-F238E27FC236}">
                <a16:creationId xmlns:a16="http://schemas.microsoft.com/office/drawing/2014/main" id="{D368DCFA-0E77-2D4F-1CFC-1D44D91F582F}"/>
              </a:ext>
            </a:extLst>
          </p:cNvPr>
          <p:cNvSpPr/>
          <p:nvPr/>
        </p:nvSpPr>
        <p:spPr>
          <a:xfrm>
            <a:off x="6139644" y="3499378"/>
            <a:ext cx="430925" cy="524179"/>
          </a:xfrm>
          <a:prstGeom prst="ellipse">
            <a:avLst/>
          </a:prstGeom>
          <a:solidFill>
            <a:schemeClr val="tx1"/>
          </a:solidFill>
          <a:scene3d>
            <a:camera prst="isometricOffAxis1Top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26</a:t>
            </a:r>
          </a:p>
        </p:txBody>
      </p:sp>
      <p:sp>
        <p:nvSpPr>
          <p:cNvPr id="89" name="Ovaal 88">
            <a:extLst>
              <a:ext uri="{FF2B5EF4-FFF2-40B4-BE49-F238E27FC236}">
                <a16:creationId xmlns:a16="http://schemas.microsoft.com/office/drawing/2014/main" id="{2776F39C-A399-40C1-0025-DCD69AD8AFE7}"/>
              </a:ext>
            </a:extLst>
          </p:cNvPr>
          <p:cNvSpPr/>
          <p:nvPr/>
        </p:nvSpPr>
        <p:spPr>
          <a:xfrm>
            <a:off x="6057904" y="3722702"/>
            <a:ext cx="430925" cy="524179"/>
          </a:xfrm>
          <a:prstGeom prst="ellipse">
            <a:avLst/>
          </a:prstGeom>
          <a:scene3d>
            <a:camera prst="isometricOffAxis1Top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27</a:t>
            </a:r>
          </a:p>
        </p:txBody>
      </p:sp>
      <p:sp>
        <p:nvSpPr>
          <p:cNvPr id="90" name="Ovaal 89">
            <a:extLst>
              <a:ext uri="{FF2B5EF4-FFF2-40B4-BE49-F238E27FC236}">
                <a16:creationId xmlns:a16="http://schemas.microsoft.com/office/drawing/2014/main" id="{48D2A9B7-1027-F5A8-43D1-9623DC663B7C}"/>
              </a:ext>
            </a:extLst>
          </p:cNvPr>
          <p:cNvSpPr/>
          <p:nvPr/>
        </p:nvSpPr>
        <p:spPr>
          <a:xfrm>
            <a:off x="6220445" y="3988444"/>
            <a:ext cx="430925" cy="524179"/>
          </a:xfrm>
          <a:prstGeom prst="ellipse">
            <a:avLst/>
          </a:prstGeom>
          <a:scene3d>
            <a:camera prst="isometricOffAxis1Top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28</a:t>
            </a:r>
          </a:p>
        </p:txBody>
      </p:sp>
      <p:sp>
        <p:nvSpPr>
          <p:cNvPr id="91" name="Ovaal 90">
            <a:extLst>
              <a:ext uri="{FF2B5EF4-FFF2-40B4-BE49-F238E27FC236}">
                <a16:creationId xmlns:a16="http://schemas.microsoft.com/office/drawing/2014/main" id="{C3DEC7CB-4CDE-30F7-F7FB-DB652B205B2C}"/>
              </a:ext>
            </a:extLst>
          </p:cNvPr>
          <p:cNvSpPr/>
          <p:nvPr/>
        </p:nvSpPr>
        <p:spPr>
          <a:xfrm>
            <a:off x="6064738" y="4208115"/>
            <a:ext cx="430925" cy="524179"/>
          </a:xfrm>
          <a:prstGeom prst="ellipse">
            <a:avLst/>
          </a:prstGeom>
          <a:solidFill>
            <a:schemeClr val="tx1"/>
          </a:solidFill>
          <a:scene3d>
            <a:camera prst="isometricOffAxis1Top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29</a:t>
            </a:r>
          </a:p>
        </p:txBody>
      </p:sp>
      <p:sp>
        <p:nvSpPr>
          <p:cNvPr id="92" name="Ovaal 91">
            <a:extLst>
              <a:ext uri="{FF2B5EF4-FFF2-40B4-BE49-F238E27FC236}">
                <a16:creationId xmlns:a16="http://schemas.microsoft.com/office/drawing/2014/main" id="{99D84485-647C-D23F-DAC2-A34AC7A5E218}"/>
              </a:ext>
            </a:extLst>
          </p:cNvPr>
          <p:cNvSpPr/>
          <p:nvPr/>
        </p:nvSpPr>
        <p:spPr>
          <a:xfrm>
            <a:off x="5505555" y="4078459"/>
            <a:ext cx="430925" cy="524179"/>
          </a:xfrm>
          <a:prstGeom prst="ellipse">
            <a:avLst/>
          </a:prstGeom>
          <a:scene3d>
            <a:camera prst="isometricOffAxis1Top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30</a:t>
            </a:r>
          </a:p>
        </p:txBody>
      </p:sp>
      <p:sp>
        <p:nvSpPr>
          <p:cNvPr id="93" name="Ovaal 92">
            <a:extLst>
              <a:ext uri="{FF2B5EF4-FFF2-40B4-BE49-F238E27FC236}">
                <a16:creationId xmlns:a16="http://schemas.microsoft.com/office/drawing/2014/main" id="{B9E94724-B918-BAAC-754B-11702F98DF87}"/>
              </a:ext>
            </a:extLst>
          </p:cNvPr>
          <p:cNvSpPr/>
          <p:nvPr/>
        </p:nvSpPr>
        <p:spPr>
          <a:xfrm>
            <a:off x="5099216" y="4100516"/>
            <a:ext cx="430925" cy="524179"/>
          </a:xfrm>
          <a:prstGeom prst="ellipse">
            <a:avLst/>
          </a:prstGeom>
          <a:scene3d>
            <a:camera prst="isometricOffAxis1Top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31</a:t>
            </a:r>
          </a:p>
        </p:txBody>
      </p:sp>
      <p:sp>
        <p:nvSpPr>
          <p:cNvPr id="94" name="Ovaal 93">
            <a:extLst>
              <a:ext uri="{FF2B5EF4-FFF2-40B4-BE49-F238E27FC236}">
                <a16:creationId xmlns:a16="http://schemas.microsoft.com/office/drawing/2014/main" id="{B467F9F2-17DE-A36C-93EB-948001C4955B}"/>
              </a:ext>
            </a:extLst>
          </p:cNvPr>
          <p:cNvSpPr/>
          <p:nvPr/>
        </p:nvSpPr>
        <p:spPr>
          <a:xfrm>
            <a:off x="5126000" y="3894287"/>
            <a:ext cx="430925" cy="524179"/>
          </a:xfrm>
          <a:prstGeom prst="ellipse">
            <a:avLst/>
          </a:prstGeom>
          <a:scene3d>
            <a:camera prst="isometricOffAxis1Top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32</a:t>
            </a:r>
          </a:p>
        </p:txBody>
      </p:sp>
      <p:sp>
        <p:nvSpPr>
          <p:cNvPr id="95" name="Ovaal 94">
            <a:extLst>
              <a:ext uri="{FF2B5EF4-FFF2-40B4-BE49-F238E27FC236}">
                <a16:creationId xmlns:a16="http://schemas.microsoft.com/office/drawing/2014/main" id="{AFD6F234-E3C4-E7CF-E8D8-F1FA7F1AD1CD}"/>
              </a:ext>
            </a:extLst>
          </p:cNvPr>
          <p:cNvSpPr/>
          <p:nvPr/>
        </p:nvSpPr>
        <p:spPr>
          <a:xfrm>
            <a:off x="4702417" y="3778993"/>
            <a:ext cx="430925" cy="524179"/>
          </a:xfrm>
          <a:prstGeom prst="ellipse">
            <a:avLst/>
          </a:prstGeom>
          <a:solidFill>
            <a:schemeClr val="tx1"/>
          </a:solidFill>
          <a:scene3d>
            <a:camera prst="isometricOffAxis1Top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33 </a:t>
            </a:r>
          </a:p>
        </p:txBody>
      </p:sp>
      <p:sp>
        <p:nvSpPr>
          <p:cNvPr id="96" name="Ovaal 95">
            <a:extLst>
              <a:ext uri="{FF2B5EF4-FFF2-40B4-BE49-F238E27FC236}">
                <a16:creationId xmlns:a16="http://schemas.microsoft.com/office/drawing/2014/main" id="{569A1111-50E3-D656-8D97-901669F8515E}"/>
              </a:ext>
            </a:extLst>
          </p:cNvPr>
          <p:cNvSpPr/>
          <p:nvPr/>
        </p:nvSpPr>
        <p:spPr>
          <a:xfrm>
            <a:off x="4853392" y="3608990"/>
            <a:ext cx="430925" cy="524179"/>
          </a:xfrm>
          <a:prstGeom prst="ellipse">
            <a:avLst/>
          </a:prstGeom>
          <a:scene3d>
            <a:camera prst="isometricOffAxis1Top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34</a:t>
            </a:r>
          </a:p>
        </p:txBody>
      </p:sp>
      <p:sp>
        <p:nvSpPr>
          <p:cNvPr id="97" name="Ovaal 96">
            <a:extLst>
              <a:ext uri="{FF2B5EF4-FFF2-40B4-BE49-F238E27FC236}">
                <a16:creationId xmlns:a16="http://schemas.microsoft.com/office/drawing/2014/main" id="{D3793AD9-6E87-726B-4796-956C210F9D9B}"/>
              </a:ext>
            </a:extLst>
          </p:cNvPr>
          <p:cNvSpPr/>
          <p:nvPr/>
        </p:nvSpPr>
        <p:spPr>
          <a:xfrm>
            <a:off x="4717346" y="3370108"/>
            <a:ext cx="430925" cy="524179"/>
          </a:xfrm>
          <a:prstGeom prst="ellipse">
            <a:avLst/>
          </a:prstGeom>
          <a:scene3d>
            <a:camera prst="isometricOffAxis1Top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35</a:t>
            </a:r>
          </a:p>
        </p:txBody>
      </p:sp>
      <p:sp>
        <p:nvSpPr>
          <p:cNvPr id="98" name="Ovaal 97">
            <a:extLst>
              <a:ext uri="{FF2B5EF4-FFF2-40B4-BE49-F238E27FC236}">
                <a16:creationId xmlns:a16="http://schemas.microsoft.com/office/drawing/2014/main" id="{E66ADF14-CFA3-F138-7BF9-4D7B2951DE93}"/>
              </a:ext>
            </a:extLst>
          </p:cNvPr>
          <p:cNvSpPr/>
          <p:nvPr/>
        </p:nvSpPr>
        <p:spPr>
          <a:xfrm>
            <a:off x="4388991" y="3514351"/>
            <a:ext cx="430925" cy="524179"/>
          </a:xfrm>
          <a:prstGeom prst="ellipse">
            <a:avLst/>
          </a:prstGeom>
          <a:solidFill>
            <a:schemeClr val="tx1"/>
          </a:solidFill>
          <a:scene3d>
            <a:camera prst="isometricOffAxis1Top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36</a:t>
            </a:r>
          </a:p>
        </p:txBody>
      </p:sp>
      <p:sp>
        <p:nvSpPr>
          <p:cNvPr id="4" name="Ovaal 3">
            <a:extLst>
              <a:ext uri="{FF2B5EF4-FFF2-40B4-BE49-F238E27FC236}">
                <a16:creationId xmlns:a16="http://schemas.microsoft.com/office/drawing/2014/main" id="{7CDBFA21-1E6B-E075-6FA6-AAA25F1C4E49}"/>
              </a:ext>
            </a:extLst>
          </p:cNvPr>
          <p:cNvSpPr/>
          <p:nvPr/>
        </p:nvSpPr>
        <p:spPr>
          <a:xfrm>
            <a:off x="3892071" y="3505976"/>
            <a:ext cx="430925" cy="524179"/>
          </a:xfrm>
          <a:prstGeom prst="ellipse">
            <a:avLst/>
          </a:prstGeom>
          <a:scene3d>
            <a:camera prst="isometricOffAxis1Top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37</a:t>
            </a:r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04342DE0-6EBD-231C-A87D-EE5023F30351}"/>
              </a:ext>
            </a:extLst>
          </p:cNvPr>
          <p:cNvSpPr/>
          <p:nvPr/>
        </p:nvSpPr>
        <p:spPr>
          <a:xfrm>
            <a:off x="3391239" y="3460612"/>
            <a:ext cx="430925" cy="524179"/>
          </a:xfrm>
          <a:prstGeom prst="ellipse">
            <a:avLst/>
          </a:prstGeom>
          <a:scene3d>
            <a:camera prst="isometricOffAxis1Top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38</a:t>
            </a:r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1207C00B-97F4-B08C-0FB3-E93DE176745F}"/>
              </a:ext>
            </a:extLst>
          </p:cNvPr>
          <p:cNvSpPr/>
          <p:nvPr/>
        </p:nvSpPr>
        <p:spPr>
          <a:xfrm>
            <a:off x="3575354" y="3237289"/>
            <a:ext cx="430925" cy="524179"/>
          </a:xfrm>
          <a:prstGeom prst="ellipse">
            <a:avLst/>
          </a:prstGeom>
          <a:solidFill>
            <a:schemeClr val="tx1"/>
          </a:solidFill>
          <a:scene3d>
            <a:camera prst="isometricOffAxis1Top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39</a:t>
            </a:r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29D89FB7-D02A-F647-6BA6-322FA6F9F310}"/>
              </a:ext>
            </a:extLst>
          </p:cNvPr>
          <p:cNvSpPr/>
          <p:nvPr/>
        </p:nvSpPr>
        <p:spPr>
          <a:xfrm>
            <a:off x="3729983" y="3001888"/>
            <a:ext cx="430925" cy="524179"/>
          </a:xfrm>
          <a:prstGeom prst="ellipse">
            <a:avLst/>
          </a:prstGeom>
          <a:scene3d>
            <a:camera prst="isometricOffAxis1Top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40</a:t>
            </a:r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7E9B84DE-32A3-BE76-BDA7-CBED2F8505D8}"/>
              </a:ext>
            </a:extLst>
          </p:cNvPr>
          <p:cNvSpPr/>
          <p:nvPr/>
        </p:nvSpPr>
        <p:spPr>
          <a:xfrm>
            <a:off x="4228581" y="3055455"/>
            <a:ext cx="430925" cy="524179"/>
          </a:xfrm>
          <a:prstGeom prst="ellipse">
            <a:avLst/>
          </a:prstGeom>
          <a:solidFill>
            <a:schemeClr val="tx1"/>
          </a:solidFill>
          <a:scene3d>
            <a:camera prst="isometricOffAxis1Top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41</a:t>
            </a:r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F1428974-FC96-21BA-E1C6-ED7883E22876}"/>
              </a:ext>
            </a:extLst>
          </p:cNvPr>
          <p:cNvSpPr/>
          <p:nvPr/>
        </p:nvSpPr>
        <p:spPr>
          <a:xfrm>
            <a:off x="4695075" y="3022784"/>
            <a:ext cx="430925" cy="524179"/>
          </a:xfrm>
          <a:prstGeom prst="ellipse">
            <a:avLst/>
          </a:prstGeom>
          <a:scene3d>
            <a:camera prst="isometricOffAxis1Top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42</a:t>
            </a:r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58C7FEC0-4451-1A95-D422-0D27F10969D8}"/>
              </a:ext>
            </a:extLst>
          </p:cNvPr>
          <p:cNvSpPr/>
          <p:nvPr/>
        </p:nvSpPr>
        <p:spPr>
          <a:xfrm>
            <a:off x="5104139" y="3147071"/>
            <a:ext cx="430925" cy="524179"/>
          </a:xfrm>
          <a:prstGeom prst="ellipse">
            <a:avLst/>
          </a:prstGeom>
          <a:scene3d>
            <a:camera prst="isometricOffAxis1Top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43</a:t>
            </a:r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E704E284-C2A5-6186-37F6-CB9500A6E86E}"/>
              </a:ext>
            </a:extLst>
          </p:cNvPr>
          <p:cNvSpPr/>
          <p:nvPr/>
        </p:nvSpPr>
        <p:spPr>
          <a:xfrm>
            <a:off x="5570348" y="3156107"/>
            <a:ext cx="430925" cy="524179"/>
          </a:xfrm>
          <a:prstGeom prst="ellipse">
            <a:avLst/>
          </a:prstGeom>
          <a:scene3d>
            <a:camera prst="isometricOffAxis1Top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44</a:t>
            </a:r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E8963828-BFA1-366E-6E9B-C28CB32A1457}"/>
              </a:ext>
            </a:extLst>
          </p:cNvPr>
          <p:cNvSpPr/>
          <p:nvPr/>
        </p:nvSpPr>
        <p:spPr>
          <a:xfrm>
            <a:off x="6017342" y="3117270"/>
            <a:ext cx="430925" cy="524179"/>
          </a:xfrm>
          <a:prstGeom prst="ellipse">
            <a:avLst/>
          </a:prstGeom>
          <a:solidFill>
            <a:schemeClr val="tx1"/>
          </a:solidFill>
          <a:scene3d>
            <a:camera prst="isometricOffAxis1Top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45</a:t>
            </a:r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1366F577-E722-E95C-197C-4FDC6E6414A6}"/>
              </a:ext>
            </a:extLst>
          </p:cNvPr>
          <p:cNvSpPr/>
          <p:nvPr/>
        </p:nvSpPr>
        <p:spPr>
          <a:xfrm>
            <a:off x="6305213" y="2973810"/>
            <a:ext cx="430925" cy="524179"/>
          </a:xfrm>
          <a:prstGeom prst="ellipse">
            <a:avLst/>
          </a:prstGeom>
          <a:scene3d>
            <a:camera prst="isometricOffAxis1Top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46</a:t>
            </a:r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C7A13392-2E85-0CB7-C68B-B189FBA3CA54}"/>
              </a:ext>
            </a:extLst>
          </p:cNvPr>
          <p:cNvSpPr/>
          <p:nvPr/>
        </p:nvSpPr>
        <p:spPr>
          <a:xfrm>
            <a:off x="6637428" y="2810185"/>
            <a:ext cx="430925" cy="524179"/>
          </a:xfrm>
          <a:prstGeom prst="ellipse">
            <a:avLst/>
          </a:prstGeom>
          <a:scene3d>
            <a:camera prst="isometricOffAxis1Top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47</a:t>
            </a:r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id="{90C46686-6F4E-40E0-A938-57EE428AF062}"/>
              </a:ext>
            </a:extLst>
          </p:cNvPr>
          <p:cNvSpPr/>
          <p:nvPr/>
        </p:nvSpPr>
        <p:spPr>
          <a:xfrm>
            <a:off x="6780482" y="2581245"/>
            <a:ext cx="430925" cy="524179"/>
          </a:xfrm>
          <a:prstGeom prst="ellipse">
            <a:avLst/>
          </a:prstGeom>
          <a:solidFill>
            <a:schemeClr val="tx1"/>
          </a:solidFill>
          <a:scene3d>
            <a:camera prst="isometricOffAxis1Top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48</a:t>
            </a:r>
          </a:p>
        </p:txBody>
      </p:sp>
      <p:sp>
        <p:nvSpPr>
          <p:cNvPr id="19" name="Ovaal 18">
            <a:extLst>
              <a:ext uri="{FF2B5EF4-FFF2-40B4-BE49-F238E27FC236}">
                <a16:creationId xmlns:a16="http://schemas.microsoft.com/office/drawing/2014/main" id="{890B2210-951C-5801-EA2E-D612B55D5DFA}"/>
              </a:ext>
            </a:extLst>
          </p:cNvPr>
          <p:cNvSpPr/>
          <p:nvPr/>
        </p:nvSpPr>
        <p:spPr>
          <a:xfrm>
            <a:off x="6736138" y="2337274"/>
            <a:ext cx="430925" cy="524179"/>
          </a:xfrm>
          <a:prstGeom prst="ellipse">
            <a:avLst/>
          </a:prstGeom>
          <a:scene3d>
            <a:camera prst="isometricOffAxis1Top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49</a:t>
            </a:r>
          </a:p>
        </p:txBody>
      </p:sp>
      <p:sp>
        <p:nvSpPr>
          <p:cNvPr id="20" name="Ovaal 19">
            <a:extLst>
              <a:ext uri="{FF2B5EF4-FFF2-40B4-BE49-F238E27FC236}">
                <a16:creationId xmlns:a16="http://schemas.microsoft.com/office/drawing/2014/main" id="{51CDF5EA-1B59-6CC3-DFC8-0333D31AD53E}"/>
              </a:ext>
            </a:extLst>
          </p:cNvPr>
          <p:cNvSpPr/>
          <p:nvPr/>
        </p:nvSpPr>
        <p:spPr>
          <a:xfrm>
            <a:off x="6280200" y="2377901"/>
            <a:ext cx="430925" cy="524179"/>
          </a:xfrm>
          <a:prstGeom prst="ellipse">
            <a:avLst/>
          </a:prstGeom>
          <a:scene3d>
            <a:camera prst="isometricOffAxis1Top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50</a:t>
            </a:r>
          </a:p>
        </p:txBody>
      </p:sp>
      <p:sp>
        <p:nvSpPr>
          <p:cNvPr id="21" name="Ovaal 20">
            <a:extLst>
              <a:ext uri="{FF2B5EF4-FFF2-40B4-BE49-F238E27FC236}">
                <a16:creationId xmlns:a16="http://schemas.microsoft.com/office/drawing/2014/main" id="{04CDC3B1-4D53-32C7-7DAB-D404715D5B33}"/>
              </a:ext>
            </a:extLst>
          </p:cNvPr>
          <p:cNvSpPr/>
          <p:nvPr/>
        </p:nvSpPr>
        <p:spPr>
          <a:xfrm>
            <a:off x="6369158" y="2167449"/>
            <a:ext cx="430925" cy="524179"/>
          </a:xfrm>
          <a:prstGeom prst="ellipse">
            <a:avLst/>
          </a:prstGeom>
          <a:scene3d>
            <a:camera prst="isometricOffAxis1Top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51</a:t>
            </a:r>
          </a:p>
        </p:txBody>
      </p:sp>
      <p:sp>
        <p:nvSpPr>
          <p:cNvPr id="22" name="Ovaal 21">
            <a:extLst>
              <a:ext uri="{FF2B5EF4-FFF2-40B4-BE49-F238E27FC236}">
                <a16:creationId xmlns:a16="http://schemas.microsoft.com/office/drawing/2014/main" id="{7F24A945-AA10-AC34-8B26-42B1063BE787}"/>
              </a:ext>
            </a:extLst>
          </p:cNvPr>
          <p:cNvSpPr/>
          <p:nvPr/>
        </p:nvSpPr>
        <p:spPr>
          <a:xfrm>
            <a:off x="6112333" y="1972709"/>
            <a:ext cx="430925" cy="524179"/>
          </a:xfrm>
          <a:prstGeom prst="ellipse">
            <a:avLst/>
          </a:prstGeom>
          <a:scene3d>
            <a:camera prst="isometricOffAxis1Top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52</a:t>
            </a:r>
          </a:p>
        </p:txBody>
      </p:sp>
      <p:sp>
        <p:nvSpPr>
          <p:cNvPr id="23" name="Ovaal 22">
            <a:extLst>
              <a:ext uri="{FF2B5EF4-FFF2-40B4-BE49-F238E27FC236}">
                <a16:creationId xmlns:a16="http://schemas.microsoft.com/office/drawing/2014/main" id="{9AC148B3-0628-DD7A-8E77-B19B193B04D0}"/>
              </a:ext>
            </a:extLst>
          </p:cNvPr>
          <p:cNvSpPr/>
          <p:nvPr/>
        </p:nvSpPr>
        <p:spPr>
          <a:xfrm>
            <a:off x="5752835" y="2103674"/>
            <a:ext cx="430925" cy="524179"/>
          </a:xfrm>
          <a:prstGeom prst="ellipse">
            <a:avLst/>
          </a:prstGeom>
          <a:solidFill>
            <a:schemeClr val="tx1"/>
          </a:solidFill>
          <a:scene3d>
            <a:camera prst="isometricOffAxis1Top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53</a:t>
            </a:r>
          </a:p>
        </p:txBody>
      </p:sp>
      <p:sp>
        <p:nvSpPr>
          <p:cNvPr id="24" name="Ovaal 23">
            <a:extLst>
              <a:ext uri="{FF2B5EF4-FFF2-40B4-BE49-F238E27FC236}">
                <a16:creationId xmlns:a16="http://schemas.microsoft.com/office/drawing/2014/main" id="{E1AD3EF1-CFF7-9B71-B8C5-7737A4B783E6}"/>
              </a:ext>
            </a:extLst>
          </p:cNvPr>
          <p:cNvSpPr/>
          <p:nvPr/>
        </p:nvSpPr>
        <p:spPr>
          <a:xfrm>
            <a:off x="5717122" y="2326998"/>
            <a:ext cx="430925" cy="524179"/>
          </a:xfrm>
          <a:prstGeom prst="ellipse">
            <a:avLst/>
          </a:prstGeom>
          <a:scene3d>
            <a:camera prst="isometricOffAxis1Top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54</a:t>
            </a:r>
          </a:p>
        </p:txBody>
      </p:sp>
      <p:sp>
        <p:nvSpPr>
          <p:cNvPr id="25" name="Ovaal 24">
            <a:extLst>
              <a:ext uri="{FF2B5EF4-FFF2-40B4-BE49-F238E27FC236}">
                <a16:creationId xmlns:a16="http://schemas.microsoft.com/office/drawing/2014/main" id="{07BC6BC8-FB80-6B91-4303-C7530EB1172D}"/>
              </a:ext>
            </a:extLst>
          </p:cNvPr>
          <p:cNvSpPr/>
          <p:nvPr/>
        </p:nvSpPr>
        <p:spPr>
          <a:xfrm>
            <a:off x="5656801" y="2527376"/>
            <a:ext cx="430925" cy="524179"/>
          </a:xfrm>
          <a:prstGeom prst="ellipse">
            <a:avLst/>
          </a:prstGeom>
          <a:scene3d>
            <a:camera prst="isometricOffAxis1Top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55</a:t>
            </a:r>
          </a:p>
        </p:txBody>
      </p:sp>
      <p:sp>
        <p:nvSpPr>
          <p:cNvPr id="26" name="Ovaal 25">
            <a:extLst>
              <a:ext uri="{FF2B5EF4-FFF2-40B4-BE49-F238E27FC236}">
                <a16:creationId xmlns:a16="http://schemas.microsoft.com/office/drawing/2014/main" id="{E58594E9-70B3-8DCA-0672-737701D9DE9F}"/>
              </a:ext>
            </a:extLst>
          </p:cNvPr>
          <p:cNvSpPr/>
          <p:nvPr/>
        </p:nvSpPr>
        <p:spPr>
          <a:xfrm>
            <a:off x="5601867" y="2728676"/>
            <a:ext cx="430925" cy="524179"/>
          </a:xfrm>
          <a:prstGeom prst="ellipse">
            <a:avLst/>
          </a:prstGeom>
          <a:scene3d>
            <a:camera prst="isometricOffAxis1Top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56</a:t>
            </a:r>
          </a:p>
        </p:txBody>
      </p:sp>
      <p:sp>
        <p:nvSpPr>
          <p:cNvPr id="27" name="Ovaal 26">
            <a:extLst>
              <a:ext uri="{FF2B5EF4-FFF2-40B4-BE49-F238E27FC236}">
                <a16:creationId xmlns:a16="http://schemas.microsoft.com/office/drawing/2014/main" id="{46A288F1-11F7-DA08-A03E-3A7040C3E68C}"/>
              </a:ext>
            </a:extLst>
          </p:cNvPr>
          <p:cNvSpPr/>
          <p:nvPr/>
        </p:nvSpPr>
        <p:spPr>
          <a:xfrm>
            <a:off x="5133342" y="2783785"/>
            <a:ext cx="430925" cy="524179"/>
          </a:xfrm>
          <a:prstGeom prst="ellipse">
            <a:avLst/>
          </a:prstGeom>
          <a:scene3d>
            <a:camera prst="isometricOffAxis1Top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57</a:t>
            </a:r>
          </a:p>
        </p:txBody>
      </p:sp>
      <p:sp>
        <p:nvSpPr>
          <p:cNvPr id="28" name="Ovaal 27">
            <a:extLst>
              <a:ext uri="{FF2B5EF4-FFF2-40B4-BE49-F238E27FC236}">
                <a16:creationId xmlns:a16="http://schemas.microsoft.com/office/drawing/2014/main" id="{54E5E1C3-5088-FF2B-FE25-6D61799A3E77}"/>
              </a:ext>
            </a:extLst>
          </p:cNvPr>
          <p:cNvSpPr/>
          <p:nvPr/>
        </p:nvSpPr>
        <p:spPr>
          <a:xfrm>
            <a:off x="5112357" y="2548096"/>
            <a:ext cx="430925" cy="524179"/>
          </a:xfrm>
          <a:prstGeom prst="ellipse">
            <a:avLst/>
          </a:prstGeom>
          <a:scene3d>
            <a:camera prst="isometricOffAxis1Top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58</a:t>
            </a:r>
          </a:p>
        </p:txBody>
      </p:sp>
      <p:sp>
        <p:nvSpPr>
          <p:cNvPr id="29" name="Ovaal 28">
            <a:extLst>
              <a:ext uri="{FF2B5EF4-FFF2-40B4-BE49-F238E27FC236}">
                <a16:creationId xmlns:a16="http://schemas.microsoft.com/office/drawing/2014/main" id="{CF4BCC2D-0F7F-3380-97CC-29088BF7911A}"/>
              </a:ext>
            </a:extLst>
          </p:cNvPr>
          <p:cNvSpPr/>
          <p:nvPr/>
        </p:nvSpPr>
        <p:spPr>
          <a:xfrm>
            <a:off x="5142774" y="2325389"/>
            <a:ext cx="430925" cy="524179"/>
          </a:xfrm>
          <a:prstGeom prst="ellipse">
            <a:avLst/>
          </a:prstGeom>
          <a:solidFill>
            <a:schemeClr val="tx1"/>
          </a:solidFill>
          <a:scene3d>
            <a:camera prst="isometricOffAxis1Top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59</a:t>
            </a:r>
          </a:p>
        </p:txBody>
      </p:sp>
      <p:sp>
        <p:nvSpPr>
          <p:cNvPr id="30" name="Ovaal 29">
            <a:extLst>
              <a:ext uri="{FF2B5EF4-FFF2-40B4-BE49-F238E27FC236}">
                <a16:creationId xmlns:a16="http://schemas.microsoft.com/office/drawing/2014/main" id="{8E873198-899B-2DCE-40C8-057D0821D439}"/>
              </a:ext>
            </a:extLst>
          </p:cNvPr>
          <p:cNvSpPr/>
          <p:nvPr/>
        </p:nvSpPr>
        <p:spPr>
          <a:xfrm>
            <a:off x="4793652" y="2174604"/>
            <a:ext cx="430925" cy="524179"/>
          </a:xfrm>
          <a:prstGeom prst="ellipse">
            <a:avLst/>
          </a:prstGeom>
          <a:scene3d>
            <a:camera prst="isometricOffAxis1Top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60</a:t>
            </a:r>
          </a:p>
        </p:txBody>
      </p:sp>
      <p:sp>
        <p:nvSpPr>
          <p:cNvPr id="31" name="Ovaal 30">
            <a:extLst>
              <a:ext uri="{FF2B5EF4-FFF2-40B4-BE49-F238E27FC236}">
                <a16:creationId xmlns:a16="http://schemas.microsoft.com/office/drawing/2014/main" id="{05369699-F1EE-99F5-D855-D577E0FFC360}"/>
              </a:ext>
            </a:extLst>
          </p:cNvPr>
          <p:cNvSpPr/>
          <p:nvPr/>
        </p:nvSpPr>
        <p:spPr>
          <a:xfrm>
            <a:off x="4717345" y="2397311"/>
            <a:ext cx="430925" cy="524179"/>
          </a:xfrm>
          <a:prstGeom prst="ellipse">
            <a:avLst/>
          </a:prstGeom>
          <a:scene3d>
            <a:camera prst="isometricOffAxis1Top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61</a:t>
            </a:r>
          </a:p>
        </p:txBody>
      </p:sp>
      <p:sp>
        <p:nvSpPr>
          <p:cNvPr id="32" name="Ovaal 31">
            <a:extLst>
              <a:ext uri="{FF2B5EF4-FFF2-40B4-BE49-F238E27FC236}">
                <a16:creationId xmlns:a16="http://schemas.microsoft.com/office/drawing/2014/main" id="{77D6C9E3-887C-6A5C-F18A-02375A159C0F}"/>
              </a:ext>
            </a:extLst>
          </p:cNvPr>
          <p:cNvSpPr/>
          <p:nvPr/>
        </p:nvSpPr>
        <p:spPr>
          <a:xfrm>
            <a:off x="4420834" y="2507289"/>
            <a:ext cx="430925" cy="524179"/>
          </a:xfrm>
          <a:prstGeom prst="ellipse">
            <a:avLst/>
          </a:prstGeom>
          <a:solidFill>
            <a:schemeClr val="tx1"/>
          </a:solidFill>
          <a:scene3d>
            <a:camera prst="isometricOffAxis1Top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62</a:t>
            </a:r>
          </a:p>
        </p:txBody>
      </p:sp>
      <p:sp>
        <p:nvSpPr>
          <p:cNvPr id="2" name="Ovaal 1">
            <a:extLst>
              <a:ext uri="{FF2B5EF4-FFF2-40B4-BE49-F238E27FC236}">
                <a16:creationId xmlns:a16="http://schemas.microsoft.com/office/drawing/2014/main" id="{24E0E4E9-C14B-01CC-F025-29A4A3DF5A91}"/>
              </a:ext>
            </a:extLst>
          </p:cNvPr>
          <p:cNvSpPr/>
          <p:nvPr/>
        </p:nvSpPr>
        <p:spPr>
          <a:xfrm>
            <a:off x="7087471" y="3301373"/>
            <a:ext cx="430925" cy="524179"/>
          </a:xfrm>
          <a:prstGeom prst="ellipse">
            <a:avLst/>
          </a:prstGeom>
          <a:scene3d>
            <a:camera prst="isometricOffAxis1Top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150287778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2140</TotalTime>
  <Words>374</Words>
  <Application>Microsoft Macintosh PowerPoint</Application>
  <PresentationFormat>Breedbeeld</PresentationFormat>
  <Paragraphs>83</Paragraphs>
  <Slides>1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Jeroen Benckhuijsen</dc:creator>
  <cp:lastModifiedBy>Jeroen Benckhuijsen</cp:lastModifiedBy>
  <cp:revision>7</cp:revision>
  <dcterms:created xsi:type="dcterms:W3CDTF">2024-02-17T15:23:14Z</dcterms:created>
  <dcterms:modified xsi:type="dcterms:W3CDTF">2024-02-21T20:27:24Z</dcterms:modified>
</cp:coreProperties>
</file>