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7"/>
    <p:restoredTop sz="94101"/>
  </p:normalViewPr>
  <p:slideViewPr>
    <p:cSldViewPr snapToGrid="0">
      <p:cViewPr varScale="1">
        <p:scale>
          <a:sx n="116" d="100"/>
          <a:sy n="116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436B1-9149-994B-8FD3-B7850BBE67FC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9F605-3ABF-8D46-868D-0755BC41BE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23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2: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cross a </a:t>
            </a:r>
            <a:r>
              <a:rPr lang="nl-NL" dirty="0" err="1"/>
              <a:t>river</a:t>
            </a:r>
            <a:r>
              <a:rPr lang="nl-NL" dirty="0"/>
              <a:t> skip a turn</a:t>
            </a:r>
          </a:p>
          <a:p>
            <a:r>
              <a:rPr lang="nl-NL" dirty="0"/>
              <a:t>7: a </a:t>
            </a:r>
            <a:r>
              <a:rPr lang="nl-NL" dirty="0" err="1"/>
              <a:t>friend</a:t>
            </a:r>
            <a:r>
              <a:rPr lang="nl-NL" dirty="0"/>
              <a:t> has a </a:t>
            </a:r>
            <a:r>
              <a:rPr lang="nl-NL" dirty="0" err="1"/>
              <a:t>boat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, go </a:t>
            </a:r>
            <a:r>
              <a:rPr lang="nl-NL" dirty="0" err="1"/>
              <a:t>to</a:t>
            </a:r>
            <a:r>
              <a:rPr lang="nl-NL" dirty="0"/>
              <a:t> 10</a:t>
            </a:r>
          </a:p>
          <a:p>
            <a:r>
              <a:rPr lang="nl-NL" dirty="0"/>
              <a:t>11: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Turkish</a:t>
            </a:r>
            <a:r>
              <a:rPr lang="nl-NL" dirty="0"/>
              <a:t> border </a:t>
            </a:r>
            <a:r>
              <a:rPr lang="nl-NL" dirty="0" err="1"/>
              <a:t>patrol</a:t>
            </a:r>
            <a:r>
              <a:rPr lang="nl-NL" dirty="0"/>
              <a:t> </a:t>
            </a:r>
            <a:r>
              <a:rPr lang="nl-NL" dirty="0" err="1"/>
              <a:t>caught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trying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climb</a:t>
            </a:r>
            <a:r>
              <a:rPr lang="nl-NL" dirty="0"/>
              <a:t> over a </a:t>
            </a:r>
            <a:r>
              <a:rPr lang="nl-NL" dirty="0" err="1"/>
              <a:t>fence</a:t>
            </a:r>
            <a:r>
              <a:rPr lang="nl-NL" dirty="0"/>
              <a:t>, </a:t>
            </a:r>
            <a:r>
              <a:rPr lang="nl-NL" dirty="0" err="1"/>
              <a:t>pay</a:t>
            </a:r>
            <a:r>
              <a:rPr lang="nl-NL" dirty="0"/>
              <a:t> a fine of €40</a:t>
            </a:r>
          </a:p>
          <a:p>
            <a:r>
              <a:rPr lang="nl-NL" dirty="0"/>
              <a:t>13: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tried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climb</a:t>
            </a:r>
            <a:r>
              <a:rPr lang="nl-NL" dirty="0"/>
              <a:t> a </a:t>
            </a:r>
            <a:r>
              <a:rPr lang="nl-NL" dirty="0" err="1"/>
              <a:t>mountain</a:t>
            </a:r>
            <a:r>
              <a:rPr lang="nl-NL" dirty="0"/>
              <a:t> but </a:t>
            </a:r>
            <a:r>
              <a:rPr lang="nl-NL" dirty="0" err="1"/>
              <a:t>fell</a:t>
            </a:r>
            <a:r>
              <a:rPr lang="nl-NL" dirty="0"/>
              <a:t> down go back </a:t>
            </a:r>
            <a:r>
              <a:rPr lang="nl-NL" dirty="0" err="1"/>
              <a:t>to</a:t>
            </a:r>
            <a:r>
              <a:rPr lang="nl-NL" dirty="0"/>
              <a:t> 10</a:t>
            </a:r>
          </a:p>
          <a:p>
            <a:r>
              <a:rPr lang="nl-NL" dirty="0"/>
              <a:t>14: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succesfully</a:t>
            </a:r>
            <a:r>
              <a:rPr lang="nl-NL" dirty="0"/>
              <a:t> </a:t>
            </a:r>
            <a:r>
              <a:rPr lang="nl-NL" dirty="0" err="1"/>
              <a:t>climbed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mountain</a:t>
            </a:r>
            <a:r>
              <a:rPr lang="nl-NL" dirty="0"/>
              <a:t> but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fell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rolled</a:t>
            </a:r>
            <a:r>
              <a:rPr lang="nl-NL" dirty="0"/>
              <a:t> down go </a:t>
            </a:r>
            <a:r>
              <a:rPr lang="nl-NL" dirty="0" err="1"/>
              <a:t>to</a:t>
            </a:r>
            <a:r>
              <a:rPr lang="nl-NL" dirty="0"/>
              <a:t> 17</a:t>
            </a:r>
          </a:p>
          <a:p>
            <a:r>
              <a:rPr lang="nl-NL" dirty="0"/>
              <a:t>18: a kind lady </a:t>
            </a:r>
            <a:r>
              <a:rPr lang="nl-NL" dirty="0" err="1"/>
              <a:t>gifted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€30</a:t>
            </a:r>
          </a:p>
          <a:p>
            <a:r>
              <a:rPr lang="nl-NL" dirty="0"/>
              <a:t>22: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Romanian</a:t>
            </a:r>
            <a:r>
              <a:rPr lang="nl-NL" dirty="0"/>
              <a:t> </a:t>
            </a:r>
            <a:r>
              <a:rPr lang="nl-NL" dirty="0" err="1"/>
              <a:t>customs</a:t>
            </a:r>
            <a:r>
              <a:rPr lang="nl-NL" dirty="0"/>
              <a:t> </a:t>
            </a:r>
            <a:r>
              <a:rPr lang="nl-NL" dirty="0" err="1"/>
              <a:t>caught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trying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country,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a visa </a:t>
            </a:r>
            <a:r>
              <a:rPr lang="nl-NL" dirty="0" err="1"/>
              <a:t>to</a:t>
            </a:r>
            <a:r>
              <a:rPr lang="nl-NL" dirty="0"/>
              <a:t> move on</a:t>
            </a:r>
          </a:p>
          <a:p>
            <a:r>
              <a:rPr lang="nl-NL" dirty="0"/>
              <a:t>26: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took</a:t>
            </a:r>
            <a:r>
              <a:rPr lang="nl-NL" dirty="0"/>
              <a:t> a taxi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destination</a:t>
            </a:r>
            <a:r>
              <a:rPr lang="nl-NL" dirty="0"/>
              <a:t> but he went </a:t>
            </a:r>
            <a:r>
              <a:rPr lang="nl-NL" dirty="0" err="1"/>
              <a:t>the</a:t>
            </a:r>
            <a:r>
              <a:rPr lang="nl-NL" dirty="0"/>
              <a:t> wrong way go back </a:t>
            </a:r>
            <a:r>
              <a:rPr lang="nl-NL" dirty="0" err="1"/>
              <a:t>to</a:t>
            </a:r>
            <a:r>
              <a:rPr lang="nl-NL" dirty="0"/>
              <a:t> 24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pay</a:t>
            </a:r>
            <a:r>
              <a:rPr lang="nl-NL" dirty="0"/>
              <a:t> €20</a:t>
            </a:r>
          </a:p>
          <a:p>
            <a:r>
              <a:rPr lang="nl-NL" dirty="0"/>
              <a:t>29: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sneaked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a truck, go </a:t>
            </a:r>
            <a:r>
              <a:rPr lang="nl-NL" dirty="0" err="1"/>
              <a:t>to</a:t>
            </a:r>
            <a:r>
              <a:rPr lang="nl-NL" dirty="0"/>
              <a:t> 34</a:t>
            </a:r>
          </a:p>
          <a:p>
            <a:r>
              <a:rPr lang="nl-NL" dirty="0"/>
              <a:t>33: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got</a:t>
            </a:r>
            <a:r>
              <a:rPr lang="nl-NL" dirty="0"/>
              <a:t> hit </a:t>
            </a:r>
            <a:r>
              <a:rPr lang="nl-NL" dirty="0" err="1"/>
              <a:t>by</a:t>
            </a:r>
            <a:r>
              <a:rPr lang="nl-NL" dirty="0"/>
              <a:t> a </a:t>
            </a:r>
            <a:r>
              <a:rPr lang="nl-NL" dirty="0" err="1"/>
              <a:t>car</a:t>
            </a:r>
            <a:r>
              <a:rPr lang="nl-NL" dirty="0"/>
              <a:t>, skip 1 turn </a:t>
            </a:r>
          </a:p>
          <a:p>
            <a:r>
              <a:rPr lang="nl-NL" dirty="0"/>
              <a:t>36: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france</a:t>
            </a:r>
            <a:r>
              <a:rPr lang="nl-NL" dirty="0"/>
              <a:t> but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pasport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strong </a:t>
            </a:r>
            <a:r>
              <a:rPr lang="nl-NL" dirty="0" err="1"/>
              <a:t>enough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a visa </a:t>
            </a:r>
            <a:r>
              <a:rPr lang="nl-NL" dirty="0" err="1"/>
              <a:t>to</a:t>
            </a:r>
            <a:r>
              <a:rPr lang="nl-NL" dirty="0"/>
              <a:t> move on</a:t>
            </a:r>
          </a:p>
          <a:p>
            <a:r>
              <a:rPr lang="nl-NL" dirty="0"/>
              <a:t>39: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walking</a:t>
            </a:r>
            <a:r>
              <a:rPr lang="nl-NL" dirty="0"/>
              <a:t> in </a:t>
            </a:r>
            <a:r>
              <a:rPr lang="nl-NL" dirty="0" err="1"/>
              <a:t>paris</a:t>
            </a:r>
            <a:r>
              <a:rPr lang="nl-NL" dirty="0"/>
              <a:t> a man </a:t>
            </a:r>
            <a:r>
              <a:rPr lang="nl-NL" dirty="0" err="1"/>
              <a:t>robbed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keep half </a:t>
            </a:r>
            <a:r>
              <a:rPr lang="nl-NL" dirty="0" err="1"/>
              <a:t>your</a:t>
            </a:r>
            <a:r>
              <a:rPr lang="nl-NL" dirty="0"/>
              <a:t> money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half was stolen</a:t>
            </a:r>
          </a:p>
          <a:p>
            <a:r>
              <a:rPr lang="nl-NL" dirty="0"/>
              <a:t>41: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German</a:t>
            </a:r>
            <a:r>
              <a:rPr lang="nl-NL" dirty="0"/>
              <a:t> </a:t>
            </a:r>
            <a:r>
              <a:rPr lang="nl-NL" dirty="0" err="1"/>
              <a:t>customs</a:t>
            </a:r>
            <a:r>
              <a:rPr lang="nl-NL" dirty="0"/>
              <a:t> </a:t>
            </a:r>
            <a:r>
              <a:rPr lang="nl-NL" dirty="0" err="1"/>
              <a:t>caught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trying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sneak </a:t>
            </a:r>
            <a:r>
              <a:rPr lang="nl-NL" dirty="0" err="1"/>
              <a:t>into</a:t>
            </a:r>
            <a:r>
              <a:rPr lang="nl-NL" dirty="0"/>
              <a:t> Germany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2 </a:t>
            </a:r>
            <a:r>
              <a:rPr lang="nl-NL" dirty="0" err="1"/>
              <a:t>visa’s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move on</a:t>
            </a:r>
          </a:p>
          <a:p>
            <a:r>
              <a:rPr lang="nl-NL" dirty="0"/>
              <a:t>45: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police</a:t>
            </a:r>
            <a:r>
              <a:rPr lang="nl-NL" dirty="0"/>
              <a:t> </a:t>
            </a:r>
            <a:r>
              <a:rPr lang="nl-NL" dirty="0" err="1"/>
              <a:t>caught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trying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pickpocket </a:t>
            </a:r>
            <a:r>
              <a:rPr lang="nl-NL" dirty="0" err="1"/>
              <a:t>someone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go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jail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skip 2 </a:t>
            </a:r>
            <a:r>
              <a:rPr lang="nl-NL" dirty="0" err="1"/>
              <a:t>turns</a:t>
            </a:r>
            <a:endParaRPr lang="nl-NL" dirty="0"/>
          </a:p>
          <a:p>
            <a:r>
              <a:rPr lang="nl-NL" dirty="0"/>
              <a:t>48: a trucker </a:t>
            </a:r>
            <a:r>
              <a:rPr lang="nl-NL" dirty="0" err="1"/>
              <a:t>helped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cross </a:t>
            </a:r>
            <a:r>
              <a:rPr lang="nl-NL" dirty="0" err="1"/>
              <a:t>the</a:t>
            </a:r>
            <a:r>
              <a:rPr lang="nl-NL" dirty="0"/>
              <a:t> border go </a:t>
            </a:r>
            <a:r>
              <a:rPr lang="nl-NL" dirty="0" err="1"/>
              <a:t>to</a:t>
            </a:r>
            <a:r>
              <a:rPr lang="nl-NL" dirty="0"/>
              <a:t> 51</a:t>
            </a:r>
          </a:p>
          <a:p>
            <a:r>
              <a:rPr lang="nl-NL" dirty="0"/>
              <a:t>53: </a:t>
            </a:r>
            <a:r>
              <a:rPr lang="nl-NL" dirty="0" err="1"/>
              <a:t>when</a:t>
            </a:r>
            <a:r>
              <a:rPr lang="nl-NL" dirty="0"/>
              <a:t> crossing a </a:t>
            </a:r>
            <a:r>
              <a:rPr lang="nl-NL" dirty="0" err="1"/>
              <a:t>river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fell</a:t>
            </a:r>
            <a:r>
              <a:rPr lang="nl-NL" dirty="0"/>
              <a:t> in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buy</a:t>
            </a:r>
            <a:r>
              <a:rPr lang="nl-NL" dirty="0"/>
              <a:t> new </a:t>
            </a:r>
            <a:r>
              <a:rPr lang="nl-NL" dirty="0" err="1"/>
              <a:t>clothes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lose</a:t>
            </a:r>
            <a:r>
              <a:rPr lang="nl-NL" dirty="0"/>
              <a:t> €40</a:t>
            </a:r>
          </a:p>
          <a:p>
            <a:r>
              <a:rPr lang="nl-NL" dirty="0"/>
              <a:t>59: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ran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police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attacked</a:t>
            </a:r>
            <a:r>
              <a:rPr lang="nl-NL" dirty="0"/>
              <a:t> a </a:t>
            </a:r>
            <a:r>
              <a:rPr lang="nl-NL" dirty="0" err="1"/>
              <a:t>police</a:t>
            </a:r>
            <a:r>
              <a:rPr lang="nl-NL" dirty="0"/>
              <a:t> </a:t>
            </a:r>
            <a:r>
              <a:rPr lang="nl-NL" dirty="0" err="1"/>
              <a:t>officer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got</a:t>
            </a:r>
            <a:r>
              <a:rPr lang="nl-NL" dirty="0"/>
              <a:t> shot go back </a:t>
            </a:r>
            <a:r>
              <a:rPr lang="nl-NL" dirty="0" err="1"/>
              <a:t>to</a:t>
            </a:r>
            <a:r>
              <a:rPr lang="nl-NL" dirty="0"/>
              <a:t> start</a:t>
            </a:r>
          </a:p>
          <a:p>
            <a:r>
              <a:rPr lang="nl-NL" dirty="0"/>
              <a:t>62: </a:t>
            </a:r>
            <a:r>
              <a:rPr lang="nl-NL" dirty="0" err="1"/>
              <a:t>the</a:t>
            </a:r>
            <a:r>
              <a:rPr lang="nl-NL" dirty="0"/>
              <a:t> IND </a:t>
            </a:r>
            <a:r>
              <a:rPr lang="nl-NL" dirty="0" err="1"/>
              <a:t>knows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country </a:t>
            </a:r>
            <a:r>
              <a:rPr lang="nl-NL" dirty="0" err="1"/>
              <a:t>illigally</a:t>
            </a:r>
            <a:r>
              <a:rPr lang="nl-NL" dirty="0"/>
              <a:t> </a:t>
            </a:r>
            <a:r>
              <a:rPr lang="nl-NL" dirty="0" err="1"/>
              <a:t>hide</a:t>
            </a:r>
            <a:r>
              <a:rPr lang="nl-NL" dirty="0"/>
              <a:t>! Skip 3 </a:t>
            </a:r>
            <a:r>
              <a:rPr lang="nl-NL" dirty="0" err="1"/>
              <a:t>turns</a:t>
            </a:r>
            <a:endParaRPr lang="nl-NL" dirty="0"/>
          </a:p>
          <a:p>
            <a:r>
              <a:rPr lang="nl-NL" dirty="0"/>
              <a:t>63: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arrived</a:t>
            </a:r>
            <a:r>
              <a:rPr lang="nl-NL" dirty="0"/>
              <a:t> in ter Apel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9F605-3ABF-8D46-868D-0755BC41BE4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45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2229E-9F60-F6CF-A527-E73E61B2A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DFA016-6288-F8B2-1B18-3A516809F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D7C495-A6B8-03E9-C29E-429F74A6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E53A72-3001-61E8-3D0B-F65E17C3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48BD43-3390-6278-CEA3-D377C69B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45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33DA5-B8DD-E507-43F4-CF5DCDFE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E9630-AFE4-6A48-3266-4D03E37A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A2D3BF-713B-503F-5140-2AD07452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88C5A1-8EA3-B6EE-6538-6CA1C197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446E50-D4B0-0496-FDF8-F0235DEE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95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F356D72-7A68-03BE-D045-020B7890C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FCD087-80B5-5D1A-B5B8-4354F56C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059BBB-79DA-A2D0-CA2A-C41841E8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A2CCDB-2A47-01D2-E7D6-4B8ABD1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E54819-AFC0-658B-235E-911B304B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24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34A5B-4C6D-5D22-0B02-38541E8F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8E6CC5-9815-E291-5134-5A6246DE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81986B-3437-0FA0-083C-B3BC212A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8F6377-BBDB-78AE-7BCA-CC45E656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39934-3165-A773-E088-DB26BE3B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85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A4C15-38B4-EE71-3328-51DF497E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4E6DAD-CC57-D38E-3836-A6B781FB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8AE84A-FBB0-2E2B-9195-5290501C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6ACAC3-B34B-064C-7815-9FF5394A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374848-C1E3-391B-FFAB-D1674F75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224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D350C-B34B-41CA-46E9-D2F7763A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808C79-B562-4E87-3691-C5B82356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6A0CD69-9BA9-D6B8-0C9E-6FFA95924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00199C-4EBE-AB85-2C67-E6430F1E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82AAE3-0B01-BFC1-0E2D-CD56A8BB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D35283-DDEA-A725-0E49-EC72D15F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46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A29CF-AE09-7601-EAB0-2C17C516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E71802-366B-68DC-8B44-883530D90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520EAD6-4A13-778E-0953-3D2A7FD93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31925DC-44AC-CFF0-8FA2-CFDB70746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EBA25FC-E9A9-E1BE-7529-83D568FD6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E7102D5-BC6D-49FC-2707-A76E7B52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213BD3F-3935-A982-45A4-A5F88326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0EEB05-D155-5537-ADF3-F9F1F227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29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F12A1-74AB-4C5C-2E53-D70048D6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89505C-7870-7922-E8A4-9EEAF81C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FD5AF6-A41A-6F8C-9BDA-18DCF697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F79FE0-63C5-810C-A3DD-06E2F863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6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C70AFB8-5B65-1C08-31D3-0A42359C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54EF48-29D3-707F-CD62-4F6539B5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CBE01-68E2-E967-C0FC-157D7F29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20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E5AEE-F063-EBB4-6C79-1120CAFE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AB424A-E9E3-A403-AE02-ACA0C5CA7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DFC895-934D-A773-9529-9ADD16B1A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0B05A7-FD39-5BE5-79F0-CC5DD753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82552B4-C9AD-45BD-8899-47D4F56E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5A481D-5016-1D98-F161-A6E8BB90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89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EEFBE-A1B4-B1EB-B11E-D5561D5E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F58C03-9618-54FA-7A7A-D423B86DA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430E21-24DA-8EFE-48AF-CD77925F0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0A7FC8F-3F3D-90F3-A8DD-629C6EC5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193C-A792-D542-A610-B9755C826FD9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223A5C-32AD-76F4-F0CC-E08B1B31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8D5FC0-E4A5-9241-7E86-195BB49A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5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994C452-98E5-30DC-DCCD-93D39D52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B5732C5-8940-D01B-3790-EB07104DB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7FC47-2490-6FD1-439F-EC5A716C0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193C-A792-D542-A610-B9755C826FD9}" type="datetimeFigureOut">
              <a:rPr lang="nl-NL" smtClean="0"/>
              <a:t>20-02-2024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3BAC39-0348-F222-06FD-2F104CF7C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7B1FC3-27B4-6CF0-FD80-6D5E2D585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9A9C-48B1-7E44-B758-88ECEC618E7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verven, kunst, Moderne kunst, Beeldende kunst&#10;&#10;Automatisch gegenereerde beschrijving">
            <a:extLst>
              <a:ext uri="{FF2B5EF4-FFF2-40B4-BE49-F238E27FC236}">
                <a16:creationId xmlns:a16="http://schemas.microsoft.com/office/drawing/2014/main" id="{98EAF0C7-2A94-44B8-BA92-32EC610A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74" y="-24188"/>
            <a:ext cx="12226984" cy="6986848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7CDAC2AD-95A3-0BD0-8CD5-7AA2CF141076}"/>
              </a:ext>
            </a:extLst>
          </p:cNvPr>
          <p:cNvSpPr/>
          <p:nvPr/>
        </p:nvSpPr>
        <p:spPr>
          <a:xfrm>
            <a:off x="9684137" y="6075121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</a:t>
            </a:r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0849379F-0123-648C-A750-673CCF9B02A6}"/>
              </a:ext>
            </a:extLst>
          </p:cNvPr>
          <p:cNvSpPr/>
          <p:nvPr/>
        </p:nvSpPr>
        <p:spPr>
          <a:xfrm>
            <a:off x="10052667" y="624562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</a:t>
            </a:r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EEF3D2F2-8452-DAB4-754A-DE6668EF5A31}"/>
              </a:ext>
            </a:extLst>
          </p:cNvPr>
          <p:cNvSpPr/>
          <p:nvPr/>
        </p:nvSpPr>
        <p:spPr>
          <a:xfrm>
            <a:off x="9468674" y="582518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</a:t>
            </a:r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9F217738-F1B8-D76E-DE0C-16660B9A78B9}"/>
              </a:ext>
            </a:extLst>
          </p:cNvPr>
          <p:cNvSpPr/>
          <p:nvPr/>
        </p:nvSpPr>
        <p:spPr>
          <a:xfrm>
            <a:off x="9437477" y="5575447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</a:t>
            </a:r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F8E0568C-B7B6-584F-5944-691590E41692}"/>
              </a:ext>
            </a:extLst>
          </p:cNvPr>
          <p:cNvSpPr/>
          <p:nvPr/>
        </p:nvSpPr>
        <p:spPr>
          <a:xfrm>
            <a:off x="9100143" y="543822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</a:t>
            </a:r>
          </a:p>
        </p:txBody>
      </p:sp>
      <p:sp>
        <p:nvSpPr>
          <p:cNvPr id="55" name="Ovaal 54">
            <a:extLst>
              <a:ext uri="{FF2B5EF4-FFF2-40B4-BE49-F238E27FC236}">
                <a16:creationId xmlns:a16="http://schemas.microsoft.com/office/drawing/2014/main" id="{5B194909-3D26-C2A9-8D87-7E045EE6F567}"/>
              </a:ext>
            </a:extLst>
          </p:cNvPr>
          <p:cNvSpPr/>
          <p:nvPr/>
        </p:nvSpPr>
        <p:spPr>
          <a:xfrm>
            <a:off x="8762809" y="5266414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6</a:t>
            </a:r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E1A72758-F837-87A3-4F95-B5558E3022A7}"/>
              </a:ext>
            </a:extLst>
          </p:cNvPr>
          <p:cNvSpPr/>
          <p:nvPr/>
        </p:nvSpPr>
        <p:spPr>
          <a:xfrm>
            <a:off x="9105543" y="5152612"/>
            <a:ext cx="430925" cy="524179"/>
          </a:xfrm>
          <a:prstGeom prst="ellipse">
            <a:avLst/>
          </a:prstGeom>
          <a:solidFill>
            <a:schemeClr val="bg2">
              <a:lumMod val="10000"/>
            </a:schemeClr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7</a:t>
            </a:r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84F13451-697F-632C-6499-5E67FBC4357F}"/>
              </a:ext>
            </a:extLst>
          </p:cNvPr>
          <p:cNvSpPr/>
          <p:nvPr/>
        </p:nvSpPr>
        <p:spPr>
          <a:xfrm>
            <a:off x="9359748" y="4968831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8</a:t>
            </a:r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643BDC62-78B0-BFCA-DF95-90221781912F}"/>
              </a:ext>
            </a:extLst>
          </p:cNvPr>
          <p:cNvSpPr/>
          <p:nvPr/>
        </p:nvSpPr>
        <p:spPr>
          <a:xfrm>
            <a:off x="8935609" y="4864728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9</a:t>
            </a:r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20619CA5-309A-AAED-B6D5-356590629367}"/>
              </a:ext>
            </a:extLst>
          </p:cNvPr>
          <p:cNvSpPr/>
          <p:nvPr/>
        </p:nvSpPr>
        <p:spPr>
          <a:xfrm>
            <a:off x="9108409" y="4649075"/>
            <a:ext cx="430925" cy="524179"/>
          </a:xfrm>
          <a:prstGeom prst="ellipse">
            <a:avLst/>
          </a:prstGeom>
          <a:solidFill>
            <a:schemeClr val="accent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10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0A2F5347-36A3-BAE5-B621-C2938129E2BE}"/>
              </a:ext>
            </a:extLst>
          </p:cNvPr>
          <p:cNvSpPr/>
          <p:nvPr/>
        </p:nvSpPr>
        <p:spPr>
          <a:xfrm>
            <a:off x="8626961" y="4518682"/>
            <a:ext cx="430925" cy="524179"/>
          </a:xfrm>
          <a:prstGeom prst="ellipse">
            <a:avLst/>
          </a:prstGeom>
          <a:solidFill>
            <a:schemeClr val="bg2">
              <a:lumMod val="10000"/>
            </a:schemeClr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11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4AA81CB9-C2C2-232D-1ED2-405178A977F4}"/>
              </a:ext>
            </a:extLst>
          </p:cNvPr>
          <p:cNvSpPr/>
          <p:nvPr/>
        </p:nvSpPr>
        <p:spPr>
          <a:xfrm>
            <a:off x="8695352" y="4303173"/>
            <a:ext cx="430925" cy="524179"/>
          </a:xfrm>
          <a:prstGeom prst="ellipse">
            <a:avLst/>
          </a:prstGeom>
          <a:solidFill>
            <a:schemeClr val="accent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12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BA0D1FD0-98C8-0749-5C31-71ABABB47835}"/>
              </a:ext>
            </a:extLst>
          </p:cNvPr>
          <p:cNvSpPr/>
          <p:nvPr/>
        </p:nvSpPr>
        <p:spPr>
          <a:xfrm>
            <a:off x="3945445" y="2432959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63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A94011FC-CA06-35BE-9212-39410D822FCE}"/>
              </a:ext>
            </a:extLst>
          </p:cNvPr>
          <p:cNvSpPr/>
          <p:nvPr/>
        </p:nvSpPr>
        <p:spPr>
          <a:xfrm>
            <a:off x="8194603" y="434054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13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B8C2E31A-2E1A-4635-964B-96FC12ECA723}"/>
              </a:ext>
            </a:extLst>
          </p:cNvPr>
          <p:cNvSpPr/>
          <p:nvPr/>
        </p:nvSpPr>
        <p:spPr>
          <a:xfrm>
            <a:off x="8228798" y="411699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14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9B085983-514B-92A0-1E5B-1D0B37D5E94C}"/>
              </a:ext>
            </a:extLst>
          </p:cNvPr>
          <p:cNvSpPr/>
          <p:nvPr/>
        </p:nvSpPr>
        <p:spPr>
          <a:xfrm>
            <a:off x="7764159" y="3994503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15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2C61A45F-43DD-B0C0-2BD0-D541ABEEC306}"/>
              </a:ext>
            </a:extLst>
          </p:cNvPr>
          <p:cNvSpPr/>
          <p:nvPr/>
        </p:nvSpPr>
        <p:spPr>
          <a:xfrm>
            <a:off x="7546534" y="416752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16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3258BBC5-7695-9EC7-3D11-5BFFE40A6518}"/>
              </a:ext>
            </a:extLst>
          </p:cNvPr>
          <p:cNvSpPr/>
          <p:nvPr/>
        </p:nvSpPr>
        <p:spPr>
          <a:xfrm>
            <a:off x="7295442" y="4379085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17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0C7A606C-4BEF-F065-69AF-42F441824D74}"/>
              </a:ext>
            </a:extLst>
          </p:cNvPr>
          <p:cNvSpPr/>
          <p:nvPr/>
        </p:nvSpPr>
        <p:spPr>
          <a:xfrm>
            <a:off x="6880775" y="4256592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601D54B2-7A22-4F7E-F721-0481E4BAC1E9}"/>
              </a:ext>
            </a:extLst>
          </p:cNvPr>
          <p:cNvSpPr/>
          <p:nvPr/>
        </p:nvSpPr>
        <p:spPr>
          <a:xfrm>
            <a:off x="6791334" y="4041083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19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396B3DF1-CC8E-6068-3DFD-858F1FD27B90}"/>
              </a:ext>
            </a:extLst>
          </p:cNvPr>
          <p:cNvSpPr/>
          <p:nvPr/>
        </p:nvSpPr>
        <p:spPr>
          <a:xfrm>
            <a:off x="6724977" y="3816370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20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D918A201-7CD9-2460-3DB2-142575F84DCD}"/>
              </a:ext>
            </a:extLst>
          </p:cNvPr>
          <p:cNvSpPr/>
          <p:nvPr/>
        </p:nvSpPr>
        <p:spPr>
          <a:xfrm>
            <a:off x="6701893" y="3591657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21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8E29A414-C837-7BE5-586D-56E987C0963D}"/>
              </a:ext>
            </a:extLst>
          </p:cNvPr>
          <p:cNvSpPr/>
          <p:nvPr/>
        </p:nvSpPr>
        <p:spPr>
          <a:xfrm>
            <a:off x="6813643" y="3429000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22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FEEDEF8C-9528-CC6F-2E87-82D360281A96}"/>
              </a:ext>
            </a:extLst>
          </p:cNvPr>
          <p:cNvSpPr/>
          <p:nvPr/>
        </p:nvSpPr>
        <p:spPr>
          <a:xfrm>
            <a:off x="6679993" y="3194362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24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BCE58783-9251-0D3E-18E5-AA7E1DEA1434}"/>
              </a:ext>
            </a:extLst>
          </p:cNvPr>
          <p:cNvSpPr/>
          <p:nvPr/>
        </p:nvSpPr>
        <p:spPr>
          <a:xfrm>
            <a:off x="6371176" y="3329567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25</a:t>
            </a: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D368DCFA-0E77-2D4F-1CFC-1D44D91F582F}"/>
              </a:ext>
            </a:extLst>
          </p:cNvPr>
          <p:cNvSpPr/>
          <p:nvPr/>
        </p:nvSpPr>
        <p:spPr>
          <a:xfrm>
            <a:off x="6139644" y="3499378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26</a:t>
            </a: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2776F39C-A399-40C1-0025-DCD69AD8AFE7}"/>
              </a:ext>
            </a:extLst>
          </p:cNvPr>
          <p:cNvSpPr/>
          <p:nvPr/>
        </p:nvSpPr>
        <p:spPr>
          <a:xfrm>
            <a:off x="6057904" y="3722702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27</a:t>
            </a:r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48D2A9B7-1027-F5A8-43D1-9623DC663B7C}"/>
              </a:ext>
            </a:extLst>
          </p:cNvPr>
          <p:cNvSpPr/>
          <p:nvPr/>
        </p:nvSpPr>
        <p:spPr>
          <a:xfrm>
            <a:off x="6220445" y="3988444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28</a:t>
            </a:r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C3DEC7CB-4CDE-30F7-F7FB-DB652B205B2C}"/>
              </a:ext>
            </a:extLst>
          </p:cNvPr>
          <p:cNvSpPr/>
          <p:nvPr/>
        </p:nvSpPr>
        <p:spPr>
          <a:xfrm>
            <a:off x="6064738" y="4208115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29</a:t>
            </a: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99D84485-647C-D23F-DAC2-A34AC7A5E218}"/>
              </a:ext>
            </a:extLst>
          </p:cNvPr>
          <p:cNvSpPr/>
          <p:nvPr/>
        </p:nvSpPr>
        <p:spPr>
          <a:xfrm>
            <a:off x="5505555" y="407845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30</a:t>
            </a:r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B9E94724-B918-BAAC-754B-11702F98DF87}"/>
              </a:ext>
            </a:extLst>
          </p:cNvPr>
          <p:cNvSpPr/>
          <p:nvPr/>
        </p:nvSpPr>
        <p:spPr>
          <a:xfrm>
            <a:off x="5099216" y="410051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31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B467F9F2-17DE-A36C-93EB-948001C4955B}"/>
              </a:ext>
            </a:extLst>
          </p:cNvPr>
          <p:cNvSpPr/>
          <p:nvPr/>
        </p:nvSpPr>
        <p:spPr>
          <a:xfrm>
            <a:off x="5126000" y="3894287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32</a:t>
            </a:r>
          </a:p>
        </p:txBody>
      </p:sp>
      <p:sp>
        <p:nvSpPr>
          <p:cNvPr id="95" name="Ovaal 94">
            <a:extLst>
              <a:ext uri="{FF2B5EF4-FFF2-40B4-BE49-F238E27FC236}">
                <a16:creationId xmlns:a16="http://schemas.microsoft.com/office/drawing/2014/main" id="{AFD6F234-E3C4-E7CF-E8D8-F1FA7F1AD1CD}"/>
              </a:ext>
            </a:extLst>
          </p:cNvPr>
          <p:cNvSpPr/>
          <p:nvPr/>
        </p:nvSpPr>
        <p:spPr>
          <a:xfrm>
            <a:off x="4702417" y="3778993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33 </a:t>
            </a:r>
          </a:p>
        </p:txBody>
      </p:sp>
      <p:sp>
        <p:nvSpPr>
          <p:cNvPr id="96" name="Ovaal 95">
            <a:extLst>
              <a:ext uri="{FF2B5EF4-FFF2-40B4-BE49-F238E27FC236}">
                <a16:creationId xmlns:a16="http://schemas.microsoft.com/office/drawing/2014/main" id="{569A1111-50E3-D656-8D97-901669F8515E}"/>
              </a:ext>
            </a:extLst>
          </p:cNvPr>
          <p:cNvSpPr/>
          <p:nvPr/>
        </p:nvSpPr>
        <p:spPr>
          <a:xfrm>
            <a:off x="4853392" y="3608990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34</a:t>
            </a:r>
          </a:p>
        </p:txBody>
      </p:sp>
      <p:sp>
        <p:nvSpPr>
          <p:cNvPr id="97" name="Ovaal 96">
            <a:extLst>
              <a:ext uri="{FF2B5EF4-FFF2-40B4-BE49-F238E27FC236}">
                <a16:creationId xmlns:a16="http://schemas.microsoft.com/office/drawing/2014/main" id="{D3793AD9-6E87-726B-4796-956C210F9D9B}"/>
              </a:ext>
            </a:extLst>
          </p:cNvPr>
          <p:cNvSpPr/>
          <p:nvPr/>
        </p:nvSpPr>
        <p:spPr>
          <a:xfrm>
            <a:off x="4717346" y="3370108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35</a:t>
            </a:r>
          </a:p>
        </p:txBody>
      </p:sp>
      <p:sp>
        <p:nvSpPr>
          <p:cNvPr id="98" name="Ovaal 97">
            <a:extLst>
              <a:ext uri="{FF2B5EF4-FFF2-40B4-BE49-F238E27FC236}">
                <a16:creationId xmlns:a16="http://schemas.microsoft.com/office/drawing/2014/main" id="{E66ADF14-CFA3-F138-7BF9-4D7B2951DE93}"/>
              </a:ext>
            </a:extLst>
          </p:cNvPr>
          <p:cNvSpPr/>
          <p:nvPr/>
        </p:nvSpPr>
        <p:spPr>
          <a:xfrm>
            <a:off x="4388991" y="3514351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36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7CDBFA21-1E6B-E075-6FA6-AAA25F1C4E49}"/>
              </a:ext>
            </a:extLst>
          </p:cNvPr>
          <p:cNvSpPr/>
          <p:nvPr/>
        </p:nvSpPr>
        <p:spPr>
          <a:xfrm>
            <a:off x="3892071" y="350597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37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04342DE0-6EBD-231C-A87D-EE5023F30351}"/>
              </a:ext>
            </a:extLst>
          </p:cNvPr>
          <p:cNvSpPr/>
          <p:nvPr/>
        </p:nvSpPr>
        <p:spPr>
          <a:xfrm>
            <a:off x="3391239" y="3460612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38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1207C00B-97F4-B08C-0FB3-E93DE176745F}"/>
              </a:ext>
            </a:extLst>
          </p:cNvPr>
          <p:cNvSpPr/>
          <p:nvPr/>
        </p:nvSpPr>
        <p:spPr>
          <a:xfrm>
            <a:off x="3575354" y="3237289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39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29D89FB7-D02A-F647-6BA6-322FA6F9F310}"/>
              </a:ext>
            </a:extLst>
          </p:cNvPr>
          <p:cNvSpPr/>
          <p:nvPr/>
        </p:nvSpPr>
        <p:spPr>
          <a:xfrm>
            <a:off x="3729983" y="3001888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40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7E9B84DE-32A3-BE76-BDA7-CBED2F8505D8}"/>
              </a:ext>
            </a:extLst>
          </p:cNvPr>
          <p:cNvSpPr/>
          <p:nvPr/>
        </p:nvSpPr>
        <p:spPr>
          <a:xfrm>
            <a:off x="4228581" y="3055455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41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1428974-FC96-21BA-E1C6-ED7883E22876}"/>
              </a:ext>
            </a:extLst>
          </p:cNvPr>
          <p:cNvSpPr/>
          <p:nvPr/>
        </p:nvSpPr>
        <p:spPr>
          <a:xfrm>
            <a:off x="4695075" y="3022784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42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58C7FEC0-4451-1A95-D422-0D27F10969D8}"/>
              </a:ext>
            </a:extLst>
          </p:cNvPr>
          <p:cNvSpPr/>
          <p:nvPr/>
        </p:nvSpPr>
        <p:spPr>
          <a:xfrm>
            <a:off x="5104139" y="3147071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43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704E284-C2A5-6186-37F6-CB9500A6E86E}"/>
              </a:ext>
            </a:extLst>
          </p:cNvPr>
          <p:cNvSpPr/>
          <p:nvPr/>
        </p:nvSpPr>
        <p:spPr>
          <a:xfrm>
            <a:off x="5570348" y="3156107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44</a:t>
            </a:r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E8963828-BFA1-366E-6E9B-C28CB32A1457}"/>
              </a:ext>
            </a:extLst>
          </p:cNvPr>
          <p:cNvSpPr/>
          <p:nvPr/>
        </p:nvSpPr>
        <p:spPr>
          <a:xfrm>
            <a:off x="6017342" y="3117270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45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366F577-E722-E95C-197C-4FDC6E6414A6}"/>
              </a:ext>
            </a:extLst>
          </p:cNvPr>
          <p:cNvSpPr/>
          <p:nvPr/>
        </p:nvSpPr>
        <p:spPr>
          <a:xfrm>
            <a:off x="6305213" y="2973810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46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7A13392-2E85-0CB7-C68B-B189FBA3CA54}"/>
              </a:ext>
            </a:extLst>
          </p:cNvPr>
          <p:cNvSpPr/>
          <p:nvPr/>
        </p:nvSpPr>
        <p:spPr>
          <a:xfrm>
            <a:off x="6637428" y="2810185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47</a:t>
            </a: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0C46686-6F4E-40E0-A938-57EE428AF062}"/>
              </a:ext>
            </a:extLst>
          </p:cNvPr>
          <p:cNvSpPr/>
          <p:nvPr/>
        </p:nvSpPr>
        <p:spPr>
          <a:xfrm>
            <a:off x="6780482" y="2581245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48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890B2210-951C-5801-EA2E-D612B55D5DFA}"/>
              </a:ext>
            </a:extLst>
          </p:cNvPr>
          <p:cNvSpPr/>
          <p:nvPr/>
        </p:nvSpPr>
        <p:spPr>
          <a:xfrm>
            <a:off x="6736138" y="2337274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49</a:t>
            </a: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51CDF5EA-1B59-6CC3-DFC8-0333D31AD53E}"/>
              </a:ext>
            </a:extLst>
          </p:cNvPr>
          <p:cNvSpPr/>
          <p:nvPr/>
        </p:nvSpPr>
        <p:spPr>
          <a:xfrm>
            <a:off x="6280200" y="2377901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50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04CDC3B1-4D53-32C7-7DAB-D404715D5B33}"/>
              </a:ext>
            </a:extLst>
          </p:cNvPr>
          <p:cNvSpPr/>
          <p:nvPr/>
        </p:nvSpPr>
        <p:spPr>
          <a:xfrm>
            <a:off x="6369158" y="216744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51</a:t>
            </a:r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7F24A945-AA10-AC34-8B26-42B1063BE787}"/>
              </a:ext>
            </a:extLst>
          </p:cNvPr>
          <p:cNvSpPr/>
          <p:nvPr/>
        </p:nvSpPr>
        <p:spPr>
          <a:xfrm>
            <a:off x="6112333" y="1972709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52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9AC148B3-0628-DD7A-8E77-B19B193B04D0}"/>
              </a:ext>
            </a:extLst>
          </p:cNvPr>
          <p:cNvSpPr/>
          <p:nvPr/>
        </p:nvSpPr>
        <p:spPr>
          <a:xfrm>
            <a:off x="5752835" y="2103674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53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E1AD3EF1-CFF7-9B71-B8C5-7737A4B783E6}"/>
              </a:ext>
            </a:extLst>
          </p:cNvPr>
          <p:cNvSpPr/>
          <p:nvPr/>
        </p:nvSpPr>
        <p:spPr>
          <a:xfrm>
            <a:off x="5717122" y="2326998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54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07BC6BC8-FB80-6B91-4303-C7530EB1172D}"/>
              </a:ext>
            </a:extLst>
          </p:cNvPr>
          <p:cNvSpPr/>
          <p:nvPr/>
        </p:nvSpPr>
        <p:spPr>
          <a:xfrm>
            <a:off x="5656801" y="252737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55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E58594E9-70B3-8DCA-0672-737701D9DE9F}"/>
              </a:ext>
            </a:extLst>
          </p:cNvPr>
          <p:cNvSpPr/>
          <p:nvPr/>
        </p:nvSpPr>
        <p:spPr>
          <a:xfrm>
            <a:off x="5601867" y="272867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56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46A288F1-11F7-DA08-A03E-3A7040C3E68C}"/>
              </a:ext>
            </a:extLst>
          </p:cNvPr>
          <p:cNvSpPr/>
          <p:nvPr/>
        </p:nvSpPr>
        <p:spPr>
          <a:xfrm>
            <a:off x="5133342" y="2783785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57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54E5E1C3-5088-FF2B-FE25-6D61799A3E77}"/>
              </a:ext>
            </a:extLst>
          </p:cNvPr>
          <p:cNvSpPr/>
          <p:nvPr/>
        </p:nvSpPr>
        <p:spPr>
          <a:xfrm>
            <a:off x="5112357" y="2548096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58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CF4BCC2D-0F7F-3380-97CC-29088BF7911A}"/>
              </a:ext>
            </a:extLst>
          </p:cNvPr>
          <p:cNvSpPr/>
          <p:nvPr/>
        </p:nvSpPr>
        <p:spPr>
          <a:xfrm>
            <a:off x="5142774" y="2325389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59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8E873198-899B-2DCE-40C8-057D0821D439}"/>
              </a:ext>
            </a:extLst>
          </p:cNvPr>
          <p:cNvSpPr/>
          <p:nvPr/>
        </p:nvSpPr>
        <p:spPr>
          <a:xfrm>
            <a:off x="4793652" y="2174604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60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05369699-F1EE-99F5-D855-D577E0FFC360}"/>
              </a:ext>
            </a:extLst>
          </p:cNvPr>
          <p:cNvSpPr/>
          <p:nvPr/>
        </p:nvSpPr>
        <p:spPr>
          <a:xfrm>
            <a:off x="4717345" y="2397311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61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77D6C9E3-887C-6A5C-F18A-02375A159C0F}"/>
              </a:ext>
            </a:extLst>
          </p:cNvPr>
          <p:cNvSpPr/>
          <p:nvPr/>
        </p:nvSpPr>
        <p:spPr>
          <a:xfrm>
            <a:off x="4420834" y="2507289"/>
            <a:ext cx="430925" cy="524179"/>
          </a:xfrm>
          <a:prstGeom prst="ellipse">
            <a:avLst/>
          </a:prstGeom>
          <a:solidFill>
            <a:schemeClr val="tx1"/>
          </a:solidFill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62</a:t>
            </a:r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24E0E4E9-C14B-01CC-F025-29A4A3DF5A91}"/>
              </a:ext>
            </a:extLst>
          </p:cNvPr>
          <p:cNvSpPr/>
          <p:nvPr/>
        </p:nvSpPr>
        <p:spPr>
          <a:xfrm>
            <a:off x="7087471" y="3301373"/>
            <a:ext cx="430925" cy="524179"/>
          </a:xfrm>
          <a:prstGeom prst="ellipse">
            <a:avLst/>
          </a:prstGeom>
          <a:scene3d>
            <a:camera prst="isometricOffAxis1Top"/>
            <a:lightRig rig="threePt" dir="t"/>
          </a:scene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5028777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374</Words>
  <Application>Microsoft Macintosh PowerPoint</Application>
  <PresentationFormat>Breedbeeld</PresentationFormat>
  <Paragraphs>83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 Benckhuijsen</dc:creator>
  <cp:lastModifiedBy>Jeroen Benckhuijsen</cp:lastModifiedBy>
  <cp:revision>5</cp:revision>
  <dcterms:created xsi:type="dcterms:W3CDTF">2024-02-17T15:23:14Z</dcterms:created>
  <dcterms:modified xsi:type="dcterms:W3CDTF">2024-02-20T20:04:57Z</dcterms:modified>
</cp:coreProperties>
</file>