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12"/>
  </p:notesMasterIdLst>
  <p:sldIdLst>
    <p:sldId id="261" r:id="rId4"/>
    <p:sldId id="256" r:id="rId5"/>
    <p:sldId id="258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ROT Thomas" initials="HT" lastIdx="1" clrIdx="0">
    <p:extLst>
      <p:ext uri="{19B8F6BF-5375-455C-9EA6-DF929625EA0E}">
        <p15:presenceInfo xmlns:p15="http://schemas.microsoft.com/office/powerpoint/2012/main" userId="HIDROT Th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CC38C-6BFD-4E8C-959C-AFAFCA9D98F8}" v="6" dt="2019-04-26T20:43:54.490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ël Crest" userId="d665b9c69a95c40b" providerId="LiveId" clId="{F1288297-0004-4CF9-BF3D-76C6746B850D}"/>
    <pc:docChg chg="undo custSel delSld modSld">
      <pc:chgData name="Joël Crest" userId="d665b9c69a95c40b" providerId="LiveId" clId="{F1288297-0004-4CF9-BF3D-76C6746B850D}" dt="2019-04-25T17:33:38.301" v="384"/>
      <pc:docMkLst>
        <pc:docMk/>
      </pc:docMkLst>
      <pc:sldChg chg="modTransition">
        <pc:chgData name="Joël Crest" userId="d665b9c69a95c40b" providerId="LiveId" clId="{F1288297-0004-4CF9-BF3D-76C6746B850D}" dt="2019-04-25T17:33:38.301" v="384"/>
        <pc:sldMkLst>
          <pc:docMk/>
          <pc:sldMk cId="1062934921" sldId="256"/>
        </pc:sldMkLst>
      </pc:sldChg>
      <pc:sldChg chg="modSp modTransition">
        <pc:chgData name="Joël Crest" userId="d665b9c69a95c40b" providerId="LiveId" clId="{F1288297-0004-4CF9-BF3D-76C6746B850D}" dt="2019-04-25T17:33:38.301" v="384"/>
        <pc:sldMkLst>
          <pc:docMk/>
          <pc:sldMk cId="3352746292" sldId="258"/>
        </pc:sldMkLst>
        <pc:spChg chg="mod">
          <ac:chgData name="Joël Crest" userId="d665b9c69a95c40b" providerId="LiveId" clId="{F1288297-0004-4CF9-BF3D-76C6746B850D}" dt="2019-04-25T17:06:33.935" v="163" actId="20577"/>
          <ac:spMkLst>
            <pc:docMk/>
            <pc:sldMk cId="3352746292" sldId="258"/>
            <ac:spMk id="2" creationId="{00000000-0000-0000-0000-000000000000}"/>
          </ac:spMkLst>
        </pc:spChg>
      </pc:sldChg>
      <pc:sldChg chg="del">
        <pc:chgData name="Joël Crest" userId="d665b9c69a95c40b" providerId="LiveId" clId="{F1288297-0004-4CF9-BF3D-76C6746B850D}" dt="2019-04-25T17:06:49.447" v="164" actId="2696"/>
        <pc:sldMkLst>
          <pc:docMk/>
          <pc:sldMk cId="1014748323" sldId="259"/>
        </pc:sldMkLst>
      </pc:sldChg>
      <pc:sldChg chg="del">
        <pc:chgData name="Joël Crest" userId="d665b9c69a95c40b" providerId="LiveId" clId="{F1288297-0004-4CF9-BF3D-76C6746B850D}" dt="2019-04-25T17:06:49.478" v="165" actId="2696"/>
        <pc:sldMkLst>
          <pc:docMk/>
          <pc:sldMk cId="546976187" sldId="260"/>
        </pc:sldMkLst>
      </pc:sldChg>
      <pc:sldChg chg="addSp delSp modSp modTransition setBg modAnim">
        <pc:chgData name="Joël Crest" userId="d665b9c69a95c40b" providerId="LiveId" clId="{F1288297-0004-4CF9-BF3D-76C6746B850D}" dt="2019-04-25T17:33:38.301" v="384"/>
        <pc:sldMkLst>
          <pc:docMk/>
          <pc:sldMk cId="142469268" sldId="261"/>
        </pc:sldMkLst>
        <pc:spChg chg="mod">
          <ac:chgData name="Joël Crest" userId="d665b9c69a95c40b" providerId="LiveId" clId="{F1288297-0004-4CF9-BF3D-76C6746B850D}" dt="2019-04-25T17:32:00.671" v="376" actId="207"/>
          <ac:spMkLst>
            <pc:docMk/>
            <pc:sldMk cId="142469268" sldId="261"/>
            <ac:spMk id="5" creationId="{00000000-0000-0000-0000-000000000000}"/>
          </ac:spMkLst>
        </pc:spChg>
        <pc:spChg chg="mod">
          <ac:chgData name="Joël Crest" userId="d665b9c69a95c40b" providerId="LiveId" clId="{F1288297-0004-4CF9-BF3D-76C6746B850D}" dt="2019-04-25T17:32:06.454" v="377" actId="207"/>
          <ac:spMkLst>
            <pc:docMk/>
            <pc:sldMk cId="142469268" sldId="261"/>
            <ac:spMk id="6" creationId="{00000000-0000-0000-0000-000000000000}"/>
          </ac:spMkLst>
        </pc:spChg>
        <pc:spChg chg="mod">
          <ac:chgData name="Joël Crest" userId="d665b9c69a95c40b" providerId="LiveId" clId="{F1288297-0004-4CF9-BF3D-76C6746B850D}" dt="2019-04-25T17:25:42.236" v="243" actId="14100"/>
          <ac:spMkLst>
            <pc:docMk/>
            <pc:sldMk cId="142469268" sldId="261"/>
            <ac:spMk id="12" creationId="{534AC309-0C6B-40BE-A609-16168AC5D4D0}"/>
          </ac:spMkLst>
        </pc:spChg>
        <pc:grpChg chg="add del mod">
          <ac:chgData name="Joël Crest" userId="d665b9c69a95c40b" providerId="LiveId" clId="{F1288297-0004-4CF9-BF3D-76C6746B850D}" dt="2019-04-25T17:26:22.151" v="244" actId="478"/>
          <ac:grpSpMkLst>
            <pc:docMk/>
            <pc:sldMk cId="142469268" sldId="261"/>
            <ac:grpSpMk id="7" creationId="{F200C4E3-FCAE-4EB8-A35E-265DCE0C1491}"/>
          </ac:grpSpMkLst>
        </pc:grpChg>
        <pc:grpChg chg="add mod">
          <ac:chgData name="Joël Crest" userId="d665b9c69a95c40b" providerId="LiveId" clId="{F1288297-0004-4CF9-BF3D-76C6746B850D}" dt="2019-04-25T17:26:56.214" v="254" actId="1076"/>
          <ac:grpSpMkLst>
            <pc:docMk/>
            <pc:sldMk cId="142469268" sldId="261"/>
            <ac:grpSpMk id="14" creationId="{5CE7110F-A755-4F60-B49A-F691485B3E3A}"/>
          </ac:grpSpMkLst>
        </pc:grpChg>
        <pc:picChg chg="add mod">
          <ac:chgData name="Joël Crest" userId="d665b9c69a95c40b" providerId="LiveId" clId="{F1288297-0004-4CF9-BF3D-76C6746B850D}" dt="2019-04-25T17:26:56.214" v="254" actId="1076"/>
          <ac:picMkLst>
            <pc:docMk/>
            <pc:sldMk cId="142469268" sldId="261"/>
            <ac:picMk id="13" creationId="{401CA519-8926-450F-820A-764031DB624E}"/>
          </ac:picMkLst>
        </pc:picChg>
        <pc:picChg chg="add mod">
          <ac:chgData name="Joël Crest" userId="d665b9c69a95c40b" providerId="LiveId" clId="{F1288297-0004-4CF9-BF3D-76C6746B850D}" dt="2019-04-25T17:27:41.874" v="263" actId="14100"/>
          <ac:picMkLst>
            <pc:docMk/>
            <pc:sldMk cId="142469268" sldId="261"/>
            <ac:picMk id="17" creationId="{D3083BE0-C4F4-49C0-9014-762BE3299C24}"/>
          </ac:picMkLst>
        </pc:picChg>
        <pc:picChg chg="add mod">
          <ac:chgData name="Joël Crest" userId="d665b9c69a95c40b" providerId="LiveId" clId="{F1288297-0004-4CF9-BF3D-76C6746B850D}" dt="2019-04-25T17:27:31.576" v="262" actId="14100"/>
          <ac:picMkLst>
            <pc:docMk/>
            <pc:sldMk cId="142469268" sldId="261"/>
            <ac:picMk id="18" creationId="{9B42BF7E-AB69-4EF9-9675-9122E4E2B9C9}"/>
          </ac:picMkLst>
        </pc:picChg>
        <pc:picChg chg="add del mod">
          <ac:chgData name="Joël Crest" userId="d665b9c69a95c40b" providerId="LiveId" clId="{F1288297-0004-4CF9-BF3D-76C6746B850D}" dt="2019-04-25T17:32:30.724" v="380" actId="478"/>
          <ac:picMkLst>
            <pc:docMk/>
            <pc:sldMk cId="142469268" sldId="261"/>
            <ac:picMk id="19" creationId="{6EAEE6C6-17B6-4AF3-85B6-08786B722FCC}"/>
          </ac:picMkLst>
        </pc:picChg>
        <pc:picChg chg="add mod">
          <ac:chgData name="Joël Crest" userId="d665b9c69a95c40b" providerId="LiveId" clId="{F1288297-0004-4CF9-BF3D-76C6746B850D}" dt="2019-04-25T17:32:38.113" v="383" actId="1076"/>
          <ac:picMkLst>
            <pc:docMk/>
            <pc:sldMk cId="142469268" sldId="261"/>
            <ac:picMk id="1026" creationId="{C64B4A62-4CC3-43E5-9066-32A668519920}"/>
          </ac:picMkLst>
        </pc:picChg>
      </pc:sldChg>
      <pc:sldChg chg="modSp modTransition">
        <pc:chgData name="Joël Crest" userId="d665b9c69a95c40b" providerId="LiveId" clId="{F1288297-0004-4CF9-BF3D-76C6746B850D}" dt="2019-04-25T17:33:38.301" v="384"/>
        <pc:sldMkLst>
          <pc:docMk/>
          <pc:sldMk cId="2626135586" sldId="263"/>
        </pc:sldMkLst>
        <pc:spChg chg="mod">
          <ac:chgData name="Joël Crest" userId="d665b9c69a95c40b" providerId="LiveId" clId="{F1288297-0004-4CF9-BF3D-76C6746B850D}" dt="2019-04-25T17:06:04.093" v="144" actId="20577"/>
          <ac:spMkLst>
            <pc:docMk/>
            <pc:sldMk cId="2626135586" sldId="263"/>
            <ac:spMk id="4" creationId="{00000000-0000-0000-0000-000000000000}"/>
          </ac:spMkLst>
        </pc:spChg>
      </pc:sldChg>
      <pc:sldChg chg="addSp delSp modSp modTransition">
        <pc:chgData name="Joël Crest" userId="d665b9c69a95c40b" providerId="LiveId" clId="{F1288297-0004-4CF9-BF3D-76C6746B850D}" dt="2019-04-25T17:33:38.301" v="384"/>
        <pc:sldMkLst>
          <pc:docMk/>
          <pc:sldMk cId="3706364908" sldId="264"/>
        </pc:sldMkLst>
        <pc:spChg chg="mod">
          <ac:chgData name="Joël Crest" userId="d665b9c69a95c40b" providerId="LiveId" clId="{F1288297-0004-4CF9-BF3D-76C6746B850D}" dt="2019-04-25T17:05:32.296" v="81" actId="20577"/>
          <ac:spMkLst>
            <pc:docMk/>
            <pc:sldMk cId="3706364908" sldId="264"/>
            <ac:spMk id="4" creationId="{00000000-0000-0000-0000-000000000000}"/>
          </ac:spMkLst>
        </pc:spChg>
        <pc:spChg chg="del topLvl">
          <ac:chgData name="Joël Crest" userId="d665b9c69a95c40b" providerId="LiveId" clId="{F1288297-0004-4CF9-BF3D-76C6746B850D}" dt="2019-04-25T17:08:46.909" v="178" actId="478"/>
          <ac:spMkLst>
            <pc:docMk/>
            <pc:sldMk cId="3706364908" sldId="264"/>
            <ac:spMk id="11" creationId="{7F4EFF47-5295-472F-A90E-D194E3D6CB47}"/>
          </ac:spMkLst>
        </pc:spChg>
        <pc:spChg chg="del">
          <ac:chgData name="Joël Crest" userId="d665b9c69a95c40b" providerId="LiveId" clId="{F1288297-0004-4CF9-BF3D-76C6746B850D}" dt="2019-04-25T17:11:50.979" v="199" actId="478"/>
          <ac:spMkLst>
            <pc:docMk/>
            <pc:sldMk cId="3706364908" sldId="264"/>
            <ac:spMk id="12" creationId="{00000000-0000-0000-0000-000000000000}"/>
          </ac:spMkLst>
        </pc:spChg>
        <pc:grpChg chg="add mod">
          <ac:chgData name="Joël Crest" userId="d665b9c69a95c40b" providerId="LiveId" clId="{F1288297-0004-4CF9-BF3D-76C6746B850D}" dt="2019-04-25T17:12:57.232" v="212" actId="1076"/>
          <ac:grpSpMkLst>
            <pc:docMk/>
            <pc:sldMk cId="3706364908" sldId="264"/>
            <ac:grpSpMk id="7" creationId="{2C3EBF47-F251-495D-9244-35C0454637EA}"/>
          </ac:grpSpMkLst>
        </pc:grpChg>
        <pc:grpChg chg="add del">
          <ac:chgData name="Joël Crest" userId="d665b9c69a95c40b" providerId="LiveId" clId="{F1288297-0004-4CF9-BF3D-76C6746B850D}" dt="2019-04-25T17:08:46.909" v="178" actId="478"/>
          <ac:grpSpMkLst>
            <pc:docMk/>
            <pc:sldMk cId="3706364908" sldId="264"/>
            <ac:grpSpMk id="10" creationId="{7234D11C-A9BF-4437-A06A-17EF366F24C9}"/>
          </ac:grpSpMkLst>
        </pc:grpChg>
        <pc:picChg chg="add mod">
          <ac:chgData name="Joël Crest" userId="d665b9c69a95c40b" providerId="LiveId" clId="{F1288297-0004-4CF9-BF3D-76C6746B850D}" dt="2019-04-25T17:12:57.232" v="212" actId="1076"/>
          <ac:picMkLst>
            <pc:docMk/>
            <pc:sldMk cId="3706364908" sldId="264"/>
            <ac:picMk id="3" creationId="{2BDFD680-CD68-4BC8-BD03-5FA5AB3B669C}"/>
          </ac:picMkLst>
        </pc:picChg>
        <pc:picChg chg="add mod">
          <ac:chgData name="Joël Crest" userId="d665b9c69a95c40b" providerId="LiveId" clId="{F1288297-0004-4CF9-BF3D-76C6746B850D}" dt="2019-04-25T17:12:57.232" v="212" actId="1076"/>
          <ac:picMkLst>
            <pc:docMk/>
            <pc:sldMk cId="3706364908" sldId="264"/>
            <ac:picMk id="6" creationId="{B7F13CB4-11ED-4685-954C-01DBA596726E}"/>
          </ac:picMkLst>
        </pc:picChg>
        <pc:picChg chg="mod topLvl">
          <ac:chgData name="Joël Crest" userId="d665b9c69a95c40b" providerId="LiveId" clId="{F1288297-0004-4CF9-BF3D-76C6746B850D}" dt="2019-04-25T17:12:57.232" v="212" actId="1076"/>
          <ac:picMkLst>
            <pc:docMk/>
            <pc:sldMk cId="3706364908" sldId="264"/>
            <ac:picMk id="13" creationId="{A3204979-23BF-429C-A515-F7F869EBB8D9}"/>
          </ac:picMkLst>
        </pc:picChg>
        <pc:picChg chg="add mod">
          <ac:chgData name="Joël Crest" userId="d665b9c69a95c40b" providerId="LiveId" clId="{F1288297-0004-4CF9-BF3D-76C6746B850D}" dt="2019-04-25T17:12:57.232" v="212" actId="1076"/>
          <ac:picMkLst>
            <pc:docMk/>
            <pc:sldMk cId="3706364908" sldId="264"/>
            <ac:picMk id="14" creationId="{156976CA-3325-42C2-BD5F-A61DAC607A21}"/>
          </ac:picMkLst>
        </pc:picChg>
      </pc:sldChg>
      <pc:sldChg chg="del">
        <pc:chgData name="Joël Crest" userId="d665b9c69a95c40b" providerId="LiveId" clId="{F1288297-0004-4CF9-BF3D-76C6746B850D}" dt="2019-04-25T17:06:49.494" v="166" actId="2696"/>
        <pc:sldMkLst>
          <pc:docMk/>
          <pc:sldMk cId="1800134242" sldId="265"/>
        </pc:sldMkLst>
      </pc:sldChg>
      <pc:sldChg chg="del">
        <pc:chgData name="Joël Crest" userId="d665b9c69a95c40b" providerId="LiveId" clId="{F1288297-0004-4CF9-BF3D-76C6746B850D}" dt="2019-04-25T17:06:59.781" v="167" actId="2696"/>
        <pc:sldMkLst>
          <pc:docMk/>
          <pc:sldMk cId="1614534640" sldId="266"/>
        </pc:sldMkLst>
      </pc:sldChg>
    </pc:docChg>
  </pc:docChgLst>
  <pc:docChgLst>
    <pc:chgData name="Jean-François Bérenguer" userId="65885c4c-ac6d-4485-9106-3f576278b572" providerId="ADAL" clId="{A17CC38C-6BFD-4E8C-959C-AFAFCA9D98F8}"/>
    <pc:docChg chg="custSel modSld">
      <pc:chgData name="Jean-François Bérenguer" userId="65885c4c-ac6d-4485-9106-3f576278b572" providerId="ADAL" clId="{A17CC38C-6BFD-4E8C-959C-AFAFCA9D98F8}" dt="2019-04-26T20:43:54.490" v="35"/>
      <pc:docMkLst>
        <pc:docMk/>
      </pc:docMkLst>
      <pc:sldChg chg="modSp">
        <pc:chgData name="Jean-François Bérenguer" userId="65885c4c-ac6d-4485-9106-3f576278b572" providerId="ADAL" clId="{A17CC38C-6BFD-4E8C-959C-AFAFCA9D98F8}" dt="2019-04-26T20:40:45.360" v="20" actId="790"/>
        <pc:sldMkLst>
          <pc:docMk/>
          <pc:sldMk cId="3352746292" sldId="258"/>
        </pc:sldMkLst>
        <pc:spChg chg="mod">
          <ac:chgData name="Jean-François Bérenguer" userId="65885c4c-ac6d-4485-9106-3f576278b572" providerId="ADAL" clId="{A17CC38C-6BFD-4E8C-959C-AFAFCA9D98F8}" dt="2019-04-26T20:40:45.360" v="20" actId="790"/>
          <ac:spMkLst>
            <pc:docMk/>
            <pc:sldMk cId="3352746292" sldId="258"/>
            <ac:spMk id="3" creationId="{00000000-0000-0000-0000-000000000000}"/>
          </ac:spMkLst>
        </pc:spChg>
      </pc:sldChg>
      <pc:sldChg chg="modSp">
        <pc:chgData name="Jean-François Bérenguer" userId="65885c4c-ac6d-4485-9106-3f576278b572" providerId="ADAL" clId="{A17CC38C-6BFD-4E8C-959C-AFAFCA9D98F8}" dt="2019-04-26T20:40:05.171" v="13" actId="790"/>
        <pc:sldMkLst>
          <pc:docMk/>
          <pc:sldMk cId="3824673398" sldId="262"/>
        </pc:sldMkLst>
        <pc:spChg chg="mod">
          <ac:chgData name="Jean-François Bérenguer" userId="65885c4c-ac6d-4485-9106-3f576278b572" providerId="ADAL" clId="{A17CC38C-6BFD-4E8C-959C-AFAFCA9D98F8}" dt="2019-04-26T20:39:32.322" v="7" actId="790"/>
          <ac:spMkLst>
            <pc:docMk/>
            <pc:sldMk cId="3824673398" sldId="262"/>
            <ac:spMk id="3" creationId="{00000000-0000-0000-0000-000000000000}"/>
          </ac:spMkLst>
        </pc:spChg>
        <pc:spChg chg="mod">
          <ac:chgData name="Jean-François Bérenguer" userId="65885c4c-ac6d-4485-9106-3f576278b572" providerId="ADAL" clId="{A17CC38C-6BFD-4E8C-959C-AFAFCA9D98F8}" dt="2019-04-26T20:40:00.198" v="12" actId="790"/>
          <ac:spMkLst>
            <pc:docMk/>
            <pc:sldMk cId="3824673398" sldId="262"/>
            <ac:spMk id="5" creationId="{00000000-0000-0000-0000-000000000000}"/>
          </ac:spMkLst>
        </pc:spChg>
        <pc:spChg chg="mod">
          <ac:chgData name="Jean-François Bérenguer" userId="65885c4c-ac6d-4485-9106-3f576278b572" providerId="ADAL" clId="{A17CC38C-6BFD-4E8C-959C-AFAFCA9D98F8}" dt="2019-04-26T20:40:05.171" v="13" actId="790"/>
          <ac:spMkLst>
            <pc:docMk/>
            <pc:sldMk cId="3824673398" sldId="262"/>
            <ac:spMk id="6" creationId="{00000000-0000-0000-0000-000000000000}"/>
          </ac:spMkLst>
        </pc:spChg>
      </pc:sldChg>
      <pc:sldChg chg="addSp modSp delCm">
        <pc:chgData name="Jean-François Bérenguer" userId="65885c4c-ac6d-4485-9106-3f576278b572" providerId="ADAL" clId="{A17CC38C-6BFD-4E8C-959C-AFAFCA9D98F8}" dt="2019-04-26T20:43:54.490" v="35"/>
        <pc:sldMkLst>
          <pc:docMk/>
          <pc:sldMk cId="598161956" sldId="267"/>
        </pc:sldMkLst>
        <pc:spChg chg="add mod">
          <ac:chgData name="Jean-François Bérenguer" userId="65885c4c-ac6d-4485-9106-3f576278b572" providerId="ADAL" clId="{A17CC38C-6BFD-4E8C-959C-AFAFCA9D98F8}" dt="2019-04-26T20:43:54.490" v="35"/>
          <ac:spMkLst>
            <pc:docMk/>
            <pc:sldMk cId="598161956" sldId="267"/>
            <ac:spMk id="3" creationId="{79A94C2E-27C8-4E0D-B2C1-0BDBBDDFBE30}"/>
          </ac:spMkLst>
        </pc:spChg>
        <pc:spChg chg="mod">
          <ac:chgData name="Jean-François Bérenguer" userId="65885c4c-ac6d-4485-9106-3f576278b572" providerId="ADAL" clId="{A17CC38C-6BFD-4E8C-959C-AFAFCA9D98F8}" dt="2019-04-26T20:42:49.382" v="21" actId="1076"/>
          <ac:spMkLst>
            <pc:docMk/>
            <pc:sldMk cId="598161956" sldId="267"/>
            <ac:spMk id="5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5T22:30:50.57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5T22:30:50.57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7C585-6A7A-43A9-A402-2CAC16CAB7DF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10ED-95A3-4E83-8D89-B921F62C4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3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8F3E-CF8C-4A21-80EA-708F1460CA9D}" type="datetime1">
              <a:rPr lang="fr-FR" smtClean="0"/>
              <a:t>26/04/2019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Azure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627-44DF-492B-A591-E7AC7FA07C7A}" type="datetime1">
              <a:rPr lang="fr-FR" smtClean="0"/>
              <a:t>26/04/2019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Azure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EDC7-D076-4936-B25A-E3D868877443}" type="datetime1">
              <a:rPr lang="fr-FR" smtClean="0"/>
              <a:t>26/04/2019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Azure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4325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4311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981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A24B5-218B-48E4-BF61-98F4F58A2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3700B6-0F39-40C8-819D-850CC2DC9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7B15D0-8B97-452A-94A2-FE8EDFE7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0E0-03E5-4850-B953-ACA150C6CE0E}" type="datetime1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90C934-3743-4CA8-AD0C-F2716396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Global Azure Bootcamp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23EECF-9AD7-4027-8F66-A5769439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58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F8C3B-F4D6-4C6B-A35E-AED6EFD5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197E9-6060-4990-A41B-2440F3D84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CE1278-A1E5-4D77-9F57-BDC74969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86CA-D9D9-4002-BA8C-F1B270AC7BA1}" type="datetime1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ED376E-894F-4DD8-A21F-25F7F60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Global Azure Bootcamp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1DB741-32E4-4F2A-994C-90759D34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5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05683-B735-4F9D-AC22-F70A5DAE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566B4B-AB3A-48DE-8447-248285B2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F69BA3-16CB-45B0-8DB9-4E11C4CA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926E-F358-4425-869C-B14A339A4790}" type="datetime1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13509-AC3F-463A-AB77-FA4A8B94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Global Azure Bootcamp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C6AFF2-11D7-4648-9121-4F7F070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049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F6544-36D6-4750-80B5-B7E186D9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275F3B-20A5-428F-AF75-914C1884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1DEE2-80FF-4A13-8B29-7B4AA6AEF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5D461E-46CB-4278-B54F-E400EB73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7864-61E6-405F-8BFD-886420193A37}" type="datetime1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8918B1-FD51-40B6-A82A-0D0F2F0D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Global Azure Bootcamp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D386CC-22C5-418A-BB8B-AF4460A9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861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2F2D8-8D70-4EB2-AAEC-3E38BE7E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273052-6AF3-4E15-AC5C-C25E7CDA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BCEAA7-A320-45CC-B50C-C4A723C14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E813F0-8C58-4349-B718-7554452F3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43FCEB-ED1A-4E3A-8087-FAC94C0E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236C77-32EA-47DA-85DA-9CE464CD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AF83-03ED-4919-96B3-EB44CEE5F3D9}" type="datetime1">
              <a:rPr lang="fr-FR" smtClean="0"/>
              <a:t>26/04/2019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312F53-197E-4066-B495-5FE9FE8B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Global Azure Bootcamp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69EF67-4197-46AA-BAA0-BFC6692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86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836-0B81-4E17-8B56-37B40BCF2703}" type="datetime1">
              <a:rPr lang="fr-FR" smtClean="0"/>
              <a:t>26/04/2019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Azure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F58A0-1C10-4D89-8F3F-726C194B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081A80-4F98-48D6-A69D-B34DB49C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3642-F532-42EF-9E44-50860B14C7D4}" type="datetime1">
              <a:rPr lang="fr-FR" smtClean="0"/>
              <a:t>26/04/2019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51B63-AF93-4C12-A1CB-E43BC557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Global Azure Bootcamp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673CF4-2218-42BF-94B9-4C055F2D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714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F1EAB5-7C11-4819-82CC-90F0AE05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1FB6-A831-4CC4-A765-97E89D0E327A}" type="datetime1">
              <a:rPr lang="fr-FR" smtClean="0"/>
              <a:t>26/04/2019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C78735-6FAC-49A1-B2C5-E5EBCAF5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Global Azure Bootcamp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7311AE-95E8-48A7-9C10-C69470AF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45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321E7-B765-4B01-909E-42E489C7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24FE5-A476-4A56-9420-77CC7B37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36FE40-7261-4C51-931E-8BDD7C907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82A751-913E-4796-99D4-59729903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D3A4-28DD-40A6-922D-BEF2A6618BCA}" type="datetime1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1DAC66-3523-4855-8414-8F146F78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Global Azure Bootcamp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1FFA48-E952-406D-A7AC-31623AB9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831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A43C7-8566-46AC-BCF5-974709DB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3C1168-8F09-4900-AB72-C207DB712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D36103-B76E-47BD-B2AF-7A38E6F7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B211B1-3998-4982-B17E-ED5A055A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4639-C9EB-46C0-8D31-22E6168165CF}" type="datetime1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3F1F80-A0D8-4A65-86B0-980CF498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Global Azure Bootcamp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AA95B8-F52F-45BA-A73F-F4B932B4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31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13BF3-5F2A-4511-8CC2-ACAB2F60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C5A7F0-71FD-4B94-9FB5-9BD6D2EC6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9A3DDF-8FE3-4E68-9DE5-8097D97B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D71-0CE1-43E0-B715-4A48FA4BF313}" type="datetime1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3AA422-B1E5-4D55-9575-85FC871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Global Azure Bootcamp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89F89-D4B9-4C30-AAE2-2EDA8FB7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097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4451DE-547F-4161-9E83-D9A59C043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D93636-4E82-464B-AB3F-D2938E8CD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025AC-CD98-47AE-8F46-2F8E1FE6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470B-2575-4995-A219-76533E47776D}" type="datetime1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38FA5D-1D49-4C21-8740-C82117D0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Global Azure Bootcamp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32678-B780-457C-826F-DEF600A6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03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A3A3-704A-4F94-930C-5ECBFE5C9ADC}" type="datetime1">
              <a:rPr lang="fr-FR" smtClean="0"/>
              <a:t>26/04/2019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Azure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E1FC-D1D9-4A97-B78B-0673A34034E0}" type="datetime1">
              <a:rPr lang="fr-FR" smtClean="0"/>
              <a:t>26/04/2019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Azure 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E497-39B4-4C54-B673-771D9DBC5343}" type="datetime1">
              <a:rPr lang="fr-FR" smtClean="0"/>
              <a:t>26/04/2019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Azure Bootcamp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91F6-4AD2-4D07-87BF-081BE410F46D}" type="datetime1">
              <a:rPr lang="fr-FR" smtClean="0"/>
              <a:t>26/04/2019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Azure Bootcamp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FE4D-C648-42CD-912B-AFA8A7146BBF}" type="datetime1">
              <a:rPr lang="fr-FR" smtClean="0"/>
              <a:t>26/04/2019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Azure Bootcamp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4FDD-F89F-423C-B97C-7274CB5A92D1}" type="datetime1">
              <a:rPr lang="fr-FR" smtClean="0"/>
              <a:t>26/04/2019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Azure 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10FF-F9A5-454F-8831-04F618E54E57}" type="datetime1">
              <a:rPr lang="fr-FR" smtClean="0"/>
              <a:t>26/04/2019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Azure 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8DD4-B2CF-4E37-92D7-B96706E7CFC1}" type="datetime1">
              <a:rPr lang="fr-FR" smtClean="0"/>
              <a:t>26/04/2019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Global Azure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F138-B6DE-49F8-9AAB-9C26D2D751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040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2971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/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2400"/>
        </a:spcAft>
        <a:buClrTx/>
        <a:buSzPct val="90000"/>
        <a:buFont typeface="Arial" pitchFamily="34" charset="0"/>
        <a:buNone/>
        <a:tabLst/>
        <a:defRPr sz="40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9F8FBD-62E7-4152-9ADB-AF73587A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3ADEE0-97FB-4421-B224-23CCCAD2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19DC0-8370-43FB-B9B0-04AEAE9E4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1EE4-6326-4D61-B5AE-6B7948177C40}" type="datetime1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C598D5-CA27-4974-9D98-BE817E2E8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Global Azure Bootcamp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06A0A3-A961-4EF1-9B1F-55B22E87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F3675-2CB4-4627-AA09-1412E8A17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5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zure/devops-project/azure-devops-project-aks?toc=%2Ffr-fr%2Fazure%2Fdevops-project%2Ftoc.json&amp;bc=%2Ffr-fr%2Fazure%2Fbread%2Ftoc.jso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fr-fr/azure/devops-project/azure-devops-project-aspnet-core?toc=%2Ffr-fr%2Fazure%2Fdevops-project%2Ftoc.json&amp;bc=%2Ffr-fr%2Fazure%2Fbread%2Ftoc.j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cs typeface="Segoe UI Light" panose="020B0502040204020203" pitchFamily="34" charset="0"/>
              </a:rPr>
              <a:t>Aix-en-Provence</a:t>
            </a:r>
          </a:p>
        </p:txBody>
      </p:sp>
      <p:pic>
        <p:nvPicPr>
          <p:cNvPr id="2" name="Picture 2" descr="https://global.azurebootcamp.net/wp-content/uploads/2018/09/logo-2019-500x4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81014"/>
            <a:ext cx="476250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francecentral1-mediap.svc.ms/transform/thumbnail?provider=spo&amp;inputFormat=png&amp;cs=fFNQTw&amp;docid=https%3A%2F%2Fgussfrance.sharepoint.com%3A443%2F_api%2Fv2.0%2Fdrives%2Fb!2aW2zlEcqE-8RMdFgYJboXB4vOL0hTxAodVgxZXeIlWwdNaIdLIrSrMh0N1-Wa0w%2Fitems%2F01MEGYZBGMQTP6WX2LEFFZXL5KMTSAMZFK%3Fversion%3DPublished&amp;access_token=eyJ0eXAiOiJKV1QiLCJhbGciOiJub25lIn0.eyJhdWQiOiIwMDAwMDAwMy0wMDAwLTBmZjEtY2UwMC0wMDAwMDAwMDAwMDAvZ3Vzc2ZyYW5jZS5zaGFyZXBvaW50LmNvbUAyZWYzYWMxMS0zZmEwLTQzNmQtYTcxMy0wMTUyZTBmMTE2NWQiLCJpc3MiOiIwMDAwMDAwMy0wMDAwLTBmZjEtY2UwMC0wMDAwMDAwMDAwMDAiLCJuYmYiOiIxNTUzNTQyNzIzIiwiZXhwIjoiMTU1MzU2NDMyMyIsImVuZHBvaW50dXJsIjoiTFFPWGk5MXkwaVdSN1hDRU1jM2g2MDVZNU9JL2ZQUlJnUkgwSzU4NEFRYz0iLCJlbmRwb2ludHVybExlbmd0aCI6IjExNyIsImlzbG9vcGJhY2siOiJUcnVlIiwiY2lkIjoiT1RnNE9HTmpPV1V0WkRCbU1pMHdNREF3TFRrNFpESXROek5tWW1FNFlqTXlNamsxIiwidmVyIjoiaGFzaGVkcHJvb2Z0b2tlbiIsInNpdGVpZCI6IlkyVmlObUUxWkRrdE1XTTFNUzAwWm1FNExXSmpORFF0WXpjME5UZ3hPREkxWW1FeCIsIm5hbWVpZCI6IjAjLmZ8bWVtYmVyc2hpcHxqb2VsLmNyZXN0X2dtYWlsLmNvbSNleHQjQGd1c3NmcmFuY2Uub25taWNyb3NvZnQuY29tIiwibmlpIjoibWljcm9zb2Z0LnNoYXJlcG9pbnQiLCJpc3VzZXIiOiJ0cnVlIiwiY2FjaGVrZXkiOiIwaC5mfG1lbWJlcnNoaXB8MTAwMzdmZmVhYjE3MDJiMUBsaXZlLmNvbSIsInR0IjoiMCIsInVzZVBlcnNpc3RlbnRDb29raWUiOiIyIn0.TG1IdVhRaXpMZFlnUGN2akhVTEFMenJuczZNdVF0ZzM5eG5rYWV3dVRXMD0&amp;encodeFailures=1&amp;width=500&amp;height=500&amp;srcWidth=500&amp;srcHeight=500">
            <a:extLst>
              <a:ext uri="{FF2B5EF4-FFF2-40B4-BE49-F238E27FC236}">
                <a16:creationId xmlns:a16="http://schemas.microsoft.com/office/drawing/2014/main" id="{401CA519-8926-450F-820A-764031DB6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016" y="331200"/>
            <a:ext cx="788496" cy="78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5CE7110F-A755-4F60-B49A-F691485B3E3A}"/>
              </a:ext>
            </a:extLst>
          </p:cNvPr>
          <p:cNvGrpSpPr/>
          <p:nvPr/>
        </p:nvGrpSpPr>
        <p:grpSpPr>
          <a:xfrm>
            <a:off x="8477250" y="329980"/>
            <a:ext cx="2540120" cy="789716"/>
            <a:chOff x="250722" y="1520928"/>
            <a:chExt cx="2255160" cy="701122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D407FA85-E040-42E6-9D15-948166426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17" y="1522313"/>
              <a:ext cx="1453765" cy="699737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E5D65197-0CC4-4D63-A525-1958C8507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22" y="1520928"/>
              <a:ext cx="694284" cy="694284"/>
            </a:xfrm>
            <a:prstGeom prst="rect">
              <a:avLst/>
            </a:prstGeom>
          </p:spPr>
        </p:pic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D3083BE0-C4F4-49C0-9014-762BE3299C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5" y="192700"/>
            <a:ext cx="2685321" cy="6323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B42BF7E-AB69-4EF9-9675-9122E4E2B9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5" y="735596"/>
            <a:ext cx="2770782" cy="818195"/>
          </a:xfrm>
          <a:prstGeom prst="rect">
            <a:avLst/>
          </a:prstGeom>
        </p:spPr>
      </p:pic>
      <p:pic>
        <p:nvPicPr>
          <p:cNvPr id="1026" name="Picture 2" descr="RÃ©sultat de recherche d'images pour &quot;ynov aix en provence&quot;">
            <a:extLst>
              <a:ext uri="{FF2B5EF4-FFF2-40B4-BE49-F238E27FC236}">
                <a16:creationId xmlns:a16="http://schemas.microsoft.com/office/drawing/2014/main" id="{C64B4A62-4CC3-43E5-9066-32A66851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08" y="4870674"/>
            <a:ext cx="2068184" cy="8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F43DBE-D1DE-49AF-B836-B0DB8A689F0B}"/>
              </a:ext>
            </a:extLst>
          </p:cNvPr>
          <p:cNvSpPr/>
          <p:nvPr/>
        </p:nvSpPr>
        <p:spPr>
          <a:xfrm>
            <a:off x="0" y="24381"/>
            <a:ext cx="3603369" cy="6816365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08CA14-D0F6-484C-A259-B54A5813E49C}"/>
              </a:ext>
            </a:extLst>
          </p:cNvPr>
          <p:cNvSpPr/>
          <p:nvPr/>
        </p:nvSpPr>
        <p:spPr>
          <a:xfrm>
            <a:off x="3514680" y="0"/>
            <a:ext cx="867732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AB7477D-6376-4D23-9580-4DE507BD21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97576" y="102511"/>
          <a:ext cx="8128000" cy="6563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81">
                  <a:extLst>
                    <a:ext uri="{9D8B030D-6E8A-4147-A177-3AD203B41FA5}">
                      <a16:colId xmlns:a16="http://schemas.microsoft.com/office/drawing/2014/main" val="2225268735"/>
                    </a:ext>
                  </a:extLst>
                </a:gridCol>
                <a:gridCol w="7189919">
                  <a:extLst>
                    <a:ext uri="{9D8B030D-6E8A-4147-A177-3AD203B41FA5}">
                      <a16:colId xmlns:a16="http://schemas.microsoft.com/office/drawing/2014/main" val="2228140790"/>
                    </a:ext>
                  </a:extLst>
                </a:gridCol>
              </a:tblGrid>
              <a:tr h="1148715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>
                          <a:solidFill>
                            <a:schemeClr val="bg1"/>
                          </a:solidFill>
                        </a:rPr>
                        <a:t>Une journée </a:t>
                      </a:r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d’ateliers</a:t>
                      </a:r>
                      <a:r>
                        <a:rPr lang="fr-FR" sz="1800" b="0" dirty="0">
                          <a:solidFill>
                            <a:schemeClr val="bg1"/>
                          </a:solidFill>
                        </a:rPr>
                        <a:t> et de </a:t>
                      </a:r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formation</a:t>
                      </a:r>
                      <a:r>
                        <a:rPr lang="fr-FR" sz="1800" b="0" dirty="0">
                          <a:solidFill>
                            <a:schemeClr val="bg1"/>
                          </a:solidFill>
                        </a:rPr>
                        <a:t> gratuite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>
                          <a:solidFill>
                            <a:schemeClr val="bg1"/>
                          </a:solidFill>
                        </a:rPr>
                        <a:t>par les experts des communautés </a:t>
                      </a:r>
                      <a:r>
                        <a:rPr lang="fr-FR" sz="1800" b="1" i="0" dirty="0">
                          <a:solidFill>
                            <a:schemeClr val="bg1"/>
                          </a:solidFill>
                        </a:rPr>
                        <a:t>MICROSOFT</a:t>
                      </a:r>
                      <a:br>
                        <a:rPr lang="fr-FR" sz="1800" b="1" i="0"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8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Samedi 27 avril à Aix en Provence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3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9h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/>
                        <a:t>Accueil – café, viennoiseries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5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9h30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Présentation des Communautés aOS, CMD et Club Power BI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0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10h05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Monitorer efficacement vos ressources Azure et On Prem – Hands On Lab</a:t>
                      </a:r>
                      <a:br>
                        <a:rPr lang="fr-F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Jean-François BERENGUER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0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10h50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/>
                        <a:t>Pause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93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11h10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 as Code (IAC) : simplifiez vous la vie (et l’IT)</a:t>
                      </a:r>
                      <a:br>
                        <a:rPr lang="fr-FR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Rémy BOVI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87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12h00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Azure Advanced Threat Protection : sécurisez votre environnement Azure et On Prem</a:t>
                      </a:r>
                      <a:br>
                        <a:rPr lang="fr-F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Seyfallah TAGREROUT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6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12h45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/>
                        <a:t>Déjeuner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63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13h30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Azure Machine Learning et Titanic : plutôt #TeamJack ou #TeamRose ? </a:t>
                      </a:r>
                      <a:br>
                        <a:rPr lang="fr-F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Joël CREST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10606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14h20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Le voyage d’une application en mode DevOps du pipeline d’intégration vers un cluster Kubernetes – Hands On Lab</a:t>
                      </a:r>
                      <a:br>
                        <a:rPr lang="fr-F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Thomas HIDROT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39131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15h10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/>
                        <a:t>Pause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612003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15h30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Stockage hybride dans Azure : étendez vos serveurs de fichiers Windows avec Azure File Sync !</a:t>
                      </a:r>
                      <a:br>
                        <a:rPr lang="fr-F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Jean-François APREA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0665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16h15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/>
                        <a:t>Tirage au sort et remise des lots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58298"/>
                  </a:ext>
                </a:extLst>
              </a:tr>
            </a:tbl>
          </a:graphicData>
        </a:graphic>
      </p:graphicFrame>
      <p:pic>
        <p:nvPicPr>
          <p:cNvPr id="1026" name="Picture 2" descr="RÃ©sultat de recherche d'images pour &quot;global azure bootcamp 2019&quot;">
            <a:extLst>
              <a:ext uri="{FF2B5EF4-FFF2-40B4-BE49-F238E27FC236}">
                <a16:creationId xmlns:a16="http://schemas.microsoft.com/office/drawing/2014/main" id="{6E447367-72CA-4EF3-9839-7D2D01A8C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561" y="18630"/>
            <a:ext cx="1358086" cy="12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F6CA2316-1C4A-43F3-90D9-111F151D44C8}"/>
              </a:ext>
            </a:extLst>
          </p:cNvPr>
          <p:cNvGrpSpPr/>
          <p:nvPr/>
        </p:nvGrpSpPr>
        <p:grpSpPr>
          <a:xfrm>
            <a:off x="413033" y="3323108"/>
            <a:ext cx="2843538" cy="1479670"/>
            <a:chOff x="443945" y="3670630"/>
            <a:chExt cx="2843538" cy="147967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C472CDB-E9F9-4D76-A2CB-23A5E1D11FF6}"/>
                </a:ext>
              </a:extLst>
            </p:cNvPr>
            <p:cNvGrpSpPr/>
            <p:nvPr/>
          </p:nvGrpSpPr>
          <p:grpSpPr>
            <a:xfrm>
              <a:off x="443945" y="3790628"/>
              <a:ext cx="2843538" cy="1359672"/>
              <a:chOff x="261170" y="4225983"/>
              <a:chExt cx="2988004" cy="1428750"/>
            </a:xfrm>
          </p:grpSpPr>
          <p:pic>
            <p:nvPicPr>
              <p:cNvPr id="8" name="Picture 2" descr="RÃ©sultat de recherche d'images pour &quot;nelite logo&quot;">
                <a:extLst>
                  <a:ext uri="{FF2B5EF4-FFF2-40B4-BE49-F238E27FC236}">
                    <a16:creationId xmlns:a16="http://schemas.microsoft.com/office/drawing/2014/main" id="{0B651BEB-7E71-486A-8A05-D91EF51B3B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0424" y="4225983"/>
                <a:ext cx="1428750" cy="1428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RÃ©sultat de recherche d'images pour &quot;exakis&quot;">
                <a:extLst>
                  <a:ext uri="{FF2B5EF4-FFF2-40B4-BE49-F238E27FC236}">
                    <a16:creationId xmlns:a16="http://schemas.microsoft.com/office/drawing/2014/main" id="{6BD92D84-0CFD-4F62-A25B-271CF2F305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70" y="4296342"/>
                <a:ext cx="1288032" cy="1288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B9129E3-080F-4572-8C77-AD20782809DE}"/>
                  </a:ext>
                </a:extLst>
              </p:cNvPr>
              <p:cNvSpPr txBox="1"/>
              <p:nvPr/>
            </p:nvSpPr>
            <p:spPr>
              <a:xfrm>
                <a:off x="1519762" y="4740303"/>
                <a:ext cx="3593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&amp;</a:t>
                </a:r>
              </a:p>
            </p:txBody>
          </p:sp>
        </p:grp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53B2BEC-AE56-4454-9702-F067ED987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976" y="3670630"/>
              <a:ext cx="2588189" cy="609451"/>
            </a:xfrm>
            <a:prstGeom prst="rect">
              <a:avLst/>
            </a:prstGeom>
          </p:spPr>
        </p:pic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1DA564B-BF12-4E81-B2B1-8C678E09AF07}"/>
              </a:ext>
            </a:extLst>
          </p:cNvPr>
          <p:cNvGrpSpPr/>
          <p:nvPr/>
        </p:nvGrpSpPr>
        <p:grpSpPr>
          <a:xfrm>
            <a:off x="277770" y="2409294"/>
            <a:ext cx="2255160" cy="701122"/>
            <a:chOff x="250722" y="1520928"/>
            <a:chExt cx="2255160" cy="701122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48141DC3-FC65-4B63-89E5-7D391CC5A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17" y="1522313"/>
              <a:ext cx="1453765" cy="69973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2AB605DD-A265-41AA-8C29-89F686889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22" y="1520928"/>
              <a:ext cx="694284" cy="694284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0A32CE9-FDA5-4933-9045-BF3EFEE857F1}"/>
              </a:ext>
            </a:extLst>
          </p:cNvPr>
          <p:cNvGrpSpPr/>
          <p:nvPr/>
        </p:nvGrpSpPr>
        <p:grpSpPr>
          <a:xfrm>
            <a:off x="624627" y="4802777"/>
            <a:ext cx="2510175" cy="1139821"/>
            <a:chOff x="624627" y="4582777"/>
            <a:chExt cx="2510175" cy="113982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0449AD4-6F56-47E2-A946-945825CE4808}"/>
                </a:ext>
              </a:extLst>
            </p:cNvPr>
            <p:cNvSpPr txBox="1"/>
            <p:nvPr/>
          </p:nvSpPr>
          <p:spPr>
            <a:xfrm>
              <a:off x="624627" y="5199378"/>
              <a:ext cx="2510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Bâtiment Centraix – 2</a:t>
              </a:r>
              <a:r>
                <a:rPr kumimoji="0" lang="fr-FR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ème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étage, </a:t>
              </a:r>
              <a:b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 Rue le Corbusier</a:t>
              </a: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E04AA538-002B-4063-B4C1-060A30396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545" y="4582777"/>
              <a:ext cx="1500338" cy="591269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3B98645-727A-417B-99B6-D7E45362CA3A}"/>
              </a:ext>
            </a:extLst>
          </p:cNvPr>
          <p:cNvSpPr/>
          <p:nvPr/>
        </p:nvSpPr>
        <p:spPr>
          <a:xfrm>
            <a:off x="207213" y="6140771"/>
            <a:ext cx="3258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Inscription gratuite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de restauration assuré sur place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898A2D-3E12-4CAD-8D2D-52CFF4D018CF}"/>
              </a:ext>
            </a:extLst>
          </p:cNvPr>
          <p:cNvSpPr/>
          <p:nvPr/>
        </p:nvSpPr>
        <p:spPr>
          <a:xfrm>
            <a:off x="207213" y="183946"/>
            <a:ext cx="325883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Moins de slides, plus de code !</a:t>
            </a:r>
            <a:b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Apportez votre propre laptop.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Nous fournissons les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 AZURE</a:t>
            </a:r>
          </a:p>
        </p:txBody>
      </p:sp>
      <p:sp>
        <p:nvSpPr>
          <p:cNvPr id="18" name="Étoile : 10 branches 17">
            <a:extLst>
              <a:ext uri="{FF2B5EF4-FFF2-40B4-BE49-F238E27FC236}">
                <a16:creationId xmlns:a16="http://schemas.microsoft.com/office/drawing/2014/main" id="{64496168-E703-4715-A5B9-1D4D51DC5239}"/>
              </a:ext>
            </a:extLst>
          </p:cNvPr>
          <p:cNvSpPr/>
          <p:nvPr/>
        </p:nvSpPr>
        <p:spPr>
          <a:xfrm rot="20470964">
            <a:off x="2833254" y="956510"/>
            <a:ext cx="1070114" cy="1070114"/>
          </a:xfrm>
          <a:prstGeom prst="star10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Plusieurs lots à gagner</a:t>
            </a:r>
          </a:p>
        </p:txBody>
      </p:sp>
      <p:pic>
        <p:nvPicPr>
          <p:cNvPr id="12" name="Picture 2" descr="https://francecentral1-mediap.svc.ms/transform/thumbnail?provider=spo&amp;inputFormat=png&amp;cs=fFNQTw&amp;docid=https%3A%2F%2Fgussfrance.sharepoint.com%3A443%2F_api%2Fv2.0%2Fdrives%2Fb!2aW2zlEcqE-8RMdFgYJboXB4vOL0hTxAodVgxZXeIlWwdNaIdLIrSrMh0N1-Wa0w%2Fitems%2F01MEGYZBGMQTP6WX2LEFFZXL5KMTSAMZFK%3Fversion%3DPublished&amp;access_token=eyJ0eXAiOiJKV1QiLCJhbGciOiJub25lIn0.eyJhdWQiOiIwMDAwMDAwMy0wMDAwLTBmZjEtY2UwMC0wMDAwMDAwMDAwMDAvZ3Vzc2ZyYW5jZS5zaGFyZXBvaW50LmNvbUAyZWYzYWMxMS0zZmEwLTQzNmQtYTcxMy0wMTUyZTBmMTE2NWQiLCJpc3MiOiIwMDAwMDAwMy0wMDAwLTBmZjEtY2UwMC0wMDAwMDAwMDAwMDAiLCJuYmYiOiIxNTUzNTQyNzIzIiwiZXhwIjoiMTU1MzU2NDMyMyIsImVuZHBvaW50dXJsIjoiTFFPWGk5MXkwaVdSN1hDRU1jM2g2MDVZNU9JL2ZQUlJnUkgwSzU4NEFRYz0iLCJlbmRwb2ludHVybExlbmd0aCI6IjExNyIsImlzbG9vcGJhY2siOiJUcnVlIiwiY2lkIjoiT1RnNE9HTmpPV1V0WkRCbU1pMHdNREF3TFRrNFpESXROek5tWW1FNFlqTXlNamsxIiwidmVyIjoiaGFzaGVkcHJvb2Z0b2tlbiIsInNpdGVpZCI6IlkyVmlObUUxWkRrdE1XTTFNUzAwWm1FNExXSmpORFF0WXpjME5UZ3hPREkxWW1FeCIsIm5hbWVpZCI6IjAjLmZ8bWVtYmVyc2hpcHxqb2VsLmNyZXN0X2dtYWlsLmNvbSNleHQjQGd1c3NmcmFuY2Uub25taWNyb3NvZnQuY29tIiwibmlpIjoibWljcm9zb2Z0LnNoYXJlcG9pbnQiLCJpc3VzZXIiOiJ0cnVlIiwiY2FjaGVrZXkiOiIwaC5mfG1lbWJlcnNoaXB8MTAwMzdmZmVhYjE3MDJiMUBsaXZlLmNvbSIsInR0IjoiMCIsInVzZVBlcnNpc3RlbnRDb29raWUiOiIyIn0.TG1IdVhRaXpMZFlnUGN2akhVTEFMenJuczZNdVF0ZzM5eG5rYWV3dVRXMD0&amp;encodeFailures=1&amp;width=500&amp;height=500&amp;srcWidth=500&amp;srcHeight=500">
            <a:extLst>
              <a:ext uri="{FF2B5EF4-FFF2-40B4-BE49-F238E27FC236}">
                <a16:creationId xmlns:a16="http://schemas.microsoft.com/office/drawing/2014/main" id="{52746820-9E50-459E-A807-1F685ECD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05" y="2407044"/>
            <a:ext cx="694284" cy="69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lipse 12"/>
          <p:cNvSpPr/>
          <p:nvPr/>
        </p:nvSpPr>
        <p:spPr>
          <a:xfrm>
            <a:off x="4554583" y="4650376"/>
            <a:ext cx="7532914" cy="992777"/>
          </a:xfrm>
          <a:prstGeom prst="ellipse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CFA0-4C8B-4AAD-841A-FDBB1BB4022E}" type="datetime1">
              <a:rPr lang="fr-FR" smtClean="0"/>
              <a:t>26/04/2019</a:t>
            </a:fld>
            <a:endParaRPr lang="fr-FR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Global Azure </a:t>
            </a:r>
            <a:r>
              <a:rPr lang="fr-FR" dirty="0" err="1"/>
              <a:t>Bootcamp</a:t>
            </a:r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3675-2CB4-4627-AA09-1412E8A173A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93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668198" y="2240802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1659835" y="2522812"/>
            <a:ext cx="9342368" cy="1962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Aux </a:t>
            </a:r>
            <a:r>
              <a:rPr lang="fr-FR" dirty="0"/>
              <a:t>jours</a:t>
            </a:r>
            <a:r>
              <a:rPr lang="en-US" dirty="0"/>
              <a:t> </a:t>
            </a:r>
            <a:r>
              <a:rPr lang="fr-FR" dirty="0"/>
              <a:t>d’aujourd’hui</a:t>
            </a:r>
            <a:r>
              <a:rPr lang="en-US" dirty="0"/>
              <a:t>: que </a:t>
            </a:r>
            <a:r>
              <a:rPr lang="fr-FR" dirty="0"/>
              <a:t>dois</a:t>
            </a:r>
            <a:r>
              <a:rPr lang="en-US" dirty="0"/>
              <a:t>-je </a:t>
            </a:r>
            <a:r>
              <a:rPr lang="fr-FR" dirty="0"/>
              <a:t>choisir</a:t>
            </a:r>
            <a:r>
              <a:rPr lang="en-US" dirty="0"/>
              <a:t> pour </a:t>
            </a:r>
            <a:r>
              <a:rPr lang="fr-FR" dirty="0"/>
              <a:t>déployer</a:t>
            </a:r>
            <a:r>
              <a:rPr lang="en-US" dirty="0"/>
              <a:t> </a:t>
            </a:r>
            <a:r>
              <a:rPr lang="fr-FR" dirty="0"/>
              <a:t>une</a:t>
            </a:r>
            <a:r>
              <a:rPr lang="en-US" dirty="0"/>
              <a:t> application </a:t>
            </a:r>
            <a:r>
              <a:rPr lang="fr-FR" dirty="0"/>
              <a:t>en</a:t>
            </a:r>
            <a:r>
              <a:rPr lang="en-US" dirty="0"/>
              <a:t> mode DevOps ?</a:t>
            </a: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A8EA-E60C-486C-A819-0228BE5E89D8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Global Azure Bootcamp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668198" y="2240802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1868840" y="1451658"/>
            <a:ext cx="9342368" cy="13176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Quelles</a:t>
            </a:r>
            <a:r>
              <a:rPr lang="en-US" dirty="0"/>
              <a:t> </a:t>
            </a:r>
            <a:r>
              <a:rPr lang="fr-FR" dirty="0"/>
              <a:t>sont</a:t>
            </a:r>
            <a:r>
              <a:rPr lang="en-US" dirty="0"/>
              <a:t> les </a:t>
            </a:r>
            <a:r>
              <a:rPr lang="fr-FR" dirty="0"/>
              <a:t>recommandations</a:t>
            </a:r>
            <a:r>
              <a:rPr lang="en-US" dirty="0"/>
              <a:t> de Microsoft à </a:t>
            </a:r>
            <a:r>
              <a:rPr lang="fr-FR" dirty="0"/>
              <a:t>ce</a:t>
            </a:r>
            <a:r>
              <a:rPr lang="en-US" dirty="0"/>
              <a:t> </a:t>
            </a:r>
            <a:r>
              <a:rPr lang="fr-FR" dirty="0"/>
              <a:t>sujet</a:t>
            </a:r>
            <a:r>
              <a:rPr lang="en-US" dirty="0"/>
              <a:t>?</a:t>
            </a: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6"/>
          <p:cNvSpPr txBox="1">
            <a:spLocks/>
          </p:cNvSpPr>
          <p:nvPr/>
        </p:nvSpPr>
        <p:spPr>
          <a:xfrm>
            <a:off x="1868840" y="2899636"/>
            <a:ext cx="9342368" cy="13176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Combien</a:t>
            </a:r>
            <a:r>
              <a:rPr lang="en-US" dirty="0"/>
              <a:t> de temps </a:t>
            </a:r>
            <a:r>
              <a:rPr lang="fr-FR" dirty="0"/>
              <a:t>dois</a:t>
            </a:r>
            <a:r>
              <a:rPr lang="en-US" dirty="0"/>
              <a:t>-je </a:t>
            </a:r>
            <a:r>
              <a:rPr lang="fr-FR" dirty="0"/>
              <a:t>prévoir</a:t>
            </a:r>
            <a:r>
              <a:rPr lang="en-US" dirty="0"/>
              <a:t> pour </a:t>
            </a:r>
            <a:r>
              <a:rPr lang="fr-FR" dirty="0"/>
              <a:t>mettre</a:t>
            </a:r>
            <a:r>
              <a:rPr lang="en-US" dirty="0"/>
              <a:t> </a:t>
            </a:r>
            <a:r>
              <a:rPr lang="fr-FR" dirty="0"/>
              <a:t>en</a:t>
            </a:r>
            <a:r>
              <a:rPr lang="en-US" dirty="0"/>
              <a:t> place un pipeline CI CD ? </a:t>
            </a: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1868840" y="4432043"/>
            <a:ext cx="9342368" cy="13176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Comment </a:t>
            </a:r>
            <a:r>
              <a:rPr lang="fr-FR" dirty="0"/>
              <a:t>déployer</a:t>
            </a:r>
            <a:r>
              <a:rPr lang="en-US" dirty="0"/>
              <a:t> sur AKS ?</a:t>
            </a:r>
          </a:p>
        </p:txBody>
      </p:sp>
      <p:pic>
        <p:nvPicPr>
          <p:cNvPr id="1026" name="Picture 2" descr="Worried Face Emo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186" y="161296"/>
            <a:ext cx="1620974" cy="162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worried face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3" r="22704"/>
          <a:stretch/>
        </p:blipFill>
        <p:spPr bwMode="auto">
          <a:xfrm>
            <a:off x="176342" y="4807382"/>
            <a:ext cx="1531620" cy="154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E693-E022-4598-B63C-305A1A971539}" type="datetime1">
              <a:rPr lang="fr-FR" smtClean="0"/>
              <a:t>26/04/2019</a:t>
            </a:fld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Global Azure Bootcamp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668198" y="2240802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Ã©sultat de recherche d'images pour &quot;stop worryi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35" y="2407920"/>
            <a:ext cx="265176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azure devops projec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2" y="2075638"/>
            <a:ext cx="3591751" cy="25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132320" y="4585024"/>
            <a:ext cx="44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Azure DevOps </a:t>
            </a:r>
            <a:r>
              <a:rPr lang="fr-FR" dirty="0" err="1"/>
              <a:t>project</a:t>
            </a:r>
            <a:r>
              <a:rPr lang="fr-FR" dirty="0"/>
              <a:t> est là !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494E-92BA-4FE3-9D10-275AE1F05D51}" type="datetime1">
              <a:rPr lang="fr-FR" smtClean="0"/>
              <a:t>26/04/2019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Azure Bootcamp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0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668198" y="2240802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311" y="1254017"/>
            <a:ext cx="7581900" cy="4538919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DF81-BBA0-4E45-953B-6F42F9F490A7}" type="datetime1">
              <a:rPr lang="fr-FR" smtClean="0"/>
              <a:t>26/04/2019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Azure Bootcamp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668198" y="2240802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Ã©sultat de recherche d'images pour &quot;Azure devops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2" t="18905" r="44088" b="31169"/>
          <a:stretch/>
        </p:blipFill>
        <p:spPr bwMode="auto">
          <a:xfrm>
            <a:off x="439843" y="1531641"/>
            <a:ext cx="72390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12975" y="2259852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Azure </a:t>
            </a:r>
            <a:r>
              <a:rPr lang="fr-FR" dirty="0" err="1"/>
              <a:t>DevOps</a:t>
            </a:r>
            <a:endParaRPr lang="fr-FR" dirty="0"/>
          </a:p>
        </p:txBody>
      </p:sp>
      <p:sp>
        <p:nvSpPr>
          <p:cNvPr id="6" name="AutoShape 4" descr="RÃ©sultat de recherche d'images pour &quot;Azure rep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RÃ©sultat de recherche d'images pour &quot;Azure repo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2" name="Picture 10" descr="RÃ©sultat de recherche d'images pour &quot;git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79" y="769507"/>
            <a:ext cx="1130946" cy="113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Ã©sultat de recherche d'images pour &quot;azure arm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426" y="359705"/>
            <a:ext cx="2215300" cy="131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5151120" y="2259852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Azure ARM Template</a:t>
            </a:r>
          </a:p>
        </p:txBody>
      </p:sp>
      <p:pic>
        <p:nvPicPr>
          <p:cNvPr id="3090" name="Picture 18" descr="Image associÃ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58" y="2276991"/>
            <a:ext cx="1480185" cy="150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RÃ©sultat de recherche d'images pour &quot;helm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161" y="1670533"/>
            <a:ext cx="1359095" cy="13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RÃ©sultat de recherche d'images pour &quot;kubectl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26" y="284527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7955797" y="1771002"/>
            <a:ext cx="160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Kubeclt</a:t>
            </a:r>
            <a:endParaRPr lang="fr-FR" dirty="0"/>
          </a:p>
        </p:txBody>
      </p:sp>
      <p:pic>
        <p:nvPicPr>
          <p:cNvPr id="3098" name="Picture 26" descr="Image associÃ©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005" y="5209775"/>
            <a:ext cx="2278675" cy="120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RÃ©sultat de recherche d'images pour &quot;devops infinity loop&quot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454" y="2240802"/>
            <a:ext cx="3988435" cy="242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RÃ©sultat de recherche d'images pour &quot;App Insight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23" y="4727585"/>
            <a:ext cx="3513515" cy="175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/>
          <p:cNvSpPr txBox="1"/>
          <p:nvPr/>
        </p:nvSpPr>
        <p:spPr>
          <a:xfrm>
            <a:off x="5867400" y="1709089"/>
            <a:ext cx="180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Azure Ressource Manager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054097" y="6278583"/>
            <a:ext cx="255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Azure Container </a:t>
            </a:r>
            <a:r>
              <a:rPr lang="fr-FR" dirty="0" err="1"/>
              <a:t>Registry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921126" y="1898107"/>
            <a:ext cx="180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GIT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341914" y="1793287"/>
            <a:ext cx="1164772" cy="960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3292430" y="3113314"/>
            <a:ext cx="1078840" cy="21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098" idx="0"/>
          </p:cNvCxnSpPr>
          <p:nvPr/>
        </p:nvCxnSpPr>
        <p:spPr>
          <a:xfrm flipH="1" flipV="1">
            <a:off x="5998029" y="4480950"/>
            <a:ext cx="208314" cy="728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6582076" y="1402047"/>
            <a:ext cx="101753" cy="1002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7668939" y="1587320"/>
            <a:ext cx="387697" cy="857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Connecteur droit avec flèche 3071"/>
          <p:cNvCxnSpPr>
            <a:stCxn id="3092" idx="1"/>
          </p:cNvCxnSpPr>
          <p:nvPr/>
        </p:nvCxnSpPr>
        <p:spPr>
          <a:xfrm flipH="1">
            <a:off x="7294880" y="2350081"/>
            <a:ext cx="1779281" cy="94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Connecteur droit avec flèche 3074"/>
          <p:cNvCxnSpPr/>
          <p:nvPr/>
        </p:nvCxnSpPr>
        <p:spPr>
          <a:xfrm flipH="1">
            <a:off x="8248923" y="2705885"/>
            <a:ext cx="1072506" cy="219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" name="Connecteur droit avec flèche 3076"/>
          <p:cNvCxnSpPr/>
          <p:nvPr/>
        </p:nvCxnSpPr>
        <p:spPr>
          <a:xfrm flipH="1" flipV="1">
            <a:off x="7955797" y="4280070"/>
            <a:ext cx="832268" cy="7226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Espace réservé de la date 307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9F03-0E98-4BBB-982D-86398A98F116}" type="datetime1">
              <a:rPr lang="fr-FR" smtClean="0"/>
              <a:t>26/04/2019</a:t>
            </a:fld>
            <a:endParaRPr lang="en-US"/>
          </a:p>
        </p:txBody>
      </p:sp>
      <p:sp>
        <p:nvSpPr>
          <p:cNvPr id="3079" name="Espace réservé du pied de page 30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Azure Bootcamp</a:t>
            </a:r>
          </a:p>
        </p:txBody>
      </p:sp>
      <p:sp>
        <p:nvSpPr>
          <p:cNvPr id="3080" name="Espace réservé du numéro de diapositive 30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1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668198" y="2240802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938914" y="1626395"/>
            <a:ext cx="6694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A VOTRE TOUR !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11AC-23EE-4A51-8D75-2DB3E43BC61A}" type="datetime1">
              <a:rPr lang="fr-FR" smtClean="0"/>
              <a:t>26/04/2019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Azure Bootcamp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A94C2E-27C8-4E0D-B2C1-0BDBBDDFBE30}"/>
              </a:ext>
            </a:extLst>
          </p:cNvPr>
          <p:cNvSpPr/>
          <p:nvPr/>
        </p:nvSpPr>
        <p:spPr>
          <a:xfrm>
            <a:off x="668198" y="3105834"/>
            <a:ext cx="108556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Deploy ASP.NET Core apps to Azure Kubernetes Service with Azure DevOps Projects</a:t>
            </a:r>
            <a:endParaRPr lang="fr-FR" dirty="0">
              <a:hlinkClick r:id="rId3"/>
            </a:endParaRPr>
          </a:p>
          <a:p>
            <a:r>
              <a:rPr lang="fr-FR" dirty="0">
                <a:hlinkClick r:id="rId3"/>
              </a:rPr>
              <a:t>https://docs.microsoft.com/fr-fr/azure/devops-project/azure-devops-project-aks?toc=%2Ffr-fr%2Fazure%2Fdevops-project%2Ftoc.json&amp;bc=%2Ffr-fr%2Fazure%2Fbread%2Ftoc.json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en-US" b="1" dirty="0"/>
              <a:t>Create a CI/CD pipeline for .NET with Azure DevOps Projects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https://docs.microsoft.com/fr-fr/azure/devops-project/azure-devops-project-aspnet-core?toc=%2Ffr-fr%2Fazure%2Fdevops-project%2Ftoc.json&amp;bc=%2Ffr-fr%2Fazure%2Fbread%2Ftoc.json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816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373</Words>
  <Application>Microsoft Office PowerPoint</Application>
  <PresentationFormat>Grand écran</PresentationFormat>
  <Paragraphs>73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Office Theme</vt:lpstr>
      <vt:lpstr>Magnus Master Theme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Jean-François Bérenguer</cp:lastModifiedBy>
  <cp:revision>19</cp:revision>
  <dcterms:created xsi:type="dcterms:W3CDTF">2014-03-24T01:30:59Z</dcterms:created>
  <dcterms:modified xsi:type="dcterms:W3CDTF">2019-04-26T21:36:03Z</dcterms:modified>
</cp:coreProperties>
</file>