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18"/>
  </p:notesMasterIdLst>
  <p:sldIdLst>
    <p:sldId id="261" r:id="rId4"/>
    <p:sldId id="1861" r:id="rId5"/>
    <p:sldId id="263" r:id="rId6"/>
    <p:sldId id="264" r:id="rId7"/>
    <p:sldId id="258" r:id="rId8"/>
    <p:sldId id="256" r:id="rId9"/>
    <p:sldId id="4218" r:id="rId10"/>
    <p:sldId id="4219" r:id="rId11"/>
    <p:sldId id="4220" r:id="rId12"/>
    <p:sldId id="4241" r:id="rId13"/>
    <p:sldId id="4221" r:id="rId14"/>
    <p:sldId id="4223" r:id="rId15"/>
    <p:sldId id="939" r:id="rId16"/>
    <p:sldId id="42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164A6-D254-49FF-8A15-D459D8C5F1D0}" v="162" dt="2019-04-26T19:25:15.521"/>
    <p1510:client id="{159B7EEB-FB4B-44C7-A855-85F38A8396F6}" v="23" dt="2019-04-26T22:38:31.71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François Bérenguer" userId="65885c4c-ac6d-4485-9106-3f576278b572" providerId="ADAL" clId="{159B7EEB-FB4B-44C7-A855-85F38A8396F6}"/>
    <pc:docChg chg="undo custSel mod addSld delSld modSld sldOrd">
      <pc:chgData name="Jean-François Bérenguer" userId="65885c4c-ac6d-4485-9106-3f576278b572" providerId="ADAL" clId="{159B7EEB-FB4B-44C7-A855-85F38A8396F6}" dt="2019-04-26T22:38:51.727" v="166" actId="1076"/>
      <pc:docMkLst>
        <pc:docMk/>
      </pc:docMkLst>
      <pc:sldChg chg="ord">
        <pc:chgData name="Jean-François Bérenguer" userId="65885c4c-ac6d-4485-9106-3f576278b572" providerId="ADAL" clId="{159B7EEB-FB4B-44C7-A855-85F38A8396F6}" dt="2019-04-26T22:21:46.569" v="0"/>
        <pc:sldMkLst>
          <pc:docMk/>
          <pc:sldMk cId="1062934921" sldId="256"/>
        </pc:sldMkLst>
      </pc:sldChg>
      <pc:sldChg chg="add">
        <pc:chgData name="Jean-François Bérenguer" userId="65885c4c-ac6d-4485-9106-3f576278b572" providerId="ADAL" clId="{159B7EEB-FB4B-44C7-A855-85F38A8396F6}" dt="2019-04-26T22:26:23.611" v="18"/>
        <pc:sldMkLst>
          <pc:docMk/>
          <pc:sldMk cId="1894289591" sldId="939"/>
        </pc:sldMkLst>
      </pc:sldChg>
      <pc:sldChg chg="addSp delSp modSp add modTransition">
        <pc:chgData name="Jean-François Bérenguer" userId="65885c4c-ac6d-4485-9106-3f576278b572" providerId="ADAL" clId="{159B7EEB-FB4B-44C7-A855-85F38A8396F6}" dt="2019-04-26T22:38:51.727" v="166" actId="1076"/>
        <pc:sldMkLst>
          <pc:docMk/>
          <pc:sldMk cId="1869999325" sldId="1861"/>
        </pc:sldMkLst>
        <pc:spChg chg="add mod">
          <ac:chgData name="Jean-François Bérenguer" userId="65885c4c-ac6d-4485-9106-3f576278b572" providerId="ADAL" clId="{159B7EEB-FB4B-44C7-A855-85F38A8396F6}" dt="2019-04-26T22:38:51.727" v="166" actId="1076"/>
          <ac:spMkLst>
            <pc:docMk/>
            <pc:sldMk cId="1869999325" sldId="1861"/>
            <ac:spMk id="4" creationId="{D60979A7-8897-4BE0-B968-4A98BAAB8F44}"/>
          </ac:spMkLst>
        </pc:spChg>
        <pc:spChg chg="del">
          <ac:chgData name="Jean-François Bérenguer" userId="65885c4c-ac6d-4485-9106-3f576278b572" providerId="ADAL" clId="{159B7EEB-FB4B-44C7-A855-85F38A8396F6}" dt="2019-04-26T22:31:00.829" v="43" actId="478"/>
          <ac:spMkLst>
            <pc:docMk/>
            <pc:sldMk cId="1869999325" sldId="1861"/>
            <ac:spMk id="5" creationId="{C2A8FA8E-80DC-468B-AB33-77C815EA5E15}"/>
          </ac:spMkLst>
        </pc:spChg>
        <pc:spChg chg="del">
          <ac:chgData name="Jean-François Bérenguer" userId="65885c4c-ac6d-4485-9106-3f576278b572" providerId="ADAL" clId="{159B7EEB-FB4B-44C7-A855-85F38A8396F6}" dt="2019-04-26T22:30:57.105" v="42" actId="478"/>
          <ac:spMkLst>
            <pc:docMk/>
            <pc:sldMk cId="1869999325" sldId="1861"/>
            <ac:spMk id="6" creationId="{ACBB8B40-F3D1-4331-B430-E127860A693D}"/>
          </ac:spMkLst>
        </pc:spChg>
        <pc:spChg chg="mod">
          <ac:chgData name="Jean-François Bérenguer" userId="65885c4c-ac6d-4485-9106-3f576278b572" providerId="ADAL" clId="{159B7EEB-FB4B-44C7-A855-85F38A8396F6}" dt="2019-04-26T22:37:52.048" v="133" actId="20577"/>
          <ac:spMkLst>
            <pc:docMk/>
            <pc:sldMk cId="1869999325" sldId="1861"/>
            <ac:spMk id="7" creationId="{5B233F29-D5A5-4DF5-AA87-020831D2ED66}"/>
          </ac:spMkLst>
        </pc:spChg>
        <pc:spChg chg="mod">
          <ac:chgData name="Jean-François Bérenguer" userId="65885c4c-ac6d-4485-9106-3f576278b572" providerId="ADAL" clId="{159B7EEB-FB4B-44C7-A855-85F38A8396F6}" dt="2019-04-26T22:37:00.817" v="112" actId="1076"/>
          <ac:spMkLst>
            <pc:docMk/>
            <pc:sldMk cId="1869999325" sldId="1861"/>
            <ac:spMk id="8" creationId="{4F65B1CD-7CC2-4AFB-B310-E3D9BDF1228A}"/>
          </ac:spMkLst>
        </pc:spChg>
        <pc:picChg chg="add mod">
          <ac:chgData name="Jean-François Bérenguer" userId="65885c4c-ac6d-4485-9106-3f576278b572" providerId="ADAL" clId="{159B7EEB-FB4B-44C7-A855-85F38A8396F6}" dt="2019-04-26T22:38:44.079" v="165" actId="14100"/>
          <ac:picMkLst>
            <pc:docMk/>
            <pc:sldMk cId="1869999325" sldId="1861"/>
            <ac:picMk id="3" creationId="{BC6A382D-EE1B-4F51-9D44-30F29ECB371D}"/>
          </ac:picMkLst>
        </pc:picChg>
        <pc:picChg chg="mod">
          <ac:chgData name="Jean-François Bérenguer" userId="65885c4c-ac6d-4485-9106-3f576278b572" providerId="ADAL" clId="{159B7EEB-FB4B-44C7-A855-85F38A8396F6}" dt="2019-04-26T22:37:00.817" v="112" actId="1076"/>
          <ac:picMkLst>
            <pc:docMk/>
            <pc:sldMk cId="1869999325" sldId="1861"/>
            <ac:picMk id="9" creationId="{F2B7DD83-D094-42E7-8A18-2A0F2481243F}"/>
          </ac:picMkLst>
        </pc:picChg>
        <pc:picChg chg="mod">
          <ac:chgData name="Jean-François Bérenguer" userId="65885c4c-ac6d-4485-9106-3f576278b572" providerId="ADAL" clId="{159B7EEB-FB4B-44C7-A855-85F38A8396F6}" dt="2019-04-26T22:37:00.817" v="112" actId="1076"/>
          <ac:picMkLst>
            <pc:docMk/>
            <pc:sldMk cId="1869999325" sldId="1861"/>
            <ac:picMk id="10" creationId="{28454776-F31E-43AF-9355-A54DCB4F8E0C}"/>
          </ac:picMkLst>
        </pc:picChg>
        <pc:picChg chg="mod">
          <ac:chgData name="Jean-François Bérenguer" userId="65885c4c-ac6d-4485-9106-3f576278b572" providerId="ADAL" clId="{159B7EEB-FB4B-44C7-A855-85F38A8396F6}" dt="2019-04-26T22:37:00.817" v="112" actId="1076"/>
          <ac:picMkLst>
            <pc:docMk/>
            <pc:sldMk cId="1869999325" sldId="1861"/>
            <ac:picMk id="11" creationId="{39583C09-91CA-4CB7-8D6E-A124A41255E7}"/>
          </ac:picMkLst>
        </pc:picChg>
        <pc:picChg chg="add mod">
          <ac:chgData name="Jean-François Bérenguer" userId="65885c4c-ac6d-4485-9106-3f576278b572" providerId="ADAL" clId="{159B7EEB-FB4B-44C7-A855-85F38A8396F6}" dt="2019-04-26T22:36:43.828" v="109" actId="1076"/>
          <ac:picMkLst>
            <pc:docMk/>
            <pc:sldMk cId="1869999325" sldId="1861"/>
            <ac:picMk id="12" creationId="{597CB235-0EDD-4CD5-99A2-6231051F8056}"/>
          </ac:picMkLst>
        </pc:picChg>
        <pc:picChg chg="add mod">
          <ac:chgData name="Jean-François Bérenguer" userId="65885c4c-ac6d-4485-9106-3f576278b572" providerId="ADAL" clId="{159B7EEB-FB4B-44C7-A855-85F38A8396F6}" dt="2019-04-26T22:38:40.577" v="164" actId="1076"/>
          <ac:picMkLst>
            <pc:docMk/>
            <pc:sldMk cId="1869999325" sldId="1861"/>
            <ac:picMk id="13" creationId="{8414121D-A44F-4945-A347-B306417A23FD}"/>
          </ac:picMkLst>
        </pc:picChg>
      </pc:sldChg>
      <pc:sldChg chg="addSp delSp modSp add mod setBg delDesignElem">
        <pc:chgData name="Jean-François Bérenguer" userId="65885c4c-ac6d-4485-9106-3f576278b572" providerId="ADAL" clId="{159B7EEB-FB4B-44C7-A855-85F38A8396F6}" dt="2019-04-26T22:23:02.633" v="9" actId="26606"/>
        <pc:sldMkLst>
          <pc:docMk/>
          <pc:sldMk cId="2865665684" sldId="4218"/>
        </pc:sldMkLst>
        <pc:spChg chg="mod">
          <ac:chgData name="Jean-François Bérenguer" userId="65885c4c-ac6d-4485-9106-3f576278b572" providerId="ADAL" clId="{159B7EEB-FB4B-44C7-A855-85F38A8396F6}" dt="2019-04-26T22:23:02.633" v="9" actId="26606"/>
          <ac:spMkLst>
            <pc:docMk/>
            <pc:sldMk cId="2865665684" sldId="4218"/>
            <ac:spMk id="4" creationId="{9A8FEC4C-BF15-466E-B50F-AAEE03A2F2A0}"/>
          </ac:spMkLst>
        </pc:spChg>
        <pc:spChg chg="del">
          <ac:chgData name="Jean-François Bérenguer" userId="65885c4c-ac6d-4485-9106-3f576278b572" providerId="ADAL" clId="{159B7EEB-FB4B-44C7-A855-85F38A8396F6}" dt="2019-04-26T22:22:37.932" v="8"/>
          <ac:spMkLst>
            <pc:docMk/>
            <pc:sldMk cId="2865665684" sldId="4218"/>
            <ac:spMk id="71" creationId="{A4AC5506-6312-4701-8D3C-40187889A947}"/>
          </ac:spMkLst>
        </pc:spChg>
        <pc:spChg chg="add">
          <ac:chgData name="Jean-François Bérenguer" userId="65885c4c-ac6d-4485-9106-3f576278b572" providerId="ADAL" clId="{159B7EEB-FB4B-44C7-A855-85F38A8396F6}" dt="2019-04-26T22:23:02.633" v="9" actId="26606"/>
          <ac:spMkLst>
            <pc:docMk/>
            <pc:sldMk cId="2865665684" sldId="4218"/>
            <ac:spMk id="1028" creationId="{A4AC5506-6312-4701-8D3C-40187889A947}"/>
          </ac:spMkLst>
        </pc:spChg>
      </pc:sldChg>
      <pc:sldChg chg="addSp delSp add mod setBg delDesignElem">
        <pc:chgData name="Jean-François Bérenguer" userId="65885c4c-ac6d-4485-9106-3f576278b572" providerId="ADAL" clId="{159B7EEB-FB4B-44C7-A855-85F38A8396F6}" dt="2019-04-26T22:23:05.891" v="10" actId="26606"/>
        <pc:sldMkLst>
          <pc:docMk/>
          <pc:sldMk cId="112691808" sldId="4219"/>
        </pc:sldMkLst>
        <pc:spChg chg="add">
          <ac:chgData name="Jean-François Bérenguer" userId="65885c4c-ac6d-4485-9106-3f576278b572" providerId="ADAL" clId="{159B7EEB-FB4B-44C7-A855-85F38A8396F6}" dt="2019-04-26T22:23:05.891" v="10" actId="26606"/>
          <ac:spMkLst>
            <pc:docMk/>
            <pc:sldMk cId="112691808" sldId="4219"/>
            <ac:spMk id="8" creationId="{42A5316D-ED2F-4F89-B4B4-8D9240B1A348}"/>
          </ac:spMkLst>
        </pc:spChg>
        <pc:spChg chg="del">
          <ac:chgData name="Jean-François Bérenguer" userId="65885c4c-ac6d-4485-9106-3f576278b572" providerId="ADAL" clId="{159B7EEB-FB4B-44C7-A855-85F38A8396F6}" dt="2019-04-26T22:22:37.932" v="8"/>
          <ac:spMkLst>
            <pc:docMk/>
            <pc:sldMk cId="112691808" sldId="4219"/>
            <ac:spMk id="11" creationId="{42A5316D-ED2F-4F89-B4B4-8D9240B1A348}"/>
          </ac:spMkLst>
        </pc:spChg>
      </pc:sldChg>
      <pc:sldChg chg="addSp delSp add mod setBg delDesignElem">
        <pc:chgData name="Jean-François Bérenguer" userId="65885c4c-ac6d-4485-9106-3f576278b572" providerId="ADAL" clId="{159B7EEB-FB4B-44C7-A855-85F38A8396F6}" dt="2019-04-26T22:23:09.051" v="11" actId="26606"/>
        <pc:sldMkLst>
          <pc:docMk/>
          <pc:sldMk cId="3843498959" sldId="4220"/>
        </pc:sldMkLst>
        <pc:spChg chg="add">
          <ac:chgData name="Jean-François Bérenguer" userId="65885c4c-ac6d-4485-9106-3f576278b572" providerId="ADAL" clId="{159B7EEB-FB4B-44C7-A855-85F38A8396F6}" dt="2019-04-26T22:23:09.051" v="11" actId="26606"/>
          <ac:spMkLst>
            <pc:docMk/>
            <pc:sldMk cId="3843498959" sldId="4220"/>
            <ac:spMk id="7" creationId="{C607803A-4E99-444E-94F7-8785CDDF5849}"/>
          </ac:spMkLst>
        </pc:spChg>
        <pc:spChg chg="add">
          <ac:chgData name="Jean-François Bérenguer" userId="65885c4c-ac6d-4485-9106-3f576278b572" providerId="ADAL" clId="{159B7EEB-FB4B-44C7-A855-85F38A8396F6}" dt="2019-04-26T22:23:09.051" v="11" actId="26606"/>
          <ac:spMkLst>
            <pc:docMk/>
            <pc:sldMk cId="3843498959" sldId="4220"/>
            <ac:spMk id="8" creationId="{2989BE6A-C309-418E-8ADD-1616A980570D}"/>
          </ac:spMkLst>
        </pc:spChg>
        <pc:spChg chg="del">
          <ac:chgData name="Jean-François Bérenguer" userId="65885c4c-ac6d-4485-9106-3f576278b572" providerId="ADAL" clId="{159B7EEB-FB4B-44C7-A855-85F38A8396F6}" dt="2019-04-26T22:22:37.932" v="8"/>
          <ac:spMkLst>
            <pc:docMk/>
            <pc:sldMk cId="3843498959" sldId="4220"/>
            <ac:spMk id="10" creationId="{C607803A-4E99-444E-94F7-8785CDDF5849}"/>
          </ac:spMkLst>
        </pc:spChg>
        <pc:spChg chg="del">
          <ac:chgData name="Jean-François Bérenguer" userId="65885c4c-ac6d-4485-9106-3f576278b572" providerId="ADAL" clId="{159B7EEB-FB4B-44C7-A855-85F38A8396F6}" dt="2019-04-26T22:22:37.932" v="8"/>
          <ac:spMkLst>
            <pc:docMk/>
            <pc:sldMk cId="3843498959" sldId="4220"/>
            <ac:spMk id="12" creationId="{2989BE6A-C309-418E-8ADD-1616A980570D}"/>
          </ac:spMkLst>
        </pc:spChg>
      </pc:sldChg>
      <pc:sldChg chg="addSp delSp add mod setBg delDesignElem">
        <pc:chgData name="Jean-François Bérenguer" userId="65885c4c-ac6d-4485-9106-3f576278b572" providerId="ADAL" clId="{159B7EEB-FB4B-44C7-A855-85F38A8396F6}" dt="2019-04-26T22:23:29.395" v="13" actId="26606"/>
        <pc:sldMkLst>
          <pc:docMk/>
          <pc:sldMk cId="4242176545" sldId="4221"/>
        </pc:sldMkLst>
        <pc:spChg chg="add">
          <ac:chgData name="Jean-François Bérenguer" userId="65885c4c-ac6d-4485-9106-3f576278b572" providerId="ADAL" clId="{159B7EEB-FB4B-44C7-A855-85F38A8396F6}" dt="2019-04-26T22:23:29.395" v="13" actId="26606"/>
          <ac:spMkLst>
            <pc:docMk/>
            <pc:sldMk cId="4242176545" sldId="4221"/>
            <ac:spMk id="7" creationId="{73DE2CFE-42F2-48F0-8706-5264E012B10C}"/>
          </ac:spMkLst>
        </pc:spChg>
        <pc:spChg chg="del">
          <ac:chgData name="Jean-François Bérenguer" userId="65885c4c-ac6d-4485-9106-3f576278b572" providerId="ADAL" clId="{159B7EEB-FB4B-44C7-A855-85F38A8396F6}" dt="2019-04-26T22:22:37.932" v="8"/>
          <ac:spMkLst>
            <pc:docMk/>
            <pc:sldMk cId="4242176545" sldId="4221"/>
            <ac:spMk id="10" creationId="{73DE2CFE-42F2-48F0-8706-5264E012B10C}"/>
          </ac:spMkLst>
        </pc:spChg>
      </pc:sldChg>
      <pc:sldChg chg="addSp delSp modSp add del mod setBg delDesignElem">
        <pc:chgData name="Jean-François Bérenguer" userId="65885c4c-ac6d-4485-9106-3f576278b572" providerId="ADAL" clId="{159B7EEB-FB4B-44C7-A855-85F38A8396F6}" dt="2019-04-26T22:24:32.972" v="17" actId="2696"/>
        <pc:sldMkLst>
          <pc:docMk/>
          <pc:sldMk cId="384863264" sldId="4222"/>
        </pc:sldMkLst>
        <pc:spChg chg="add">
          <ac:chgData name="Jean-François Bérenguer" userId="65885c4c-ac6d-4485-9106-3f576278b572" providerId="ADAL" clId="{159B7EEB-FB4B-44C7-A855-85F38A8396F6}" dt="2019-04-26T22:24:01.529" v="15" actId="26606"/>
          <ac:spMkLst>
            <pc:docMk/>
            <pc:sldMk cId="384863264" sldId="4222"/>
            <ac:spMk id="8" creationId="{46C2E80F-49A6-4372-B103-219D417A55ED}"/>
          </ac:spMkLst>
        </pc:spChg>
        <pc:spChg chg="del">
          <ac:chgData name="Jean-François Bérenguer" userId="65885c4c-ac6d-4485-9106-3f576278b572" providerId="ADAL" clId="{159B7EEB-FB4B-44C7-A855-85F38A8396F6}" dt="2019-04-26T22:22:37.932" v="8"/>
          <ac:spMkLst>
            <pc:docMk/>
            <pc:sldMk cId="384863264" sldId="4222"/>
            <ac:spMk id="11" creationId="{46C2E80F-49A6-4372-B103-219D417A55ED}"/>
          </ac:spMkLst>
        </pc:spChg>
        <pc:graphicFrameChg chg="mod modGraphic">
          <ac:chgData name="Jean-François Bérenguer" userId="65885c4c-ac6d-4485-9106-3f576278b572" providerId="ADAL" clId="{159B7EEB-FB4B-44C7-A855-85F38A8396F6}" dt="2019-04-26T22:24:01.529" v="15" actId="26606"/>
          <ac:graphicFrameMkLst>
            <pc:docMk/>
            <pc:sldMk cId="384863264" sldId="4222"/>
            <ac:graphicFrameMk id="6" creationId="{DBBC3DEA-9180-461F-BE77-746A6ED3F5B8}"/>
          </ac:graphicFrameMkLst>
        </pc:graphicFrameChg>
      </pc:sldChg>
      <pc:sldChg chg="addSp delSp add mod setBg delDesignElem">
        <pc:chgData name="Jean-François Bérenguer" userId="65885c4c-ac6d-4485-9106-3f576278b572" providerId="ADAL" clId="{159B7EEB-FB4B-44C7-A855-85F38A8396F6}" dt="2019-04-26T22:24:15.004" v="16" actId="26606"/>
        <pc:sldMkLst>
          <pc:docMk/>
          <pc:sldMk cId="687931410" sldId="4223"/>
        </pc:sldMkLst>
        <pc:spChg chg="add">
          <ac:chgData name="Jean-François Bérenguer" userId="65885c4c-ac6d-4485-9106-3f576278b572" providerId="ADAL" clId="{159B7EEB-FB4B-44C7-A855-85F38A8396F6}" dt="2019-04-26T22:24:15.004" v="16" actId="26606"/>
          <ac:spMkLst>
            <pc:docMk/>
            <pc:sldMk cId="687931410" sldId="4223"/>
            <ac:spMk id="10" creationId="{43573EFB-E773-46FC-B866-B57ED2E3906B}"/>
          </ac:spMkLst>
        </pc:spChg>
        <pc:spChg chg="del">
          <ac:chgData name="Jean-François Bérenguer" userId="65885c4c-ac6d-4485-9106-3f576278b572" providerId="ADAL" clId="{159B7EEB-FB4B-44C7-A855-85F38A8396F6}" dt="2019-04-26T22:22:37.932" v="8"/>
          <ac:spMkLst>
            <pc:docMk/>
            <pc:sldMk cId="687931410" sldId="4223"/>
            <ac:spMk id="14" creationId="{43573EFB-E773-46FC-B866-B57ED2E3906B}"/>
          </ac:spMkLst>
        </pc:spChg>
      </pc:sldChg>
      <pc:sldChg chg="addSp delSp modSp add mod setBg delDesignElem">
        <pc:chgData name="Jean-François Bérenguer" userId="65885c4c-ac6d-4485-9106-3f576278b572" providerId="ADAL" clId="{159B7EEB-FB4B-44C7-A855-85F38A8396F6}" dt="2019-04-26T22:23:42.372" v="14" actId="26606"/>
        <pc:sldMkLst>
          <pc:docMk/>
          <pc:sldMk cId="1375827307" sldId="4241"/>
        </pc:sldMkLst>
        <pc:spChg chg="mod">
          <ac:chgData name="Jean-François Bérenguer" userId="65885c4c-ac6d-4485-9106-3f576278b572" providerId="ADAL" clId="{159B7EEB-FB4B-44C7-A855-85F38A8396F6}" dt="2019-04-26T22:23:42.372" v="14" actId="26606"/>
          <ac:spMkLst>
            <pc:docMk/>
            <pc:sldMk cId="1375827307" sldId="4241"/>
            <ac:spMk id="2" creationId="{42F884A9-7311-4D5D-A1F8-8C51C80B7BAF}"/>
          </ac:spMkLst>
        </pc:spChg>
        <pc:spChg chg="mod ord">
          <ac:chgData name="Jean-François Bérenguer" userId="65885c4c-ac6d-4485-9106-3f576278b572" providerId="ADAL" clId="{159B7EEB-FB4B-44C7-A855-85F38A8396F6}" dt="2019-04-26T22:23:42.372" v="14" actId="26606"/>
          <ac:spMkLst>
            <pc:docMk/>
            <pc:sldMk cId="1375827307" sldId="4241"/>
            <ac:spMk id="3" creationId="{F4677DB8-1B8A-4E3D-922E-A552F395232C}"/>
          </ac:spMkLst>
        </pc:spChg>
        <pc:spChg chg="mod">
          <ac:chgData name="Jean-François Bérenguer" userId="65885c4c-ac6d-4485-9106-3f576278b572" providerId="ADAL" clId="{159B7EEB-FB4B-44C7-A855-85F38A8396F6}" dt="2019-04-26T22:23:42.372" v="14" actId="26606"/>
          <ac:spMkLst>
            <pc:docMk/>
            <pc:sldMk cId="1375827307" sldId="4241"/>
            <ac:spMk id="4" creationId="{9F182255-A7C6-4284-ACD8-615209B50554}"/>
          </ac:spMkLst>
        </pc:spChg>
        <pc:spChg chg="add del">
          <ac:chgData name="Jean-François Bérenguer" userId="65885c4c-ac6d-4485-9106-3f576278b572" providerId="ADAL" clId="{159B7EEB-FB4B-44C7-A855-85F38A8396F6}" dt="2019-04-26T22:23:42.372" v="14" actId="26606"/>
          <ac:spMkLst>
            <pc:docMk/>
            <pc:sldMk cId="1375827307" sldId="4241"/>
            <ac:spMk id="7" creationId="{42A5316D-ED2F-4F89-B4B4-8D9240B1A348}"/>
          </ac:spMkLst>
        </pc:spChg>
        <pc:spChg chg="del">
          <ac:chgData name="Jean-François Bérenguer" userId="65885c4c-ac6d-4485-9106-3f576278b572" providerId="ADAL" clId="{159B7EEB-FB4B-44C7-A855-85F38A8396F6}" dt="2019-04-26T22:22:37.932" v="8"/>
          <ac:spMkLst>
            <pc:docMk/>
            <pc:sldMk cId="1375827307" sldId="4241"/>
            <ac:spMk id="10" creationId="{867D4867-5BA7-4462-B2F6-A23F4A622AA7}"/>
          </ac:spMkLst>
        </pc:spChg>
        <pc:spChg chg="add">
          <ac:chgData name="Jean-François Bérenguer" userId="65885c4c-ac6d-4485-9106-3f576278b572" providerId="ADAL" clId="{159B7EEB-FB4B-44C7-A855-85F38A8396F6}" dt="2019-04-26T22:23:42.372" v="14" actId="26606"/>
          <ac:spMkLst>
            <pc:docMk/>
            <pc:sldMk cId="1375827307" sldId="4241"/>
            <ac:spMk id="12" creationId="{867D4867-5BA7-4462-B2F6-A23F4A622AA7}"/>
          </ac:spMkLst>
        </pc:spChg>
        <pc:picChg chg="mod ord">
          <ac:chgData name="Jean-François Bérenguer" userId="65885c4c-ac6d-4485-9106-3f576278b572" providerId="ADAL" clId="{159B7EEB-FB4B-44C7-A855-85F38A8396F6}" dt="2019-04-26T22:23:42.372" v="14" actId="26606"/>
          <ac:picMkLst>
            <pc:docMk/>
            <pc:sldMk cId="1375827307" sldId="4241"/>
            <ac:picMk id="5" creationId="{300D87A5-394D-4BE7-BA4E-105A9154E7DA}"/>
          </ac:picMkLst>
        </pc:picChg>
      </pc:sldChg>
      <pc:sldChg chg="addSp modSp add">
        <pc:chgData name="Jean-François Bérenguer" userId="65885c4c-ac6d-4485-9106-3f576278b572" providerId="ADAL" clId="{159B7EEB-FB4B-44C7-A855-85F38A8396F6}" dt="2019-04-26T22:27:53.695" v="36" actId="255"/>
        <pc:sldMkLst>
          <pc:docMk/>
          <pc:sldMk cId="3485910182" sldId="4242"/>
        </pc:sldMkLst>
        <pc:spChg chg="add mod">
          <ac:chgData name="Jean-François Bérenguer" userId="65885c4c-ac6d-4485-9106-3f576278b572" providerId="ADAL" clId="{159B7EEB-FB4B-44C7-A855-85F38A8396F6}" dt="2019-04-26T22:27:53.695" v="36" actId="255"/>
          <ac:spMkLst>
            <pc:docMk/>
            <pc:sldMk cId="3485910182" sldId="4242"/>
            <ac:spMk id="2" creationId="{D671BB78-4105-4463-9A56-196749435DE7}"/>
          </ac:spMkLst>
        </pc:spChg>
      </pc:sldChg>
      <pc:sldChg chg="add del">
        <pc:chgData name="Jean-François Bérenguer" userId="65885c4c-ac6d-4485-9106-3f576278b572" providerId="ADAL" clId="{159B7EEB-FB4B-44C7-A855-85F38A8396F6}" dt="2019-04-26T22:33:07.834" v="70" actId="2696"/>
        <pc:sldMkLst>
          <pc:docMk/>
          <pc:sldMk cId="3073508117" sldId="4243"/>
        </pc:sldMkLst>
      </pc:sldChg>
      <pc:sldChg chg="add del">
        <pc:chgData name="Jean-François Bérenguer" userId="65885c4c-ac6d-4485-9106-3f576278b572" providerId="ADAL" clId="{159B7EEB-FB4B-44C7-A855-85F38A8396F6}" dt="2019-04-26T22:30:30.661" v="39"/>
        <pc:sldMkLst>
          <pc:docMk/>
          <pc:sldMk cId="2966801369" sldId="42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A7445-9546-4E4F-819E-4EE163E15E02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7A7A0-4C0E-4156-B7FC-D7F23CB9D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40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4/27/2019 12:36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325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4311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981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2979539"/>
            <a:ext cx="5943600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1" y="3962400"/>
            <a:ext cx="5943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4249-981E-4054-9F37-C6C7DFAB38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7757" y="585788"/>
            <a:ext cx="2691631" cy="276999"/>
          </a:xfrm>
          <a:solidFill>
            <a:srgbClr val="E6E6E6">
              <a:alpha val="75000"/>
            </a:srgbClr>
          </a:solidFill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kern="1200" spc="0" baseline="0" dirty="0">
                <a:gradFill>
                  <a:gsLst>
                    <a:gs pos="23466">
                      <a:schemeClr val="bg2">
                        <a:lumMod val="50000"/>
                      </a:schemeClr>
                    </a:gs>
                    <a:gs pos="56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Session code here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BAFEF-FDA0-4148-B6F8-D1D9029A0218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BE868E-A240-4959-BD66-6BC44EE5A4AF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DDB4654-32A2-47CE-B324-C597C756E402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18BE353-242E-4429-9D4C-1D50CEEC277C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2B25198-469F-44A8-946B-689A24DC3C72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5460766-0EE4-4C99-BD2E-1BAD7FD9C3AC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BC909F-DC50-4DDC-91C9-2509E0F5633F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0DC1718-52A4-4705-AE14-45A352ACBC29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51C16AF-F6FA-4CD2-B0A5-3663CD027991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A105041-F999-49D6-BE4B-7630F1204F6C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190B08C-67D4-4DAD-8158-2B4D4A1318F0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43F7B37-FD03-4D73-932B-77D49AB6A515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F01A60D-F904-4399-87EA-23E33C45969F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450C50C-26FC-42C5-BA39-AE97627B772A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88924B0-E78A-4770-AF30-C78056E7AAAB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8AB0228-AC44-413D-A029-1BBF7B18CBCC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9C067BE-7550-4D8F-9A42-B78AB594CD54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4D97435-6932-4E2A-A217-DEA06FDA510A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F9C9FB6-79F2-41F1-872D-2184B91C8E00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77AEC4-9502-4D2D-B373-2F1CB4EFF9B8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13EA48F-163A-410A-8C97-A08AA1B2EE50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1E199B-B230-4884-9F60-9B781B11B8FF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98E4A3-2599-4DEB-8ECC-F004500FBF6A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B74F55-4583-4B26-A4E0-71C00B14AFF6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C4D1900-D812-4B27-AC50-B2795AD953C3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83ECFC2-9749-4525-973B-EAA0BC0FC62B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A3ABF7E-B2D4-4B7A-9B6E-0EB3223E4EE4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12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84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A24B5-218B-48E4-BF61-98F4F58A2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3700B6-0F39-40C8-819D-850CC2DC9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B15D0-8B97-452A-94A2-FE8EDFE7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0C934-3743-4CA8-AD0C-F2716396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3EECF-9AD7-4027-8F66-A5769439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58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F8C3B-F4D6-4C6B-A35E-AED6EFD5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197E9-6060-4990-A41B-2440F3D8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E1278-A1E5-4D77-9F57-BDC74969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ED376E-894F-4DD8-A21F-25F7F60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DB741-32E4-4F2A-994C-90759D34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5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05683-B735-4F9D-AC22-F70A5DAE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66B4B-AB3A-48DE-8447-248285B2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F69BA3-16CB-45B0-8DB9-4E11C4CA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13509-AC3F-463A-AB77-FA4A8B94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6AFF2-11D7-4648-9121-4F7F070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049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F6544-36D6-4750-80B5-B7E186D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75F3B-20A5-428F-AF75-914C1884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1DEE2-80FF-4A13-8B29-7B4AA6AEF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5D461E-46CB-4278-B54F-E400EB73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8918B1-FD51-40B6-A82A-0D0F2F0D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386CC-22C5-418A-BB8B-AF4460A9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86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2F2D8-8D70-4EB2-AAEC-3E38BE7E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273052-6AF3-4E15-AC5C-C25E7CDA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BCEAA7-A320-45CC-B50C-C4A723C14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E813F0-8C58-4349-B718-7554452F3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3FCEB-ED1A-4E3A-8087-FAC94C0E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236C77-32EA-47DA-85DA-9CE464CD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312F53-197E-4066-B495-5FE9FE8B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69EF67-4197-46AA-BAA0-BFC6692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67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F58A0-1C10-4D89-8F3F-726C194B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081A80-4F98-48D6-A69D-B34DB49C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51B63-AF93-4C12-A1CB-E43BC557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673CF4-2218-42BF-94B9-4C055F2D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714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F1EAB5-7C11-4819-82CC-90F0AE05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C78735-6FAC-49A1-B2C5-E5EBCAF5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7311AE-95E8-48A7-9C10-C69470AF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45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321E7-B765-4B01-909E-42E489C7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24FE5-A476-4A56-9420-77CC7B37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36FE40-7261-4C51-931E-8BDD7C907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82A751-913E-4796-99D4-59729903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1DAC66-3523-4855-8414-8F146F78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1FFA48-E952-406D-A7AC-31623AB9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831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A43C7-8566-46AC-BCF5-974709DB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3C1168-8F09-4900-AB72-C207DB712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D36103-B76E-47BD-B2AF-7A38E6F7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B211B1-3998-4982-B17E-ED5A055A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3F1F80-A0D8-4A65-86B0-980CF498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A95B8-F52F-45BA-A73F-F4B932B4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31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13BF3-5F2A-4511-8CC2-ACAB2F60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5A7F0-71FD-4B94-9FB5-9BD6D2EC6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9A3DDF-8FE3-4E68-9DE5-8097D97B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3AA422-B1E5-4D55-9575-85FC871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89F89-D4B9-4C30-AAE2-2EDA8FB7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097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4451DE-547F-4161-9E83-D9A59C043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D93636-4E82-464B-AB3F-D2938E8C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025AC-CD98-47AE-8F46-2F8E1FE6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38FA5D-1D49-4C21-8740-C82117D0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32678-B780-457C-826F-DEF600A6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0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97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9F8FBD-62E7-4152-9ADB-AF73587A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ADEE0-97FB-4421-B224-23CCCAD2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19DC0-8370-43FB-B9B0-04AEAE9E4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FC73-95AA-4238-8684-74B5E9A1100C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C598D5-CA27-4974-9D98-BE817E2E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6A0A3-A961-4EF1-9B1F-55B22E87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5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hyperlink" Target="http://cmd.community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cs typeface="Segoe UI Light" panose="020B0502040204020203" pitchFamily="34" charset="0"/>
              </a:rPr>
              <a:t>Bienvenue au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cs typeface="Segoe UI Light" panose="020B0502040204020203" pitchFamily="34" charset="0"/>
              </a:rPr>
              <a:t>Aix-en-Provence</a:t>
            </a:r>
          </a:p>
        </p:txBody>
      </p:sp>
      <p:pic>
        <p:nvPicPr>
          <p:cNvPr id="2" name="Picture 2" descr="https://global.azurebootcamp.net/wp-content/uploads/2018/09/logo-2019-500x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81014"/>
            <a:ext cx="47625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francecentral1-mediap.svc.ms/transform/thumbnail?provider=spo&amp;inputFormat=png&amp;cs=fFNQTw&amp;docid=https%3A%2F%2Fgussfrance.sharepoint.com%3A443%2F_api%2Fv2.0%2Fdrives%2Fb!2aW2zlEcqE-8RMdFgYJboXB4vOL0hTxAodVgxZXeIlWwdNaIdLIrSrMh0N1-Wa0w%2Fitems%2F01MEGYZBGMQTP6WX2LEFFZXL5KMTSAMZFK%3Fversion%3DPublished&amp;access_token=eyJ0eXAiOiJKV1QiLCJhbGciOiJub25lIn0.eyJhdWQiOiIwMDAwMDAwMy0wMDAwLTBmZjEtY2UwMC0wMDAwMDAwMDAwMDAvZ3Vzc2ZyYW5jZS5zaGFyZXBvaW50LmNvbUAyZWYzYWMxMS0zZmEwLTQzNmQtYTcxMy0wMTUyZTBmMTE2NWQiLCJpc3MiOiIwMDAwMDAwMy0wMDAwLTBmZjEtY2UwMC0wMDAwMDAwMDAwMDAiLCJuYmYiOiIxNTUzNTQyNzIzIiwiZXhwIjoiMTU1MzU2NDMyMyIsImVuZHBvaW50dXJsIjoiTFFPWGk5MXkwaVdSN1hDRU1jM2g2MDVZNU9JL2ZQUlJnUkgwSzU4NEFRYz0iLCJlbmRwb2ludHVybExlbmd0aCI6IjExNyIsImlzbG9vcGJhY2siOiJUcnVlIiwiY2lkIjoiT1RnNE9HTmpPV1V0WkRCbU1pMHdNREF3TFRrNFpESXROek5tWW1FNFlqTXlNamsxIiwidmVyIjoiaGFzaGVkcHJvb2Z0b2tlbiIsInNpdGVpZCI6IlkyVmlObUUxWkRrdE1XTTFNUzAwWm1FNExXSmpORFF0WXpjME5UZ3hPREkxWW1FeCIsIm5hbWVpZCI6IjAjLmZ8bWVtYmVyc2hpcHxqb2VsLmNyZXN0X2dtYWlsLmNvbSNleHQjQGd1c3NmcmFuY2Uub25taWNyb3NvZnQuY29tIiwibmlpIjoibWljcm9zb2Z0LnNoYXJlcG9pbnQiLCJpc3VzZXIiOiJ0cnVlIiwiY2FjaGVrZXkiOiIwaC5mfG1lbWJlcnNoaXB8MTAwMzdmZmVhYjE3MDJiMUBsaXZlLmNvbSIsInR0IjoiMCIsInVzZVBlcnNpc3RlbnRDb29raWUiOiIyIn0.TG1IdVhRaXpMZFlnUGN2akhVTEFMenJuczZNdVF0ZzM5eG5rYWV3dVRXMD0&amp;encodeFailures=1&amp;width=500&amp;height=500&amp;srcWidth=500&amp;srcHeight=500">
            <a:extLst>
              <a:ext uri="{FF2B5EF4-FFF2-40B4-BE49-F238E27FC236}">
                <a16:creationId xmlns:a16="http://schemas.microsoft.com/office/drawing/2014/main" id="{401CA519-8926-450F-820A-764031DB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016" y="331200"/>
            <a:ext cx="788496" cy="7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5CE7110F-A755-4F60-B49A-F691485B3E3A}"/>
              </a:ext>
            </a:extLst>
          </p:cNvPr>
          <p:cNvGrpSpPr/>
          <p:nvPr/>
        </p:nvGrpSpPr>
        <p:grpSpPr>
          <a:xfrm>
            <a:off x="8477250" y="329980"/>
            <a:ext cx="2540120" cy="789716"/>
            <a:chOff x="250722" y="1520928"/>
            <a:chExt cx="2255160" cy="701122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407FA85-E040-42E6-9D15-948166426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17" y="1522313"/>
              <a:ext cx="1453765" cy="699737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5D65197-0CC4-4D63-A525-1958C8507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22" y="1520928"/>
              <a:ext cx="694284" cy="694284"/>
            </a:xfrm>
            <a:prstGeom prst="rect">
              <a:avLst/>
            </a:prstGeom>
          </p:spPr>
        </p:pic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D3083BE0-C4F4-49C0-9014-762BE3299C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" y="192700"/>
            <a:ext cx="2685321" cy="6323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B42BF7E-AB69-4EF9-9675-9122E4E2B9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" y="735596"/>
            <a:ext cx="2770782" cy="818195"/>
          </a:xfrm>
          <a:prstGeom prst="rect">
            <a:avLst/>
          </a:prstGeom>
        </p:spPr>
      </p:pic>
      <p:pic>
        <p:nvPicPr>
          <p:cNvPr id="1026" name="Picture 2" descr="RÃ©sultat de recherche d'images pour &quot;ynov aix en provence&quot;">
            <a:extLst>
              <a:ext uri="{FF2B5EF4-FFF2-40B4-BE49-F238E27FC236}">
                <a16:creationId xmlns:a16="http://schemas.microsoft.com/office/drawing/2014/main" id="{C64B4A62-4CC3-43E5-9066-32A66851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08" y="4870674"/>
            <a:ext cx="2068184" cy="8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F884A9-7311-4D5D-A1F8-8C51C80B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Agents data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77DB8-1B8A-4E3D-922E-A552F395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Les données collectées sont définies par les sources de données configurées</a:t>
            </a:r>
          </a:p>
          <a:p>
            <a:r>
              <a:rPr lang="fr-FR" sz="2000">
                <a:solidFill>
                  <a:schemeClr val="bg1"/>
                </a:solidFill>
              </a:rPr>
              <a:t>Chaque source de données crée un enregistrement avec type particulier et chaque type dispose de ses propres propriétés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0D87A5-394D-4BE7-BA4E-105A9154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18703"/>
            <a:ext cx="6250769" cy="285972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82255-A7C6-4284-ACD8-615209B5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2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E3E9AC-05A3-48DC-9239-D4E6EBF4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Kusto Query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E650DA-D689-4EE1-9EED-78C0CB45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fr-FR" sz="1600"/>
              <a:t>Azure Monitor utilise une version de Kusto utilisé par Azure Data Explorer</a:t>
            </a:r>
          </a:p>
          <a:p>
            <a:r>
              <a:rPr lang="fr-FR" sz="1600"/>
              <a:t>Requêtes simples, mais également des fonctionnalités avancées telles que les agrégations, les jointures et les smart analyses.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D62E03-9C03-4FEC-A9D8-C2AD49B0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48143"/>
            <a:ext cx="6903723" cy="403867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19F5BA-1A4D-427B-BC6C-D4A79247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5100" y="6356350"/>
            <a:ext cx="1028700" cy="365125"/>
          </a:xfrm>
        </p:spPr>
        <p:txBody>
          <a:bodyPr>
            <a:normAutofit/>
          </a:bodyPr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7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FFCA-F780-416F-B209-9F0273E1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293626"/>
          </a:xfrm>
        </p:spPr>
        <p:txBody>
          <a:bodyPr anchor="ctr">
            <a:normAutofit/>
          </a:bodyPr>
          <a:lstStyle/>
          <a:p>
            <a:r>
              <a:rPr lang="fr-FR" sz="2800"/>
              <a:t>Application Insight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790F74-F314-4F01-941C-1D08CB80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" y="1760971"/>
            <a:ext cx="6739513" cy="333605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4A05F-EE13-4F3F-A484-131A8D3E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542939"/>
            <a:ext cx="3053039" cy="3674981"/>
          </a:xfrm>
        </p:spPr>
        <p:txBody>
          <a:bodyPr>
            <a:normAutofit/>
          </a:bodyPr>
          <a:lstStyle/>
          <a:p>
            <a:r>
              <a:rPr lang="fr-FR" sz="1800"/>
              <a:t>Surveille la disponibilité, les performances et l’utilisation de votre application web, qu’elle soit hébergée dans le cloud ou localement.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68F9AD-3CCE-4A85-A9B0-979C9F46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3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00B28-D509-463A-81A7-7ADC9DAD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Security Center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D9AAD-262D-4632-8DE7-4AB21FB9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034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Solution permettant d’identifier très rapidement si la sécurité du SI est compromise, de mener les diagnostics et de réagir.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6DBEE6-04C0-4D43-B27F-E5B2D68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4F3C-F722-4030-9DDF-E7C4D3D1CE74}" type="slidenum">
              <a:rPr lang="fr-FR" smtClean="0"/>
              <a:t>13</a:t>
            </a:fld>
            <a:endParaRPr lang="fr-FR" dirty="0"/>
          </a:p>
        </p:txBody>
      </p:sp>
      <p:grpSp>
        <p:nvGrpSpPr>
          <p:cNvPr id="5" name="Group 40">
            <a:extLst/>
          </p:cNvPr>
          <p:cNvGrpSpPr>
            <a:grpSpLocks noChangeAspect="1"/>
          </p:cNvGrpSpPr>
          <p:nvPr/>
        </p:nvGrpSpPr>
        <p:grpSpPr>
          <a:xfrm>
            <a:off x="9804400" y="152400"/>
            <a:ext cx="1196129" cy="1196129"/>
            <a:chOff x="4359001" y="4272663"/>
            <a:chExt cx="986067" cy="986067"/>
          </a:xfrm>
        </p:grpSpPr>
        <p:sp>
          <p:nvSpPr>
            <p:cNvPr id="6" name="Oval 41">
              <a:extLst/>
            </p:cNvPr>
            <p:cNvSpPr/>
            <p:nvPr/>
          </p:nvSpPr>
          <p:spPr bwMode="auto">
            <a:xfrm>
              <a:off x="4359001" y="4272663"/>
              <a:ext cx="986067" cy="98606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0967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2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Freeform 144">
              <a:extLst/>
            </p:cNvPr>
            <p:cNvSpPr>
              <a:spLocks noEditPoints="1"/>
            </p:cNvSpPr>
            <p:nvPr/>
          </p:nvSpPr>
          <p:spPr bwMode="auto">
            <a:xfrm>
              <a:off x="4669472" y="4586785"/>
              <a:ext cx="365125" cy="398463"/>
            </a:xfrm>
            <a:custGeom>
              <a:avLst/>
              <a:gdLst>
                <a:gd name="T0" fmla="*/ 48 w 97"/>
                <a:gd name="T1" fmla="*/ 106 h 106"/>
                <a:gd name="T2" fmla="*/ 49 w 97"/>
                <a:gd name="T3" fmla="*/ 105 h 106"/>
                <a:gd name="T4" fmla="*/ 97 w 97"/>
                <a:gd name="T5" fmla="*/ 45 h 106"/>
                <a:gd name="T6" fmla="*/ 97 w 97"/>
                <a:gd name="T7" fmla="*/ 0 h 106"/>
                <a:gd name="T8" fmla="*/ 90 w 97"/>
                <a:gd name="T9" fmla="*/ 5 h 106"/>
                <a:gd name="T10" fmla="*/ 71 w 97"/>
                <a:gd name="T11" fmla="*/ 10 h 106"/>
                <a:gd name="T12" fmla="*/ 50 w 97"/>
                <a:gd name="T13" fmla="*/ 5 h 106"/>
                <a:gd name="T14" fmla="*/ 48 w 97"/>
                <a:gd name="T15" fmla="*/ 3 h 106"/>
                <a:gd name="T16" fmla="*/ 46 w 97"/>
                <a:gd name="T17" fmla="*/ 4 h 106"/>
                <a:gd name="T18" fmla="*/ 25 w 97"/>
                <a:gd name="T19" fmla="*/ 10 h 106"/>
                <a:gd name="T20" fmla="*/ 6 w 97"/>
                <a:gd name="T21" fmla="*/ 5 h 106"/>
                <a:gd name="T22" fmla="*/ 0 w 97"/>
                <a:gd name="T23" fmla="*/ 1 h 106"/>
                <a:gd name="T24" fmla="*/ 0 w 97"/>
                <a:gd name="T25" fmla="*/ 45 h 106"/>
                <a:gd name="T26" fmla="*/ 47 w 97"/>
                <a:gd name="T27" fmla="*/ 105 h 106"/>
                <a:gd name="T28" fmla="*/ 48 w 97"/>
                <a:gd name="T29" fmla="*/ 106 h 106"/>
                <a:gd name="T30" fmla="*/ 8 w 97"/>
                <a:gd name="T31" fmla="*/ 45 h 106"/>
                <a:gd name="T32" fmla="*/ 8 w 97"/>
                <a:gd name="T33" fmla="*/ 14 h 106"/>
                <a:gd name="T34" fmla="*/ 25 w 97"/>
                <a:gd name="T35" fmla="*/ 18 h 106"/>
                <a:gd name="T36" fmla="*/ 48 w 97"/>
                <a:gd name="T37" fmla="*/ 12 h 106"/>
                <a:gd name="T38" fmla="*/ 71 w 97"/>
                <a:gd name="T39" fmla="*/ 18 h 106"/>
                <a:gd name="T40" fmla="*/ 89 w 97"/>
                <a:gd name="T41" fmla="*/ 15 h 106"/>
                <a:gd name="T42" fmla="*/ 89 w 97"/>
                <a:gd name="T43" fmla="*/ 45 h 106"/>
                <a:gd name="T44" fmla="*/ 48 w 97"/>
                <a:gd name="T45" fmla="*/ 97 h 106"/>
                <a:gd name="T46" fmla="*/ 8 w 97"/>
                <a:gd name="T47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06">
                  <a:moveTo>
                    <a:pt x="48" y="106"/>
                  </a:moveTo>
                  <a:cubicBezTo>
                    <a:pt x="49" y="105"/>
                    <a:pt x="49" y="105"/>
                    <a:pt x="49" y="105"/>
                  </a:cubicBezTo>
                  <a:cubicBezTo>
                    <a:pt x="51" y="104"/>
                    <a:pt x="97" y="86"/>
                    <a:pt x="97" y="45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82" y="10"/>
                    <a:pt x="71" y="10"/>
                  </a:cubicBezTo>
                  <a:cubicBezTo>
                    <a:pt x="60" y="10"/>
                    <a:pt x="50" y="5"/>
                    <a:pt x="50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35" y="10"/>
                    <a:pt x="25" y="10"/>
                  </a:cubicBezTo>
                  <a:cubicBezTo>
                    <a:pt x="15" y="10"/>
                    <a:pt x="6" y="5"/>
                    <a:pt x="6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45" y="104"/>
                    <a:pt x="47" y="105"/>
                  </a:cubicBezTo>
                  <a:lnTo>
                    <a:pt x="48" y="106"/>
                  </a:lnTo>
                  <a:close/>
                  <a:moveTo>
                    <a:pt x="8" y="4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2" y="16"/>
                    <a:pt x="18" y="18"/>
                    <a:pt x="25" y="18"/>
                  </a:cubicBezTo>
                  <a:cubicBezTo>
                    <a:pt x="34" y="18"/>
                    <a:pt x="44" y="14"/>
                    <a:pt x="48" y="12"/>
                  </a:cubicBezTo>
                  <a:cubicBezTo>
                    <a:pt x="52" y="14"/>
                    <a:pt x="61" y="18"/>
                    <a:pt x="71" y="18"/>
                  </a:cubicBezTo>
                  <a:cubicBezTo>
                    <a:pt x="78" y="18"/>
                    <a:pt x="84" y="16"/>
                    <a:pt x="89" y="1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77"/>
                    <a:pt x="55" y="94"/>
                    <a:pt x="48" y="97"/>
                  </a:cubicBezTo>
                  <a:cubicBezTo>
                    <a:pt x="41" y="94"/>
                    <a:pt x="8" y="77"/>
                    <a:pt x="8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40" y="1866939"/>
            <a:ext cx="7632129" cy="44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671BB78-4105-4463-9A56-196749435DE7}"/>
              </a:ext>
            </a:extLst>
          </p:cNvPr>
          <p:cNvSpPr txBox="1"/>
          <p:nvPr/>
        </p:nvSpPr>
        <p:spPr>
          <a:xfrm>
            <a:off x="3343275" y="2521744"/>
            <a:ext cx="5949386" cy="12095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vous de jouer</a:t>
            </a:r>
          </a:p>
        </p:txBody>
      </p:sp>
    </p:spTree>
    <p:extLst>
      <p:ext uri="{BB962C8B-B14F-4D97-AF65-F5344CB8AC3E}">
        <p14:creationId xmlns:p14="http://schemas.microsoft.com/office/powerpoint/2010/main" val="34859101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233F29-D5A5-4DF5-AA87-020831D2ED6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50965" y="3331106"/>
            <a:ext cx="4964949" cy="1480714"/>
          </a:xfrm>
        </p:spPr>
        <p:txBody>
          <a:bodyPr/>
          <a:lstStyle/>
          <a:p>
            <a:r>
              <a:rPr lang="en-US" sz="2000" dirty="0"/>
              <a:t>Jean-François BERENGUER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Awarded as Microsoft Regional Director</a:t>
            </a:r>
          </a:p>
          <a:p>
            <a:r>
              <a:rPr lang="en-US" sz="2000" dirty="0"/>
              <a:t>MVP Datacenter and Cloud Management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F65B1CD-7CC2-4AFB-B310-E3D9BDF1228A}"/>
              </a:ext>
            </a:extLst>
          </p:cNvPr>
          <p:cNvSpPr txBox="1"/>
          <p:nvPr/>
        </p:nvSpPr>
        <p:spPr>
          <a:xfrm>
            <a:off x="1489355" y="5727393"/>
            <a:ext cx="286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@jfberenguer_pro</a:t>
            </a:r>
          </a:p>
        </p:txBody>
      </p:sp>
      <p:pic>
        <p:nvPicPr>
          <p:cNvPr id="9" name="Picture 2" descr="http://toma.fm/img/twitter.png">
            <a:extLst>
              <a:ext uri="{FF2B5EF4-FFF2-40B4-BE49-F238E27FC236}">
                <a16:creationId xmlns:a16="http://schemas.microsoft.com/office/drawing/2014/main" id="{F2B7DD83-D094-42E7-8A18-2A0F2481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80" y="5842107"/>
            <a:ext cx="369975" cy="30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454776-F31E-43AF-9355-A54DCB4F8E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68" y="5490538"/>
            <a:ext cx="1402155" cy="1150817"/>
          </a:xfrm>
          <a:prstGeom prst="rect">
            <a:avLst/>
          </a:prstGeom>
        </p:spPr>
      </p:pic>
      <p:pic>
        <p:nvPicPr>
          <p:cNvPr id="11" name="Image 10" descr="cid:37f5f8b566913521c4fb894367824d4aaa01b1c4@zimbra">
            <a:hlinkClick r:id="rId5" tgtFrame="_blank"/>
            <a:extLst>
              <a:ext uri="{FF2B5EF4-FFF2-40B4-BE49-F238E27FC236}">
                <a16:creationId xmlns:a16="http://schemas.microsoft.com/office/drawing/2014/main" id="{39583C09-91CA-4CB7-8D6E-A124A4125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272" y="5630598"/>
            <a:ext cx="2064241" cy="87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intérieur, mur, assis, personne&#10;&#10;Description générée automatiquement">
            <a:extLst>
              <a:ext uri="{FF2B5EF4-FFF2-40B4-BE49-F238E27FC236}">
                <a16:creationId xmlns:a16="http://schemas.microsoft.com/office/drawing/2014/main" id="{BC6A382D-EE1B-4F51-9D44-30F29ECB3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61" y="3331107"/>
            <a:ext cx="1372916" cy="13729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0979A7-8897-4BE0-B968-4A98BAAB8F44}"/>
              </a:ext>
            </a:extLst>
          </p:cNvPr>
          <p:cNvSpPr txBox="1"/>
          <p:nvPr/>
        </p:nvSpPr>
        <p:spPr>
          <a:xfrm>
            <a:off x="4527177" y="968091"/>
            <a:ext cx="4505016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4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Monitoring Azure</a:t>
            </a:r>
          </a:p>
        </p:txBody>
      </p:sp>
      <p:pic>
        <p:nvPicPr>
          <p:cNvPr id="12" name="Picture 2" descr="https://global.azurebootcamp.net/wp-content/uploads/2018/09/logo-2019-500x445.png">
            <a:extLst>
              <a:ext uri="{FF2B5EF4-FFF2-40B4-BE49-F238E27FC236}">
                <a16:creationId xmlns:a16="http://schemas.microsoft.com/office/drawing/2014/main" id="{597CB235-0EDD-4CD5-99A2-6231051F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44" y="0"/>
            <a:ext cx="2381250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cid:3144890d6b6af88c9f243df78edeeade85ca0d6b@zimbra">
            <a:extLst>
              <a:ext uri="{FF2B5EF4-FFF2-40B4-BE49-F238E27FC236}">
                <a16:creationId xmlns:a16="http://schemas.microsoft.com/office/drawing/2014/main" id="{8414121D-A44F-4945-A347-B306417A2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14" y="3464244"/>
            <a:ext cx="785813" cy="1214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9993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5910" y="0"/>
            <a:ext cx="658019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Un GRAND merci aux sponsors GAB 2019 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79" y="3374247"/>
            <a:ext cx="3492408" cy="716216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lobal.azurebootcamp.net/wp-content/uploads/2019/03/Enzo-1024x3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8" y="3468085"/>
            <a:ext cx="2945510" cy="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lobal.azurebootcamp.net/wp-content/uploads/2019/03/SMU-Logo-Color-w-Ops-1024x39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44" y="1786192"/>
            <a:ext cx="2929286" cy="11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lobal.azurebootcamp.net/wp-content/uploads/2019/03/Progate-ForLightBackground-1024x33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53" y="5440215"/>
            <a:ext cx="3497056" cy="11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lobal.azurebootcamp.net/wp-content/uploads/2019/03/483x140_KEMP_HRZ_GreyYello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93" y="4808225"/>
            <a:ext cx="3162899" cy="9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609" y="4894429"/>
            <a:ext cx="3847844" cy="828685"/>
          </a:xfrm>
          <a:prstGeom prst="rect">
            <a:avLst/>
          </a:prstGeom>
        </p:spPr>
      </p:pic>
      <p:pic>
        <p:nvPicPr>
          <p:cNvPr id="1026" name="Picture 2" descr="https://global.azurebootcamp.net/wp-content/uploads/2018/12/Serverless360_logo_png-1024x13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7" y="2069997"/>
            <a:ext cx="4200339" cy="5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0467" y="0"/>
            <a:ext cx="725108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Un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autre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GRAND merci à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nos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sponsors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locaux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!</a:t>
            </a:r>
          </a:p>
        </p:txBody>
      </p:sp>
      <p:pic>
        <p:nvPicPr>
          <p:cNvPr id="5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francecentral1-mediap.svc.ms/transform/thumbnail?provider=spo&amp;inputFormat=png&amp;cs=fFNQTw&amp;docid=https%3A%2F%2Fgussfrance.sharepoint.com%3A443%2F_api%2Fv2.0%2Fdrives%2Fb!2aW2zlEcqE-8RMdFgYJboXB4vOL0hTxAodVgxZXeIlWwdNaIdLIrSrMh0N1-Wa0w%2Fitems%2F01MEGYZBGMQTP6WX2LEFFZXL5KMTSAMZFK%3Fversion%3DPublished&amp;access_token=eyJ0eXAiOiJKV1QiLCJhbGciOiJub25lIn0.eyJhdWQiOiIwMDAwMDAwMy0wMDAwLTBmZjEtY2UwMC0wMDAwMDAwMDAwMDAvZ3Vzc2ZyYW5jZS5zaGFyZXBvaW50LmNvbUAyZWYzYWMxMS0zZmEwLTQzNmQtYTcxMy0wMTUyZTBmMTE2NWQiLCJpc3MiOiIwMDAwMDAwMy0wMDAwLTBmZjEtY2UwMC0wMDAwMDAwMDAwMDAiLCJuYmYiOiIxNTUzNTQyNzIzIiwiZXhwIjoiMTU1MzU2NDMyMyIsImVuZHBvaW50dXJsIjoiTFFPWGk5MXkwaVdSN1hDRU1jM2g2MDVZNU9JL2ZQUlJnUkgwSzU4NEFRYz0iLCJlbmRwb2ludHVybExlbmd0aCI6IjExNyIsImlzbG9vcGJhY2siOiJUcnVlIiwiY2lkIjoiT1RnNE9HTmpPV1V0WkRCbU1pMHdNREF3TFRrNFpESXROek5tWW1FNFlqTXlNamsxIiwidmVyIjoiaGFzaGVkcHJvb2Z0b2tlbiIsInNpdGVpZCI6IlkyVmlObUUxWkRrdE1XTTFNUzAwWm1FNExXSmpORFF0WXpjME5UZ3hPREkxWW1FeCIsIm5hbWVpZCI6IjAjLmZ8bWVtYmVyc2hpcHxqb2VsLmNyZXN0X2dtYWlsLmNvbSNleHQjQGd1c3NmcmFuY2Uub25taWNyb3NvZnQuY29tIiwibmlpIjoibWljcm9zb2Z0LnNoYXJlcG9pbnQiLCJpc3VzZXIiOiJ0cnVlIiwiY2FjaGVrZXkiOiIwaC5mfG1lbWJlcnNoaXB8MTAwMzdmZmVhYjE3MDJiMUBsaXZlLmNvbSIsInR0IjoiMCIsInVzZVBlcnNpc3RlbnRDb29raWUiOiIyIn0.TG1IdVhRaXpMZFlnUGN2akhVTEFMenJuczZNdVF0ZzM5eG5rYWV3dVRXMD0&amp;encodeFailures=1&amp;width=500&amp;height=500&amp;srcWidth=500&amp;srcHeight=500">
            <a:extLst>
              <a:ext uri="{FF2B5EF4-FFF2-40B4-BE49-F238E27FC236}">
                <a16:creationId xmlns:a16="http://schemas.microsoft.com/office/drawing/2014/main" id="{B7F13CB4-11ED-4685-954C-01DBA596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87" y="1411731"/>
            <a:ext cx="1283009" cy="128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C3EBF47-F251-495D-9244-35C0454637EA}"/>
              </a:ext>
            </a:extLst>
          </p:cNvPr>
          <p:cNvGrpSpPr/>
          <p:nvPr/>
        </p:nvGrpSpPr>
        <p:grpSpPr>
          <a:xfrm>
            <a:off x="3396868" y="1407156"/>
            <a:ext cx="4141514" cy="1287584"/>
            <a:chOff x="250722" y="1520928"/>
            <a:chExt cx="2255160" cy="70112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AB1C9-AF1D-4F77-9769-193CAD5EE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17" y="1522313"/>
              <a:ext cx="1453765" cy="699737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006C927-901E-4BFA-880F-CE4C2FFA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22" y="1520928"/>
              <a:ext cx="694284" cy="694284"/>
            </a:xfrm>
            <a:prstGeom prst="rect">
              <a:avLst/>
            </a:prstGeom>
          </p:spPr>
        </p:pic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A3204979-23BF-429C-A515-F7F869EBB8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47" y="5244473"/>
            <a:ext cx="2096050" cy="8260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6976CA-3325-42C2-BD5F-A61DAC607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71" y="3451301"/>
            <a:ext cx="4141512" cy="9752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DFD680-CD68-4BC8-BD03-5FA5AB3B6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72" y="3382337"/>
            <a:ext cx="4141513" cy="12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Merci de vous connecter au reseau Wi-Fi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Wi-Fi SSID: YNOVAIX GBH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Password: flag{_WPA2-KEY_}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2027583" y="206332"/>
            <a:ext cx="9342368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Wi-Fi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F43DBE-D1DE-49AF-B836-B0DB8A689F0B}"/>
              </a:ext>
            </a:extLst>
          </p:cNvPr>
          <p:cNvSpPr/>
          <p:nvPr/>
        </p:nvSpPr>
        <p:spPr>
          <a:xfrm>
            <a:off x="0" y="24381"/>
            <a:ext cx="3603369" cy="681636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08CA14-D0F6-484C-A259-B54A5813E49C}"/>
              </a:ext>
            </a:extLst>
          </p:cNvPr>
          <p:cNvSpPr/>
          <p:nvPr/>
        </p:nvSpPr>
        <p:spPr>
          <a:xfrm>
            <a:off x="3514680" y="0"/>
            <a:ext cx="867732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B7477D-6376-4D23-9580-4DE507BD21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7576" y="102511"/>
          <a:ext cx="8128000" cy="656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81">
                  <a:extLst>
                    <a:ext uri="{9D8B030D-6E8A-4147-A177-3AD203B41FA5}">
                      <a16:colId xmlns:a16="http://schemas.microsoft.com/office/drawing/2014/main" val="2225268735"/>
                    </a:ext>
                  </a:extLst>
                </a:gridCol>
                <a:gridCol w="7189919">
                  <a:extLst>
                    <a:ext uri="{9D8B030D-6E8A-4147-A177-3AD203B41FA5}">
                      <a16:colId xmlns:a16="http://schemas.microsoft.com/office/drawing/2014/main" val="2228140790"/>
                    </a:ext>
                  </a:extLst>
                </a:gridCol>
              </a:tblGrid>
              <a:tr h="1148715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solidFill>
                            <a:schemeClr val="bg1"/>
                          </a:solidFill>
                        </a:rPr>
                        <a:t>Une journée </a:t>
                      </a:r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d’ateliers</a:t>
                      </a:r>
                      <a:r>
                        <a:rPr lang="fr-FR" sz="1800" b="0" dirty="0">
                          <a:solidFill>
                            <a:schemeClr val="bg1"/>
                          </a:solidFill>
                        </a:rPr>
                        <a:t> et de </a:t>
                      </a:r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formation</a:t>
                      </a:r>
                      <a:r>
                        <a:rPr lang="fr-FR" sz="1800" b="0" dirty="0">
                          <a:solidFill>
                            <a:schemeClr val="bg1"/>
                          </a:solidFill>
                        </a:rPr>
                        <a:t> gratuite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</a:rPr>
                        <a:t>par les experts des communautés </a:t>
                      </a:r>
                      <a:r>
                        <a:rPr lang="fr-FR" sz="1800" b="1" i="0" dirty="0">
                          <a:solidFill>
                            <a:schemeClr val="bg1"/>
                          </a:solidFill>
                        </a:rPr>
                        <a:t>MICROSOFT</a:t>
                      </a:r>
                      <a:br>
                        <a:rPr lang="fr-FR" sz="1800" b="1" i="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8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Samedi 27 avril à Aix en Provence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3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9h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Accueil – café, viennoiseries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5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9h30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Présentation des Communautés aOS, CMD et Club Power BI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0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10h05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Monitorer efficacement vos ressources Azure et On Prem – Hands On Lab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Jean-François BERENGUER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0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10h50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Pause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9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11h10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as Code (IAC) : simplifiez vous la vie (et l’IT)</a:t>
                      </a:r>
                      <a:br>
                        <a:rPr lang="fr-FR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Rémy </a:t>
                      </a:r>
                      <a:r>
                        <a:rPr lang="fr-FR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BOVI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12h00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Azure Advanced Threat Protection : sécurisez votre environnement Azure et On Prem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Seyfallah TAGREROUT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6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12h45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Déjeuner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3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13h30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Azure Machine Learning et Titanic : plutôt #TeamJack ou #TeamRose ? 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Joël CREST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10606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14h20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Le voyage d’une application en mode DevOps du pipeline d’intégration vers un cluster Kubernetes – Hands On Lab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Thomas HIDROT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39131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15h10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Pause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612003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15h30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Stockage hybride dans Azure : étendez vos serveurs de fichiers Windows avec Azure File Sync !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Jean-François APREA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0665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16h15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Tirage au sort et remise des lots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58298"/>
                  </a:ext>
                </a:extLst>
              </a:tr>
            </a:tbl>
          </a:graphicData>
        </a:graphic>
      </p:graphicFrame>
      <p:pic>
        <p:nvPicPr>
          <p:cNvPr id="1026" name="Picture 2" descr="RÃ©sultat de recherche d'images pour &quot;global azure bootcamp 2019&quot;">
            <a:extLst>
              <a:ext uri="{FF2B5EF4-FFF2-40B4-BE49-F238E27FC236}">
                <a16:creationId xmlns:a16="http://schemas.microsoft.com/office/drawing/2014/main" id="{6E447367-72CA-4EF3-9839-7D2D01A8C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61" y="18630"/>
            <a:ext cx="1358086" cy="12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6CA2316-1C4A-43F3-90D9-111F151D44C8}"/>
              </a:ext>
            </a:extLst>
          </p:cNvPr>
          <p:cNvGrpSpPr/>
          <p:nvPr/>
        </p:nvGrpSpPr>
        <p:grpSpPr>
          <a:xfrm>
            <a:off x="413033" y="3323108"/>
            <a:ext cx="2843538" cy="1479670"/>
            <a:chOff x="443945" y="3670630"/>
            <a:chExt cx="2843538" cy="147967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C472CDB-E9F9-4D76-A2CB-23A5E1D11FF6}"/>
                </a:ext>
              </a:extLst>
            </p:cNvPr>
            <p:cNvGrpSpPr/>
            <p:nvPr/>
          </p:nvGrpSpPr>
          <p:grpSpPr>
            <a:xfrm>
              <a:off x="443945" y="3790628"/>
              <a:ext cx="2843538" cy="1359672"/>
              <a:chOff x="261170" y="4225983"/>
              <a:chExt cx="2988004" cy="1428750"/>
            </a:xfrm>
          </p:grpSpPr>
          <p:pic>
            <p:nvPicPr>
              <p:cNvPr id="8" name="Picture 2" descr="RÃ©sultat de recherche d'images pour &quot;nelite logo&quot;">
                <a:extLst>
                  <a:ext uri="{FF2B5EF4-FFF2-40B4-BE49-F238E27FC236}">
                    <a16:creationId xmlns:a16="http://schemas.microsoft.com/office/drawing/2014/main" id="{0B651BEB-7E71-486A-8A05-D91EF51B3B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0424" y="4225983"/>
                <a:ext cx="1428750" cy="14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RÃ©sultat de recherche d'images pour &quot;exakis&quot;">
                <a:extLst>
                  <a:ext uri="{FF2B5EF4-FFF2-40B4-BE49-F238E27FC236}">
                    <a16:creationId xmlns:a16="http://schemas.microsoft.com/office/drawing/2014/main" id="{6BD92D84-0CFD-4F62-A25B-271CF2F30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70" y="4296342"/>
                <a:ext cx="1288032" cy="1288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B9129E3-080F-4572-8C77-AD20782809DE}"/>
                  </a:ext>
                </a:extLst>
              </p:cNvPr>
              <p:cNvSpPr txBox="1"/>
              <p:nvPr/>
            </p:nvSpPr>
            <p:spPr>
              <a:xfrm>
                <a:off x="1519762" y="4740303"/>
                <a:ext cx="359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&amp;</a:t>
                </a:r>
              </a:p>
            </p:txBody>
          </p:sp>
        </p:grp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53B2BEC-AE56-4454-9702-F067ED98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76" y="3670630"/>
              <a:ext cx="2588189" cy="609451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1DA564B-BF12-4E81-B2B1-8C678E09AF07}"/>
              </a:ext>
            </a:extLst>
          </p:cNvPr>
          <p:cNvGrpSpPr/>
          <p:nvPr/>
        </p:nvGrpSpPr>
        <p:grpSpPr>
          <a:xfrm>
            <a:off x="277770" y="2409294"/>
            <a:ext cx="2255160" cy="701122"/>
            <a:chOff x="250722" y="1520928"/>
            <a:chExt cx="2255160" cy="70112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8141DC3-FC65-4B63-89E5-7D391CC5A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17" y="1522313"/>
              <a:ext cx="1453765" cy="69973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AB605DD-A265-41AA-8C29-89F686889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22" y="1520928"/>
              <a:ext cx="694284" cy="694284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0A32CE9-FDA5-4933-9045-BF3EFEE857F1}"/>
              </a:ext>
            </a:extLst>
          </p:cNvPr>
          <p:cNvGrpSpPr/>
          <p:nvPr/>
        </p:nvGrpSpPr>
        <p:grpSpPr>
          <a:xfrm>
            <a:off x="624627" y="4802777"/>
            <a:ext cx="2510175" cy="1139821"/>
            <a:chOff x="624627" y="4582777"/>
            <a:chExt cx="2510175" cy="113982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0449AD4-6F56-47E2-A946-945825CE4808}"/>
                </a:ext>
              </a:extLst>
            </p:cNvPr>
            <p:cNvSpPr txBox="1"/>
            <p:nvPr/>
          </p:nvSpPr>
          <p:spPr>
            <a:xfrm>
              <a:off x="624627" y="5199378"/>
              <a:ext cx="2510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Bâtiment Centraix – 2</a:t>
              </a:r>
              <a:r>
                <a:rPr kumimoji="0" lang="fr-FR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ème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étage, </a:t>
              </a:r>
              <a:b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Rue le Corbusier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04AA538-002B-4063-B4C1-060A30396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545" y="4582777"/>
              <a:ext cx="1500338" cy="59126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3B98645-727A-417B-99B6-D7E45362CA3A}"/>
              </a:ext>
            </a:extLst>
          </p:cNvPr>
          <p:cNvSpPr/>
          <p:nvPr/>
        </p:nvSpPr>
        <p:spPr>
          <a:xfrm>
            <a:off x="207213" y="6140771"/>
            <a:ext cx="325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Inscription gratuite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de restauration assuré sur place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898A2D-3E12-4CAD-8D2D-52CFF4D018CF}"/>
              </a:ext>
            </a:extLst>
          </p:cNvPr>
          <p:cNvSpPr/>
          <p:nvPr/>
        </p:nvSpPr>
        <p:spPr>
          <a:xfrm>
            <a:off x="207213" y="183946"/>
            <a:ext cx="32588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Moins de slides, plus de code !</a:t>
            </a:r>
            <a:b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Apportez votre propre laptop.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Nous fournissons les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 AZURE</a:t>
            </a:r>
          </a:p>
        </p:txBody>
      </p:sp>
      <p:sp>
        <p:nvSpPr>
          <p:cNvPr id="18" name="Étoile : 10 branches 17">
            <a:extLst>
              <a:ext uri="{FF2B5EF4-FFF2-40B4-BE49-F238E27FC236}">
                <a16:creationId xmlns:a16="http://schemas.microsoft.com/office/drawing/2014/main" id="{64496168-E703-4715-A5B9-1D4D51DC5239}"/>
              </a:ext>
            </a:extLst>
          </p:cNvPr>
          <p:cNvSpPr/>
          <p:nvPr/>
        </p:nvSpPr>
        <p:spPr>
          <a:xfrm rot="20470964">
            <a:off x="2833254" y="956510"/>
            <a:ext cx="1070114" cy="1070114"/>
          </a:xfrm>
          <a:prstGeom prst="star10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Plusieurs lots à gagner</a:t>
            </a:r>
          </a:p>
        </p:txBody>
      </p:sp>
      <p:pic>
        <p:nvPicPr>
          <p:cNvPr id="12" name="Picture 2" descr="https://francecentral1-mediap.svc.ms/transform/thumbnail?provider=spo&amp;inputFormat=png&amp;cs=fFNQTw&amp;docid=https%3A%2F%2Fgussfrance.sharepoint.com%3A443%2F_api%2Fv2.0%2Fdrives%2Fb!2aW2zlEcqE-8RMdFgYJboXB4vOL0hTxAodVgxZXeIlWwdNaIdLIrSrMh0N1-Wa0w%2Fitems%2F01MEGYZBGMQTP6WX2LEFFZXL5KMTSAMZFK%3Fversion%3DPublished&amp;access_token=eyJ0eXAiOiJKV1QiLCJhbGciOiJub25lIn0.eyJhdWQiOiIwMDAwMDAwMy0wMDAwLTBmZjEtY2UwMC0wMDAwMDAwMDAwMDAvZ3Vzc2ZyYW5jZS5zaGFyZXBvaW50LmNvbUAyZWYzYWMxMS0zZmEwLTQzNmQtYTcxMy0wMTUyZTBmMTE2NWQiLCJpc3MiOiIwMDAwMDAwMy0wMDAwLTBmZjEtY2UwMC0wMDAwMDAwMDAwMDAiLCJuYmYiOiIxNTUzNTQyNzIzIiwiZXhwIjoiMTU1MzU2NDMyMyIsImVuZHBvaW50dXJsIjoiTFFPWGk5MXkwaVdSN1hDRU1jM2g2MDVZNU9JL2ZQUlJnUkgwSzU4NEFRYz0iLCJlbmRwb2ludHVybExlbmd0aCI6IjExNyIsImlzbG9vcGJhY2siOiJUcnVlIiwiY2lkIjoiT1RnNE9HTmpPV1V0WkRCbU1pMHdNREF3TFRrNFpESXROek5tWW1FNFlqTXlNamsxIiwidmVyIjoiaGFzaGVkcHJvb2Z0b2tlbiIsInNpdGVpZCI6IlkyVmlObUUxWkRrdE1XTTFNUzAwWm1FNExXSmpORFF0WXpjME5UZ3hPREkxWW1FeCIsIm5hbWVpZCI6IjAjLmZ8bWVtYmVyc2hpcHxqb2VsLmNyZXN0X2dtYWlsLmNvbSNleHQjQGd1c3NmcmFuY2Uub25taWNyb3NvZnQuY29tIiwibmlpIjoibWljcm9zb2Z0LnNoYXJlcG9pbnQiLCJpc3VzZXIiOiJ0cnVlIiwiY2FjaGVrZXkiOiIwaC5mfG1lbWJlcnNoaXB8MTAwMzdmZmVhYjE3MDJiMUBsaXZlLmNvbSIsInR0IjoiMCIsInVzZVBlcnNpc3RlbnRDb29raWUiOiIyIn0.TG1IdVhRaXpMZFlnUGN2akhVTEFMenJuczZNdVF0ZzM5eG5rYWV3dVRXMD0&amp;encodeFailures=1&amp;width=500&amp;height=500&amp;srcWidth=500&amp;srcHeight=500">
            <a:extLst>
              <a:ext uri="{FF2B5EF4-FFF2-40B4-BE49-F238E27FC236}">
                <a16:creationId xmlns:a16="http://schemas.microsoft.com/office/drawing/2014/main" id="{52746820-9E50-459E-A807-1F685ECD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05" y="2407044"/>
            <a:ext cx="694284" cy="69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93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09C77C-4E5B-41C2-B65B-0A0EF87F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monitor</a:t>
            </a:r>
          </a:p>
        </p:txBody>
      </p:sp>
      <p:pic>
        <p:nvPicPr>
          <p:cNvPr id="1026" name="Picture 2" descr="Vue dâensemble dâAzure Monitor">
            <a:extLst>
              <a:ext uri="{FF2B5EF4-FFF2-40B4-BE49-F238E27FC236}">
                <a16:creationId xmlns:a16="http://schemas.microsoft.com/office/drawing/2014/main" id="{B03E67A7-1209-4ACA-805A-4AD18B89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1275" y="1675227"/>
            <a:ext cx="7989450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FEC4C-BF15-466E-B50F-AAEE03A2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89C0DF-E70B-4F24-B0CB-5979055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Les métriques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C33C6BD-644D-4C11-8EA1-C429CF42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73982"/>
            <a:ext cx="7188199" cy="256978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9B042-F2A6-4EAF-A4BD-A60F3FCD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fr-FR" sz="1800"/>
              <a:t>Métriques : valeurs numériques décrivant un aspect d’un système à un moment précis dans le temps. </a:t>
            </a:r>
          </a:p>
          <a:p>
            <a:r>
              <a:rPr lang="fr-FR" sz="1800"/>
              <a:t>Quasi temps réel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58E37A-D9F8-4B0A-9BFC-E01E5696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94D45-0F0A-4624-922D-E0282A83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fr-FR" dirty="0"/>
              <a:t>Les logs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DD1F09-AB9A-4096-9AA3-E45058B0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3155724"/>
            <a:ext cx="5069382" cy="1622201"/>
          </a:xfrm>
          <a:prstGeom prst="rect">
            <a:avLst/>
          </a:prstGeom>
        </p:spPr>
      </p:pic>
      <p:sp>
        <p:nvSpPr>
          <p:cNvPr id="7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E723C-D2F7-4200-A11C-F16E9ED7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fr-FR" sz="2400"/>
              <a:t>Contiennent différents types de données organisées en enregistrements, avec différents jeux de propriétés pour chaque type.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5669A-B662-420C-BBB8-267A578B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9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411</Words>
  <Application>Microsoft Office PowerPoint</Application>
  <PresentationFormat>Grand écran</PresentationFormat>
  <Paragraphs>68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Magnus Master Theme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Azure monitor</vt:lpstr>
      <vt:lpstr>Les métriques</vt:lpstr>
      <vt:lpstr>Les logs</vt:lpstr>
      <vt:lpstr>Agents data sources</vt:lpstr>
      <vt:lpstr>Kusto Query Language</vt:lpstr>
      <vt:lpstr>Application Insight</vt:lpstr>
      <vt:lpstr>Azure Security Center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Jean-François Bérenguer</dc:creator>
  <cp:lastModifiedBy>Jean-François Bérenguer</cp:lastModifiedBy>
  <cp:revision>1</cp:revision>
  <dcterms:created xsi:type="dcterms:W3CDTF">2019-04-26T22:24:14Z</dcterms:created>
  <dcterms:modified xsi:type="dcterms:W3CDTF">2019-04-26T22:38:54Z</dcterms:modified>
</cp:coreProperties>
</file>