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0" r:id="rId5"/>
  </p:sldMasterIdLst>
  <p:notesMasterIdLst>
    <p:notesMasterId r:id="rId26"/>
  </p:notesMasterIdLst>
  <p:sldIdLst>
    <p:sldId id="256" r:id="rId6"/>
    <p:sldId id="347" r:id="rId7"/>
    <p:sldId id="352" r:id="rId8"/>
    <p:sldId id="354" r:id="rId9"/>
    <p:sldId id="355" r:id="rId10"/>
    <p:sldId id="356" r:id="rId11"/>
    <p:sldId id="323" r:id="rId12"/>
    <p:sldId id="289" r:id="rId13"/>
    <p:sldId id="335" r:id="rId14"/>
    <p:sldId id="348" r:id="rId15"/>
    <p:sldId id="353" r:id="rId16"/>
    <p:sldId id="351" r:id="rId17"/>
    <p:sldId id="358" r:id="rId18"/>
    <p:sldId id="357" r:id="rId19"/>
    <p:sldId id="359" r:id="rId20"/>
    <p:sldId id="360" r:id="rId21"/>
    <p:sldId id="361" r:id="rId22"/>
    <p:sldId id="362" r:id="rId23"/>
    <p:sldId id="324" r:id="rId24"/>
    <p:sldId id="263" r:id="rId25"/>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97"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A501"/>
    <a:srgbClr val="C36518"/>
    <a:srgbClr val="F5962C"/>
    <a:srgbClr val="F2C811"/>
    <a:srgbClr val="0078D7"/>
    <a:srgbClr val="7FBA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1" autoAdjust="0"/>
    <p:restoredTop sz="94660"/>
  </p:normalViewPr>
  <p:slideViewPr>
    <p:cSldViewPr snapToGrid="0">
      <p:cViewPr varScale="1">
        <p:scale>
          <a:sx n="142" d="100"/>
          <a:sy n="142" d="100"/>
        </p:scale>
        <p:origin x="738" y="102"/>
      </p:cViewPr>
      <p:guideLst>
        <p:guide orient="horz" pos="1597"/>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C909D-437F-49DB-B239-B24642563DB8}" type="datetimeFigureOut">
              <a:rPr lang="tr-TR" smtClean="0"/>
              <a:t>23.01.2018</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EC9E02-C189-4A59-9230-2F54E7E8B48B}" type="slidenum">
              <a:rPr lang="tr-TR" smtClean="0"/>
              <a:t>‹#›</a:t>
            </a:fld>
            <a:endParaRPr lang="tr-T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some of the most commonly used </a:t>
            </a:r>
            <a:r>
              <a:rPr lang="en-US" b="1" dirty="0" err="1"/>
              <a:t>docker</a:t>
            </a:r>
            <a:r>
              <a:rPr lang="en-US" dirty="0"/>
              <a:t> commands. You can also use </a:t>
            </a:r>
            <a:r>
              <a:rPr lang="en-US" b="1" dirty="0" err="1"/>
              <a:t>docker</a:t>
            </a:r>
            <a:r>
              <a:rPr lang="en-US" b="1" dirty="0"/>
              <a:t> push</a:t>
            </a:r>
            <a:r>
              <a:rPr lang="en-US" dirty="0"/>
              <a:t> to push an image to a registry</a:t>
            </a:r>
            <a:r>
              <a:rPr lang="en-US" baseline="0" dirty="0"/>
              <a:t> such as Docker Hub. Also, </a:t>
            </a:r>
            <a:r>
              <a:rPr lang="en-US" b="1" baseline="0" dirty="0" err="1"/>
              <a:t>docker</a:t>
            </a:r>
            <a:r>
              <a:rPr lang="en-US" b="1" baseline="0" dirty="0"/>
              <a:t> </a:t>
            </a:r>
            <a:r>
              <a:rPr lang="en-US" b="1" baseline="0" dirty="0" err="1"/>
              <a:t>ps</a:t>
            </a:r>
            <a:r>
              <a:rPr lang="en-US" baseline="0" dirty="0"/>
              <a:t> is often accompanied by a </a:t>
            </a:r>
            <a:r>
              <a:rPr lang="en-US" b="1" baseline="0" dirty="0"/>
              <a:t>-a</a:t>
            </a:r>
            <a:r>
              <a:rPr lang="en-US" baseline="0" dirty="0"/>
              <a:t> switch to list all containers, including those that are no longer running, while </a:t>
            </a:r>
            <a:r>
              <a:rPr lang="en-US" b="1" baseline="0" dirty="0" err="1"/>
              <a:t>docker</a:t>
            </a:r>
            <a:r>
              <a:rPr lang="en-US" b="1" baseline="0" dirty="0"/>
              <a:t> </a:t>
            </a:r>
            <a:r>
              <a:rPr lang="en-US" b="1" baseline="0" dirty="0" err="1"/>
              <a:t>rm</a:t>
            </a:r>
            <a:r>
              <a:rPr lang="en-US" baseline="0" dirty="0"/>
              <a:t> and </a:t>
            </a:r>
            <a:r>
              <a:rPr lang="en-US" b="1" baseline="0" dirty="0" err="1"/>
              <a:t>docker</a:t>
            </a:r>
            <a:r>
              <a:rPr lang="en-US" b="1" baseline="0" dirty="0"/>
              <a:t> </a:t>
            </a:r>
            <a:r>
              <a:rPr lang="en-US" b="1" baseline="0" dirty="0" err="1"/>
              <a:t>rmi</a:t>
            </a:r>
            <a:r>
              <a:rPr lang="en-US" baseline="0" dirty="0"/>
              <a:t> are used to delete (remove) containers and images, respectively. The </a:t>
            </a:r>
            <a:r>
              <a:rPr lang="en-US" b="1" baseline="0" dirty="0" err="1"/>
              <a:t>docker</a:t>
            </a:r>
            <a:r>
              <a:rPr lang="en-US" b="1" baseline="0" dirty="0"/>
              <a:t> build</a:t>
            </a:r>
            <a:r>
              <a:rPr lang="en-US" baseline="0" dirty="0"/>
              <a:t> command uses a </a:t>
            </a:r>
            <a:r>
              <a:rPr lang="en-US" baseline="0" dirty="0" err="1"/>
              <a:t>Dockerfile</a:t>
            </a:r>
            <a:r>
              <a:rPr lang="en-US" baseline="0" dirty="0"/>
              <a:t> (a text file containing build commands) and a "context" -- for example, a specified directory in the file system -- to build Docker images.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3953885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command pulls the image</a:t>
            </a:r>
            <a:r>
              <a:rPr lang="en-US" baseline="0" dirty="0"/>
              <a:t> named "Ubuntu" from Docker Hub (or a local registry if the image is cached there) and runs it interactively in a container. "Interactively" means standard input, output, and error are connected locally so you can provide input to the container and see its output. Of course, you are not limited to the "Ubuntu" image. You can specify other images and even create images of your own with </a:t>
            </a:r>
            <a:r>
              <a:rPr lang="en-US" b="1" baseline="0" dirty="0" err="1"/>
              <a:t>docker</a:t>
            </a:r>
            <a:r>
              <a:rPr lang="en-US" b="1" baseline="0" dirty="0"/>
              <a:t> build</a:t>
            </a:r>
            <a:r>
              <a:rPr lang="en-US" baseline="0" dirty="0"/>
              <a:t>. Where the container runs depends on the context. The container can run locally in a </a:t>
            </a:r>
            <a:r>
              <a:rPr lang="en-US" baseline="0" dirty="0" err="1"/>
              <a:t>docker</a:t>
            </a:r>
            <a:r>
              <a:rPr lang="en-US" baseline="0" dirty="0"/>
              <a:t> host (for example, a VM on Windows), or it can remotely if you connect to a remote Docker daemon (for example, one running in Azure) via SSH tunneling and use port forwarding to forward </a:t>
            </a:r>
            <a:r>
              <a:rPr lang="en-US" b="1" baseline="0" dirty="0" err="1"/>
              <a:t>docker</a:t>
            </a:r>
            <a:r>
              <a:rPr lang="en-US" baseline="0" dirty="0"/>
              <a:t> commands to the daemon.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2058164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documentation: "Azure Container Service makes it simpler for you to create, configure, and manage a cluster of virtual machines that are preconfigured to run containerized applications. It uses an optimized configuration of popular open-source scheduling and orchestration tools. This enables you to use your existing skills, or draw upon a large and growing body of community expertise, to deploy and manage container-based applications on Microsoft Azure." ACS supports Linux containers and Windows containers. The latter rely</a:t>
            </a:r>
            <a:r>
              <a:rPr lang="en-US" baseline="0" dirty="0"/>
              <a:t> on </a:t>
            </a:r>
            <a:r>
              <a:rPr lang="en-US" dirty="0"/>
              <a:t>Windows Server 2016.</a:t>
            </a:r>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761033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Segoe UI" panose="020B0502040204020203" pitchFamily="34" charset="0"/>
              </a:rPr>
              <a:t>Today’s small business owners face daily challenges in running their businesses, and one of the more difficult challenges can include managing an IT infrastructure. We designed Windows Server 2016 to help…</a:t>
            </a:r>
            <a:endParaRPr lang="en-US" dirty="0">
              <a:solidFill>
                <a:schemeClr val="bg1"/>
              </a:solidFill>
            </a:endParaRPr>
          </a:p>
          <a:p>
            <a:endParaRPr lang="en-US" b="1" dirty="0"/>
          </a:p>
          <a:p>
            <a:r>
              <a:rPr lang="en-US" b="1" dirty="0"/>
              <a:t>Safeguard</a:t>
            </a:r>
            <a:r>
              <a:rPr lang="en-US" b="1" baseline="0" dirty="0"/>
              <a:t> your business:</a:t>
            </a:r>
          </a:p>
          <a:p>
            <a:pPr defTabSz="914188">
              <a:defRPr/>
            </a:pPr>
            <a:r>
              <a:rPr lang="en-US" dirty="0">
                <a:solidFill>
                  <a:schemeClr val="bg1">
                    <a:lumMod val="50000"/>
                  </a:schemeClr>
                </a:solidFill>
              </a:rPr>
              <a:t>Microsoft technologies have protections built-in to help safeguard data across devices and apps onsite or in the cloud, help you recover from business disruptions.</a:t>
            </a:r>
            <a:endParaRPr lang="en-US" dirty="0">
              <a:solidFill>
                <a:schemeClr val="bg1">
                  <a:lumMod val="50000"/>
                </a:schemeClr>
              </a:solidFill>
              <a:latin typeface="Segoe UI" panose="020B0502040204020203" pitchFamily="34" charset="0"/>
              <a:ea typeface="Calibri" panose="020F0502020204030204" pitchFamily="34" charset="0"/>
              <a:cs typeface="Times New Roman" panose="02020603050405020304" pitchFamily="18" charset="0"/>
            </a:endParaRPr>
          </a:p>
          <a:p>
            <a:endParaRPr lang="en-US" baseline="0" dirty="0"/>
          </a:p>
          <a:p>
            <a:pPr defTabSz="932246"/>
            <a:r>
              <a:rPr lang="en-US" sz="1200" b="1" dirty="0">
                <a:solidFill>
                  <a:srgbClr val="FFFFFF"/>
                </a:solidFill>
                <a:latin typeface="Segoe UI Light"/>
              </a:rPr>
              <a:t>Improve IT efficiency &amp; productivity</a:t>
            </a:r>
          </a:p>
          <a:p>
            <a:pPr defTabSz="914188">
              <a:defRPr/>
            </a:pPr>
            <a:r>
              <a:rPr lang="en-US" dirty="0">
                <a:solidFill>
                  <a:schemeClr val="bg1">
                    <a:lumMod val="50000"/>
                  </a:schemeClr>
                </a:solidFill>
              </a:rPr>
              <a:t>To help deliver increased efficiency and maximize your IT investment, Microsoft’s technology gives you the business tools of a much larger company, at the right price.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b="1" baseline="0" dirty="0"/>
              <a:t>Ready for the cloud:</a:t>
            </a:r>
          </a:p>
          <a:p>
            <a:pPr defTabSz="914188">
              <a:defRPr/>
            </a:pPr>
            <a:r>
              <a:rPr lang="en-US" dirty="0">
                <a:solidFill>
                  <a:schemeClr val="bg1">
                    <a:lumMod val="50000"/>
                  </a:schemeClr>
                </a:solidFill>
              </a:rPr>
              <a:t>Whether you are moving to the cloud now or in the future; Get the best of both worlds, Microsoft technologies are design for hybrid cloud IT environments.</a:t>
            </a: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C494D51-55E6-4048-878C-B0EE32C5B645}"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481228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png"/><Relationship Id="rId9" Type="http://schemas.openxmlformats.org/officeDocument/2006/relationships/image" Target="../media/image9.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14.sv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6.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jpg"/><Relationship Id="rId1" Type="http://schemas.openxmlformats.org/officeDocument/2006/relationships/slideMaster" Target="../slideMasters/slideMaster1.xml"/><Relationship Id="rId6" Type="http://schemas.openxmlformats.org/officeDocument/2006/relationships/image" Target="../media/image25.png"/><Relationship Id="rId5" Type="http://schemas.openxmlformats.org/officeDocument/2006/relationships/image" Target="../media/image24.jpg"/><Relationship Id="rId4" Type="http://schemas.openxmlformats.org/officeDocument/2006/relationships/image" Target="../media/image23.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pic>
        <p:nvPicPr>
          <p:cNvPr id="6" name="Imag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45573" y="4070674"/>
            <a:ext cx="2543153" cy="1072826"/>
          </a:xfrm>
          <a:prstGeom prst="rect">
            <a:avLst/>
          </a:prstGeom>
        </p:spPr>
      </p:pic>
      <p:sp>
        <p:nvSpPr>
          <p:cNvPr id="7" name="Rectangle 6"/>
          <p:cNvSpPr/>
          <p:nvPr userDrawn="1"/>
        </p:nvSpPr>
        <p:spPr>
          <a:xfrm>
            <a:off x="0" y="4827736"/>
            <a:ext cx="677577" cy="3157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614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552610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0581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3239343"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3239343"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9768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6950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8566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4309318"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21201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23792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73403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1254968"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961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position personnalisée">
    <p:bg>
      <p:bgPr>
        <a:solidFill>
          <a:schemeClr val="tx1"/>
        </a:solidFill>
        <a:effectLst/>
      </p:bgPr>
    </p:bg>
    <p:spTree>
      <p:nvGrpSpPr>
        <p:cNvPr id="1" name=""/>
        <p:cNvGrpSpPr/>
        <p:nvPr/>
      </p:nvGrpSpPr>
      <p:grpSpPr>
        <a:xfrm>
          <a:off x="0" y="0"/>
          <a:ext cx="0" cy="0"/>
          <a:chOff x="0" y="0"/>
          <a:chExt cx="0" cy="0"/>
        </a:xfrm>
      </p:grpSpPr>
      <p:pic>
        <p:nvPicPr>
          <p:cNvPr id="3" name="Imag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8992970">
            <a:off x="-406011" y="1356978"/>
            <a:ext cx="5553293" cy="2342650"/>
          </a:xfrm>
          <a:prstGeom prst="rect">
            <a:avLst/>
          </a:prstGeom>
        </p:spPr>
      </p:pic>
      <p:sp>
        <p:nvSpPr>
          <p:cNvPr id="4" name="ZoneTexte 3"/>
          <p:cNvSpPr txBox="1"/>
          <p:nvPr userDrawn="1"/>
        </p:nvSpPr>
        <p:spPr>
          <a:xfrm>
            <a:off x="4142357" y="3643093"/>
            <a:ext cx="5955527" cy="1022379"/>
          </a:xfrm>
          <a:prstGeom prst="rect">
            <a:avLst/>
          </a:prstGeom>
          <a:noFill/>
        </p:spPr>
        <p:txBody>
          <a:bodyPr wrap="none" rtlCol="0">
            <a:noAutofit/>
          </a:bodyPr>
          <a:lstStyle/>
          <a:p>
            <a:r>
              <a:rPr lang="fr-FR" sz="1800" dirty="0">
                <a:solidFill>
                  <a:schemeClr val="bg1">
                    <a:lumMod val="95000"/>
                  </a:schemeClr>
                </a:solidFill>
                <a:latin typeface="Calibri" panose="020F0502020204030204" pitchFamily="34" charset="0"/>
                <a:cs typeface="Calibri" panose="020F0502020204030204" pitchFamily="34" charset="0"/>
              </a:rPr>
              <a:t>@CMDComm</a:t>
            </a:r>
            <a:br>
              <a:rPr lang="fr-FR" sz="1800" dirty="0">
                <a:solidFill>
                  <a:schemeClr val="bg1">
                    <a:lumMod val="95000"/>
                  </a:schemeClr>
                </a:solidFill>
                <a:latin typeface="Calibri" panose="020F0502020204030204" pitchFamily="34" charset="0"/>
                <a:cs typeface="Calibri" panose="020F0502020204030204" pitchFamily="34" charset="0"/>
              </a:rPr>
            </a:br>
            <a:endParaRPr lang="fr-FR" sz="1800" dirty="0">
              <a:solidFill>
                <a:schemeClr val="bg1">
                  <a:lumMod val="95000"/>
                </a:schemeClr>
              </a:solidFill>
              <a:latin typeface="Calibri" panose="020F0502020204030204" pitchFamily="34" charset="0"/>
              <a:cs typeface="Calibri" panose="020F0502020204030204" pitchFamily="34" charset="0"/>
            </a:endParaRPr>
          </a:p>
          <a:p>
            <a:endParaRPr lang="fr-FR" sz="1800" dirty="0">
              <a:solidFill>
                <a:schemeClr val="bg1">
                  <a:lumMod val="95000"/>
                </a:schemeClr>
              </a:solidFill>
              <a:latin typeface="Calibri" panose="020F0502020204030204" pitchFamily="34" charset="0"/>
              <a:cs typeface="Calibri" panose="020F0502020204030204" pitchFamily="34" charset="0"/>
            </a:endParaRPr>
          </a:p>
          <a:p>
            <a:r>
              <a:rPr lang="fr-FR" sz="1800" dirty="0">
                <a:solidFill>
                  <a:schemeClr val="bg1">
                    <a:lumMod val="95000"/>
                  </a:schemeClr>
                </a:solidFill>
                <a:latin typeface="Calibri" panose="020F0502020204030204" pitchFamily="34" charset="0"/>
                <a:cs typeface="Calibri" panose="020F0502020204030204" pitchFamily="34" charset="0"/>
              </a:rPr>
              <a:t>https://www.facebook.com/CMDCommunaute</a:t>
            </a:r>
          </a:p>
        </p:txBody>
      </p:sp>
      <p:pic>
        <p:nvPicPr>
          <p:cNvPr id="5" name="Picture 2" descr="https://g.twimg.com/dev/documentation/image/DTC_Services_1h_hero_b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343204" y="3519453"/>
            <a:ext cx="866430" cy="8664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placedesaulniers.com/images/logofacebook.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78922" y="4331476"/>
            <a:ext cx="594994" cy="618672"/>
          </a:xfrm>
          <a:prstGeom prst="rect">
            <a:avLst/>
          </a:prstGeom>
          <a:noFill/>
          <a:extLst>
            <a:ext uri="{909E8E84-426E-40DD-AFC4-6F175D3DCCD1}">
              <a14:hiddenFill xmlns:a14="http://schemas.microsoft.com/office/drawing/2010/main">
                <a:solidFill>
                  <a:srgbClr val="FFFFFF"/>
                </a:solidFill>
              </a14:hiddenFill>
            </a:ext>
          </a:extLst>
        </p:spPr>
      </p:pic>
      <p:sp>
        <p:nvSpPr>
          <p:cNvPr id="10" name="Triangle isocèle 9"/>
          <p:cNvSpPr/>
          <p:nvPr userDrawn="1"/>
        </p:nvSpPr>
        <p:spPr>
          <a:xfrm>
            <a:off x="0" y="3519453"/>
            <a:ext cx="1917441" cy="1624047"/>
          </a:xfrm>
          <a:prstGeom prst="triangle">
            <a:avLst>
              <a:gd name="adj" fmla="val 19086"/>
            </a:avLst>
          </a:prstGeom>
          <a:solidFill>
            <a:srgbClr val="F9A5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8" name="Graphique 17" descr="Tête avec engrenages"/>
          <p:cNvPicPr>
            <a:picLocks noChangeAspect="1"/>
          </p:cNvPicPr>
          <p:nvPr userDrawn="1"/>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57920" y="1198801"/>
            <a:ext cx="914400" cy="914400"/>
          </a:xfrm>
          <a:prstGeom prst="rect">
            <a:avLst/>
          </a:prstGeom>
        </p:spPr>
      </p:pic>
      <p:pic>
        <p:nvPicPr>
          <p:cNvPr id="20" name="Graphique 19" descr="Enseignant"/>
          <p:cNvPicPr>
            <a:picLocks noChangeAspect="1"/>
          </p:cNvPicPr>
          <p:nvPr userDrawn="1"/>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59244" y="160761"/>
            <a:ext cx="914400" cy="914400"/>
          </a:xfrm>
          <a:prstGeom prst="rect">
            <a:avLst/>
          </a:prstGeom>
        </p:spPr>
      </p:pic>
      <p:pic>
        <p:nvPicPr>
          <p:cNvPr id="22" name="Graphique 21" descr="Poignée de main"/>
          <p:cNvPicPr>
            <a:picLocks noChangeAspect="1"/>
          </p:cNvPicPr>
          <p:nvPr userDrawn="1"/>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59244" y="2364530"/>
            <a:ext cx="914400" cy="914400"/>
          </a:xfrm>
          <a:prstGeom prst="rect">
            <a:avLst/>
          </a:prstGeom>
        </p:spPr>
      </p:pic>
      <p:pic>
        <p:nvPicPr>
          <p:cNvPr id="24" name="Graphique 23" descr="Pouce en haut"/>
          <p:cNvPicPr>
            <a:picLocks noChangeAspect="1"/>
          </p:cNvPicPr>
          <p:nvPr userDrawn="1"/>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857920" y="3402570"/>
            <a:ext cx="914400" cy="914400"/>
          </a:xfrm>
          <a:prstGeom prst="rect">
            <a:avLst/>
          </a:prstGeom>
        </p:spPr>
      </p:pic>
    </p:spTree>
    <p:extLst>
      <p:ext uri="{BB962C8B-B14F-4D97-AF65-F5344CB8AC3E}">
        <p14:creationId xmlns:p14="http://schemas.microsoft.com/office/powerpoint/2010/main" val="39285491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Diapositive de titre">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a:xfrm>
            <a:off x="694267" y="545400"/>
            <a:ext cx="7797800" cy="443177"/>
          </a:xfrm>
        </p:spPr>
        <p:txBody>
          <a:bodyPr>
            <a:normAutofit/>
          </a:bodyPr>
          <a:lstStyle>
            <a:lvl1pPr marL="198835" indent="-198835" algn="l">
              <a:lnSpc>
                <a:spcPct val="120000"/>
              </a:lnSpc>
              <a:buFont typeface="+mj-lt"/>
              <a:buAutoNum type="arabicPeriod"/>
              <a:defRPr sz="1350">
                <a:solidFill>
                  <a:srgbClr val="3095B4"/>
                </a:solidFill>
                <a:latin typeface="Lucida Bright"/>
                <a:cs typeface="Lucida Bright"/>
              </a:defRPr>
            </a:lvl1pPr>
            <a:lvl2pPr marL="198835" indent="0" algn="l">
              <a:lnSpc>
                <a:spcPct val="100000"/>
              </a:lnSpc>
              <a:buNone/>
              <a:defRPr sz="1050">
                <a:solidFill>
                  <a:srgbClr val="737C82"/>
                </a:solidFill>
                <a:latin typeface="Lucida Sans"/>
                <a:cs typeface="Lucida Sans"/>
              </a:defRPr>
            </a:lvl2pPr>
            <a:lvl3pPr marL="198835" indent="0" algn="l">
              <a:lnSpc>
                <a:spcPct val="120000"/>
              </a:lnSpc>
              <a:buNone/>
              <a:defRPr sz="750">
                <a:solidFill>
                  <a:srgbClr val="737C82"/>
                </a:solidFill>
                <a:latin typeface="Lucida Sans"/>
                <a:cs typeface="Lucida Sans"/>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pPr lvl="0"/>
            <a:r>
              <a:rPr lang="fr-FR" dirty="0"/>
              <a:t>Cliquez pour modifier les styles du texte du masque</a:t>
            </a:r>
          </a:p>
        </p:txBody>
      </p:sp>
      <p:sp>
        <p:nvSpPr>
          <p:cNvPr id="6" name="Espace réservé du numéro de diapositive 5"/>
          <p:cNvSpPr>
            <a:spLocks noGrp="1"/>
          </p:cNvSpPr>
          <p:nvPr>
            <p:ph type="sldNum" sz="quarter" idx="12"/>
          </p:nvPr>
        </p:nvSpPr>
        <p:spPr>
          <a:xfrm>
            <a:off x="4333" y="4825584"/>
            <a:ext cx="825074" cy="273844"/>
          </a:xfrm>
          <a:prstGeom prst="rect">
            <a:avLst/>
          </a:prstGeom>
        </p:spPr>
        <p:txBody>
          <a:bodyPr/>
          <a:lstStyle>
            <a:lvl1pPr>
              <a:defRPr sz="825">
                <a:solidFill>
                  <a:schemeClr val="bg1"/>
                </a:solidFill>
                <a:latin typeface="Lucida Sans"/>
                <a:cs typeface="Lucida Sans"/>
              </a:defRPr>
            </a:lvl1pPr>
          </a:lstStyle>
          <a:p>
            <a:fld id="{8DDA363B-9929-1348-AF0F-C36686991D0D}" type="slidenum">
              <a:rPr lang="fr-FR" smtClean="0"/>
              <a:pPr/>
              <a:t>‹#›</a:t>
            </a:fld>
            <a:endParaRPr lang="fr-FR" dirty="0"/>
          </a:p>
        </p:txBody>
      </p:sp>
      <p:sp>
        <p:nvSpPr>
          <p:cNvPr id="5" name="Espace réservé du texte 4"/>
          <p:cNvSpPr>
            <a:spLocks noGrp="1"/>
          </p:cNvSpPr>
          <p:nvPr>
            <p:ph type="body" sz="quarter" idx="13" hasCustomPrompt="1"/>
          </p:nvPr>
        </p:nvSpPr>
        <p:spPr>
          <a:xfrm>
            <a:off x="694117" y="1020600"/>
            <a:ext cx="7702550" cy="3505680"/>
          </a:xfrm>
        </p:spPr>
        <p:txBody>
          <a:bodyPr/>
          <a:lstStyle>
            <a:lvl1pPr>
              <a:defRPr>
                <a:latin typeface="Lucida Sans Unicode" pitchFamily="34" charset="0"/>
                <a:cs typeface="Lucida Sans Unicode" pitchFamily="34" charset="0"/>
              </a:defRPr>
            </a:lvl1pPr>
            <a:lvl2pPr marL="198835" indent="0">
              <a:buNone/>
              <a:defRPr lang="fr-FR" sz="1050" kern="1200" dirty="0" smtClean="0">
                <a:solidFill>
                  <a:srgbClr val="595959"/>
                </a:solidFill>
                <a:latin typeface="Lucida Sans Unicode" pitchFamily="34" charset="0"/>
                <a:ea typeface="+mn-ea"/>
                <a:cs typeface="Lucida Sans Unicode" pitchFamily="34" charset="0"/>
              </a:defRPr>
            </a:lvl2pPr>
            <a:lvl3pPr marL="877491" indent="-135731">
              <a:buFontTx/>
              <a:buBlip>
                <a:blip r:embed="rId2"/>
              </a:buBlip>
              <a:defRPr lang="fr-FR" sz="1200" kern="1200" dirty="0" smtClean="0">
                <a:solidFill>
                  <a:srgbClr val="595959"/>
                </a:solidFill>
                <a:latin typeface="Lucida Sans Unicode" pitchFamily="34" charset="0"/>
                <a:ea typeface="+mn-ea"/>
                <a:cs typeface="Lucida Sans Unicode" pitchFamily="34" charset="0"/>
              </a:defRPr>
            </a:lvl3pPr>
            <a:lvl4pPr>
              <a:defRPr/>
            </a:lvl4pPr>
            <a:lvl5pPr>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Cinquième niveau</a:t>
            </a:r>
          </a:p>
        </p:txBody>
      </p:sp>
    </p:spTree>
    <p:extLst>
      <p:ext uri="{BB962C8B-B14F-4D97-AF65-F5344CB8AC3E}">
        <p14:creationId xmlns:p14="http://schemas.microsoft.com/office/powerpoint/2010/main" val="12882055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ustom Layout">
    <p:bg>
      <p:bgPr>
        <a:gradFill flip="none" rotWithShape="1">
          <a:gsLst>
            <a:gs pos="0">
              <a:schemeClr val="bg1">
                <a:lumMod val="75000"/>
                <a:lumOff val="25000"/>
              </a:schemeClr>
            </a:gs>
            <a:gs pos="0">
              <a:schemeClr val="bg1">
                <a:shade val="30000"/>
                <a:satMod val="2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39552" y="1394550"/>
            <a:ext cx="6480720" cy="1022350"/>
          </a:xfrm>
          <a:prstGeom prst="rect">
            <a:avLst/>
          </a:prstGeom>
        </p:spPr>
        <p:txBody>
          <a:bodyPr anchor="t"/>
          <a:lstStyle>
            <a:lvl1pPr algn="l">
              <a:defRPr sz="4000" b="1" cap="all" baseline="0">
                <a:solidFill>
                  <a:schemeClr val="tx1"/>
                </a:solidFill>
                <a:latin typeface="Segoe UI Light" panose="020B0502040204020203" pitchFamily="34" charset="0"/>
                <a:cs typeface="Segoe UI Light" panose="020B0502040204020203" pitchFamily="34" charset="0"/>
              </a:defRPr>
            </a:lvl1pPr>
          </a:lstStyle>
          <a:p>
            <a:r>
              <a:rPr lang="en-US" dirty="0"/>
              <a:t>Chapter title</a:t>
            </a:r>
          </a:p>
        </p:txBody>
      </p:sp>
      <p:sp>
        <p:nvSpPr>
          <p:cNvPr id="4" name="Text Placeholder 2"/>
          <p:cNvSpPr>
            <a:spLocks noGrp="1"/>
          </p:cNvSpPr>
          <p:nvPr>
            <p:ph type="body" idx="1" hasCustomPrompt="1"/>
          </p:nvPr>
        </p:nvSpPr>
        <p:spPr>
          <a:xfrm>
            <a:off x="539552" y="2465276"/>
            <a:ext cx="6480720" cy="504056"/>
          </a:xfrm>
          <a:prstGeom prst="rect">
            <a:avLst/>
          </a:prstGeom>
        </p:spPr>
        <p:txBody>
          <a:bodyPr anchor="b"/>
          <a:lstStyle>
            <a:lvl1pPr marL="0" indent="0">
              <a:spcBef>
                <a:spcPts val="0"/>
              </a:spcBef>
              <a:buNone/>
              <a:defRPr sz="2000" baseline="0">
                <a:solidFill>
                  <a:schemeClr val="tx1"/>
                </a:solidFill>
                <a:latin typeface="Segoe UI Light" panose="020B0502040204020203" pitchFamily="34" charset="0"/>
                <a:cs typeface="Segoe UI Light"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Chapter subtitle</a:t>
            </a:r>
          </a:p>
        </p:txBody>
      </p:sp>
      <p:sp>
        <p:nvSpPr>
          <p:cNvPr id="7" name="Triangle isocèle 6"/>
          <p:cNvSpPr/>
          <p:nvPr userDrawn="1"/>
        </p:nvSpPr>
        <p:spPr>
          <a:xfrm>
            <a:off x="0" y="3954793"/>
            <a:ext cx="1917441" cy="1188707"/>
          </a:xfrm>
          <a:prstGeom prst="triangle">
            <a:avLst>
              <a:gd name="adj" fmla="val 83929"/>
            </a:avLst>
          </a:prstGeom>
          <a:solidFill>
            <a:srgbClr val="F9A5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87849" y="4446174"/>
            <a:ext cx="1656151" cy="698645"/>
          </a:xfrm>
          <a:prstGeom prst="rect">
            <a:avLst/>
          </a:prstGeom>
        </p:spPr>
      </p:pic>
      <p:pic>
        <p:nvPicPr>
          <p:cNvPr id="13" name="Graphique 12" descr="Tête avec engrenages"/>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07900" y="193297"/>
            <a:ext cx="914400" cy="914400"/>
          </a:xfrm>
          <a:prstGeom prst="rect">
            <a:avLst/>
          </a:prstGeom>
        </p:spPr>
      </p:pic>
    </p:spTree>
    <p:extLst>
      <p:ext uri="{BB962C8B-B14F-4D97-AF65-F5344CB8AC3E}">
        <p14:creationId xmlns:p14="http://schemas.microsoft.com/office/powerpoint/2010/main" val="2345446770"/>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2198615"/>
          </a:xfrm>
        </p:spPr>
        <p:txBody>
          <a:bodyPr>
            <a:spAutoFit/>
          </a:bodyPr>
          <a:lstStyle>
            <a:lvl1pPr>
              <a:defRPr sz="2647"/>
            </a:lvl1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Title 5"/>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383957401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5" name="Freeform 34"/>
          <p:cNvSpPr>
            <a:spLocks/>
          </p:cNvSpPr>
          <p:nvPr userDrawn="1"/>
        </p:nvSpPr>
        <p:spPr bwMode="auto">
          <a:xfrm>
            <a:off x="1161209" y="758071"/>
            <a:ext cx="303610" cy="176213"/>
          </a:xfrm>
          <a:custGeom>
            <a:avLst/>
            <a:gdLst>
              <a:gd name="T0" fmla="*/ 92 w 107"/>
              <a:gd name="T1" fmla="*/ 26 h 62"/>
              <a:gd name="T2" fmla="*/ 89 w 107"/>
              <a:gd name="T3" fmla="*/ 26 h 62"/>
              <a:gd name="T4" fmla="*/ 67 w 107"/>
              <a:gd name="T5" fmla="*/ 9 h 62"/>
              <a:gd name="T6" fmla="*/ 53 w 107"/>
              <a:gd name="T7" fmla="*/ 14 h 62"/>
              <a:gd name="T8" fmla="*/ 37 w 107"/>
              <a:gd name="T9" fmla="*/ 0 h 62"/>
              <a:gd name="T10" fmla="*/ 22 w 107"/>
              <a:gd name="T11" fmla="*/ 15 h 62"/>
              <a:gd name="T12" fmla="*/ 22 w 107"/>
              <a:gd name="T13" fmla="*/ 16 h 62"/>
              <a:gd name="T14" fmla="*/ 18 w 107"/>
              <a:gd name="T15" fmla="*/ 15 h 62"/>
              <a:gd name="T16" fmla="*/ 0 w 107"/>
              <a:gd name="T17" fmla="*/ 34 h 62"/>
              <a:gd name="T18" fmla="*/ 18 w 107"/>
              <a:gd name="T19" fmla="*/ 53 h 62"/>
              <a:gd name="T20" fmla="*/ 27 w 107"/>
              <a:gd name="T21" fmla="*/ 51 h 62"/>
              <a:gd name="T22" fmla="*/ 44 w 107"/>
              <a:gd name="T23" fmla="*/ 62 h 62"/>
              <a:gd name="T24" fmla="*/ 60 w 107"/>
              <a:gd name="T25" fmla="*/ 54 h 62"/>
              <a:gd name="T26" fmla="*/ 67 w 107"/>
              <a:gd name="T27" fmla="*/ 55 h 62"/>
              <a:gd name="T28" fmla="*/ 80 w 107"/>
              <a:gd name="T29" fmla="*/ 51 h 62"/>
              <a:gd name="T30" fmla="*/ 92 w 107"/>
              <a:gd name="T31" fmla="*/ 56 h 62"/>
              <a:gd name="T32" fmla="*/ 107 w 107"/>
              <a:gd name="T33" fmla="*/ 41 h 62"/>
              <a:gd name="T34" fmla="*/ 92 w 10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7" h="62">
                <a:moveTo>
                  <a:pt x="92" y="26"/>
                </a:moveTo>
                <a:cubicBezTo>
                  <a:pt x="91" y="26"/>
                  <a:pt x="90" y="26"/>
                  <a:pt x="89" y="26"/>
                </a:cubicBezTo>
                <a:cubicBezTo>
                  <a:pt x="87" y="16"/>
                  <a:pt x="78" y="9"/>
                  <a:pt x="67" y="9"/>
                </a:cubicBezTo>
                <a:cubicBezTo>
                  <a:pt x="62" y="9"/>
                  <a:pt x="57" y="11"/>
                  <a:pt x="53" y="14"/>
                </a:cubicBezTo>
                <a:cubicBezTo>
                  <a:pt x="52" y="6"/>
                  <a:pt x="45" y="0"/>
                  <a:pt x="37" y="0"/>
                </a:cubicBezTo>
                <a:cubicBezTo>
                  <a:pt x="29" y="0"/>
                  <a:pt x="22" y="7"/>
                  <a:pt x="22" y="15"/>
                </a:cubicBezTo>
                <a:cubicBezTo>
                  <a:pt x="22" y="16"/>
                  <a:pt x="22" y="16"/>
                  <a:pt x="22" y="16"/>
                </a:cubicBezTo>
                <a:cubicBezTo>
                  <a:pt x="21" y="16"/>
                  <a:pt x="20" y="15"/>
                  <a:pt x="18" y="15"/>
                </a:cubicBezTo>
                <a:cubicBezTo>
                  <a:pt x="8" y="15"/>
                  <a:pt x="0" y="24"/>
                  <a:pt x="0" y="34"/>
                </a:cubicBezTo>
                <a:cubicBezTo>
                  <a:pt x="0" y="45"/>
                  <a:pt x="8" y="53"/>
                  <a:pt x="18" y="53"/>
                </a:cubicBezTo>
                <a:cubicBezTo>
                  <a:pt x="22" y="53"/>
                  <a:pt x="25" y="52"/>
                  <a:pt x="27" y="51"/>
                </a:cubicBezTo>
                <a:cubicBezTo>
                  <a:pt x="30" y="58"/>
                  <a:pt x="36" y="62"/>
                  <a:pt x="44" y="62"/>
                </a:cubicBezTo>
                <a:cubicBezTo>
                  <a:pt x="51" y="62"/>
                  <a:pt x="57" y="59"/>
                  <a:pt x="60" y="54"/>
                </a:cubicBezTo>
                <a:cubicBezTo>
                  <a:pt x="62" y="54"/>
                  <a:pt x="65" y="55"/>
                  <a:pt x="67" y="55"/>
                </a:cubicBezTo>
                <a:cubicBezTo>
                  <a:pt x="72" y="55"/>
                  <a:pt x="76" y="53"/>
                  <a:pt x="80" y="51"/>
                </a:cubicBezTo>
                <a:cubicBezTo>
                  <a:pt x="83" y="54"/>
                  <a:pt x="87" y="56"/>
                  <a:pt x="92" y="56"/>
                </a:cubicBezTo>
                <a:cubicBezTo>
                  <a:pt x="100" y="56"/>
                  <a:pt x="107" y="50"/>
                  <a:pt x="107" y="41"/>
                </a:cubicBezTo>
                <a:cubicBezTo>
                  <a:pt x="107" y="33"/>
                  <a:pt x="100" y="26"/>
                  <a:pt x="92" y="26"/>
                </a:cubicBezTo>
                <a:close/>
              </a:path>
            </a:pathLst>
          </a:custGeom>
          <a:solidFill>
            <a:schemeClr val="accent1">
              <a:lumMod val="60000"/>
              <a:lumOff val="40000"/>
              <a:alpha val="2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6" name="Freeform 35"/>
          <p:cNvSpPr>
            <a:spLocks/>
          </p:cNvSpPr>
          <p:nvPr userDrawn="1"/>
        </p:nvSpPr>
        <p:spPr bwMode="auto">
          <a:xfrm>
            <a:off x="1661867" y="296000"/>
            <a:ext cx="784622" cy="461963"/>
          </a:xfrm>
          <a:custGeom>
            <a:avLst/>
            <a:gdLst>
              <a:gd name="T0" fmla="*/ 39 w 277"/>
              <a:gd name="T1" fmla="*/ 68 h 162"/>
              <a:gd name="T2" fmla="*/ 45 w 277"/>
              <a:gd name="T3" fmla="*/ 69 h 162"/>
              <a:gd name="T4" fmla="*/ 102 w 277"/>
              <a:gd name="T5" fmla="*/ 24 h 162"/>
              <a:gd name="T6" fmla="*/ 140 w 277"/>
              <a:gd name="T7" fmla="*/ 38 h 162"/>
              <a:gd name="T8" fmla="*/ 180 w 277"/>
              <a:gd name="T9" fmla="*/ 0 h 162"/>
              <a:gd name="T10" fmla="*/ 220 w 277"/>
              <a:gd name="T11" fmla="*/ 41 h 162"/>
              <a:gd name="T12" fmla="*/ 220 w 277"/>
              <a:gd name="T13" fmla="*/ 41 h 162"/>
              <a:gd name="T14" fmla="*/ 229 w 277"/>
              <a:gd name="T15" fmla="*/ 41 h 162"/>
              <a:gd name="T16" fmla="*/ 277 w 277"/>
              <a:gd name="T17" fmla="*/ 89 h 162"/>
              <a:gd name="T18" fmla="*/ 229 w 277"/>
              <a:gd name="T19" fmla="*/ 138 h 162"/>
              <a:gd name="T20" fmla="*/ 206 w 277"/>
              <a:gd name="T21" fmla="*/ 133 h 162"/>
              <a:gd name="T22" fmla="*/ 162 w 277"/>
              <a:gd name="T23" fmla="*/ 162 h 162"/>
              <a:gd name="T24" fmla="*/ 122 w 277"/>
              <a:gd name="T25" fmla="*/ 139 h 162"/>
              <a:gd name="T26" fmla="*/ 102 w 277"/>
              <a:gd name="T27" fmla="*/ 142 h 162"/>
              <a:gd name="T28" fmla="*/ 69 w 277"/>
              <a:gd name="T29" fmla="*/ 132 h 162"/>
              <a:gd name="T30" fmla="*/ 39 w 277"/>
              <a:gd name="T31" fmla="*/ 147 h 162"/>
              <a:gd name="T32" fmla="*/ 0 w 277"/>
              <a:gd name="T33" fmla="*/ 107 h 162"/>
              <a:gd name="T34" fmla="*/ 39 w 277"/>
              <a:gd name="T35" fmla="*/ 6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7" h="162">
                <a:moveTo>
                  <a:pt x="39" y="68"/>
                </a:moveTo>
                <a:cubicBezTo>
                  <a:pt x="41" y="68"/>
                  <a:pt x="43" y="68"/>
                  <a:pt x="45" y="69"/>
                </a:cubicBezTo>
                <a:cubicBezTo>
                  <a:pt x="52" y="43"/>
                  <a:pt x="75" y="24"/>
                  <a:pt x="102" y="24"/>
                </a:cubicBezTo>
                <a:cubicBezTo>
                  <a:pt x="117" y="24"/>
                  <a:pt x="130" y="29"/>
                  <a:pt x="140" y="38"/>
                </a:cubicBezTo>
                <a:cubicBezTo>
                  <a:pt x="141" y="17"/>
                  <a:pt x="159" y="0"/>
                  <a:pt x="180" y="0"/>
                </a:cubicBezTo>
                <a:cubicBezTo>
                  <a:pt x="202" y="0"/>
                  <a:pt x="220" y="18"/>
                  <a:pt x="220" y="41"/>
                </a:cubicBezTo>
                <a:cubicBezTo>
                  <a:pt x="220" y="41"/>
                  <a:pt x="220" y="41"/>
                  <a:pt x="220" y="41"/>
                </a:cubicBezTo>
                <a:cubicBezTo>
                  <a:pt x="223" y="41"/>
                  <a:pt x="226" y="41"/>
                  <a:pt x="229" y="41"/>
                </a:cubicBezTo>
                <a:cubicBezTo>
                  <a:pt x="255" y="41"/>
                  <a:pt x="277" y="63"/>
                  <a:pt x="277" y="89"/>
                </a:cubicBezTo>
                <a:cubicBezTo>
                  <a:pt x="277" y="116"/>
                  <a:pt x="255" y="138"/>
                  <a:pt x="229" y="138"/>
                </a:cubicBezTo>
                <a:cubicBezTo>
                  <a:pt x="220" y="138"/>
                  <a:pt x="213" y="136"/>
                  <a:pt x="206" y="133"/>
                </a:cubicBezTo>
                <a:cubicBezTo>
                  <a:pt x="199" y="150"/>
                  <a:pt x="182" y="162"/>
                  <a:pt x="162" y="162"/>
                </a:cubicBezTo>
                <a:cubicBezTo>
                  <a:pt x="145" y="162"/>
                  <a:pt x="130" y="153"/>
                  <a:pt x="122" y="139"/>
                </a:cubicBezTo>
                <a:cubicBezTo>
                  <a:pt x="116" y="141"/>
                  <a:pt x="109" y="142"/>
                  <a:pt x="102" y="142"/>
                </a:cubicBezTo>
                <a:cubicBezTo>
                  <a:pt x="90" y="142"/>
                  <a:pt x="79" y="139"/>
                  <a:pt x="69" y="132"/>
                </a:cubicBezTo>
                <a:cubicBezTo>
                  <a:pt x="62" y="141"/>
                  <a:pt x="51" y="147"/>
                  <a:pt x="39" y="147"/>
                </a:cubicBezTo>
                <a:cubicBezTo>
                  <a:pt x="17" y="147"/>
                  <a:pt x="0" y="129"/>
                  <a:pt x="0" y="107"/>
                </a:cubicBezTo>
                <a:cubicBezTo>
                  <a:pt x="0" y="86"/>
                  <a:pt x="17" y="68"/>
                  <a:pt x="39" y="68"/>
                </a:cubicBezTo>
                <a:close/>
              </a:path>
            </a:pathLst>
          </a:custGeom>
          <a:solidFill>
            <a:schemeClr val="accent1">
              <a:lumMod val="60000"/>
              <a:lumOff val="40000"/>
              <a:alpha val="2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7" name="Freeform 35"/>
          <p:cNvSpPr>
            <a:spLocks/>
          </p:cNvSpPr>
          <p:nvPr userDrawn="1"/>
        </p:nvSpPr>
        <p:spPr bwMode="auto">
          <a:xfrm>
            <a:off x="150379" y="267995"/>
            <a:ext cx="437221" cy="257423"/>
          </a:xfrm>
          <a:custGeom>
            <a:avLst/>
            <a:gdLst>
              <a:gd name="T0" fmla="*/ 39 w 277"/>
              <a:gd name="T1" fmla="*/ 68 h 162"/>
              <a:gd name="T2" fmla="*/ 45 w 277"/>
              <a:gd name="T3" fmla="*/ 69 h 162"/>
              <a:gd name="T4" fmla="*/ 102 w 277"/>
              <a:gd name="T5" fmla="*/ 24 h 162"/>
              <a:gd name="T6" fmla="*/ 140 w 277"/>
              <a:gd name="T7" fmla="*/ 38 h 162"/>
              <a:gd name="T8" fmla="*/ 180 w 277"/>
              <a:gd name="T9" fmla="*/ 0 h 162"/>
              <a:gd name="T10" fmla="*/ 220 w 277"/>
              <a:gd name="T11" fmla="*/ 41 h 162"/>
              <a:gd name="T12" fmla="*/ 220 w 277"/>
              <a:gd name="T13" fmla="*/ 41 h 162"/>
              <a:gd name="T14" fmla="*/ 229 w 277"/>
              <a:gd name="T15" fmla="*/ 41 h 162"/>
              <a:gd name="T16" fmla="*/ 277 w 277"/>
              <a:gd name="T17" fmla="*/ 89 h 162"/>
              <a:gd name="T18" fmla="*/ 229 w 277"/>
              <a:gd name="T19" fmla="*/ 138 h 162"/>
              <a:gd name="T20" fmla="*/ 206 w 277"/>
              <a:gd name="T21" fmla="*/ 133 h 162"/>
              <a:gd name="T22" fmla="*/ 162 w 277"/>
              <a:gd name="T23" fmla="*/ 162 h 162"/>
              <a:gd name="T24" fmla="*/ 122 w 277"/>
              <a:gd name="T25" fmla="*/ 139 h 162"/>
              <a:gd name="T26" fmla="*/ 102 w 277"/>
              <a:gd name="T27" fmla="*/ 142 h 162"/>
              <a:gd name="T28" fmla="*/ 69 w 277"/>
              <a:gd name="T29" fmla="*/ 132 h 162"/>
              <a:gd name="T30" fmla="*/ 39 w 277"/>
              <a:gd name="T31" fmla="*/ 147 h 162"/>
              <a:gd name="T32" fmla="*/ 0 w 277"/>
              <a:gd name="T33" fmla="*/ 107 h 162"/>
              <a:gd name="T34" fmla="*/ 39 w 277"/>
              <a:gd name="T35" fmla="*/ 6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7" h="162">
                <a:moveTo>
                  <a:pt x="39" y="68"/>
                </a:moveTo>
                <a:cubicBezTo>
                  <a:pt x="41" y="68"/>
                  <a:pt x="43" y="68"/>
                  <a:pt x="45" y="69"/>
                </a:cubicBezTo>
                <a:cubicBezTo>
                  <a:pt x="52" y="43"/>
                  <a:pt x="75" y="24"/>
                  <a:pt x="102" y="24"/>
                </a:cubicBezTo>
                <a:cubicBezTo>
                  <a:pt x="117" y="24"/>
                  <a:pt x="130" y="29"/>
                  <a:pt x="140" y="38"/>
                </a:cubicBezTo>
                <a:cubicBezTo>
                  <a:pt x="141" y="17"/>
                  <a:pt x="159" y="0"/>
                  <a:pt x="180" y="0"/>
                </a:cubicBezTo>
                <a:cubicBezTo>
                  <a:pt x="202" y="0"/>
                  <a:pt x="220" y="18"/>
                  <a:pt x="220" y="41"/>
                </a:cubicBezTo>
                <a:cubicBezTo>
                  <a:pt x="220" y="41"/>
                  <a:pt x="220" y="41"/>
                  <a:pt x="220" y="41"/>
                </a:cubicBezTo>
                <a:cubicBezTo>
                  <a:pt x="223" y="41"/>
                  <a:pt x="226" y="41"/>
                  <a:pt x="229" y="41"/>
                </a:cubicBezTo>
                <a:cubicBezTo>
                  <a:pt x="255" y="41"/>
                  <a:pt x="277" y="63"/>
                  <a:pt x="277" y="89"/>
                </a:cubicBezTo>
                <a:cubicBezTo>
                  <a:pt x="277" y="116"/>
                  <a:pt x="255" y="138"/>
                  <a:pt x="229" y="138"/>
                </a:cubicBezTo>
                <a:cubicBezTo>
                  <a:pt x="220" y="138"/>
                  <a:pt x="213" y="136"/>
                  <a:pt x="206" y="133"/>
                </a:cubicBezTo>
                <a:cubicBezTo>
                  <a:pt x="199" y="150"/>
                  <a:pt x="182" y="162"/>
                  <a:pt x="162" y="162"/>
                </a:cubicBezTo>
                <a:cubicBezTo>
                  <a:pt x="145" y="162"/>
                  <a:pt x="130" y="153"/>
                  <a:pt x="122" y="139"/>
                </a:cubicBezTo>
                <a:cubicBezTo>
                  <a:pt x="116" y="141"/>
                  <a:pt x="109" y="142"/>
                  <a:pt x="102" y="142"/>
                </a:cubicBezTo>
                <a:cubicBezTo>
                  <a:pt x="90" y="142"/>
                  <a:pt x="79" y="139"/>
                  <a:pt x="69" y="132"/>
                </a:cubicBezTo>
                <a:cubicBezTo>
                  <a:pt x="62" y="141"/>
                  <a:pt x="51" y="147"/>
                  <a:pt x="39" y="147"/>
                </a:cubicBezTo>
                <a:cubicBezTo>
                  <a:pt x="17" y="147"/>
                  <a:pt x="0" y="129"/>
                  <a:pt x="0" y="107"/>
                </a:cubicBezTo>
                <a:cubicBezTo>
                  <a:pt x="0" y="86"/>
                  <a:pt x="17" y="68"/>
                  <a:pt x="39" y="68"/>
                </a:cubicBezTo>
                <a:close/>
              </a:path>
            </a:pathLst>
          </a:custGeom>
          <a:solidFill>
            <a:schemeClr val="accent1">
              <a:lumMod val="60000"/>
              <a:lumOff val="40000"/>
              <a:alpha val="2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6" name="Freeform 30"/>
          <p:cNvSpPr>
            <a:spLocks/>
          </p:cNvSpPr>
          <p:nvPr userDrawn="1"/>
        </p:nvSpPr>
        <p:spPr bwMode="auto">
          <a:xfrm>
            <a:off x="8404906" y="202687"/>
            <a:ext cx="567482" cy="321047"/>
          </a:xfrm>
          <a:custGeom>
            <a:avLst/>
            <a:gdLst>
              <a:gd name="T0" fmla="*/ 954 w 1034"/>
              <a:gd name="T1" fmla="*/ 252 h 583"/>
              <a:gd name="T2" fmla="*/ 954 w 1034"/>
              <a:gd name="T3" fmla="*/ 249 h 583"/>
              <a:gd name="T4" fmla="*/ 815 w 1034"/>
              <a:gd name="T5" fmla="*/ 110 h 583"/>
              <a:gd name="T6" fmla="*/ 767 w 1034"/>
              <a:gd name="T7" fmla="*/ 119 h 583"/>
              <a:gd name="T8" fmla="*/ 578 w 1034"/>
              <a:gd name="T9" fmla="*/ 0 h 583"/>
              <a:gd name="T10" fmla="*/ 377 w 1034"/>
              <a:gd name="T11" fmla="*/ 152 h 583"/>
              <a:gd name="T12" fmla="*/ 301 w 1034"/>
              <a:gd name="T13" fmla="*/ 131 h 583"/>
              <a:gd name="T14" fmla="*/ 150 w 1034"/>
              <a:gd name="T15" fmla="*/ 282 h 583"/>
              <a:gd name="T16" fmla="*/ 0 w 1034"/>
              <a:gd name="T17" fmla="*/ 432 h 583"/>
              <a:gd name="T18" fmla="*/ 150 w 1034"/>
              <a:gd name="T19" fmla="*/ 583 h 583"/>
              <a:gd name="T20" fmla="*/ 853 w 1034"/>
              <a:gd name="T21" fmla="*/ 583 h 583"/>
              <a:gd name="T22" fmla="*/ 1034 w 1034"/>
              <a:gd name="T23" fmla="*/ 402 h 583"/>
              <a:gd name="T24" fmla="*/ 954 w 1034"/>
              <a:gd name="T25" fmla="*/ 252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4" h="583">
                <a:moveTo>
                  <a:pt x="954" y="252"/>
                </a:moveTo>
                <a:cubicBezTo>
                  <a:pt x="954" y="251"/>
                  <a:pt x="954" y="250"/>
                  <a:pt x="954" y="249"/>
                </a:cubicBezTo>
                <a:cubicBezTo>
                  <a:pt x="954" y="172"/>
                  <a:pt x="892" y="110"/>
                  <a:pt x="815" y="110"/>
                </a:cubicBezTo>
                <a:cubicBezTo>
                  <a:pt x="798" y="110"/>
                  <a:pt x="782" y="113"/>
                  <a:pt x="767" y="119"/>
                </a:cubicBezTo>
                <a:cubicBezTo>
                  <a:pt x="733" y="49"/>
                  <a:pt x="661" y="0"/>
                  <a:pt x="578" y="0"/>
                </a:cubicBezTo>
                <a:cubicBezTo>
                  <a:pt x="482" y="0"/>
                  <a:pt x="402" y="64"/>
                  <a:pt x="377" y="152"/>
                </a:cubicBezTo>
                <a:cubicBezTo>
                  <a:pt x="354" y="139"/>
                  <a:pt x="328" y="131"/>
                  <a:pt x="301" y="131"/>
                </a:cubicBezTo>
                <a:cubicBezTo>
                  <a:pt x="218" y="131"/>
                  <a:pt x="150" y="199"/>
                  <a:pt x="150" y="282"/>
                </a:cubicBezTo>
                <a:cubicBezTo>
                  <a:pt x="67" y="282"/>
                  <a:pt x="0" y="349"/>
                  <a:pt x="0" y="432"/>
                </a:cubicBezTo>
                <a:cubicBezTo>
                  <a:pt x="0" y="515"/>
                  <a:pt x="67" y="583"/>
                  <a:pt x="150" y="583"/>
                </a:cubicBezTo>
                <a:cubicBezTo>
                  <a:pt x="853" y="583"/>
                  <a:pt x="853" y="583"/>
                  <a:pt x="853" y="583"/>
                </a:cubicBezTo>
                <a:cubicBezTo>
                  <a:pt x="953" y="583"/>
                  <a:pt x="1034" y="502"/>
                  <a:pt x="1034" y="402"/>
                </a:cubicBezTo>
                <a:cubicBezTo>
                  <a:pt x="1034" y="339"/>
                  <a:pt x="1002" y="284"/>
                  <a:pt x="954" y="252"/>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7" name="Slide Number Placeholder 5"/>
          <p:cNvSpPr txBox="1">
            <a:spLocks/>
          </p:cNvSpPr>
          <p:nvPr userDrawn="1"/>
        </p:nvSpPr>
        <p:spPr>
          <a:xfrm>
            <a:off x="8521021" y="244869"/>
            <a:ext cx="375116" cy="273844"/>
          </a:xfrm>
          <a:prstGeom prst="rect">
            <a:avLst/>
          </a:prstGeom>
        </p:spPr>
        <p:txBody>
          <a:bodyPr vert="horz" lIns="68580" tIns="34290" rIns="68580" bIns="3429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4E97F8-F2EB-4E84-BA61-217D6A6B81BD}" type="slidenum">
              <a:rPr lang="id-ID" sz="900" smtClean="0">
                <a:solidFill>
                  <a:schemeClr val="bg1"/>
                </a:solidFill>
              </a:rPr>
              <a:pPr/>
              <a:t>‹#›</a:t>
            </a:fld>
            <a:endParaRPr lang="id-ID" sz="900" dirty="0">
              <a:solidFill>
                <a:schemeClr val="bg1"/>
              </a:solidFill>
            </a:endParaRPr>
          </a:p>
        </p:txBody>
      </p:sp>
      <p:sp>
        <p:nvSpPr>
          <p:cNvPr id="12" name="Freeform 6"/>
          <p:cNvSpPr>
            <a:spLocks/>
          </p:cNvSpPr>
          <p:nvPr userDrawn="1"/>
        </p:nvSpPr>
        <p:spPr bwMode="auto">
          <a:xfrm>
            <a:off x="-10885" y="4169228"/>
            <a:ext cx="427100" cy="985157"/>
          </a:xfrm>
          <a:custGeom>
            <a:avLst/>
            <a:gdLst>
              <a:gd name="T0" fmla="*/ 178 w 243"/>
              <a:gd name="T1" fmla="*/ 178 h 558"/>
              <a:gd name="T2" fmla="*/ 183 w 243"/>
              <a:gd name="T3" fmla="*/ 146 h 558"/>
              <a:gd name="T4" fmla="*/ 150 w 243"/>
              <a:gd name="T5" fmla="*/ 84 h 558"/>
              <a:gd name="T6" fmla="*/ 100 w 243"/>
              <a:gd name="T7" fmla="*/ 16 h 558"/>
              <a:gd name="T8" fmla="*/ 4 w 243"/>
              <a:gd name="T9" fmla="*/ 20 h 558"/>
              <a:gd name="T10" fmla="*/ 0 w 243"/>
              <a:gd name="T11" fmla="*/ 24 h 558"/>
              <a:gd name="T12" fmla="*/ 0 w 243"/>
              <a:gd name="T13" fmla="*/ 558 h 558"/>
              <a:gd name="T14" fmla="*/ 187 w 243"/>
              <a:gd name="T15" fmla="*/ 558 h 558"/>
              <a:gd name="T16" fmla="*/ 221 w 243"/>
              <a:gd name="T17" fmla="*/ 502 h 558"/>
              <a:gd name="T18" fmla="*/ 222 w 243"/>
              <a:gd name="T19" fmla="*/ 484 h 558"/>
              <a:gd name="T20" fmla="*/ 185 w 243"/>
              <a:gd name="T21" fmla="*/ 406 h 558"/>
              <a:gd name="T22" fmla="*/ 241 w 243"/>
              <a:gd name="T23" fmla="*/ 308 h 558"/>
              <a:gd name="T24" fmla="*/ 243 w 243"/>
              <a:gd name="T25" fmla="*/ 284 h 558"/>
              <a:gd name="T26" fmla="*/ 178 w 243"/>
              <a:gd name="T27" fmla="*/ 178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3" h="558">
                <a:moveTo>
                  <a:pt x="178" y="178"/>
                </a:moveTo>
                <a:cubicBezTo>
                  <a:pt x="181" y="167"/>
                  <a:pt x="183" y="156"/>
                  <a:pt x="183" y="146"/>
                </a:cubicBezTo>
                <a:cubicBezTo>
                  <a:pt x="183" y="108"/>
                  <a:pt x="159" y="90"/>
                  <a:pt x="150" y="84"/>
                </a:cubicBezTo>
                <a:cubicBezTo>
                  <a:pt x="149" y="57"/>
                  <a:pt x="130" y="31"/>
                  <a:pt x="100" y="16"/>
                </a:cubicBezTo>
                <a:cubicBezTo>
                  <a:pt x="67" y="0"/>
                  <a:pt x="30" y="1"/>
                  <a:pt x="4" y="20"/>
                </a:cubicBezTo>
                <a:cubicBezTo>
                  <a:pt x="3" y="21"/>
                  <a:pt x="1" y="23"/>
                  <a:pt x="0" y="24"/>
                </a:cubicBezTo>
                <a:cubicBezTo>
                  <a:pt x="0" y="558"/>
                  <a:pt x="0" y="558"/>
                  <a:pt x="0" y="558"/>
                </a:cubicBezTo>
                <a:cubicBezTo>
                  <a:pt x="187" y="558"/>
                  <a:pt x="187" y="558"/>
                  <a:pt x="187" y="558"/>
                </a:cubicBezTo>
                <a:cubicBezTo>
                  <a:pt x="201" y="548"/>
                  <a:pt x="216" y="531"/>
                  <a:pt x="221" y="502"/>
                </a:cubicBezTo>
                <a:cubicBezTo>
                  <a:pt x="222" y="496"/>
                  <a:pt x="222" y="490"/>
                  <a:pt x="222" y="484"/>
                </a:cubicBezTo>
                <a:cubicBezTo>
                  <a:pt x="222" y="444"/>
                  <a:pt x="199" y="417"/>
                  <a:pt x="185" y="406"/>
                </a:cubicBezTo>
                <a:cubicBezTo>
                  <a:pt x="202" y="399"/>
                  <a:pt x="231" y="378"/>
                  <a:pt x="241" y="308"/>
                </a:cubicBezTo>
                <a:cubicBezTo>
                  <a:pt x="243" y="300"/>
                  <a:pt x="243" y="292"/>
                  <a:pt x="243" y="284"/>
                </a:cubicBezTo>
                <a:cubicBezTo>
                  <a:pt x="243" y="215"/>
                  <a:pt x="193" y="185"/>
                  <a:pt x="178" y="178"/>
                </a:cubicBezTo>
                <a:close/>
              </a:path>
            </a:pathLst>
          </a:custGeom>
          <a:solidFill>
            <a:schemeClr val="accent1">
              <a:lumMod val="60000"/>
              <a:lumOff val="40000"/>
              <a:alpha val="5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3" name="Freeform 7"/>
          <p:cNvSpPr>
            <a:spLocks/>
          </p:cNvSpPr>
          <p:nvPr userDrawn="1"/>
        </p:nvSpPr>
        <p:spPr bwMode="auto">
          <a:xfrm>
            <a:off x="-10885" y="4462394"/>
            <a:ext cx="805091" cy="691991"/>
          </a:xfrm>
          <a:custGeom>
            <a:avLst/>
            <a:gdLst>
              <a:gd name="T0" fmla="*/ 323 w 458"/>
              <a:gd name="T1" fmla="*/ 224 h 392"/>
              <a:gd name="T2" fmla="*/ 311 w 458"/>
              <a:gd name="T3" fmla="*/ 225 h 392"/>
              <a:gd name="T4" fmla="*/ 208 w 458"/>
              <a:gd name="T5" fmla="*/ 148 h 392"/>
              <a:gd name="T6" fmla="*/ 175 w 458"/>
              <a:gd name="T7" fmla="*/ 151 h 392"/>
              <a:gd name="T8" fmla="*/ 0 w 458"/>
              <a:gd name="T9" fmla="*/ 0 h 392"/>
              <a:gd name="T10" fmla="*/ 0 w 458"/>
              <a:gd name="T11" fmla="*/ 392 h 392"/>
              <a:gd name="T12" fmla="*/ 456 w 458"/>
              <a:gd name="T13" fmla="*/ 392 h 392"/>
              <a:gd name="T14" fmla="*/ 433 w 458"/>
              <a:gd name="T15" fmla="*/ 294 h 392"/>
              <a:gd name="T16" fmla="*/ 323 w 458"/>
              <a:gd name="T17" fmla="*/ 22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8" h="392">
                <a:moveTo>
                  <a:pt x="323" y="224"/>
                </a:moveTo>
                <a:cubicBezTo>
                  <a:pt x="319" y="224"/>
                  <a:pt x="315" y="224"/>
                  <a:pt x="311" y="225"/>
                </a:cubicBezTo>
                <a:cubicBezTo>
                  <a:pt x="304" y="204"/>
                  <a:pt x="280" y="148"/>
                  <a:pt x="208" y="148"/>
                </a:cubicBezTo>
                <a:cubicBezTo>
                  <a:pt x="197" y="148"/>
                  <a:pt x="186" y="149"/>
                  <a:pt x="175" y="151"/>
                </a:cubicBezTo>
                <a:cubicBezTo>
                  <a:pt x="169" y="119"/>
                  <a:pt x="138" y="7"/>
                  <a:pt x="0" y="0"/>
                </a:cubicBezTo>
                <a:cubicBezTo>
                  <a:pt x="0" y="392"/>
                  <a:pt x="0" y="392"/>
                  <a:pt x="0" y="392"/>
                </a:cubicBezTo>
                <a:cubicBezTo>
                  <a:pt x="456" y="392"/>
                  <a:pt x="456" y="392"/>
                  <a:pt x="456" y="392"/>
                </a:cubicBezTo>
                <a:cubicBezTo>
                  <a:pt x="458" y="358"/>
                  <a:pt x="451" y="325"/>
                  <a:pt x="433" y="294"/>
                </a:cubicBezTo>
                <a:cubicBezTo>
                  <a:pt x="407" y="251"/>
                  <a:pt x="365" y="224"/>
                  <a:pt x="323" y="224"/>
                </a:cubicBez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1" name="Freeform 5"/>
          <p:cNvSpPr>
            <a:spLocks/>
          </p:cNvSpPr>
          <p:nvPr userDrawn="1"/>
        </p:nvSpPr>
        <p:spPr bwMode="auto">
          <a:xfrm>
            <a:off x="8427202" y="4034329"/>
            <a:ext cx="716798" cy="1129412"/>
          </a:xfrm>
          <a:custGeom>
            <a:avLst/>
            <a:gdLst>
              <a:gd name="T0" fmla="*/ 19 w 417"/>
              <a:gd name="T1" fmla="*/ 654 h 654"/>
              <a:gd name="T2" fmla="*/ 417 w 417"/>
              <a:gd name="T3" fmla="*/ 654 h 654"/>
              <a:gd name="T4" fmla="*/ 417 w 417"/>
              <a:gd name="T5" fmla="*/ 23 h 654"/>
              <a:gd name="T6" fmla="*/ 286 w 417"/>
              <a:gd name="T7" fmla="*/ 29 h 654"/>
              <a:gd name="T8" fmla="*/ 228 w 417"/>
              <a:gd name="T9" fmla="*/ 160 h 654"/>
              <a:gd name="T10" fmla="*/ 229 w 417"/>
              <a:gd name="T11" fmla="*/ 178 h 654"/>
              <a:gd name="T12" fmla="*/ 105 w 417"/>
              <a:gd name="T13" fmla="*/ 233 h 654"/>
              <a:gd name="T14" fmla="*/ 71 w 417"/>
              <a:gd name="T15" fmla="*/ 327 h 654"/>
              <a:gd name="T16" fmla="*/ 86 w 417"/>
              <a:gd name="T17" fmla="*/ 402 h 654"/>
              <a:gd name="T18" fmla="*/ 0 w 417"/>
              <a:gd name="T19" fmla="*/ 565 h 654"/>
              <a:gd name="T20" fmla="*/ 1 w 417"/>
              <a:gd name="T21" fmla="*/ 575 h 654"/>
              <a:gd name="T22" fmla="*/ 19 w 417"/>
              <a:gd name="T23" fmla="*/ 65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7" h="654">
                <a:moveTo>
                  <a:pt x="19" y="654"/>
                </a:moveTo>
                <a:cubicBezTo>
                  <a:pt x="417" y="654"/>
                  <a:pt x="417" y="654"/>
                  <a:pt x="417" y="654"/>
                </a:cubicBezTo>
                <a:cubicBezTo>
                  <a:pt x="417" y="23"/>
                  <a:pt x="417" y="23"/>
                  <a:pt x="417" y="23"/>
                </a:cubicBezTo>
                <a:cubicBezTo>
                  <a:pt x="371" y="0"/>
                  <a:pt x="321" y="2"/>
                  <a:pt x="286" y="29"/>
                </a:cubicBezTo>
                <a:cubicBezTo>
                  <a:pt x="236" y="66"/>
                  <a:pt x="228" y="127"/>
                  <a:pt x="228" y="160"/>
                </a:cubicBezTo>
                <a:cubicBezTo>
                  <a:pt x="228" y="167"/>
                  <a:pt x="229" y="174"/>
                  <a:pt x="229" y="178"/>
                </a:cubicBezTo>
                <a:cubicBezTo>
                  <a:pt x="207" y="176"/>
                  <a:pt x="156" y="177"/>
                  <a:pt x="105" y="233"/>
                </a:cubicBezTo>
                <a:cubicBezTo>
                  <a:pt x="82" y="258"/>
                  <a:pt x="71" y="290"/>
                  <a:pt x="71" y="327"/>
                </a:cubicBezTo>
                <a:cubicBezTo>
                  <a:pt x="71" y="361"/>
                  <a:pt x="81" y="390"/>
                  <a:pt x="86" y="402"/>
                </a:cubicBezTo>
                <a:cubicBezTo>
                  <a:pt x="64" y="414"/>
                  <a:pt x="0" y="456"/>
                  <a:pt x="0" y="565"/>
                </a:cubicBezTo>
                <a:cubicBezTo>
                  <a:pt x="0" y="568"/>
                  <a:pt x="1" y="571"/>
                  <a:pt x="1" y="575"/>
                </a:cubicBezTo>
                <a:cubicBezTo>
                  <a:pt x="2" y="607"/>
                  <a:pt x="9" y="633"/>
                  <a:pt x="19" y="654"/>
                </a:cubicBezTo>
                <a:close/>
              </a:path>
            </a:pathLst>
          </a:custGeom>
          <a:solidFill>
            <a:schemeClr val="accent1">
              <a:lumMod val="60000"/>
              <a:lumOff val="40000"/>
              <a:alpha val="5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4" name="Freeform 8"/>
          <p:cNvSpPr>
            <a:spLocks/>
          </p:cNvSpPr>
          <p:nvPr userDrawn="1"/>
        </p:nvSpPr>
        <p:spPr bwMode="auto">
          <a:xfrm>
            <a:off x="8011886" y="4486239"/>
            <a:ext cx="1130139" cy="665130"/>
          </a:xfrm>
          <a:custGeom>
            <a:avLst/>
            <a:gdLst>
              <a:gd name="T0" fmla="*/ 657 w 657"/>
              <a:gd name="T1" fmla="*/ 24 h 385"/>
              <a:gd name="T2" fmla="*/ 572 w 657"/>
              <a:gd name="T3" fmla="*/ 3 h 385"/>
              <a:gd name="T4" fmla="*/ 528 w 657"/>
              <a:gd name="T5" fmla="*/ 0 h 385"/>
              <a:gd name="T6" fmla="*/ 328 w 657"/>
              <a:gd name="T7" fmla="*/ 122 h 385"/>
              <a:gd name="T8" fmla="*/ 269 w 657"/>
              <a:gd name="T9" fmla="*/ 113 h 385"/>
              <a:gd name="T10" fmla="*/ 153 w 657"/>
              <a:gd name="T11" fmla="*/ 175 h 385"/>
              <a:gd name="T12" fmla="*/ 26 w 657"/>
              <a:gd name="T13" fmla="*/ 268 h 385"/>
              <a:gd name="T14" fmla="*/ 6 w 657"/>
              <a:gd name="T15" fmla="*/ 385 h 385"/>
              <a:gd name="T16" fmla="*/ 657 w 657"/>
              <a:gd name="T17" fmla="*/ 385 h 385"/>
              <a:gd name="T18" fmla="*/ 657 w 657"/>
              <a:gd name="T19" fmla="*/ 24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7" h="385">
                <a:moveTo>
                  <a:pt x="657" y="24"/>
                </a:moveTo>
                <a:cubicBezTo>
                  <a:pt x="634" y="16"/>
                  <a:pt x="606" y="8"/>
                  <a:pt x="572" y="3"/>
                </a:cubicBezTo>
                <a:cubicBezTo>
                  <a:pt x="557" y="1"/>
                  <a:pt x="542" y="0"/>
                  <a:pt x="528" y="0"/>
                </a:cubicBezTo>
                <a:cubicBezTo>
                  <a:pt x="399" y="0"/>
                  <a:pt x="343" y="93"/>
                  <a:pt x="328" y="122"/>
                </a:cubicBezTo>
                <a:cubicBezTo>
                  <a:pt x="307" y="116"/>
                  <a:pt x="287" y="113"/>
                  <a:pt x="269" y="113"/>
                </a:cubicBezTo>
                <a:cubicBezTo>
                  <a:pt x="197" y="113"/>
                  <a:pt x="163" y="158"/>
                  <a:pt x="153" y="175"/>
                </a:cubicBezTo>
                <a:cubicBezTo>
                  <a:pt x="102" y="176"/>
                  <a:pt x="54" y="212"/>
                  <a:pt x="26" y="268"/>
                </a:cubicBezTo>
                <a:cubicBezTo>
                  <a:pt x="6" y="307"/>
                  <a:pt x="0" y="348"/>
                  <a:pt x="6" y="385"/>
                </a:cubicBezTo>
                <a:cubicBezTo>
                  <a:pt x="657" y="385"/>
                  <a:pt x="657" y="385"/>
                  <a:pt x="657" y="385"/>
                </a:cubicBezTo>
                <a:lnTo>
                  <a:pt x="657" y="24"/>
                </a:ln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17" name="Group 16"/>
          <p:cNvGrpSpPr/>
          <p:nvPr userDrawn="1"/>
        </p:nvGrpSpPr>
        <p:grpSpPr>
          <a:xfrm>
            <a:off x="254214" y="4806993"/>
            <a:ext cx="168062" cy="165867"/>
            <a:chOff x="4328868" y="5502988"/>
            <a:chExt cx="500307" cy="493774"/>
          </a:xfrm>
        </p:grpSpPr>
        <p:sp>
          <p:nvSpPr>
            <p:cNvPr id="18" name="Freeform 1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solidFill>
                <a:schemeClr val="bg1"/>
              </a:solidFill>
            </a:ln>
          </p:spPr>
          <p:txBody>
            <a:bodyPr vert="horz" wrap="square" lIns="91440" tIns="45720" rIns="91440" bIns="45720" numCol="1" anchor="t" anchorCtr="0" compatLnSpc="1">
              <a:prstTxWarp prst="textNoShape">
                <a:avLst/>
              </a:prstTxWarp>
            </a:bodyPr>
            <a:lstStyle/>
            <a:p>
              <a:endParaRPr lang="id-ID" sz="1350"/>
            </a:p>
          </p:txBody>
        </p:sp>
        <p:sp>
          <p:nvSpPr>
            <p:cNvPr id="19" name="Freeform 1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solidFill>
                <a:schemeClr val="bg1"/>
              </a:solidFill>
            </a:ln>
          </p:spPr>
          <p:txBody>
            <a:bodyPr vert="horz" wrap="square" lIns="91440" tIns="45720" rIns="91440" bIns="45720" numCol="1" anchor="t" anchorCtr="0" compatLnSpc="1">
              <a:prstTxWarp prst="textNoShape">
                <a:avLst/>
              </a:prstTxWarp>
            </a:bodyPr>
            <a:lstStyle/>
            <a:p>
              <a:endParaRPr lang="id-ID" sz="1350"/>
            </a:p>
          </p:txBody>
        </p:sp>
      </p:grpSp>
      <p:grpSp>
        <p:nvGrpSpPr>
          <p:cNvPr id="20" name="Group 19"/>
          <p:cNvGrpSpPr/>
          <p:nvPr userDrawn="1"/>
        </p:nvGrpSpPr>
        <p:grpSpPr>
          <a:xfrm flipH="1">
            <a:off x="8728075" y="4806993"/>
            <a:ext cx="168062" cy="165867"/>
            <a:chOff x="4328868" y="5502988"/>
            <a:chExt cx="500307" cy="493774"/>
          </a:xfrm>
        </p:grpSpPr>
        <p:sp>
          <p:nvSpPr>
            <p:cNvPr id="21" name="Freeform 2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solidFill>
                <a:schemeClr val="bg1"/>
              </a:solidFill>
            </a:ln>
          </p:spPr>
          <p:txBody>
            <a:bodyPr vert="horz" wrap="square" lIns="91440" tIns="45720" rIns="91440" bIns="45720" numCol="1" anchor="t" anchorCtr="0" compatLnSpc="1">
              <a:prstTxWarp prst="textNoShape">
                <a:avLst/>
              </a:prstTxWarp>
            </a:bodyPr>
            <a:lstStyle/>
            <a:p>
              <a:endParaRPr lang="id-ID" sz="1350"/>
            </a:p>
          </p:txBody>
        </p:sp>
        <p:sp>
          <p:nvSpPr>
            <p:cNvPr id="22" name="Freeform 2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solidFill>
                <a:schemeClr val="bg1"/>
              </a:solidFill>
            </a:ln>
          </p:spPr>
          <p:txBody>
            <a:bodyPr vert="horz" wrap="square" lIns="91440" tIns="45720" rIns="91440" bIns="45720" numCol="1" anchor="t" anchorCtr="0" compatLnSpc="1">
              <a:prstTxWarp prst="textNoShape">
                <a:avLst/>
              </a:prstTxWarp>
            </a:bodyPr>
            <a:lstStyle/>
            <a:p>
              <a:endParaRPr lang="id-ID" sz="1350"/>
            </a:p>
          </p:txBody>
        </p:sp>
      </p:grpSp>
      <p:sp>
        <p:nvSpPr>
          <p:cNvPr id="23" name="Title 1"/>
          <p:cNvSpPr>
            <a:spLocks noGrp="1"/>
          </p:cNvSpPr>
          <p:nvPr>
            <p:ph type="title"/>
          </p:nvPr>
        </p:nvSpPr>
        <p:spPr>
          <a:xfrm>
            <a:off x="634321" y="467842"/>
            <a:ext cx="7886700" cy="683762"/>
          </a:xfrm>
        </p:spPr>
        <p:txBody>
          <a:bodyPr/>
          <a:lstStyle>
            <a:lvl1pPr algn="ctr">
              <a:defRPr b="1"/>
            </a:lvl1pPr>
          </a:lstStyle>
          <a:p>
            <a:r>
              <a:rPr lang="en-US" dirty="0"/>
              <a:t>Click to edit Master title style</a:t>
            </a:r>
            <a:endParaRPr lang="id-ID" dirty="0"/>
          </a:p>
        </p:txBody>
      </p:sp>
      <p:sp>
        <p:nvSpPr>
          <p:cNvPr id="24" name="Text Placeholder 11"/>
          <p:cNvSpPr>
            <a:spLocks noGrp="1"/>
          </p:cNvSpPr>
          <p:nvPr>
            <p:ph type="body" sz="quarter" idx="13"/>
          </p:nvPr>
        </p:nvSpPr>
        <p:spPr>
          <a:xfrm>
            <a:off x="634321" y="1006481"/>
            <a:ext cx="7886700" cy="275034"/>
          </a:xfrm>
        </p:spPr>
        <p:txBody>
          <a:bodyPr>
            <a:normAutofit/>
          </a:bodyPr>
          <a:lstStyle>
            <a:lvl1pPr marL="0" indent="0" algn="ctr">
              <a:buNone/>
              <a:defRPr sz="15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365619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animEffect transition="in" filter="fade">
                                      <p:cBhvr>
                                        <p:cTn id="1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5" name="Freeform 34"/>
          <p:cNvSpPr>
            <a:spLocks/>
          </p:cNvSpPr>
          <p:nvPr userDrawn="1"/>
        </p:nvSpPr>
        <p:spPr bwMode="auto">
          <a:xfrm>
            <a:off x="1161209" y="758071"/>
            <a:ext cx="303610" cy="176213"/>
          </a:xfrm>
          <a:custGeom>
            <a:avLst/>
            <a:gdLst>
              <a:gd name="T0" fmla="*/ 92 w 107"/>
              <a:gd name="T1" fmla="*/ 26 h 62"/>
              <a:gd name="T2" fmla="*/ 89 w 107"/>
              <a:gd name="T3" fmla="*/ 26 h 62"/>
              <a:gd name="T4" fmla="*/ 67 w 107"/>
              <a:gd name="T5" fmla="*/ 9 h 62"/>
              <a:gd name="T6" fmla="*/ 53 w 107"/>
              <a:gd name="T7" fmla="*/ 14 h 62"/>
              <a:gd name="T8" fmla="*/ 37 w 107"/>
              <a:gd name="T9" fmla="*/ 0 h 62"/>
              <a:gd name="T10" fmla="*/ 22 w 107"/>
              <a:gd name="T11" fmla="*/ 15 h 62"/>
              <a:gd name="T12" fmla="*/ 22 w 107"/>
              <a:gd name="T13" fmla="*/ 16 h 62"/>
              <a:gd name="T14" fmla="*/ 18 w 107"/>
              <a:gd name="T15" fmla="*/ 15 h 62"/>
              <a:gd name="T16" fmla="*/ 0 w 107"/>
              <a:gd name="T17" fmla="*/ 34 h 62"/>
              <a:gd name="T18" fmla="*/ 18 w 107"/>
              <a:gd name="T19" fmla="*/ 53 h 62"/>
              <a:gd name="T20" fmla="*/ 27 w 107"/>
              <a:gd name="T21" fmla="*/ 51 h 62"/>
              <a:gd name="T22" fmla="*/ 44 w 107"/>
              <a:gd name="T23" fmla="*/ 62 h 62"/>
              <a:gd name="T24" fmla="*/ 60 w 107"/>
              <a:gd name="T25" fmla="*/ 54 h 62"/>
              <a:gd name="T26" fmla="*/ 67 w 107"/>
              <a:gd name="T27" fmla="*/ 55 h 62"/>
              <a:gd name="T28" fmla="*/ 80 w 107"/>
              <a:gd name="T29" fmla="*/ 51 h 62"/>
              <a:gd name="T30" fmla="*/ 92 w 107"/>
              <a:gd name="T31" fmla="*/ 56 h 62"/>
              <a:gd name="T32" fmla="*/ 107 w 107"/>
              <a:gd name="T33" fmla="*/ 41 h 62"/>
              <a:gd name="T34" fmla="*/ 92 w 10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7" h="62">
                <a:moveTo>
                  <a:pt x="92" y="26"/>
                </a:moveTo>
                <a:cubicBezTo>
                  <a:pt x="91" y="26"/>
                  <a:pt x="90" y="26"/>
                  <a:pt x="89" y="26"/>
                </a:cubicBezTo>
                <a:cubicBezTo>
                  <a:pt x="87" y="16"/>
                  <a:pt x="78" y="9"/>
                  <a:pt x="67" y="9"/>
                </a:cubicBezTo>
                <a:cubicBezTo>
                  <a:pt x="62" y="9"/>
                  <a:pt x="57" y="11"/>
                  <a:pt x="53" y="14"/>
                </a:cubicBezTo>
                <a:cubicBezTo>
                  <a:pt x="52" y="6"/>
                  <a:pt x="45" y="0"/>
                  <a:pt x="37" y="0"/>
                </a:cubicBezTo>
                <a:cubicBezTo>
                  <a:pt x="29" y="0"/>
                  <a:pt x="22" y="7"/>
                  <a:pt x="22" y="15"/>
                </a:cubicBezTo>
                <a:cubicBezTo>
                  <a:pt x="22" y="16"/>
                  <a:pt x="22" y="16"/>
                  <a:pt x="22" y="16"/>
                </a:cubicBezTo>
                <a:cubicBezTo>
                  <a:pt x="21" y="16"/>
                  <a:pt x="20" y="15"/>
                  <a:pt x="18" y="15"/>
                </a:cubicBezTo>
                <a:cubicBezTo>
                  <a:pt x="8" y="15"/>
                  <a:pt x="0" y="24"/>
                  <a:pt x="0" y="34"/>
                </a:cubicBezTo>
                <a:cubicBezTo>
                  <a:pt x="0" y="45"/>
                  <a:pt x="8" y="53"/>
                  <a:pt x="18" y="53"/>
                </a:cubicBezTo>
                <a:cubicBezTo>
                  <a:pt x="22" y="53"/>
                  <a:pt x="25" y="52"/>
                  <a:pt x="27" y="51"/>
                </a:cubicBezTo>
                <a:cubicBezTo>
                  <a:pt x="30" y="58"/>
                  <a:pt x="36" y="62"/>
                  <a:pt x="44" y="62"/>
                </a:cubicBezTo>
                <a:cubicBezTo>
                  <a:pt x="51" y="62"/>
                  <a:pt x="57" y="59"/>
                  <a:pt x="60" y="54"/>
                </a:cubicBezTo>
                <a:cubicBezTo>
                  <a:pt x="62" y="54"/>
                  <a:pt x="65" y="55"/>
                  <a:pt x="67" y="55"/>
                </a:cubicBezTo>
                <a:cubicBezTo>
                  <a:pt x="72" y="55"/>
                  <a:pt x="76" y="53"/>
                  <a:pt x="80" y="51"/>
                </a:cubicBezTo>
                <a:cubicBezTo>
                  <a:pt x="83" y="54"/>
                  <a:pt x="87" y="56"/>
                  <a:pt x="92" y="56"/>
                </a:cubicBezTo>
                <a:cubicBezTo>
                  <a:pt x="100" y="56"/>
                  <a:pt x="107" y="50"/>
                  <a:pt x="107" y="41"/>
                </a:cubicBezTo>
                <a:cubicBezTo>
                  <a:pt x="107" y="33"/>
                  <a:pt x="100" y="26"/>
                  <a:pt x="92" y="26"/>
                </a:cubicBezTo>
                <a:close/>
              </a:path>
            </a:pathLst>
          </a:custGeom>
          <a:solidFill>
            <a:schemeClr val="accent1">
              <a:lumMod val="60000"/>
              <a:lumOff val="40000"/>
              <a:alpha val="2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6" name="Freeform 35"/>
          <p:cNvSpPr>
            <a:spLocks/>
          </p:cNvSpPr>
          <p:nvPr userDrawn="1"/>
        </p:nvSpPr>
        <p:spPr bwMode="auto">
          <a:xfrm>
            <a:off x="1661867" y="296000"/>
            <a:ext cx="784622" cy="461963"/>
          </a:xfrm>
          <a:custGeom>
            <a:avLst/>
            <a:gdLst>
              <a:gd name="T0" fmla="*/ 39 w 277"/>
              <a:gd name="T1" fmla="*/ 68 h 162"/>
              <a:gd name="T2" fmla="*/ 45 w 277"/>
              <a:gd name="T3" fmla="*/ 69 h 162"/>
              <a:gd name="T4" fmla="*/ 102 w 277"/>
              <a:gd name="T5" fmla="*/ 24 h 162"/>
              <a:gd name="T6" fmla="*/ 140 w 277"/>
              <a:gd name="T7" fmla="*/ 38 h 162"/>
              <a:gd name="T8" fmla="*/ 180 w 277"/>
              <a:gd name="T9" fmla="*/ 0 h 162"/>
              <a:gd name="T10" fmla="*/ 220 w 277"/>
              <a:gd name="T11" fmla="*/ 41 h 162"/>
              <a:gd name="T12" fmla="*/ 220 w 277"/>
              <a:gd name="T13" fmla="*/ 41 h 162"/>
              <a:gd name="T14" fmla="*/ 229 w 277"/>
              <a:gd name="T15" fmla="*/ 41 h 162"/>
              <a:gd name="T16" fmla="*/ 277 w 277"/>
              <a:gd name="T17" fmla="*/ 89 h 162"/>
              <a:gd name="T18" fmla="*/ 229 w 277"/>
              <a:gd name="T19" fmla="*/ 138 h 162"/>
              <a:gd name="T20" fmla="*/ 206 w 277"/>
              <a:gd name="T21" fmla="*/ 133 h 162"/>
              <a:gd name="T22" fmla="*/ 162 w 277"/>
              <a:gd name="T23" fmla="*/ 162 h 162"/>
              <a:gd name="T24" fmla="*/ 122 w 277"/>
              <a:gd name="T25" fmla="*/ 139 h 162"/>
              <a:gd name="T26" fmla="*/ 102 w 277"/>
              <a:gd name="T27" fmla="*/ 142 h 162"/>
              <a:gd name="T28" fmla="*/ 69 w 277"/>
              <a:gd name="T29" fmla="*/ 132 h 162"/>
              <a:gd name="T30" fmla="*/ 39 w 277"/>
              <a:gd name="T31" fmla="*/ 147 h 162"/>
              <a:gd name="T32" fmla="*/ 0 w 277"/>
              <a:gd name="T33" fmla="*/ 107 h 162"/>
              <a:gd name="T34" fmla="*/ 39 w 277"/>
              <a:gd name="T35" fmla="*/ 6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7" h="162">
                <a:moveTo>
                  <a:pt x="39" y="68"/>
                </a:moveTo>
                <a:cubicBezTo>
                  <a:pt x="41" y="68"/>
                  <a:pt x="43" y="68"/>
                  <a:pt x="45" y="69"/>
                </a:cubicBezTo>
                <a:cubicBezTo>
                  <a:pt x="52" y="43"/>
                  <a:pt x="75" y="24"/>
                  <a:pt x="102" y="24"/>
                </a:cubicBezTo>
                <a:cubicBezTo>
                  <a:pt x="117" y="24"/>
                  <a:pt x="130" y="29"/>
                  <a:pt x="140" y="38"/>
                </a:cubicBezTo>
                <a:cubicBezTo>
                  <a:pt x="141" y="17"/>
                  <a:pt x="159" y="0"/>
                  <a:pt x="180" y="0"/>
                </a:cubicBezTo>
                <a:cubicBezTo>
                  <a:pt x="202" y="0"/>
                  <a:pt x="220" y="18"/>
                  <a:pt x="220" y="41"/>
                </a:cubicBezTo>
                <a:cubicBezTo>
                  <a:pt x="220" y="41"/>
                  <a:pt x="220" y="41"/>
                  <a:pt x="220" y="41"/>
                </a:cubicBezTo>
                <a:cubicBezTo>
                  <a:pt x="223" y="41"/>
                  <a:pt x="226" y="41"/>
                  <a:pt x="229" y="41"/>
                </a:cubicBezTo>
                <a:cubicBezTo>
                  <a:pt x="255" y="41"/>
                  <a:pt x="277" y="63"/>
                  <a:pt x="277" y="89"/>
                </a:cubicBezTo>
                <a:cubicBezTo>
                  <a:pt x="277" y="116"/>
                  <a:pt x="255" y="138"/>
                  <a:pt x="229" y="138"/>
                </a:cubicBezTo>
                <a:cubicBezTo>
                  <a:pt x="220" y="138"/>
                  <a:pt x="213" y="136"/>
                  <a:pt x="206" y="133"/>
                </a:cubicBezTo>
                <a:cubicBezTo>
                  <a:pt x="199" y="150"/>
                  <a:pt x="182" y="162"/>
                  <a:pt x="162" y="162"/>
                </a:cubicBezTo>
                <a:cubicBezTo>
                  <a:pt x="145" y="162"/>
                  <a:pt x="130" y="153"/>
                  <a:pt x="122" y="139"/>
                </a:cubicBezTo>
                <a:cubicBezTo>
                  <a:pt x="116" y="141"/>
                  <a:pt x="109" y="142"/>
                  <a:pt x="102" y="142"/>
                </a:cubicBezTo>
                <a:cubicBezTo>
                  <a:pt x="90" y="142"/>
                  <a:pt x="79" y="139"/>
                  <a:pt x="69" y="132"/>
                </a:cubicBezTo>
                <a:cubicBezTo>
                  <a:pt x="62" y="141"/>
                  <a:pt x="51" y="147"/>
                  <a:pt x="39" y="147"/>
                </a:cubicBezTo>
                <a:cubicBezTo>
                  <a:pt x="17" y="147"/>
                  <a:pt x="0" y="129"/>
                  <a:pt x="0" y="107"/>
                </a:cubicBezTo>
                <a:cubicBezTo>
                  <a:pt x="0" y="86"/>
                  <a:pt x="17" y="68"/>
                  <a:pt x="39" y="68"/>
                </a:cubicBezTo>
                <a:close/>
              </a:path>
            </a:pathLst>
          </a:custGeom>
          <a:solidFill>
            <a:schemeClr val="accent1">
              <a:lumMod val="60000"/>
              <a:lumOff val="40000"/>
              <a:alpha val="2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7" name="Freeform 35"/>
          <p:cNvSpPr>
            <a:spLocks/>
          </p:cNvSpPr>
          <p:nvPr userDrawn="1"/>
        </p:nvSpPr>
        <p:spPr bwMode="auto">
          <a:xfrm>
            <a:off x="150379" y="267995"/>
            <a:ext cx="437221" cy="257423"/>
          </a:xfrm>
          <a:custGeom>
            <a:avLst/>
            <a:gdLst>
              <a:gd name="T0" fmla="*/ 39 w 277"/>
              <a:gd name="T1" fmla="*/ 68 h 162"/>
              <a:gd name="T2" fmla="*/ 45 w 277"/>
              <a:gd name="T3" fmla="*/ 69 h 162"/>
              <a:gd name="T4" fmla="*/ 102 w 277"/>
              <a:gd name="T5" fmla="*/ 24 h 162"/>
              <a:gd name="T6" fmla="*/ 140 w 277"/>
              <a:gd name="T7" fmla="*/ 38 h 162"/>
              <a:gd name="T8" fmla="*/ 180 w 277"/>
              <a:gd name="T9" fmla="*/ 0 h 162"/>
              <a:gd name="T10" fmla="*/ 220 w 277"/>
              <a:gd name="T11" fmla="*/ 41 h 162"/>
              <a:gd name="T12" fmla="*/ 220 w 277"/>
              <a:gd name="T13" fmla="*/ 41 h 162"/>
              <a:gd name="T14" fmla="*/ 229 w 277"/>
              <a:gd name="T15" fmla="*/ 41 h 162"/>
              <a:gd name="T16" fmla="*/ 277 w 277"/>
              <a:gd name="T17" fmla="*/ 89 h 162"/>
              <a:gd name="T18" fmla="*/ 229 w 277"/>
              <a:gd name="T19" fmla="*/ 138 h 162"/>
              <a:gd name="T20" fmla="*/ 206 w 277"/>
              <a:gd name="T21" fmla="*/ 133 h 162"/>
              <a:gd name="T22" fmla="*/ 162 w 277"/>
              <a:gd name="T23" fmla="*/ 162 h 162"/>
              <a:gd name="T24" fmla="*/ 122 w 277"/>
              <a:gd name="T25" fmla="*/ 139 h 162"/>
              <a:gd name="T26" fmla="*/ 102 w 277"/>
              <a:gd name="T27" fmla="*/ 142 h 162"/>
              <a:gd name="T28" fmla="*/ 69 w 277"/>
              <a:gd name="T29" fmla="*/ 132 h 162"/>
              <a:gd name="T30" fmla="*/ 39 w 277"/>
              <a:gd name="T31" fmla="*/ 147 h 162"/>
              <a:gd name="T32" fmla="*/ 0 w 277"/>
              <a:gd name="T33" fmla="*/ 107 h 162"/>
              <a:gd name="T34" fmla="*/ 39 w 277"/>
              <a:gd name="T35" fmla="*/ 6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7" h="162">
                <a:moveTo>
                  <a:pt x="39" y="68"/>
                </a:moveTo>
                <a:cubicBezTo>
                  <a:pt x="41" y="68"/>
                  <a:pt x="43" y="68"/>
                  <a:pt x="45" y="69"/>
                </a:cubicBezTo>
                <a:cubicBezTo>
                  <a:pt x="52" y="43"/>
                  <a:pt x="75" y="24"/>
                  <a:pt x="102" y="24"/>
                </a:cubicBezTo>
                <a:cubicBezTo>
                  <a:pt x="117" y="24"/>
                  <a:pt x="130" y="29"/>
                  <a:pt x="140" y="38"/>
                </a:cubicBezTo>
                <a:cubicBezTo>
                  <a:pt x="141" y="17"/>
                  <a:pt x="159" y="0"/>
                  <a:pt x="180" y="0"/>
                </a:cubicBezTo>
                <a:cubicBezTo>
                  <a:pt x="202" y="0"/>
                  <a:pt x="220" y="18"/>
                  <a:pt x="220" y="41"/>
                </a:cubicBezTo>
                <a:cubicBezTo>
                  <a:pt x="220" y="41"/>
                  <a:pt x="220" y="41"/>
                  <a:pt x="220" y="41"/>
                </a:cubicBezTo>
                <a:cubicBezTo>
                  <a:pt x="223" y="41"/>
                  <a:pt x="226" y="41"/>
                  <a:pt x="229" y="41"/>
                </a:cubicBezTo>
                <a:cubicBezTo>
                  <a:pt x="255" y="41"/>
                  <a:pt x="277" y="63"/>
                  <a:pt x="277" y="89"/>
                </a:cubicBezTo>
                <a:cubicBezTo>
                  <a:pt x="277" y="116"/>
                  <a:pt x="255" y="138"/>
                  <a:pt x="229" y="138"/>
                </a:cubicBezTo>
                <a:cubicBezTo>
                  <a:pt x="220" y="138"/>
                  <a:pt x="213" y="136"/>
                  <a:pt x="206" y="133"/>
                </a:cubicBezTo>
                <a:cubicBezTo>
                  <a:pt x="199" y="150"/>
                  <a:pt x="182" y="162"/>
                  <a:pt x="162" y="162"/>
                </a:cubicBezTo>
                <a:cubicBezTo>
                  <a:pt x="145" y="162"/>
                  <a:pt x="130" y="153"/>
                  <a:pt x="122" y="139"/>
                </a:cubicBezTo>
                <a:cubicBezTo>
                  <a:pt x="116" y="141"/>
                  <a:pt x="109" y="142"/>
                  <a:pt x="102" y="142"/>
                </a:cubicBezTo>
                <a:cubicBezTo>
                  <a:pt x="90" y="142"/>
                  <a:pt x="79" y="139"/>
                  <a:pt x="69" y="132"/>
                </a:cubicBezTo>
                <a:cubicBezTo>
                  <a:pt x="62" y="141"/>
                  <a:pt x="51" y="147"/>
                  <a:pt x="39" y="147"/>
                </a:cubicBezTo>
                <a:cubicBezTo>
                  <a:pt x="17" y="147"/>
                  <a:pt x="0" y="129"/>
                  <a:pt x="0" y="107"/>
                </a:cubicBezTo>
                <a:cubicBezTo>
                  <a:pt x="0" y="86"/>
                  <a:pt x="17" y="68"/>
                  <a:pt x="39" y="68"/>
                </a:cubicBezTo>
                <a:close/>
              </a:path>
            </a:pathLst>
          </a:custGeom>
          <a:solidFill>
            <a:schemeClr val="accent1">
              <a:lumMod val="60000"/>
              <a:lumOff val="40000"/>
              <a:alpha val="2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6" name="Freeform 30"/>
          <p:cNvSpPr>
            <a:spLocks/>
          </p:cNvSpPr>
          <p:nvPr userDrawn="1"/>
        </p:nvSpPr>
        <p:spPr bwMode="auto">
          <a:xfrm>
            <a:off x="8404906" y="202687"/>
            <a:ext cx="567482" cy="321047"/>
          </a:xfrm>
          <a:custGeom>
            <a:avLst/>
            <a:gdLst>
              <a:gd name="T0" fmla="*/ 954 w 1034"/>
              <a:gd name="T1" fmla="*/ 252 h 583"/>
              <a:gd name="T2" fmla="*/ 954 w 1034"/>
              <a:gd name="T3" fmla="*/ 249 h 583"/>
              <a:gd name="T4" fmla="*/ 815 w 1034"/>
              <a:gd name="T5" fmla="*/ 110 h 583"/>
              <a:gd name="T6" fmla="*/ 767 w 1034"/>
              <a:gd name="T7" fmla="*/ 119 h 583"/>
              <a:gd name="T8" fmla="*/ 578 w 1034"/>
              <a:gd name="T9" fmla="*/ 0 h 583"/>
              <a:gd name="T10" fmla="*/ 377 w 1034"/>
              <a:gd name="T11" fmla="*/ 152 h 583"/>
              <a:gd name="T12" fmla="*/ 301 w 1034"/>
              <a:gd name="T13" fmla="*/ 131 h 583"/>
              <a:gd name="T14" fmla="*/ 150 w 1034"/>
              <a:gd name="T15" fmla="*/ 282 h 583"/>
              <a:gd name="T16" fmla="*/ 0 w 1034"/>
              <a:gd name="T17" fmla="*/ 432 h 583"/>
              <a:gd name="T18" fmla="*/ 150 w 1034"/>
              <a:gd name="T19" fmla="*/ 583 h 583"/>
              <a:gd name="T20" fmla="*/ 853 w 1034"/>
              <a:gd name="T21" fmla="*/ 583 h 583"/>
              <a:gd name="T22" fmla="*/ 1034 w 1034"/>
              <a:gd name="T23" fmla="*/ 402 h 583"/>
              <a:gd name="T24" fmla="*/ 954 w 1034"/>
              <a:gd name="T25" fmla="*/ 252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4" h="583">
                <a:moveTo>
                  <a:pt x="954" y="252"/>
                </a:moveTo>
                <a:cubicBezTo>
                  <a:pt x="954" y="251"/>
                  <a:pt x="954" y="250"/>
                  <a:pt x="954" y="249"/>
                </a:cubicBezTo>
                <a:cubicBezTo>
                  <a:pt x="954" y="172"/>
                  <a:pt x="892" y="110"/>
                  <a:pt x="815" y="110"/>
                </a:cubicBezTo>
                <a:cubicBezTo>
                  <a:pt x="798" y="110"/>
                  <a:pt x="782" y="113"/>
                  <a:pt x="767" y="119"/>
                </a:cubicBezTo>
                <a:cubicBezTo>
                  <a:pt x="733" y="49"/>
                  <a:pt x="661" y="0"/>
                  <a:pt x="578" y="0"/>
                </a:cubicBezTo>
                <a:cubicBezTo>
                  <a:pt x="482" y="0"/>
                  <a:pt x="402" y="64"/>
                  <a:pt x="377" y="152"/>
                </a:cubicBezTo>
                <a:cubicBezTo>
                  <a:pt x="354" y="139"/>
                  <a:pt x="328" y="131"/>
                  <a:pt x="301" y="131"/>
                </a:cubicBezTo>
                <a:cubicBezTo>
                  <a:pt x="218" y="131"/>
                  <a:pt x="150" y="199"/>
                  <a:pt x="150" y="282"/>
                </a:cubicBezTo>
                <a:cubicBezTo>
                  <a:pt x="67" y="282"/>
                  <a:pt x="0" y="349"/>
                  <a:pt x="0" y="432"/>
                </a:cubicBezTo>
                <a:cubicBezTo>
                  <a:pt x="0" y="515"/>
                  <a:pt x="67" y="583"/>
                  <a:pt x="150" y="583"/>
                </a:cubicBezTo>
                <a:cubicBezTo>
                  <a:pt x="853" y="583"/>
                  <a:pt x="853" y="583"/>
                  <a:pt x="853" y="583"/>
                </a:cubicBezTo>
                <a:cubicBezTo>
                  <a:pt x="953" y="583"/>
                  <a:pt x="1034" y="502"/>
                  <a:pt x="1034" y="402"/>
                </a:cubicBezTo>
                <a:cubicBezTo>
                  <a:pt x="1034" y="339"/>
                  <a:pt x="1002" y="284"/>
                  <a:pt x="954" y="252"/>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7" name="Slide Number Placeholder 5"/>
          <p:cNvSpPr txBox="1">
            <a:spLocks/>
          </p:cNvSpPr>
          <p:nvPr userDrawn="1"/>
        </p:nvSpPr>
        <p:spPr>
          <a:xfrm>
            <a:off x="8521021" y="244869"/>
            <a:ext cx="375116" cy="273844"/>
          </a:xfrm>
          <a:prstGeom prst="rect">
            <a:avLst/>
          </a:prstGeom>
        </p:spPr>
        <p:txBody>
          <a:bodyPr vert="horz" lIns="68580" tIns="34290" rIns="68580" bIns="3429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4E97F8-F2EB-4E84-BA61-217D6A6B81BD}" type="slidenum">
              <a:rPr lang="id-ID" sz="900" smtClean="0">
                <a:solidFill>
                  <a:schemeClr val="bg1"/>
                </a:solidFill>
              </a:rPr>
              <a:pPr/>
              <a:t>‹#›</a:t>
            </a:fld>
            <a:endParaRPr lang="id-ID" sz="900" dirty="0">
              <a:solidFill>
                <a:schemeClr val="bg1"/>
              </a:solidFill>
            </a:endParaRPr>
          </a:p>
        </p:txBody>
      </p:sp>
      <p:sp>
        <p:nvSpPr>
          <p:cNvPr id="12" name="Freeform 6"/>
          <p:cNvSpPr>
            <a:spLocks/>
          </p:cNvSpPr>
          <p:nvPr userDrawn="1"/>
        </p:nvSpPr>
        <p:spPr bwMode="auto">
          <a:xfrm>
            <a:off x="-10885" y="4169228"/>
            <a:ext cx="427100" cy="985157"/>
          </a:xfrm>
          <a:custGeom>
            <a:avLst/>
            <a:gdLst>
              <a:gd name="T0" fmla="*/ 178 w 243"/>
              <a:gd name="T1" fmla="*/ 178 h 558"/>
              <a:gd name="T2" fmla="*/ 183 w 243"/>
              <a:gd name="T3" fmla="*/ 146 h 558"/>
              <a:gd name="T4" fmla="*/ 150 w 243"/>
              <a:gd name="T5" fmla="*/ 84 h 558"/>
              <a:gd name="T6" fmla="*/ 100 w 243"/>
              <a:gd name="T7" fmla="*/ 16 h 558"/>
              <a:gd name="T8" fmla="*/ 4 w 243"/>
              <a:gd name="T9" fmla="*/ 20 h 558"/>
              <a:gd name="T10" fmla="*/ 0 w 243"/>
              <a:gd name="T11" fmla="*/ 24 h 558"/>
              <a:gd name="T12" fmla="*/ 0 w 243"/>
              <a:gd name="T13" fmla="*/ 558 h 558"/>
              <a:gd name="T14" fmla="*/ 187 w 243"/>
              <a:gd name="T15" fmla="*/ 558 h 558"/>
              <a:gd name="T16" fmla="*/ 221 w 243"/>
              <a:gd name="T17" fmla="*/ 502 h 558"/>
              <a:gd name="T18" fmla="*/ 222 w 243"/>
              <a:gd name="T19" fmla="*/ 484 h 558"/>
              <a:gd name="T20" fmla="*/ 185 w 243"/>
              <a:gd name="T21" fmla="*/ 406 h 558"/>
              <a:gd name="T22" fmla="*/ 241 w 243"/>
              <a:gd name="T23" fmla="*/ 308 h 558"/>
              <a:gd name="T24" fmla="*/ 243 w 243"/>
              <a:gd name="T25" fmla="*/ 284 h 558"/>
              <a:gd name="T26" fmla="*/ 178 w 243"/>
              <a:gd name="T27" fmla="*/ 178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3" h="558">
                <a:moveTo>
                  <a:pt x="178" y="178"/>
                </a:moveTo>
                <a:cubicBezTo>
                  <a:pt x="181" y="167"/>
                  <a:pt x="183" y="156"/>
                  <a:pt x="183" y="146"/>
                </a:cubicBezTo>
                <a:cubicBezTo>
                  <a:pt x="183" y="108"/>
                  <a:pt x="159" y="90"/>
                  <a:pt x="150" y="84"/>
                </a:cubicBezTo>
                <a:cubicBezTo>
                  <a:pt x="149" y="57"/>
                  <a:pt x="130" y="31"/>
                  <a:pt x="100" y="16"/>
                </a:cubicBezTo>
                <a:cubicBezTo>
                  <a:pt x="67" y="0"/>
                  <a:pt x="30" y="1"/>
                  <a:pt x="4" y="20"/>
                </a:cubicBezTo>
                <a:cubicBezTo>
                  <a:pt x="3" y="21"/>
                  <a:pt x="1" y="23"/>
                  <a:pt x="0" y="24"/>
                </a:cubicBezTo>
                <a:cubicBezTo>
                  <a:pt x="0" y="558"/>
                  <a:pt x="0" y="558"/>
                  <a:pt x="0" y="558"/>
                </a:cubicBezTo>
                <a:cubicBezTo>
                  <a:pt x="187" y="558"/>
                  <a:pt x="187" y="558"/>
                  <a:pt x="187" y="558"/>
                </a:cubicBezTo>
                <a:cubicBezTo>
                  <a:pt x="201" y="548"/>
                  <a:pt x="216" y="531"/>
                  <a:pt x="221" y="502"/>
                </a:cubicBezTo>
                <a:cubicBezTo>
                  <a:pt x="222" y="496"/>
                  <a:pt x="222" y="490"/>
                  <a:pt x="222" y="484"/>
                </a:cubicBezTo>
                <a:cubicBezTo>
                  <a:pt x="222" y="444"/>
                  <a:pt x="199" y="417"/>
                  <a:pt x="185" y="406"/>
                </a:cubicBezTo>
                <a:cubicBezTo>
                  <a:pt x="202" y="399"/>
                  <a:pt x="231" y="378"/>
                  <a:pt x="241" y="308"/>
                </a:cubicBezTo>
                <a:cubicBezTo>
                  <a:pt x="243" y="300"/>
                  <a:pt x="243" y="292"/>
                  <a:pt x="243" y="284"/>
                </a:cubicBezTo>
                <a:cubicBezTo>
                  <a:pt x="243" y="215"/>
                  <a:pt x="193" y="185"/>
                  <a:pt x="178" y="178"/>
                </a:cubicBezTo>
                <a:close/>
              </a:path>
            </a:pathLst>
          </a:custGeom>
          <a:solidFill>
            <a:schemeClr val="accent1">
              <a:lumMod val="60000"/>
              <a:lumOff val="40000"/>
              <a:alpha val="5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3" name="Freeform 7"/>
          <p:cNvSpPr>
            <a:spLocks/>
          </p:cNvSpPr>
          <p:nvPr userDrawn="1"/>
        </p:nvSpPr>
        <p:spPr bwMode="auto">
          <a:xfrm>
            <a:off x="-10885" y="4462394"/>
            <a:ext cx="805091" cy="691991"/>
          </a:xfrm>
          <a:custGeom>
            <a:avLst/>
            <a:gdLst>
              <a:gd name="T0" fmla="*/ 323 w 458"/>
              <a:gd name="T1" fmla="*/ 224 h 392"/>
              <a:gd name="T2" fmla="*/ 311 w 458"/>
              <a:gd name="T3" fmla="*/ 225 h 392"/>
              <a:gd name="T4" fmla="*/ 208 w 458"/>
              <a:gd name="T5" fmla="*/ 148 h 392"/>
              <a:gd name="T6" fmla="*/ 175 w 458"/>
              <a:gd name="T7" fmla="*/ 151 h 392"/>
              <a:gd name="T8" fmla="*/ 0 w 458"/>
              <a:gd name="T9" fmla="*/ 0 h 392"/>
              <a:gd name="T10" fmla="*/ 0 w 458"/>
              <a:gd name="T11" fmla="*/ 392 h 392"/>
              <a:gd name="T12" fmla="*/ 456 w 458"/>
              <a:gd name="T13" fmla="*/ 392 h 392"/>
              <a:gd name="T14" fmla="*/ 433 w 458"/>
              <a:gd name="T15" fmla="*/ 294 h 392"/>
              <a:gd name="T16" fmla="*/ 323 w 458"/>
              <a:gd name="T17" fmla="*/ 22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8" h="392">
                <a:moveTo>
                  <a:pt x="323" y="224"/>
                </a:moveTo>
                <a:cubicBezTo>
                  <a:pt x="319" y="224"/>
                  <a:pt x="315" y="224"/>
                  <a:pt x="311" y="225"/>
                </a:cubicBezTo>
                <a:cubicBezTo>
                  <a:pt x="304" y="204"/>
                  <a:pt x="280" y="148"/>
                  <a:pt x="208" y="148"/>
                </a:cubicBezTo>
                <a:cubicBezTo>
                  <a:pt x="197" y="148"/>
                  <a:pt x="186" y="149"/>
                  <a:pt x="175" y="151"/>
                </a:cubicBezTo>
                <a:cubicBezTo>
                  <a:pt x="169" y="119"/>
                  <a:pt x="138" y="7"/>
                  <a:pt x="0" y="0"/>
                </a:cubicBezTo>
                <a:cubicBezTo>
                  <a:pt x="0" y="392"/>
                  <a:pt x="0" y="392"/>
                  <a:pt x="0" y="392"/>
                </a:cubicBezTo>
                <a:cubicBezTo>
                  <a:pt x="456" y="392"/>
                  <a:pt x="456" y="392"/>
                  <a:pt x="456" y="392"/>
                </a:cubicBezTo>
                <a:cubicBezTo>
                  <a:pt x="458" y="358"/>
                  <a:pt x="451" y="325"/>
                  <a:pt x="433" y="294"/>
                </a:cubicBezTo>
                <a:cubicBezTo>
                  <a:pt x="407" y="251"/>
                  <a:pt x="365" y="224"/>
                  <a:pt x="323" y="224"/>
                </a:cubicBez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1" name="Freeform 5"/>
          <p:cNvSpPr>
            <a:spLocks/>
          </p:cNvSpPr>
          <p:nvPr userDrawn="1"/>
        </p:nvSpPr>
        <p:spPr bwMode="auto">
          <a:xfrm>
            <a:off x="8427202" y="4034329"/>
            <a:ext cx="716798" cy="1129412"/>
          </a:xfrm>
          <a:custGeom>
            <a:avLst/>
            <a:gdLst>
              <a:gd name="T0" fmla="*/ 19 w 417"/>
              <a:gd name="T1" fmla="*/ 654 h 654"/>
              <a:gd name="T2" fmla="*/ 417 w 417"/>
              <a:gd name="T3" fmla="*/ 654 h 654"/>
              <a:gd name="T4" fmla="*/ 417 w 417"/>
              <a:gd name="T5" fmla="*/ 23 h 654"/>
              <a:gd name="T6" fmla="*/ 286 w 417"/>
              <a:gd name="T7" fmla="*/ 29 h 654"/>
              <a:gd name="T8" fmla="*/ 228 w 417"/>
              <a:gd name="T9" fmla="*/ 160 h 654"/>
              <a:gd name="T10" fmla="*/ 229 w 417"/>
              <a:gd name="T11" fmla="*/ 178 h 654"/>
              <a:gd name="T12" fmla="*/ 105 w 417"/>
              <a:gd name="T13" fmla="*/ 233 h 654"/>
              <a:gd name="T14" fmla="*/ 71 w 417"/>
              <a:gd name="T15" fmla="*/ 327 h 654"/>
              <a:gd name="T16" fmla="*/ 86 w 417"/>
              <a:gd name="T17" fmla="*/ 402 h 654"/>
              <a:gd name="T18" fmla="*/ 0 w 417"/>
              <a:gd name="T19" fmla="*/ 565 h 654"/>
              <a:gd name="T20" fmla="*/ 1 w 417"/>
              <a:gd name="T21" fmla="*/ 575 h 654"/>
              <a:gd name="T22" fmla="*/ 19 w 417"/>
              <a:gd name="T23" fmla="*/ 65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7" h="654">
                <a:moveTo>
                  <a:pt x="19" y="654"/>
                </a:moveTo>
                <a:cubicBezTo>
                  <a:pt x="417" y="654"/>
                  <a:pt x="417" y="654"/>
                  <a:pt x="417" y="654"/>
                </a:cubicBezTo>
                <a:cubicBezTo>
                  <a:pt x="417" y="23"/>
                  <a:pt x="417" y="23"/>
                  <a:pt x="417" y="23"/>
                </a:cubicBezTo>
                <a:cubicBezTo>
                  <a:pt x="371" y="0"/>
                  <a:pt x="321" y="2"/>
                  <a:pt x="286" y="29"/>
                </a:cubicBezTo>
                <a:cubicBezTo>
                  <a:pt x="236" y="66"/>
                  <a:pt x="228" y="127"/>
                  <a:pt x="228" y="160"/>
                </a:cubicBezTo>
                <a:cubicBezTo>
                  <a:pt x="228" y="167"/>
                  <a:pt x="229" y="174"/>
                  <a:pt x="229" y="178"/>
                </a:cubicBezTo>
                <a:cubicBezTo>
                  <a:pt x="207" y="176"/>
                  <a:pt x="156" y="177"/>
                  <a:pt x="105" y="233"/>
                </a:cubicBezTo>
                <a:cubicBezTo>
                  <a:pt x="82" y="258"/>
                  <a:pt x="71" y="290"/>
                  <a:pt x="71" y="327"/>
                </a:cubicBezTo>
                <a:cubicBezTo>
                  <a:pt x="71" y="361"/>
                  <a:pt x="81" y="390"/>
                  <a:pt x="86" y="402"/>
                </a:cubicBezTo>
                <a:cubicBezTo>
                  <a:pt x="64" y="414"/>
                  <a:pt x="0" y="456"/>
                  <a:pt x="0" y="565"/>
                </a:cubicBezTo>
                <a:cubicBezTo>
                  <a:pt x="0" y="568"/>
                  <a:pt x="1" y="571"/>
                  <a:pt x="1" y="575"/>
                </a:cubicBezTo>
                <a:cubicBezTo>
                  <a:pt x="2" y="607"/>
                  <a:pt x="9" y="633"/>
                  <a:pt x="19" y="654"/>
                </a:cubicBezTo>
                <a:close/>
              </a:path>
            </a:pathLst>
          </a:custGeom>
          <a:solidFill>
            <a:schemeClr val="accent1">
              <a:lumMod val="60000"/>
              <a:lumOff val="40000"/>
              <a:alpha val="5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4" name="Freeform 8"/>
          <p:cNvSpPr>
            <a:spLocks/>
          </p:cNvSpPr>
          <p:nvPr userDrawn="1"/>
        </p:nvSpPr>
        <p:spPr bwMode="auto">
          <a:xfrm>
            <a:off x="8011886" y="4486239"/>
            <a:ext cx="1130139" cy="665130"/>
          </a:xfrm>
          <a:custGeom>
            <a:avLst/>
            <a:gdLst>
              <a:gd name="T0" fmla="*/ 657 w 657"/>
              <a:gd name="T1" fmla="*/ 24 h 385"/>
              <a:gd name="T2" fmla="*/ 572 w 657"/>
              <a:gd name="T3" fmla="*/ 3 h 385"/>
              <a:gd name="T4" fmla="*/ 528 w 657"/>
              <a:gd name="T5" fmla="*/ 0 h 385"/>
              <a:gd name="T6" fmla="*/ 328 w 657"/>
              <a:gd name="T7" fmla="*/ 122 h 385"/>
              <a:gd name="T8" fmla="*/ 269 w 657"/>
              <a:gd name="T9" fmla="*/ 113 h 385"/>
              <a:gd name="T10" fmla="*/ 153 w 657"/>
              <a:gd name="T11" fmla="*/ 175 h 385"/>
              <a:gd name="T12" fmla="*/ 26 w 657"/>
              <a:gd name="T13" fmla="*/ 268 h 385"/>
              <a:gd name="T14" fmla="*/ 6 w 657"/>
              <a:gd name="T15" fmla="*/ 385 h 385"/>
              <a:gd name="T16" fmla="*/ 657 w 657"/>
              <a:gd name="T17" fmla="*/ 385 h 385"/>
              <a:gd name="T18" fmla="*/ 657 w 657"/>
              <a:gd name="T19" fmla="*/ 24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7" h="385">
                <a:moveTo>
                  <a:pt x="657" y="24"/>
                </a:moveTo>
                <a:cubicBezTo>
                  <a:pt x="634" y="16"/>
                  <a:pt x="606" y="8"/>
                  <a:pt x="572" y="3"/>
                </a:cubicBezTo>
                <a:cubicBezTo>
                  <a:pt x="557" y="1"/>
                  <a:pt x="542" y="0"/>
                  <a:pt x="528" y="0"/>
                </a:cubicBezTo>
                <a:cubicBezTo>
                  <a:pt x="399" y="0"/>
                  <a:pt x="343" y="93"/>
                  <a:pt x="328" y="122"/>
                </a:cubicBezTo>
                <a:cubicBezTo>
                  <a:pt x="307" y="116"/>
                  <a:pt x="287" y="113"/>
                  <a:pt x="269" y="113"/>
                </a:cubicBezTo>
                <a:cubicBezTo>
                  <a:pt x="197" y="113"/>
                  <a:pt x="163" y="158"/>
                  <a:pt x="153" y="175"/>
                </a:cubicBezTo>
                <a:cubicBezTo>
                  <a:pt x="102" y="176"/>
                  <a:pt x="54" y="212"/>
                  <a:pt x="26" y="268"/>
                </a:cubicBezTo>
                <a:cubicBezTo>
                  <a:pt x="6" y="307"/>
                  <a:pt x="0" y="348"/>
                  <a:pt x="6" y="385"/>
                </a:cubicBezTo>
                <a:cubicBezTo>
                  <a:pt x="657" y="385"/>
                  <a:pt x="657" y="385"/>
                  <a:pt x="657" y="385"/>
                </a:cubicBezTo>
                <a:lnTo>
                  <a:pt x="657" y="24"/>
                </a:ln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17" name="Group 16"/>
          <p:cNvGrpSpPr/>
          <p:nvPr userDrawn="1"/>
        </p:nvGrpSpPr>
        <p:grpSpPr>
          <a:xfrm>
            <a:off x="254214" y="4806993"/>
            <a:ext cx="168062" cy="165867"/>
            <a:chOff x="4328868" y="5502988"/>
            <a:chExt cx="500307" cy="493774"/>
          </a:xfrm>
        </p:grpSpPr>
        <p:sp>
          <p:nvSpPr>
            <p:cNvPr id="18" name="Freeform 1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solidFill>
                <a:schemeClr val="bg1"/>
              </a:solidFill>
            </a:ln>
          </p:spPr>
          <p:txBody>
            <a:bodyPr vert="horz" wrap="square" lIns="91440" tIns="45720" rIns="91440" bIns="45720" numCol="1" anchor="t" anchorCtr="0" compatLnSpc="1">
              <a:prstTxWarp prst="textNoShape">
                <a:avLst/>
              </a:prstTxWarp>
            </a:bodyPr>
            <a:lstStyle/>
            <a:p>
              <a:endParaRPr lang="id-ID" sz="1350"/>
            </a:p>
          </p:txBody>
        </p:sp>
        <p:sp>
          <p:nvSpPr>
            <p:cNvPr id="19" name="Freeform 1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solidFill>
                <a:schemeClr val="bg1"/>
              </a:solidFill>
            </a:ln>
          </p:spPr>
          <p:txBody>
            <a:bodyPr vert="horz" wrap="square" lIns="91440" tIns="45720" rIns="91440" bIns="45720" numCol="1" anchor="t" anchorCtr="0" compatLnSpc="1">
              <a:prstTxWarp prst="textNoShape">
                <a:avLst/>
              </a:prstTxWarp>
            </a:bodyPr>
            <a:lstStyle/>
            <a:p>
              <a:endParaRPr lang="id-ID" sz="1350"/>
            </a:p>
          </p:txBody>
        </p:sp>
      </p:grpSp>
      <p:grpSp>
        <p:nvGrpSpPr>
          <p:cNvPr id="20" name="Group 19"/>
          <p:cNvGrpSpPr/>
          <p:nvPr userDrawn="1"/>
        </p:nvGrpSpPr>
        <p:grpSpPr>
          <a:xfrm flipH="1">
            <a:off x="8728075" y="4806993"/>
            <a:ext cx="168062" cy="165867"/>
            <a:chOff x="4328868" y="5502988"/>
            <a:chExt cx="500307" cy="493774"/>
          </a:xfrm>
        </p:grpSpPr>
        <p:sp>
          <p:nvSpPr>
            <p:cNvPr id="21" name="Freeform 2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solidFill>
                <a:schemeClr val="bg1"/>
              </a:solidFill>
            </a:ln>
          </p:spPr>
          <p:txBody>
            <a:bodyPr vert="horz" wrap="square" lIns="91440" tIns="45720" rIns="91440" bIns="45720" numCol="1" anchor="t" anchorCtr="0" compatLnSpc="1">
              <a:prstTxWarp prst="textNoShape">
                <a:avLst/>
              </a:prstTxWarp>
            </a:bodyPr>
            <a:lstStyle/>
            <a:p>
              <a:endParaRPr lang="id-ID" sz="1350"/>
            </a:p>
          </p:txBody>
        </p:sp>
        <p:sp>
          <p:nvSpPr>
            <p:cNvPr id="22" name="Freeform 2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solidFill>
                <a:schemeClr val="bg1"/>
              </a:solidFill>
            </a:ln>
          </p:spPr>
          <p:txBody>
            <a:bodyPr vert="horz" wrap="square" lIns="91440" tIns="45720" rIns="91440" bIns="45720" numCol="1" anchor="t" anchorCtr="0" compatLnSpc="1">
              <a:prstTxWarp prst="textNoShape">
                <a:avLst/>
              </a:prstTxWarp>
            </a:bodyPr>
            <a:lstStyle/>
            <a:p>
              <a:endParaRPr lang="id-ID" sz="1350"/>
            </a:p>
          </p:txBody>
        </p:sp>
      </p:grpSp>
      <p:sp>
        <p:nvSpPr>
          <p:cNvPr id="23" name="Title 1"/>
          <p:cNvSpPr>
            <a:spLocks noGrp="1"/>
          </p:cNvSpPr>
          <p:nvPr>
            <p:ph type="title"/>
          </p:nvPr>
        </p:nvSpPr>
        <p:spPr>
          <a:xfrm>
            <a:off x="634321" y="467842"/>
            <a:ext cx="7886700" cy="683762"/>
          </a:xfrm>
        </p:spPr>
        <p:txBody>
          <a:bodyPr/>
          <a:lstStyle>
            <a:lvl1pPr algn="ctr">
              <a:defRPr b="1"/>
            </a:lvl1pPr>
          </a:lstStyle>
          <a:p>
            <a:r>
              <a:rPr lang="en-US" dirty="0"/>
              <a:t>Click to edit Master title style</a:t>
            </a:r>
            <a:endParaRPr lang="id-ID" dirty="0"/>
          </a:p>
        </p:txBody>
      </p:sp>
      <p:sp>
        <p:nvSpPr>
          <p:cNvPr id="24" name="Text Placeholder 11"/>
          <p:cNvSpPr>
            <a:spLocks noGrp="1"/>
          </p:cNvSpPr>
          <p:nvPr>
            <p:ph type="body" sz="quarter" idx="13"/>
          </p:nvPr>
        </p:nvSpPr>
        <p:spPr>
          <a:xfrm>
            <a:off x="634321" y="1006481"/>
            <a:ext cx="7886700" cy="275034"/>
          </a:xfrm>
        </p:spPr>
        <p:txBody>
          <a:bodyPr>
            <a:normAutofit/>
          </a:bodyPr>
          <a:lstStyle>
            <a:lvl1pPr marL="0" indent="0" algn="ctr">
              <a:buNone/>
              <a:defRPr sz="15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309054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animEffect transition="in" filter="fade">
                                      <p:cBhvr>
                                        <p:cTn id="1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5" name="Freeform 34"/>
          <p:cNvSpPr>
            <a:spLocks/>
          </p:cNvSpPr>
          <p:nvPr userDrawn="1"/>
        </p:nvSpPr>
        <p:spPr bwMode="auto">
          <a:xfrm>
            <a:off x="1161209" y="758071"/>
            <a:ext cx="303610" cy="176213"/>
          </a:xfrm>
          <a:custGeom>
            <a:avLst/>
            <a:gdLst>
              <a:gd name="T0" fmla="*/ 92 w 107"/>
              <a:gd name="T1" fmla="*/ 26 h 62"/>
              <a:gd name="T2" fmla="*/ 89 w 107"/>
              <a:gd name="T3" fmla="*/ 26 h 62"/>
              <a:gd name="T4" fmla="*/ 67 w 107"/>
              <a:gd name="T5" fmla="*/ 9 h 62"/>
              <a:gd name="T6" fmla="*/ 53 w 107"/>
              <a:gd name="T7" fmla="*/ 14 h 62"/>
              <a:gd name="T8" fmla="*/ 37 w 107"/>
              <a:gd name="T9" fmla="*/ 0 h 62"/>
              <a:gd name="T10" fmla="*/ 22 w 107"/>
              <a:gd name="T11" fmla="*/ 15 h 62"/>
              <a:gd name="T12" fmla="*/ 22 w 107"/>
              <a:gd name="T13" fmla="*/ 16 h 62"/>
              <a:gd name="T14" fmla="*/ 18 w 107"/>
              <a:gd name="T15" fmla="*/ 15 h 62"/>
              <a:gd name="T16" fmla="*/ 0 w 107"/>
              <a:gd name="T17" fmla="*/ 34 h 62"/>
              <a:gd name="T18" fmla="*/ 18 w 107"/>
              <a:gd name="T19" fmla="*/ 53 h 62"/>
              <a:gd name="T20" fmla="*/ 27 w 107"/>
              <a:gd name="T21" fmla="*/ 51 h 62"/>
              <a:gd name="T22" fmla="*/ 44 w 107"/>
              <a:gd name="T23" fmla="*/ 62 h 62"/>
              <a:gd name="T24" fmla="*/ 60 w 107"/>
              <a:gd name="T25" fmla="*/ 54 h 62"/>
              <a:gd name="T26" fmla="*/ 67 w 107"/>
              <a:gd name="T27" fmla="*/ 55 h 62"/>
              <a:gd name="T28" fmla="*/ 80 w 107"/>
              <a:gd name="T29" fmla="*/ 51 h 62"/>
              <a:gd name="T30" fmla="*/ 92 w 107"/>
              <a:gd name="T31" fmla="*/ 56 h 62"/>
              <a:gd name="T32" fmla="*/ 107 w 107"/>
              <a:gd name="T33" fmla="*/ 41 h 62"/>
              <a:gd name="T34" fmla="*/ 92 w 10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7" h="62">
                <a:moveTo>
                  <a:pt x="92" y="26"/>
                </a:moveTo>
                <a:cubicBezTo>
                  <a:pt x="91" y="26"/>
                  <a:pt x="90" y="26"/>
                  <a:pt x="89" y="26"/>
                </a:cubicBezTo>
                <a:cubicBezTo>
                  <a:pt x="87" y="16"/>
                  <a:pt x="78" y="9"/>
                  <a:pt x="67" y="9"/>
                </a:cubicBezTo>
                <a:cubicBezTo>
                  <a:pt x="62" y="9"/>
                  <a:pt x="57" y="11"/>
                  <a:pt x="53" y="14"/>
                </a:cubicBezTo>
                <a:cubicBezTo>
                  <a:pt x="52" y="6"/>
                  <a:pt x="45" y="0"/>
                  <a:pt x="37" y="0"/>
                </a:cubicBezTo>
                <a:cubicBezTo>
                  <a:pt x="29" y="0"/>
                  <a:pt x="22" y="7"/>
                  <a:pt x="22" y="15"/>
                </a:cubicBezTo>
                <a:cubicBezTo>
                  <a:pt x="22" y="16"/>
                  <a:pt x="22" y="16"/>
                  <a:pt x="22" y="16"/>
                </a:cubicBezTo>
                <a:cubicBezTo>
                  <a:pt x="21" y="16"/>
                  <a:pt x="20" y="15"/>
                  <a:pt x="18" y="15"/>
                </a:cubicBezTo>
                <a:cubicBezTo>
                  <a:pt x="8" y="15"/>
                  <a:pt x="0" y="24"/>
                  <a:pt x="0" y="34"/>
                </a:cubicBezTo>
                <a:cubicBezTo>
                  <a:pt x="0" y="45"/>
                  <a:pt x="8" y="53"/>
                  <a:pt x="18" y="53"/>
                </a:cubicBezTo>
                <a:cubicBezTo>
                  <a:pt x="22" y="53"/>
                  <a:pt x="25" y="52"/>
                  <a:pt x="27" y="51"/>
                </a:cubicBezTo>
                <a:cubicBezTo>
                  <a:pt x="30" y="58"/>
                  <a:pt x="36" y="62"/>
                  <a:pt x="44" y="62"/>
                </a:cubicBezTo>
                <a:cubicBezTo>
                  <a:pt x="51" y="62"/>
                  <a:pt x="57" y="59"/>
                  <a:pt x="60" y="54"/>
                </a:cubicBezTo>
                <a:cubicBezTo>
                  <a:pt x="62" y="54"/>
                  <a:pt x="65" y="55"/>
                  <a:pt x="67" y="55"/>
                </a:cubicBezTo>
                <a:cubicBezTo>
                  <a:pt x="72" y="55"/>
                  <a:pt x="76" y="53"/>
                  <a:pt x="80" y="51"/>
                </a:cubicBezTo>
                <a:cubicBezTo>
                  <a:pt x="83" y="54"/>
                  <a:pt x="87" y="56"/>
                  <a:pt x="92" y="56"/>
                </a:cubicBezTo>
                <a:cubicBezTo>
                  <a:pt x="100" y="56"/>
                  <a:pt x="107" y="50"/>
                  <a:pt x="107" y="41"/>
                </a:cubicBezTo>
                <a:cubicBezTo>
                  <a:pt x="107" y="33"/>
                  <a:pt x="100" y="26"/>
                  <a:pt x="92" y="26"/>
                </a:cubicBezTo>
                <a:close/>
              </a:path>
            </a:pathLst>
          </a:custGeom>
          <a:solidFill>
            <a:schemeClr val="accent1">
              <a:lumMod val="60000"/>
              <a:lumOff val="40000"/>
              <a:alpha val="2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6" name="Freeform 35"/>
          <p:cNvSpPr>
            <a:spLocks/>
          </p:cNvSpPr>
          <p:nvPr userDrawn="1"/>
        </p:nvSpPr>
        <p:spPr bwMode="auto">
          <a:xfrm>
            <a:off x="1661867" y="296000"/>
            <a:ext cx="784622" cy="461963"/>
          </a:xfrm>
          <a:custGeom>
            <a:avLst/>
            <a:gdLst>
              <a:gd name="T0" fmla="*/ 39 w 277"/>
              <a:gd name="T1" fmla="*/ 68 h 162"/>
              <a:gd name="T2" fmla="*/ 45 w 277"/>
              <a:gd name="T3" fmla="*/ 69 h 162"/>
              <a:gd name="T4" fmla="*/ 102 w 277"/>
              <a:gd name="T5" fmla="*/ 24 h 162"/>
              <a:gd name="T6" fmla="*/ 140 w 277"/>
              <a:gd name="T7" fmla="*/ 38 h 162"/>
              <a:gd name="T8" fmla="*/ 180 w 277"/>
              <a:gd name="T9" fmla="*/ 0 h 162"/>
              <a:gd name="T10" fmla="*/ 220 w 277"/>
              <a:gd name="T11" fmla="*/ 41 h 162"/>
              <a:gd name="T12" fmla="*/ 220 w 277"/>
              <a:gd name="T13" fmla="*/ 41 h 162"/>
              <a:gd name="T14" fmla="*/ 229 w 277"/>
              <a:gd name="T15" fmla="*/ 41 h 162"/>
              <a:gd name="T16" fmla="*/ 277 w 277"/>
              <a:gd name="T17" fmla="*/ 89 h 162"/>
              <a:gd name="T18" fmla="*/ 229 w 277"/>
              <a:gd name="T19" fmla="*/ 138 h 162"/>
              <a:gd name="T20" fmla="*/ 206 w 277"/>
              <a:gd name="T21" fmla="*/ 133 h 162"/>
              <a:gd name="T22" fmla="*/ 162 w 277"/>
              <a:gd name="T23" fmla="*/ 162 h 162"/>
              <a:gd name="T24" fmla="*/ 122 w 277"/>
              <a:gd name="T25" fmla="*/ 139 h 162"/>
              <a:gd name="T26" fmla="*/ 102 w 277"/>
              <a:gd name="T27" fmla="*/ 142 h 162"/>
              <a:gd name="T28" fmla="*/ 69 w 277"/>
              <a:gd name="T29" fmla="*/ 132 h 162"/>
              <a:gd name="T30" fmla="*/ 39 w 277"/>
              <a:gd name="T31" fmla="*/ 147 h 162"/>
              <a:gd name="T32" fmla="*/ 0 w 277"/>
              <a:gd name="T33" fmla="*/ 107 h 162"/>
              <a:gd name="T34" fmla="*/ 39 w 277"/>
              <a:gd name="T35" fmla="*/ 6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7" h="162">
                <a:moveTo>
                  <a:pt x="39" y="68"/>
                </a:moveTo>
                <a:cubicBezTo>
                  <a:pt x="41" y="68"/>
                  <a:pt x="43" y="68"/>
                  <a:pt x="45" y="69"/>
                </a:cubicBezTo>
                <a:cubicBezTo>
                  <a:pt x="52" y="43"/>
                  <a:pt x="75" y="24"/>
                  <a:pt x="102" y="24"/>
                </a:cubicBezTo>
                <a:cubicBezTo>
                  <a:pt x="117" y="24"/>
                  <a:pt x="130" y="29"/>
                  <a:pt x="140" y="38"/>
                </a:cubicBezTo>
                <a:cubicBezTo>
                  <a:pt x="141" y="17"/>
                  <a:pt x="159" y="0"/>
                  <a:pt x="180" y="0"/>
                </a:cubicBezTo>
                <a:cubicBezTo>
                  <a:pt x="202" y="0"/>
                  <a:pt x="220" y="18"/>
                  <a:pt x="220" y="41"/>
                </a:cubicBezTo>
                <a:cubicBezTo>
                  <a:pt x="220" y="41"/>
                  <a:pt x="220" y="41"/>
                  <a:pt x="220" y="41"/>
                </a:cubicBezTo>
                <a:cubicBezTo>
                  <a:pt x="223" y="41"/>
                  <a:pt x="226" y="41"/>
                  <a:pt x="229" y="41"/>
                </a:cubicBezTo>
                <a:cubicBezTo>
                  <a:pt x="255" y="41"/>
                  <a:pt x="277" y="63"/>
                  <a:pt x="277" y="89"/>
                </a:cubicBezTo>
                <a:cubicBezTo>
                  <a:pt x="277" y="116"/>
                  <a:pt x="255" y="138"/>
                  <a:pt x="229" y="138"/>
                </a:cubicBezTo>
                <a:cubicBezTo>
                  <a:pt x="220" y="138"/>
                  <a:pt x="213" y="136"/>
                  <a:pt x="206" y="133"/>
                </a:cubicBezTo>
                <a:cubicBezTo>
                  <a:pt x="199" y="150"/>
                  <a:pt x="182" y="162"/>
                  <a:pt x="162" y="162"/>
                </a:cubicBezTo>
                <a:cubicBezTo>
                  <a:pt x="145" y="162"/>
                  <a:pt x="130" y="153"/>
                  <a:pt x="122" y="139"/>
                </a:cubicBezTo>
                <a:cubicBezTo>
                  <a:pt x="116" y="141"/>
                  <a:pt x="109" y="142"/>
                  <a:pt x="102" y="142"/>
                </a:cubicBezTo>
                <a:cubicBezTo>
                  <a:pt x="90" y="142"/>
                  <a:pt x="79" y="139"/>
                  <a:pt x="69" y="132"/>
                </a:cubicBezTo>
                <a:cubicBezTo>
                  <a:pt x="62" y="141"/>
                  <a:pt x="51" y="147"/>
                  <a:pt x="39" y="147"/>
                </a:cubicBezTo>
                <a:cubicBezTo>
                  <a:pt x="17" y="147"/>
                  <a:pt x="0" y="129"/>
                  <a:pt x="0" y="107"/>
                </a:cubicBezTo>
                <a:cubicBezTo>
                  <a:pt x="0" y="86"/>
                  <a:pt x="17" y="68"/>
                  <a:pt x="39" y="68"/>
                </a:cubicBezTo>
                <a:close/>
              </a:path>
            </a:pathLst>
          </a:custGeom>
          <a:solidFill>
            <a:schemeClr val="accent1">
              <a:lumMod val="60000"/>
              <a:lumOff val="40000"/>
              <a:alpha val="2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7" name="Freeform 35"/>
          <p:cNvSpPr>
            <a:spLocks/>
          </p:cNvSpPr>
          <p:nvPr userDrawn="1"/>
        </p:nvSpPr>
        <p:spPr bwMode="auto">
          <a:xfrm>
            <a:off x="150379" y="267995"/>
            <a:ext cx="437221" cy="257423"/>
          </a:xfrm>
          <a:custGeom>
            <a:avLst/>
            <a:gdLst>
              <a:gd name="T0" fmla="*/ 39 w 277"/>
              <a:gd name="T1" fmla="*/ 68 h 162"/>
              <a:gd name="T2" fmla="*/ 45 w 277"/>
              <a:gd name="T3" fmla="*/ 69 h 162"/>
              <a:gd name="T4" fmla="*/ 102 w 277"/>
              <a:gd name="T5" fmla="*/ 24 h 162"/>
              <a:gd name="T6" fmla="*/ 140 w 277"/>
              <a:gd name="T7" fmla="*/ 38 h 162"/>
              <a:gd name="T8" fmla="*/ 180 w 277"/>
              <a:gd name="T9" fmla="*/ 0 h 162"/>
              <a:gd name="T10" fmla="*/ 220 w 277"/>
              <a:gd name="T11" fmla="*/ 41 h 162"/>
              <a:gd name="T12" fmla="*/ 220 w 277"/>
              <a:gd name="T13" fmla="*/ 41 h 162"/>
              <a:gd name="T14" fmla="*/ 229 w 277"/>
              <a:gd name="T15" fmla="*/ 41 h 162"/>
              <a:gd name="T16" fmla="*/ 277 w 277"/>
              <a:gd name="T17" fmla="*/ 89 h 162"/>
              <a:gd name="T18" fmla="*/ 229 w 277"/>
              <a:gd name="T19" fmla="*/ 138 h 162"/>
              <a:gd name="T20" fmla="*/ 206 w 277"/>
              <a:gd name="T21" fmla="*/ 133 h 162"/>
              <a:gd name="T22" fmla="*/ 162 w 277"/>
              <a:gd name="T23" fmla="*/ 162 h 162"/>
              <a:gd name="T24" fmla="*/ 122 w 277"/>
              <a:gd name="T25" fmla="*/ 139 h 162"/>
              <a:gd name="T26" fmla="*/ 102 w 277"/>
              <a:gd name="T27" fmla="*/ 142 h 162"/>
              <a:gd name="T28" fmla="*/ 69 w 277"/>
              <a:gd name="T29" fmla="*/ 132 h 162"/>
              <a:gd name="T30" fmla="*/ 39 w 277"/>
              <a:gd name="T31" fmla="*/ 147 h 162"/>
              <a:gd name="T32" fmla="*/ 0 w 277"/>
              <a:gd name="T33" fmla="*/ 107 h 162"/>
              <a:gd name="T34" fmla="*/ 39 w 277"/>
              <a:gd name="T35" fmla="*/ 6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7" h="162">
                <a:moveTo>
                  <a:pt x="39" y="68"/>
                </a:moveTo>
                <a:cubicBezTo>
                  <a:pt x="41" y="68"/>
                  <a:pt x="43" y="68"/>
                  <a:pt x="45" y="69"/>
                </a:cubicBezTo>
                <a:cubicBezTo>
                  <a:pt x="52" y="43"/>
                  <a:pt x="75" y="24"/>
                  <a:pt x="102" y="24"/>
                </a:cubicBezTo>
                <a:cubicBezTo>
                  <a:pt x="117" y="24"/>
                  <a:pt x="130" y="29"/>
                  <a:pt x="140" y="38"/>
                </a:cubicBezTo>
                <a:cubicBezTo>
                  <a:pt x="141" y="17"/>
                  <a:pt x="159" y="0"/>
                  <a:pt x="180" y="0"/>
                </a:cubicBezTo>
                <a:cubicBezTo>
                  <a:pt x="202" y="0"/>
                  <a:pt x="220" y="18"/>
                  <a:pt x="220" y="41"/>
                </a:cubicBezTo>
                <a:cubicBezTo>
                  <a:pt x="220" y="41"/>
                  <a:pt x="220" y="41"/>
                  <a:pt x="220" y="41"/>
                </a:cubicBezTo>
                <a:cubicBezTo>
                  <a:pt x="223" y="41"/>
                  <a:pt x="226" y="41"/>
                  <a:pt x="229" y="41"/>
                </a:cubicBezTo>
                <a:cubicBezTo>
                  <a:pt x="255" y="41"/>
                  <a:pt x="277" y="63"/>
                  <a:pt x="277" y="89"/>
                </a:cubicBezTo>
                <a:cubicBezTo>
                  <a:pt x="277" y="116"/>
                  <a:pt x="255" y="138"/>
                  <a:pt x="229" y="138"/>
                </a:cubicBezTo>
                <a:cubicBezTo>
                  <a:pt x="220" y="138"/>
                  <a:pt x="213" y="136"/>
                  <a:pt x="206" y="133"/>
                </a:cubicBezTo>
                <a:cubicBezTo>
                  <a:pt x="199" y="150"/>
                  <a:pt x="182" y="162"/>
                  <a:pt x="162" y="162"/>
                </a:cubicBezTo>
                <a:cubicBezTo>
                  <a:pt x="145" y="162"/>
                  <a:pt x="130" y="153"/>
                  <a:pt x="122" y="139"/>
                </a:cubicBezTo>
                <a:cubicBezTo>
                  <a:pt x="116" y="141"/>
                  <a:pt x="109" y="142"/>
                  <a:pt x="102" y="142"/>
                </a:cubicBezTo>
                <a:cubicBezTo>
                  <a:pt x="90" y="142"/>
                  <a:pt x="79" y="139"/>
                  <a:pt x="69" y="132"/>
                </a:cubicBezTo>
                <a:cubicBezTo>
                  <a:pt x="62" y="141"/>
                  <a:pt x="51" y="147"/>
                  <a:pt x="39" y="147"/>
                </a:cubicBezTo>
                <a:cubicBezTo>
                  <a:pt x="17" y="147"/>
                  <a:pt x="0" y="129"/>
                  <a:pt x="0" y="107"/>
                </a:cubicBezTo>
                <a:cubicBezTo>
                  <a:pt x="0" y="86"/>
                  <a:pt x="17" y="68"/>
                  <a:pt x="39" y="68"/>
                </a:cubicBezTo>
                <a:close/>
              </a:path>
            </a:pathLst>
          </a:custGeom>
          <a:solidFill>
            <a:schemeClr val="accent1">
              <a:lumMod val="60000"/>
              <a:lumOff val="40000"/>
              <a:alpha val="2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6" name="Freeform 30"/>
          <p:cNvSpPr>
            <a:spLocks/>
          </p:cNvSpPr>
          <p:nvPr userDrawn="1"/>
        </p:nvSpPr>
        <p:spPr bwMode="auto">
          <a:xfrm>
            <a:off x="8404906" y="202687"/>
            <a:ext cx="567482" cy="321047"/>
          </a:xfrm>
          <a:custGeom>
            <a:avLst/>
            <a:gdLst>
              <a:gd name="T0" fmla="*/ 954 w 1034"/>
              <a:gd name="T1" fmla="*/ 252 h 583"/>
              <a:gd name="T2" fmla="*/ 954 w 1034"/>
              <a:gd name="T3" fmla="*/ 249 h 583"/>
              <a:gd name="T4" fmla="*/ 815 w 1034"/>
              <a:gd name="T5" fmla="*/ 110 h 583"/>
              <a:gd name="T6" fmla="*/ 767 w 1034"/>
              <a:gd name="T7" fmla="*/ 119 h 583"/>
              <a:gd name="T8" fmla="*/ 578 w 1034"/>
              <a:gd name="T9" fmla="*/ 0 h 583"/>
              <a:gd name="T10" fmla="*/ 377 w 1034"/>
              <a:gd name="T11" fmla="*/ 152 h 583"/>
              <a:gd name="T12" fmla="*/ 301 w 1034"/>
              <a:gd name="T13" fmla="*/ 131 h 583"/>
              <a:gd name="T14" fmla="*/ 150 w 1034"/>
              <a:gd name="T15" fmla="*/ 282 h 583"/>
              <a:gd name="T16" fmla="*/ 0 w 1034"/>
              <a:gd name="T17" fmla="*/ 432 h 583"/>
              <a:gd name="T18" fmla="*/ 150 w 1034"/>
              <a:gd name="T19" fmla="*/ 583 h 583"/>
              <a:gd name="T20" fmla="*/ 853 w 1034"/>
              <a:gd name="T21" fmla="*/ 583 h 583"/>
              <a:gd name="T22" fmla="*/ 1034 w 1034"/>
              <a:gd name="T23" fmla="*/ 402 h 583"/>
              <a:gd name="T24" fmla="*/ 954 w 1034"/>
              <a:gd name="T25" fmla="*/ 252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4" h="583">
                <a:moveTo>
                  <a:pt x="954" y="252"/>
                </a:moveTo>
                <a:cubicBezTo>
                  <a:pt x="954" y="251"/>
                  <a:pt x="954" y="250"/>
                  <a:pt x="954" y="249"/>
                </a:cubicBezTo>
                <a:cubicBezTo>
                  <a:pt x="954" y="172"/>
                  <a:pt x="892" y="110"/>
                  <a:pt x="815" y="110"/>
                </a:cubicBezTo>
                <a:cubicBezTo>
                  <a:pt x="798" y="110"/>
                  <a:pt x="782" y="113"/>
                  <a:pt x="767" y="119"/>
                </a:cubicBezTo>
                <a:cubicBezTo>
                  <a:pt x="733" y="49"/>
                  <a:pt x="661" y="0"/>
                  <a:pt x="578" y="0"/>
                </a:cubicBezTo>
                <a:cubicBezTo>
                  <a:pt x="482" y="0"/>
                  <a:pt x="402" y="64"/>
                  <a:pt x="377" y="152"/>
                </a:cubicBezTo>
                <a:cubicBezTo>
                  <a:pt x="354" y="139"/>
                  <a:pt x="328" y="131"/>
                  <a:pt x="301" y="131"/>
                </a:cubicBezTo>
                <a:cubicBezTo>
                  <a:pt x="218" y="131"/>
                  <a:pt x="150" y="199"/>
                  <a:pt x="150" y="282"/>
                </a:cubicBezTo>
                <a:cubicBezTo>
                  <a:pt x="67" y="282"/>
                  <a:pt x="0" y="349"/>
                  <a:pt x="0" y="432"/>
                </a:cubicBezTo>
                <a:cubicBezTo>
                  <a:pt x="0" y="515"/>
                  <a:pt x="67" y="583"/>
                  <a:pt x="150" y="583"/>
                </a:cubicBezTo>
                <a:cubicBezTo>
                  <a:pt x="853" y="583"/>
                  <a:pt x="853" y="583"/>
                  <a:pt x="853" y="583"/>
                </a:cubicBezTo>
                <a:cubicBezTo>
                  <a:pt x="953" y="583"/>
                  <a:pt x="1034" y="502"/>
                  <a:pt x="1034" y="402"/>
                </a:cubicBezTo>
                <a:cubicBezTo>
                  <a:pt x="1034" y="339"/>
                  <a:pt x="1002" y="284"/>
                  <a:pt x="954" y="252"/>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7" name="Slide Number Placeholder 5"/>
          <p:cNvSpPr txBox="1">
            <a:spLocks/>
          </p:cNvSpPr>
          <p:nvPr userDrawn="1"/>
        </p:nvSpPr>
        <p:spPr>
          <a:xfrm>
            <a:off x="8521021" y="244869"/>
            <a:ext cx="375116" cy="273844"/>
          </a:xfrm>
          <a:prstGeom prst="rect">
            <a:avLst/>
          </a:prstGeom>
        </p:spPr>
        <p:txBody>
          <a:bodyPr vert="horz" lIns="68580" tIns="34290" rIns="68580" bIns="3429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4E97F8-F2EB-4E84-BA61-217D6A6B81BD}" type="slidenum">
              <a:rPr lang="id-ID" sz="900" smtClean="0">
                <a:solidFill>
                  <a:schemeClr val="bg1"/>
                </a:solidFill>
              </a:rPr>
              <a:pPr/>
              <a:t>‹#›</a:t>
            </a:fld>
            <a:endParaRPr lang="id-ID" sz="900" dirty="0">
              <a:solidFill>
                <a:schemeClr val="bg1"/>
              </a:solidFill>
            </a:endParaRPr>
          </a:p>
        </p:txBody>
      </p:sp>
      <p:sp>
        <p:nvSpPr>
          <p:cNvPr id="12" name="Freeform 6"/>
          <p:cNvSpPr>
            <a:spLocks/>
          </p:cNvSpPr>
          <p:nvPr userDrawn="1"/>
        </p:nvSpPr>
        <p:spPr bwMode="auto">
          <a:xfrm>
            <a:off x="-10885" y="4169228"/>
            <a:ext cx="427100" cy="985157"/>
          </a:xfrm>
          <a:custGeom>
            <a:avLst/>
            <a:gdLst>
              <a:gd name="T0" fmla="*/ 178 w 243"/>
              <a:gd name="T1" fmla="*/ 178 h 558"/>
              <a:gd name="T2" fmla="*/ 183 w 243"/>
              <a:gd name="T3" fmla="*/ 146 h 558"/>
              <a:gd name="T4" fmla="*/ 150 w 243"/>
              <a:gd name="T5" fmla="*/ 84 h 558"/>
              <a:gd name="T6" fmla="*/ 100 w 243"/>
              <a:gd name="T7" fmla="*/ 16 h 558"/>
              <a:gd name="T8" fmla="*/ 4 w 243"/>
              <a:gd name="T9" fmla="*/ 20 h 558"/>
              <a:gd name="T10" fmla="*/ 0 w 243"/>
              <a:gd name="T11" fmla="*/ 24 h 558"/>
              <a:gd name="T12" fmla="*/ 0 w 243"/>
              <a:gd name="T13" fmla="*/ 558 h 558"/>
              <a:gd name="T14" fmla="*/ 187 w 243"/>
              <a:gd name="T15" fmla="*/ 558 h 558"/>
              <a:gd name="T16" fmla="*/ 221 w 243"/>
              <a:gd name="T17" fmla="*/ 502 h 558"/>
              <a:gd name="T18" fmla="*/ 222 w 243"/>
              <a:gd name="T19" fmla="*/ 484 h 558"/>
              <a:gd name="T20" fmla="*/ 185 w 243"/>
              <a:gd name="T21" fmla="*/ 406 h 558"/>
              <a:gd name="T22" fmla="*/ 241 w 243"/>
              <a:gd name="T23" fmla="*/ 308 h 558"/>
              <a:gd name="T24" fmla="*/ 243 w 243"/>
              <a:gd name="T25" fmla="*/ 284 h 558"/>
              <a:gd name="T26" fmla="*/ 178 w 243"/>
              <a:gd name="T27" fmla="*/ 178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3" h="558">
                <a:moveTo>
                  <a:pt x="178" y="178"/>
                </a:moveTo>
                <a:cubicBezTo>
                  <a:pt x="181" y="167"/>
                  <a:pt x="183" y="156"/>
                  <a:pt x="183" y="146"/>
                </a:cubicBezTo>
                <a:cubicBezTo>
                  <a:pt x="183" y="108"/>
                  <a:pt x="159" y="90"/>
                  <a:pt x="150" y="84"/>
                </a:cubicBezTo>
                <a:cubicBezTo>
                  <a:pt x="149" y="57"/>
                  <a:pt x="130" y="31"/>
                  <a:pt x="100" y="16"/>
                </a:cubicBezTo>
                <a:cubicBezTo>
                  <a:pt x="67" y="0"/>
                  <a:pt x="30" y="1"/>
                  <a:pt x="4" y="20"/>
                </a:cubicBezTo>
                <a:cubicBezTo>
                  <a:pt x="3" y="21"/>
                  <a:pt x="1" y="23"/>
                  <a:pt x="0" y="24"/>
                </a:cubicBezTo>
                <a:cubicBezTo>
                  <a:pt x="0" y="558"/>
                  <a:pt x="0" y="558"/>
                  <a:pt x="0" y="558"/>
                </a:cubicBezTo>
                <a:cubicBezTo>
                  <a:pt x="187" y="558"/>
                  <a:pt x="187" y="558"/>
                  <a:pt x="187" y="558"/>
                </a:cubicBezTo>
                <a:cubicBezTo>
                  <a:pt x="201" y="548"/>
                  <a:pt x="216" y="531"/>
                  <a:pt x="221" y="502"/>
                </a:cubicBezTo>
                <a:cubicBezTo>
                  <a:pt x="222" y="496"/>
                  <a:pt x="222" y="490"/>
                  <a:pt x="222" y="484"/>
                </a:cubicBezTo>
                <a:cubicBezTo>
                  <a:pt x="222" y="444"/>
                  <a:pt x="199" y="417"/>
                  <a:pt x="185" y="406"/>
                </a:cubicBezTo>
                <a:cubicBezTo>
                  <a:pt x="202" y="399"/>
                  <a:pt x="231" y="378"/>
                  <a:pt x="241" y="308"/>
                </a:cubicBezTo>
                <a:cubicBezTo>
                  <a:pt x="243" y="300"/>
                  <a:pt x="243" y="292"/>
                  <a:pt x="243" y="284"/>
                </a:cubicBezTo>
                <a:cubicBezTo>
                  <a:pt x="243" y="215"/>
                  <a:pt x="193" y="185"/>
                  <a:pt x="178" y="178"/>
                </a:cubicBezTo>
                <a:close/>
              </a:path>
            </a:pathLst>
          </a:custGeom>
          <a:solidFill>
            <a:schemeClr val="accent1">
              <a:lumMod val="60000"/>
              <a:lumOff val="40000"/>
              <a:alpha val="5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3" name="Freeform 7"/>
          <p:cNvSpPr>
            <a:spLocks/>
          </p:cNvSpPr>
          <p:nvPr userDrawn="1"/>
        </p:nvSpPr>
        <p:spPr bwMode="auto">
          <a:xfrm>
            <a:off x="-10885" y="4462394"/>
            <a:ext cx="805091" cy="691991"/>
          </a:xfrm>
          <a:custGeom>
            <a:avLst/>
            <a:gdLst>
              <a:gd name="T0" fmla="*/ 323 w 458"/>
              <a:gd name="T1" fmla="*/ 224 h 392"/>
              <a:gd name="T2" fmla="*/ 311 w 458"/>
              <a:gd name="T3" fmla="*/ 225 h 392"/>
              <a:gd name="T4" fmla="*/ 208 w 458"/>
              <a:gd name="T5" fmla="*/ 148 h 392"/>
              <a:gd name="T6" fmla="*/ 175 w 458"/>
              <a:gd name="T7" fmla="*/ 151 h 392"/>
              <a:gd name="T8" fmla="*/ 0 w 458"/>
              <a:gd name="T9" fmla="*/ 0 h 392"/>
              <a:gd name="T10" fmla="*/ 0 w 458"/>
              <a:gd name="T11" fmla="*/ 392 h 392"/>
              <a:gd name="T12" fmla="*/ 456 w 458"/>
              <a:gd name="T13" fmla="*/ 392 h 392"/>
              <a:gd name="T14" fmla="*/ 433 w 458"/>
              <a:gd name="T15" fmla="*/ 294 h 392"/>
              <a:gd name="T16" fmla="*/ 323 w 458"/>
              <a:gd name="T17" fmla="*/ 22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8" h="392">
                <a:moveTo>
                  <a:pt x="323" y="224"/>
                </a:moveTo>
                <a:cubicBezTo>
                  <a:pt x="319" y="224"/>
                  <a:pt x="315" y="224"/>
                  <a:pt x="311" y="225"/>
                </a:cubicBezTo>
                <a:cubicBezTo>
                  <a:pt x="304" y="204"/>
                  <a:pt x="280" y="148"/>
                  <a:pt x="208" y="148"/>
                </a:cubicBezTo>
                <a:cubicBezTo>
                  <a:pt x="197" y="148"/>
                  <a:pt x="186" y="149"/>
                  <a:pt x="175" y="151"/>
                </a:cubicBezTo>
                <a:cubicBezTo>
                  <a:pt x="169" y="119"/>
                  <a:pt x="138" y="7"/>
                  <a:pt x="0" y="0"/>
                </a:cubicBezTo>
                <a:cubicBezTo>
                  <a:pt x="0" y="392"/>
                  <a:pt x="0" y="392"/>
                  <a:pt x="0" y="392"/>
                </a:cubicBezTo>
                <a:cubicBezTo>
                  <a:pt x="456" y="392"/>
                  <a:pt x="456" y="392"/>
                  <a:pt x="456" y="392"/>
                </a:cubicBezTo>
                <a:cubicBezTo>
                  <a:pt x="458" y="358"/>
                  <a:pt x="451" y="325"/>
                  <a:pt x="433" y="294"/>
                </a:cubicBezTo>
                <a:cubicBezTo>
                  <a:pt x="407" y="251"/>
                  <a:pt x="365" y="224"/>
                  <a:pt x="323" y="224"/>
                </a:cubicBez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1" name="Freeform 5"/>
          <p:cNvSpPr>
            <a:spLocks/>
          </p:cNvSpPr>
          <p:nvPr userDrawn="1"/>
        </p:nvSpPr>
        <p:spPr bwMode="auto">
          <a:xfrm>
            <a:off x="8427202" y="4034329"/>
            <a:ext cx="716798" cy="1129412"/>
          </a:xfrm>
          <a:custGeom>
            <a:avLst/>
            <a:gdLst>
              <a:gd name="T0" fmla="*/ 19 w 417"/>
              <a:gd name="T1" fmla="*/ 654 h 654"/>
              <a:gd name="T2" fmla="*/ 417 w 417"/>
              <a:gd name="T3" fmla="*/ 654 h 654"/>
              <a:gd name="T4" fmla="*/ 417 w 417"/>
              <a:gd name="T5" fmla="*/ 23 h 654"/>
              <a:gd name="T6" fmla="*/ 286 w 417"/>
              <a:gd name="T7" fmla="*/ 29 h 654"/>
              <a:gd name="T8" fmla="*/ 228 w 417"/>
              <a:gd name="T9" fmla="*/ 160 h 654"/>
              <a:gd name="T10" fmla="*/ 229 w 417"/>
              <a:gd name="T11" fmla="*/ 178 h 654"/>
              <a:gd name="T12" fmla="*/ 105 w 417"/>
              <a:gd name="T13" fmla="*/ 233 h 654"/>
              <a:gd name="T14" fmla="*/ 71 w 417"/>
              <a:gd name="T15" fmla="*/ 327 h 654"/>
              <a:gd name="T16" fmla="*/ 86 w 417"/>
              <a:gd name="T17" fmla="*/ 402 h 654"/>
              <a:gd name="T18" fmla="*/ 0 w 417"/>
              <a:gd name="T19" fmla="*/ 565 h 654"/>
              <a:gd name="T20" fmla="*/ 1 w 417"/>
              <a:gd name="T21" fmla="*/ 575 h 654"/>
              <a:gd name="T22" fmla="*/ 19 w 417"/>
              <a:gd name="T23" fmla="*/ 65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7" h="654">
                <a:moveTo>
                  <a:pt x="19" y="654"/>
                </a:moveTo>
                <a:cubicBezTo>
                  <a:pt x="417" y="654"/>
                  <a:pt x="417" y="654"/>
                  <a:pt x="417" y="654"/>
                </a:cubicBezTo>
                <a:cubicBezTo>
                  <a:pt x="417" y="23"/>
                  <a:pt x="417" y="23"/>
                  <a:pt x="417" y="23"/>
                </a:cubicBezTo>
                <a:cubicBezTo>
                  <a:pt x="371" y="0"/>
                  <a:pt x="321" y="2"/>
                  <a:pt x="286" y="29"/>
                </a:cubicBezTo>
                <a:cubicBezTo>
                  <a:pt x="236" y="66"/>
                  <a:pt x="228" y="127"/>
                  <a:pt x="228" y="160"/>
                </a:cubicBezTo>
                <a:cubicBezTo>
                  <a:pt x="228" y="167"/>
                  <a:pt x="229" y="174"/>
                  <a:pt x="229" y="178"/>
                </a:cubicBezTo>
                <a:cubicBezTo>
                  <a:pt x="207" y="176"/>
                  <a:pt x="156" y="177"/>
                  <a:pt x="105" y="233"/>
                </a:cubicBezTo>
                <a:cubicBezTo>
                  <a:pt x="82" y="258"/>
                  <a:pt x="71" y="290"/>
                  <a:pt x="71" y="327"/>
                </a:cubicBezTo>
                <a:cubicBezTo>
                  <a:pt x="71" y="361"/>
                  <a:pt x="81" y="390"/>
                  <a:pt x="86" y="402"/>
                </a:cubicBezTo>
                <a:cubicBezTo>
                  <a:pt x="64" y="414"/>
                  <a:pt x="0" y="456"/>
                  <a:pt x="0" y="565"/>
                </a:cubicBezTo>
                <a:cubicBezTo>
                  <a:pt x="0" y="568"/>
                  <a:pt x="1" y="571"/>
                  <a:pt x="1" y="575"/>
                </a:cubicBezTo>
                <a:cubicBezTo>
                  <a:pt x="2" y="607"/>
                  <a:pt x="9" y="633"/>
                  <a:pt x="19" y="654"/>
                </a:cubicBezTo>
                <a:close/>
              </a:path>
            </a:pathLst>
          </a:custGeom>
          <a:solidFill>
            <a:schemeClr val="accent1">
              <a:lumMod val="60000"/>
              <a:lumOff val="40000"/>
              <a:alpha val="5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4" name="Freeform 8"/>
          <p:cNvSpPr>
            <a:spLocks/>
          </p:cNvSpPr>
          <p:nvPr userDrawn="1"/>
        </p:nvSpPr>
        <p:spPr bwMode="auto">
          <a:xfrm>
            <a:off x="8011886" y="4486239"/>
            <a:ext cx="1130139" cy="665130"/>
          </a:xfrm>
          <a:custGeom>
            <a:avLst/>
            <a:gdLst>
              <a:gd name="T0" fmla="*/ 657 w 657"/>
              <a:gd name="T1" fmla="*/ 24 h 385"/>
              <a:gd name="T2" fmla="*/ 572 w 657"/>
              <a:gd name="T3" fmla="*/ 3 h 385"/>
              <a:gd name="T4" fmla="*/ 528 w 657"/>
              <a:gd name="T5" fmla="*/ 0 h 385"/>
              <a:gd name="T6" fmla="*/ 328 w 657"/>
              <a:gd name="T7" fmla="*/ 122 h 385"/>
              <a:gd name="T8" fmla="*/ 269 w 657"/>
              <a:gd name="T9" fmla="*/ 113 h 385"/>
              <a:gd name="T10" fmla="*/ 153 w 657"/>
              <a:gd name="T11" fmla="*/ 175 h 385"/>
              <a:gd name="T12" fmla="*/ 26 w 657"/>
              <a:gd name="T13" fmla="*/ 268 h 385"/>
              <a:gd name="T14" fmla="*/ 6 w 657"/>
              <a:gd name="T15" fmla="*/ 385 h 385"/>
              <a:gd name="T16" fmla="*/ 657 w 657"/>
              <a:gd name="T17" fmla="*/ 385 h 385"/>
              <a:gd name="T18" fmla="*/ 657 w 657"/>
              <a:gd name="T19" fmla="*/ 24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7" h="385">
                <a:moveTo>
                  <a:pt x="657" y="24"/>
                </a:moveTo>
                <a:cubicBezTo>
                  <a:pt x="634" y="16"/>
                  <a:pt x="606" y="8"/>
                  <a:pt x="572" y="3"/>
                </a:cubicBezTo>
                <a:cubicBezTo>
                  <a:pt x="557" y="1"/>
                  <a:pt x="542" y="0"/>
                  <a:pt x="528" y="0"/>
                </a:cubicBezTo>
                <a:cubicBezTo>
                  <a:pt x="399" y="0"/>
                  <a:pt x="343" y="93"/>
                  <a:pt x="328" y="122"/>
                </a:cubicBezTo>
                <a:cubicBezTo>
                  <a:pt x="307" y="116"/>
                  <a:pt x="287" y="113"/>
                  <a:pt x="269" y="113"/>
                </a:cubicBezTo>
                <a:cubicBezTo>
                  <a:pt x="197" y="113"/>
                  <a:pt x="163" y="158"/>
                  <a:pt x="153" y="175"/>
                </a:cubicBezTo>
                <a:cubicBezTo>
                  <a:pt x="102" y="176"/>
                  <a:pt x="54" y="212"/>
                  <a:pt x="26" y="268"/>
                </a:cubicBezTo>
                <a:cubicBezTo>
                  <a:pt x="6" y="307"/>
                  <a:pt x="0" y="348"/>
                  <a:pt x="6" y="385"/>
                </a:cubicBezTo>
                <a:cubicBezTo>
                  <a:pt x="657" y="385"/>
                  <a:pt x="657" y="385"/>
                  <a:pt x="657" y="385"/>
                </a:cubicBezTo>
                <a:lnTo>
                  <a:pt x="657" y="24"/>
                </a:ln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17" name="Group 16"/>
          <p:cNvGrpSpPr/>
          <p:nvPr userDrawn="1"/>
        </p:nvGrpSpPr>
        <p:grpSpPr>
          <a:xfrm>
            <a:off x="254214" y="4806993"/>
            <a:ext cx="168062" cy="165867"/>
            <a:chOff x="4328868" y="5502988"/>
            <a:chExt cx="500307" cy="493774"/>
          </a:xfrm>
        </p:grpSpPr>
        <p:sp>
          <p:nvSpPr>
            <p:cNvPr id="18" name="Freeform 1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solidFill>
                <a:schemeClr val="bg1"/>
              </a:solidFill>
            </a:ln>
          </p:spPr>
          <p:txBody>
            <a:bodyPr vert="horz" wrap="square" lIns="91440" tIns="45720" rIns="91440" bIns="45720" numCol="1" anchor="t" anchorCtr="0" compatLnSpc="1">
              <a:prstTxWarp prst="textNoShape">
                <a:avLst/>
              </a:prstTxWarp>
            </a:bodyPr>
            <a:lstStyle/>
            <a:p>
              <a:endParaRPr lang="id-ID" sz="1350"/>
            </a:p>
          </p:txBody>
        </p:sp>
        <p:sp>
          <p:nvSpPr>
            <p:cNvPr id="19" name="Freeform 1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solidFill>
                <a:schemeClr val="bg1"/>
              </a:solidFill>
            </a:ln>
          </p:spPr>
          <p:txBody>
            <a:bodyPr vert="horz" wrap="square" lIns="91440" tIns="45720" rIns="91440" bIns="45720" numCol="1" anchor="t" anchorCtr="0" compatLnSpc="1">
              <a:prstTxWarp prst="textNoShape">
                <a:avLst/>
              </a:prstTxWarp>
            </a:bodyPr>
            <a:lstStyle/>
            <a:p>
              <a:endParaRPr lang="id-ID" sz="1350"/>
            </a:p>
          </p:txBody>
        </p:sp>
      </p:grpSp>
      <p:grpSp>
        <p:nvGrpSpPr>
          <p:cNvPr id="20" name="Group 19"/>
          <p:cNvGrpSpPr/>
          <p:nvPr userDrawn="1"/>
        </p:nvGrpSpPr>
        <p:grpSpPr>
          <a:xfrm flipH="1">
            <a:off x="8728075" y="4806993"/>
            <a:ext cx="168062" cy="165867"/>
            <a:chOff x="4328868" y="5502988"/>
            <a:chExt cx="500307" cy="493774"/>
          </a:xfrm>
        </p:grpSpPr>
        <p:sp>
          <p:nvSpPr>
            <p:cNvPr id="21" name="Freeform 2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solidFill>
                <a:schemeClr val="bg1"/>
              </a:solidFill>
            </a:ln>
          </p:spPr>
          <p:txBody>
            <a:bodyPr vert="horz" wrap="square" lIns="91440" tIns="45720" rIns="91440" bIns="45720" numCol="1" anchor="t" anchorCtr="0" compatLnSpc="1">
              <a:prstTxWarp prst="textNoShape">
                <a:avLst/>
              </a:prstTxWarp>
            </a:bodyPr>
            <a:lstStyle/>
            <a:p>
              <a:endParaRPr lang="id-ID" sz="1350"/>
            </a:p>
          </p:txBody>
        </p:sp>
        <p:sp>
          <p:nvSpPr>
            <p:cNvPr id="22" name="Freeform 2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solidFill>
                <a:schemeClr val="bg1"/>
              </a:solidFill>
            </a:ln>
          </p:spPr>
          <p:txBody>
            <a:bodyPr vert="horz" wrap="square" lIns="91440" tIns="45720" rIns="91440" bIns="45720" numCol="1" anchor="t" anchorCtr="0" compatLnSpc="1">
              <a:prstTxWarp prst="textNoShape">
                <a:avLst/>
              </a:prstTxWarp>
            </a:bodyPr>
            <a:lstStyle/>
            <a:p>
              <a:endParaRPr lang="id-ID" sz="1350"/>
            </a:p>
          </p:txBody>
        </p:sp>
      </p:grpSp>
      <p:sp>
        <p:nvSpPr>
          <p:cNvPr id="23" name="Title 1"/>
          <p:cNvSpPr>
            <a:spLocks noGrp="1"/>
          </p:cNvSpPr>
          <p:nvPr>
            <p:ph type="title"/>
          </p:nvPr>
        </p:nvSpPr>
        <p:spPr>
          <a:xfrm>
            <a:off x="634321" y="467842"/>
            <a:ext cx="7886700" cy="683762"/>
          </a:xfrm>
        </p:spPr>
        <p:txBody>
          <a:bodyPr/>
          <a:lstStyle>
            <a:lvl1pPr algn="ctr">
              <a:defRPr b="1"/>
            </a:lvl1pPr>
          </a:lstStyle>
          <a:p>
            <a:r>
              <a:rPr lang="en-US" dirty="0"/>
              <a:t>Click to edit Master title style</a:t>
            </a:r>
            <a:endParaRPr lang="id-ID" dirty="0"/>
          </a:p>
        </p:txBody>
      </p:sp>
      <p:sp>
        <p:nvSpPr>
          <p:cNvPr id="24" name="Text Placeholder 11"/>
          <p:cNvSpPr>
            <a:spLocks noGrp="1"/>
          </p:cNvSpPr>
          <p:nvPr>
            <p:ph type="body" sz="quarter" idx="13"/>
          </p:nvPr>
        </p:nvSpPr>
        <p:spPr>
          <a:xfrm>
            <a:off x="634321" y="1006481"/>
            <a:ext cx="7886700" cy="275034"/>
          </a:xfrm>
        </p:spPr>
        <p:txBody>
          <a:bodyPr>
            <a:normAutofit/>
          </a:bodyPr>
          <a:lstStyle>
            <a:lvl1pPr marL="0" indent="0" algn="ctr">
              <a:buNone/>
              <a:defRPr sz="15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394239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animEffect transition="in" filter="fade">
                                      <p:cBhvr>
                                        <p:cTn id="1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0">
              <a:schemeClr val="bg1">
                <a:lumMod val="75000"/>
                <a:lumOff val="25000"/>
              </a:schemeClr>
            </a:gs>
            <a:gs pos="0">
              <a:schemeClr val="bg1">
                <a:shade val="30000"/>
                <a:satMod val="2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39552" y="1394550"/>
            <a:ext cx="6480720" cy="1022350"/>
          </a:xfrm>
          <a:prstGeom prst="rect">
            <a:avLst/>
          </a:prstGeom>
        </p:spPr>
        <p:txBody>
          <a:bodyPr anchor="t"/>
          <a:lstStyle>
            <a:lvl1pPr algn="l">
              <a:defRPr sz="4000" b="1" cap="all" baseline="0">
                <a:solidFill>
                  <a:schemeClr val="tx1"/>
                </a:solidFill>
                <a:latin typeface="Segoe UI Light" panose="020B0502040204020203" pitchFamily="34" charset="0"/>
                <a:cs typeface="Segoe UI Light" panose="020B0502040204020203" pitchFamily="34" charset="0"/>
              </a:defRPr>
            </a:lvl1pPr>
          </a:lstStyle>
          <a:p>
            <a:r>
              <a:rPr lang="en-US" dirty="0"/>
              <a:t>Chapter title</a:t>
            </a:r>
          </a:p>
        </p:txBody>
      </p:sp>
      <p:sp>
        <p:nvSpPr>
          <p:cNvPr id="4" name="Text Placeholder 2"/>
          <p:cNvSpPr>
            <a:spLocks noGrp="1"/>
          </p:cNvSpPr>
          <p:nvPr>
            <p:ph type="body" idx="1" hasCustomPrompt="1"/>
          </p:nvPr>
        </p:nvSpPr>
        <p:spPr>
          <a:xfrm>
            <a:off x="539552" y="2465276"/>
            <a:ext cx="6480720" cy="504056"/>
          </a:xfrm>
          <a:prstGeom prst="rect">
            <a:avLst/>
          </a:prstGeom>
        </p:spPr>
        <p:txBody>
          <a:bodyPr anchor="b"/>
          <a:lstStyle>
            <a:lvl1pPr marL="0" indent="0">
              <a:spcBef>
                <a:spcPts val="0"/>
              </a:spcBef>
              <a:buNone/>
              <a:defRPr sz="2000" baseline="0">
                <a:solidFill>
                  <a:schemeClr val="tx1"/>
                </a:solidFill>
                <a:latin typeface="Segoe UI Light" panose="020B0502040204020203" pitchFamily="34" charset="0"/>
                <a:cs typeface="Segoe UI Light"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Chapter subtitle</a:t>
            </a:r>
          </a:p>
        </p:txBody>
      </p:sp>
      <p:sp>
        <p:nvSpPr>
          <p:cNvPr id="7" name="Triangle isocèle 6"/>
          <p:cNvSpPr/>
          <p:nvPr userDrawn="1"/>
        </p:nvSpPr>
        <p:spPr>
          <a:xfrm>
            <a:off x="0" y="3954793"/>
            <a:ext cx="1917441" cy="1188707"/>
          </a:xfrm>
          <a:prstGeom prst="triangle">
            <a:avLst>
              <a:gd name="adj" fmla="val 83929"/>
            </a:avLst>
          </a:prstGeom>
          <a:solidFill>
            <a:srgbClr val="F9A5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87849" y="4446174"/>
            <a:ext cx="1656151" cy="698645"/>
          </a:xfrm>
          <a:prstGeom prst="rect">
            <a:avLst/>
          </a:prstGeom>
        </p:spPr>
      </p:pic>
      <p:pic>
        <p:nvPicPr>
          <p:cNvPr id="13" name="Graphique 12" descr="Tête avec engrenages"/>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07900" y="193297"/>
            <a:ext cx="914400" cy="914400"/>
          </a:xfrm>
          <a:prstGeom prst="rect">
            <a:avLst/>
          </a:prstGeom>
        </p:spPr>
      </p:pic>
    </p:spTree>
    <p:extLst>
      <p:ext uri="{BB962C8B-B14F-4D97-AF65-F5344CB8AC3E}">
        <p14:creationId xmlns:p14="http://schemas.microsoft.com/office/powerpoint/2010/main" val="15090202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gradFill flip="none" rotWithShape="1">
          <a:gsLst>
            <a:gs pos="0">
              <a:schemeClr val="accent6">
                <a:lumMod val="89000"/>
              </a:schemeClr>
            </a:gs>
            <a:gs pos="0">
              <a:schemeClr val="accent6">
                <a:lumMod val="89000"/>
              </a:schemeClr>
            </a:gs>
            <a:gs pos="0">
              <a:schemeClr val="accent6">
                <a:lumMod val="75000"/>
              </a:schemeClr>
            </a:gs>
            <a:gs pos="0">
              <a:schemeClr val="accent6">
                <a:lumMod val="7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39552" y="1394550"/>
            <a:ext cx="6480720" cy="1022350"/>
          </a:xfrm>
          <a:prstGeom prst="rect">
            <a:avLst/>
          </a:prstGeom>
        </p:spPr>
        <p:txBody>
          <a:bodyPr anchor="t"/>
          <a:lstStyle>
            <a:lvl1pPr algn="l">
              <a:defRPr sz="4000" b="1" cap="all" baseline="0">
                <a:solidFill>
                  <a:schemeClr val="tx1"/>
                </a:solidFill>
                <a:latin typeface="Segoe UI Light" panose="020B0502040204020203" pitchFamily="34" charset="0"/>
                <a:cs typeface="Segoe UI Light" panose="020B0502040204020203" pitchFamily="34" charset="0"/>
              </a:defRPr>
            </a:lvl1pPr>
          </a:lstStyle>
          <a:p>
            <a:r>
              <a:rPr lang="en-US" dirty="0"/>
              <a:t>Chapter title</a:t>
            </a:r>
          </a:p>
        </p:txBody>
      </p:sp>
      <p:sp>
        <p:nvSpPr>
          <p:cNvPr id="4" name="Text Placeholder 2"/>
          <p:cNvSpPr>
            <a:spLocks noGrp="1"/>
          </p:cNvSpPr>
          <p:nvPr>
            <p:ph type="body" idx="1" hasCustomPrompt="1"/>
          </p:nvPr>
        </p:nvSpPr>
        <p:spPr>
          <a:xfrm>
            <a:off x="539552" y="2465276"/>
            <a:ext cx="6480720" cy="504056"/>
          </a:xfrm>
          <a:prstGeom prst="rect">
            <a:avLst/>
          </a:prstGeom>
        </p:spPr>
        <p:txBody>
          <a:bodyPr anchor="b"/>
          <a:lstStyle>
            <a:lvl1pPr marL="0" indent="0">
              <a:spcBef>
                <a:spcPts val="0"/>
              </a:spcBef>
              <a:buNone/>
              <a:defRPr sz="2000" baseline="0">
                <a:solidFill>
                  <a:schemeClr val="tx1"/>
                </a:solidFill>
                <a:latin typeface="Segoe UI Light" panose="020B0502040204020203" pitchFamily="34" charset="0"/>
                <a:cs typeface="Segoe UI Light"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Chapter subtitle</a:t>
            </a:r>
          </a:p>
        </p:txBody>
      </p:sp>
      <p:sp>
        <p:nvSpPr>
          <p:cNvPr id="7" name="Triangle isocèle 6"/>
          <p:cNvSpPr/>
          <p:nvPr userDrawn="1"/>
        </p:nvSpPr>
        <p:spPr>
          <a:xfrm>
            <a:off x="0" y="3954793"/>
            <a:ext cx="1917441" cy="1188707"/>
          </a:xfrm>
          <a:prstGeom prst="triangle">
            <a:avLst>
              <a:gd name="adj" fmla="val 83929"/>
            </a:avLst>
          </a:prstGeom>
          <a:solidFill>
            <a:srgbClr val="F9A5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87849" y="4446174"/>
            <a:ext cx="1656151" cy="698645"/>
          </a:xfrm>
          <a:prstGeom prst="rect">
            <a:avLst/>
          </a:prstGeom>
        </p:spPr>
      </p:pic>
      <p:pic>
        <p:nvPicPr>
          <p:cNvPr id="8" name="Graphique 7" descr="Mégaphone"/>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88164" y="0"/>
            <a:ext cx="914400" cy="914400"/>
          </a:xfrm>
          <a:prstGeom prst="rect">
            <a:avLst/>
          </a:prstGeom>
        </p:spPr>
      </p:pic>
    </p:spTree>
    <p:extLst>
      <p:ext uri="{BB962C8B-B14F-4D97-AF65-F5344CB8AC3E}">
        <p14:creationId xmlns:p14="http://schemas.microsoft.com/office/powerpoint/2010/main" val="2239166951"/>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bg>
      <p:bgPr>
        <a:gradFill flip="none" rotWithShape="1">
          <a:gsLst>
            <a:gs pos="0">
              <a:schemeClr val="accent4">
                <a:lumMod val="89000"/>
              </a:schemeClr>
            </a:gs>
            <a:gs pos="0">
              <a:schemeClr val="accent4">
                <a:lumMod val="89000"/>
              </a:schemeClr>
            </a:gs>
            <a:gs pos="0">
              <a:schemeClr val="accent4">
                <a:lumMod val="75000"/>
              </a:schemeClr>
            </a:gs>
            <a:gs pos="0">
              <a:schemeClr val="accent4">
                <a:lumMod val="70000"/>
              </a:schemeClr>
            </a:gs>
          </a:gsLst>
          <a:lin ang="2700000" scaled="1"/>
          <a:tileRect/>
        </a:gra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39552" y="1394550"/>
            <a:ext cx="6480720" cy="1022350"/>
          </a:xfrm>
          <a:prstGeom prst="rect">
            <a:avLst/>
          </a:prstGeom>
        </p:spPr>
        <p:txBody>
          <a:bodyPr anchor="t"/>
          <a:lstStyle>
            <a:lvl1pPr algn="l">
              <a:defRPr sz="4000" b="1" cap="all" baseline="0">
                <a:solidFill>
                  <a:schemeClr val="tx1"/>
                </a:solidFill>
                <a:latin typeface="Segoe UI Light" panose="020B0502040204020203" pitchFamily="34" charset="0"/>
                <a:cs typeface="Segoe UI Light" panose="020B0502040204020203" pitchFamily="34" charset="0"/>
              </a:defRPr>
            </a:lvl1pPr>
          </a:lstStyle>
          <a:p>
            <a:r>
              <a:rPr lang="en-US" dirty="0"/>
              <a:t>Chapter title</a:t>
            </a:r>
          </a:p>
        </p:txBody>
      </p:sp>
      <p:sp>
        <p:nvSpPr>
          <p:cNvPr id="4" name="Text Placeholder 2"/>
          <p:cNvSpPr>
            <a:spLocks noGrp="1"/>
          </p:cNvSpPr>
          <p:nvPr>
            <p:ph type="body" idx="1" hasCustomPrompt="1"/>
          </p:nvPr>
        </p:nvSpPr>
        <p:spPr>
          <a:xfrm>
            <a:off x="539552" y="2465276"/>
            <a:ext cx="6480720" cy="504056"/>
          </a:xfrm>
          <a:prstGeom prst="rect">
            <a:avLst/>
          </a:prstGeom>
        </p:spPr>
        <p:txBody>
          <a:bodyPr anchor="b"/>
          <a:lstStyle>
            <a:lvl1pPr marL="0" indent="0">
              <a:spcBef>
                <a:spcPts val="0"/>
              </a:spcBef>
              <a:buNone/>
              <a:defRPr sz="2000" baseline="0">
                <a:solidFill>
                  <a:schemeClr val="tx1"/>
                </a:solidFill>
                <a:latin typeface="Segoe UI Light" panose="020B0502040204020203" pitchFamily="34" charset="0"/>
                <a:cs typeface="Segoe UI Light"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Chapter subtitle</a:t>
            </a:r>
          </a:p>
        </p:txBody>
      </p:sp>
      <p:sp>
        <p:nvSpPr>
          <p:cNvPr id="7" name="Triangle isocèle 6"/>
          <p:cNvSpPr/>
          <p:nvPr userDrawn="1"/>
        </p:nvSpPr>
        <p:spPr>
          <a:xfrm>
            <a:off x="0" y="3954793"/>
            <a:ext cx="1917441" cy="1188707"/>
          </a:xfrm>
          <a:prstGeom prst="triangle">
            <a:avLst>
              <a:gd name="adj" fmla="val 83929"/>
            </a:avLst>
          </a:prstGeom>
          <a:solidFill>
            <a:srgbClr val="F9A5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87849" y="4446174"/>
            <a:ext cx="1656151" cy="698645"/>
          </a:xfrm>
          <a:prstGeom prst="rect">
            <a:avLst/>
          </a:prstGeom>
        </p:spPr>
      </p:pic>
      <p:pic>
        <p:nvPicPr>
          <p:cNvPr id="5" name="Graphique 4" descr="Fusée"/>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58724" y="272593"/>
            <a:ext cx="914400" cy="914400"/>
          </a:xfrm>
          <a:prstGeom prst="rect">
            <a:avLst/>
          </a:prstGeom>
        </p:spPr>
      </p:pic>
    </p:spTree>
    <p:extLst>
      <p:ext uri="{BB962C8B-B14F-4D97-AF65-F5344CB8AC3E}">
        <p14:creationId xmlns:p14="http://schemas.microsoft.com/office/powerpoint/2010/main" val="4160413489"/>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3_Custom Layout">
    <p:bg>
      <p:bgPr>
        <a:gradFill flip="none" rotWithShape="1">
          <a:gsLst>
            <a:gs pos="0">
              <a:schemeClr val="accent1">
                <a:lumMod val="40000"/>
                <a:lumOff val="60000"/>
              </a:schemeClr>
            </a:gs>
            <a:gs pos="5000">
              <a:schemeClr val="accent1">
                <a:lumMod val="95000"/>
                <a:lumOff val="5000"/>
              </a:schemeClr>
            </a:gs>
            <a:gs pos="5000">
              <a:schemeClr val="accent1">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39552" y="1394550"/>
            <a:ext cx="6480720" cy="1022350"/>
          </a:xfrm>
          <a:prstGeom prst="rect">
            <a:avLst/>
          </a:prstGeom>
        </p:spPr>
        <p:txBody>
          <a:bodyPr anchor="t"/>
          <a:lstStyle>
            <a:lvl1pPr algn="l">
              <a:defRPr sz="4000" b="1" cap="all" baseline="0">
                <a:solidFill>
                  <a:schemeClr val="tx1"/>
                </a:solidFill>
                <a:latin typeface="Segoe UI Light" panose="020B0502040204020203" pitchFamily="34" charset="0"/>
                <a:cs typeface="Segoe UI Light" panose="020B0502040204020203" pitchFamily="34" charset="0"/>
              </a:defRPr>
            </a:lvl1pPr>
          </a:lstStyle>
          <a:p>
            <a:r>
              <a:rPr lang="en-US" dirty="0"/>
              <a:t>Chapter title</a:t>
            </a:r>
          </a:p>
        </p:txBody>
      </p:sp>
      <p:sp>
        <p:nvSpPr>
          <p:cNvPr id="4" name="Text Placeholder 2"/>
          <p:cNvSpPr>
            <a:spLocks noGrp="1"/>
          </p:cNvSpPr>
          <p:nvPr>
            <p:ph type="body" idx="1" hasCustomPrompt="1"/>
          </p:nvPr>
        </p:nvSpPr>
        <p:spPr>
          <a:xfrm>
            <a:off x="539552" y="2465276"/>
            <a:ext cx="6480720" cy="504056"/>
          </a:xfrm>
          <a:prstGeom prst="rect">
            <a:avLst/>
          </a:prstGeom>
        </p:spPr>
        <p:txBody>
          <a:bodyPr anchor="b"/>
          <a:lstStyle>
            <a:lvl1pPr marL="0" indent="0">
              <a:spcBef>
                <a:spcPts val="0"/>
              </a:spcBef>
              <a:buNone/>
              <a:defRPr sz="2000" baseline="0">
                <a:solidFill>
                  <a:schemeClr val="tx1"/>
                </a:solidFill>
                <a:latin typeface="Segoe UI Light" panose="020B0502040204020203" pitchFamily="34" charset="0"/>
                <a:cs typeface="Segoe UI Light"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Chapter subtitle</a:t>
            </a:r>
          </a:p>
        </p:txBody>
      </p:sp>
      <p:sp>
        <p:nvSpPr>
          <p:cNvPr id="7" name="Triangle isocèle 6"/>
          <p:cNvSpPr/>
          <p:nvPr userDrawn="1"/>
        </p:nvSpPr>
        <p:spPr>
          <a:xfrm>
            <a:off x="0" y="3954793"/>
            <a:ext cx="1917441" cy="1188707"/>
          </a:xfrm>
          <a:prstGeom prst="triangle">
            <a:avLst>
              <a:gd name="adj" fmla="val 83929"/>
            </a:avLst>
          </a:prstGeom>
          <a:solidFill>
            <a:srgbClr val="F9A5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87849" y="4446174"/>
            <a:ext cx="1656151" cy="698645"/>
          </a:xfrm>
          <a:prstGeom prst="rect">
            <a:avLst/>
          </a:prstGeom>
        </p:spPr>
      </p:pic>
      <p:pic>
        <p:nvPicPr>
          <p:cNvPr id="5" name="Graphique 4" descr="Nuage"/>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58724" y="62084"/>
            <a:ext cx="914400" cy="914400"/>
          </a:xfrm>
          <a:prstGeom prst="rect">
            <a:avLst/>
          </a:prstGeom>
        </p:spPr>
      </p:pic>
    </p:spTree>
    <p:extLst>
      <p:ext uri="{BB962C8B-B14F-4D97-AF65-F5344CB8AC3E}">
        <p14:creationId xmlns:p14="http://schemas.microsoft.com/office/powerpoint/2010/main" val="141684723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1560" y="915566"/>
            <a:ext cx="3312368" cy="3312368"/>
          </a:xfrm>
          <a:prstGeom prst="rect">
            <a:avLst/>
          </a:prstGeom>
        </p:spPr>
      </p:pic>
      <p:sp>
        <p:nvSpPr>
          <p:cNvPr id="8" name="Rectangle 7"/>
          <p:cNvSpPr/>
          <p:nvPr userDrawn="1"/>
        </p:nvSpPr>
        <p:spPr>
          <a:xfrm>
            <a:off x="15547" y="6"/>
            <a:ext cx="4577103" cy="514349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6"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588690" y="1815237"/>
            <a:ext cx="2897464" cy="677886"/>
          </a:xfrm>
          <a:prstGeom prst="rect">
            <a:avLst/>
          </a:prstGeom>
        </p:spPr>
      </p:pic>
      <p:pic>
        <p:nvPicPr>
          <p:cNvPr id="29" name="Pictur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519386" y="2962408"/>
            <a:ext cx="1018587" cy="1018587"/>
          </a:xfrm>
          <a:prstGeom prst="rect">
            <a:avLst/>
          </a:prstGeom>
        </p:spPr>
      </p:pic>
      <p:pic>
        <p:nvPicPr>
          <p:cNvPr id="37" name="Image 3"/>
          <p:cNvPicPr>
            <a:picLocks noChangeAspect="1"/>
          </p:cNvPicPr>
          <p:nvPr userDrawn="1"/>
        </p:nvPicPr>
        <p:blipFill>
          <a:blip r:embed="rId5"/>
          <a:stretch>
            <a:fillRect/>
          </a:stretch>
        </p:blipFill>
        <p:spPr>
          <a:xfrm>
            <a:off x="5622533" y="4202462"/>
            <a:ext cx="2821287" cy="586779"/>
          </a:xfrm>
          <a:prstGeom prst="rect">
            <a:avLst/>
          </a:prstGeom>
        </p:spPr>
      </p:pic>
      <p:sp>
        <p:nvSpPr>
          <p:cNvPr id="54" name="TextBox 53"/>
          <p:cNvSpPr txBox="1"/>
          <p:nvPr userDrawn="1"/>
        </p:nvSpPr>
        <p:spPr>
          <a:xfrm>
            <a:off x="105537" y="1815237"/>
            <a:ext cx="4464496" cy="1200329"/>
          </a:xfrm>
          <a:prstGeom prst="rect">
            <a:avLst/>
          </a:prstGeom>
          <a:noFill/>
        </p:spPr>
        <p:txBody>
          <a:bodyPr wrap="square" rtlCol="0">
            <a:spAutoFit/>
          </a:bodyPr>
          <a:lstStyle/>
          <a:p>
            <a:pPr algn="ctr"/>
            <a:r>
              <a:rPr lang="fr-BE" sz="2400" dirty="0">
                <a:solidFill>
                  <a:schemeClr val="bg1"/>
                </a:solidFill>
                <a:latin typeface="Segoe UI Light" panose="020B0502040204020203" pitchFamily="34" charset="0"/>
                <a:cs typeface="Segoe UI Light" panose="020B0502040204020203" pitchFamily="34" charset="0"/>
              </a:rPr>
              <a:t>Merci beaucoup à nos sponsors!</a:t>
            </a:r>
          </a:p>
          <a:p>
            <a:pPr algn="ctr"/>
            <a:r>
              <a:rPr lang="fr-BE" sz="2400" baseline="0" dirty="0">
                <a:solidFill>
                  <a:schemeClr val="bg1"/>
                </a:solidFill>
                <a:latin typeface="Segoe UI Light" panose="020B0502040204020203" pitchFamily="34" charset="0"/>
                <a:cs typeface="Segoe UI Light" panose="020B0502040204020203" pitchFamily="34" charset="0"/>
              </a:rPr>
              <a:t> </a:t>
            </a:r>
            <a:r>
              <a:rPr lang="en-US" sz="2400" noProof="0" dirty="0">
                <a:solidFill>
                  <a:schemeClr val="bg1"/>
                </a:solidFill>
                <a:latin typeface="Segoe UI Light" panose="020B0502040204020203" pitchFamily="34" charset="0"/>
                <a:cs typeface="Segoe UI Light" panose="020B0502040204020203" pitchFamily="34" charset="0"/>
              </a:rPr>
              <a:t>Thank you to all our sponsors! </a:t>
            </a:r>
          </a:p>
          <a:p>
            <a:pPr algn="ctr"/>
            <a:endParaRPr lang="en-US" sz="2400" noProof="0" dirty="0">
              <a:solidFill>
                <a:schemeClr val="bg1"/>
              </a:solidFill>
              <a:latin typeface="Segoe UI Light" panose="020B0502040204020203" pitchFamily="34" charset="0"/>
              <a:cs typeface="Segoe UI Light" panose="020B0502040204020203" pitchFamily="34" charset="0"/>
            </a:endParaRPr>
          </a:p>
        </p:txBody>
      </p:sp>
      <p:pic>
        <p:nvPicPr>
          <p:cNvPr id="2052" name="Picture 4" descr="CESI entreprises, former et diplômer en entreprise"/>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940159" y="523163"/>
            <a:ext cx="1951708" cy="656404"/>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1"/>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393928" y="310436"/>
            <a:ext cx="1301338" cy="1067098"/>
          </a:xfrm>
          <a:prstGeom prst="rect">
            <a:avLst/>
          </a:prstGeom>
        </p:spPr>
      </p:pic>
    </p:spTree>
    <p:extLst>
      <p:ext uri="{BB962C8B-B14F-4D97-AF65-F5344CB8AC3E}">
        <p14:creationId xmlns:p14="http://schemas.microsoft.com/office/powerpoint/2010/main" val="907666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8" name="Rectangle 7"/>
          <p:cNvSpPr/>
          <p:nvPr userDrawn="1"/>
        </p:nvSpPr>
        <p:spPr>
          <a:xfrm>
            <a:off x="4499992" y="0"/>
            <a:ext cx="4644008" cy="5143500"/>
          </a:xfrm>
          <a:prstGeom prst="rect">
            <a:avLst/>
          </a:prstGeom>
          <a:solidFill>
            <a:srgbClr val="F5962C"/>
          </a:solidFill>
          <a:ln>
            <a:solidFill>
              <a:srgbClr val="F59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userDrawn="1"/>
        </p:nvSpPr>
        <p:spPr>
          <a:xfrm>
            <a:off x="4576591" y="1838136"/>
            <a:ext cx="4464496" cy="769441"/>
          </a:xfrm>
          <a:prstGeom prst="rect">
            <a:avLst/>
          </a:prstGeom>
          <a:noFill/>
        </p:spPr>
        <p:txBody>
          <a:bodyPr wrap="square" rtlCol="0">
            <a:spAutoFit/>
          </a:bodyPr>
          <a:lstStyle/>
          <a:p>
            <a:pPr algn="ctr"/>
            <a:r>
              <a:rPr lang="fr-BE" sz="4400" dirty="0">
                <a:solidFill>
                  <a:schemeClr val="bg1"/>
                </a:solidFill>
                <a:latin typeface="Segoe UI Light" panose="020B0502040204020203" pitchFamily="34" charset="0"/>
                <a:cs typeface="Segoe UI Light" panose="020B0502040204020203" pitchFamily="34" charset="0"/>
              </a:rPr>
              <a:t>Merci Beaucoup!</a:t>
            </a:r>
            <a:r>
              <a:rPr lang="fr-BE" sz="4400" baseline="0" dirty="0">
                <a:solidFill>
                  <a:schemeClr val="bg1"/>
                </a:solidFill>
                <a:latin typeface="Segoe UI Light" panose="020B0502040204020203" pitchFamily="34" charset="0"/>
                <a:cs typeface="Segoe UI Light" panose="020B0502040204020203" pitchFamily="34" charset="0"/>
              </a:rPr>
              <a:t> </a:t>
            </a:r>
          </a:p>
        </p:txBody>
      </p:sp>
      <p:pic>
        <p:nvPicPr>
          <p:cNvPr id="6" name="Imag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414403"/>
            <a:ext cx="4319503" cy="1822177"/>
          </a:xfrm>
          <a:prstGeom prst="rect">
            <a:avLst/>
          </a:prstGeom>
        </p:spPr>
      </p:pic>
      <p:pic>
        <p:nvPicPr>
          <p:cNvPr id="3" name="Imag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2828719"/>
            <a:ext cx="4483850" cy="2802406"/>
          </a:xfrm>
          <a:prstGeom prst="rect">
            <a:avLst/>
          </a:prstGeom>
        </p:spPr>
      </p:pic>
    </p:spTree>
    <p:extLst>
      <p:ext uri="{BB962C8B-B14F-4D97-AF65-F5344CB8AC3E}">
        <p14:creationId xmlns:p14="http://schemas.microsoft.com/office/powerpoint/2010/main" val="2641772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6" name="Text Placeholder 5"/>
          <p:cNvSpPr>
            <a:spLocks noGrp="1"/>
          </p:cNvSpPr>
          <p:nvPr>
            <p:ph type="body" sz="quarter" idx="10"/>
          </p:nvPr>
        </p:nvSpPr>
        <p:spPr>
          <a:xfrm>
            <a:off x="217171" y="847242"/>
            <a:ext cx="8740142" cy="1326662"/>
          </a:xfrm>
        </p:spPr>
        <p:txBody>
          <a:bodyPr/>
          <a:lstStyle>
            <a:lvl1pPr marL="0" indent="0">
              <a:buNone/>
              <a:defRPr sz="2400">
                <a:solidFill>
                  <a:schemeClr val="tx1"/>
                </a:solidFill>
              </a:defRPr>
            </a:lvl1pPr>
            <a:lvl2pPr marL="0" indent="0">
              <a:spcBef>
                <a:spcPts val="0"/>
              </a:spcBef>
              <a:spcAft>
                <a:spcPts val="515"/>
              </a:spcAft>
              <a:buFontTx/>
              <a:buNone/>
              <a:defRPr sz="1471"/>
            </a:lvl2pPr>
            <a:lvl3pPr marL="168041" indent="0">
              <a:spcBef>
                <a:spcPts val="0"/>
              </a:spcBef>
              <a:spcAft>
                <a:spcPts val="515"/>
              </a:spcAft>
              <a:buNone/>
              <a:defRPr/>
            </a:lvl3pPr>
            <a:lvl4pPr marL="336080" indent="0">
              <a:spcBef>
                <a:spcPts val="0"/>
              </a:spcBef>
              <a:spcAft>
                <a:spcPts val="515"/>
              </a:spcAft>
              <a:buNone/>
              <a:defRPr/>
            </a:lvl4pPr>
            <a:lvl5pPr marL="504121" indent="0">
              <a:spcBef>
                <a:spcPts val="0"/>
              </a:spcBef>
              <a:spcAft>
                <a:spcPts val="515"/>
              </a:spcAft>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70411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image" Target="../media/image28.jpeg"/><Relationship Id="rId2" Type="http://schemas.openxmlformats.org/officeDocument/2006/relationships/slideLayout" Target="../slideLayouts/slideLayout12.xml"/><Relationship Id="rId16" Type="http://schemas.openxmlformats.org/officeDocument/2006/relationships/theme" Target="../theme/theme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95" r:id="rId2"/>
    <p:sldLayoutId id="2147483673" r:id="rId3"/>
    <p:sldLayoutId id="2147483693" r:id="rId4"/>
    <p:sldLayoutId id="2147483692" r:id="rId5"/>
    <p:sldLayoutId id="2147483694" r:id="rId6"/>
    <p:sldLayoutId id="2147483678" r:id="rId7"/>
    <p:sldLayoutId id="2147483677" r:id="rId8"/>
    <p:sldLayoutId id="2147483691" r:id="rId9"/>
    <p:sldLayoutId id="2147483701" r:id="rId10"/>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angle : avec coins supérieurs arrondis 15"/>
          <p:cNvSpPr/>
          <p:nvPr userDrawn="1"/>
        </p:nvSpPr>
        <p:spPr>
          <a:xfrm>
            <a:off x="0" y="4848294"/>
            <a:ext cx="9144000" cy="295206"/>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userDrawn="1"/>
        </p:nvSpPr>
        <p:spPr>
          <a:xfrm>
            <a:off x="0" y="4823577"/>
            <a:ext cx="7671732" cy="365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0" i="0" kern="1200" dirty="0">
                <a:solidFill>
                  <a:srgbClr val="F9A501"/>
                </a:solidFill>
                <a:effectLst/>
                <a:latin typeface="+mn-lt"/>
                <a:ea typeface="+mn-ea"/>
                <a:cs typeface="+mn-cs"/>
              </a:rPr>
              <a:t>Azure </a:t>
            </a:r>
            <a:r>
              <a:rPr lang="fr-FR" sz="1400" b="0" i="0" kern="1200" dirty="0" err="1">
                <a:solidFill>
                  <a:srgbClr val="F9A501"/>
                </a:solidFill>
                <a:effectLst/>
                <a:latin typeface="+mn-lt"/>
                <a:ea typeface="+mn-ea"/>
                <a:cs typeface="+mn-cs"/>
              </a:rPr>
              <a:t>Red</a:t>
            </a:r>
            <a:r>
              <a:rPr lang="fr-FR" sz="1400" b="0" i="0" kern="1200" dirty="0">
                <a:solidFill>
                  <a:srgbClr val="F9A501"/>
                </a:solidFill>
                <a:effectLst/>
                <a:latin typeface="+mn-lt"/>
                <a:ea typeface="+mn-ea"/>
                <a:cs typeface="+mn-cs"/>
              </a:rPr>
              <a:t> </a:t>
            </a:r>
            <a:r>
              <a:rPr lang="fr-FR" sz="1400" b="0" i="0" kern="1200" dirty="0" err="1">
                <a:solidFill>
                  <a:srgbClr val="F9A501"/>
                </a:solidFill>
                <a:effectLst/>
                <a:latin typeface="+mn-lt"/>
                <a:ea typeface="+mn-ea"/>
                <a:cs typeface="+mn-cs"/>
              </a:rPr>
              <a:t>Shirt</a:t>
            </a:r>
            <a:r>
              <a:rPr lang="fr-FR" sz="1400" b="0" i="0" kern="1200" dirty="0">
                <a:solidFill>
                  <a:srgbClr val="F9A501"/>
                </a:solidFill>
                <a:effectLst/>
                <a:latin typeface="+mn-lt"/>
                <a:ea typeface="+mn-ea"/>
                <a:cs typeface="+mn-cs"/>
              </a:rPr>
              <a:t> Tour Paris – HOL Azure Container Services</a:t>
            </a:r>
          </a:p>
        </p:txBody>
      </p:sp>
      <p:sp>
        <p:nvSpPr>
          <p:cNvPr id="2" name="Title Placeholder 1"/>
          <p:cNvSpPr>
            <a:spLocks noGrp="1"/>
          </p:cNvSpPr>
          <p:nvPr>
            <p:ph type="title"/>
          </p:nvPr>
        </p:nvSpPr>
        <p:spPr>
          <a:xfrm>
            <a:off x="457200" y="206375"/>
            <a:ext cx="7427168"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0"/>
            <a:ext cx="7427168" cy="339407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 name="Image 19"/>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797268" y="4868903"/>
            <a:ext cx="1221195" cy="253988"/>
          </a:xfrm>
          <a:prstGeom prst="rect">
            <a:avLst/>
          </a:prstGeom>
        </p:spPr>
      </p:pic>
      <p:sp>
        <p:nvSpPr>
          <p:cNvPr id="21" name="Rectangle 20"/>
          <p:cNvSpPr/>
          <p:nvPr userDrawn="1"/>
        </p:nvSpPr>
        <p:spPr>
          <a:xfrm>
            <a:off x="7777163" y="4848294"/>
            <a:ext cx="1284287"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p:cNvSpPr/>
          <p:nvPr userDrawn="1"/>
        </p:nvSpPr>
        <p:spPr>
          <a:xfrm rot="5400000">
            <a:off x="8900848" y="4962292"/>
            <a:ext cx="253989" cy="672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9267683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7" r:id="rId10"/>
    <p:sldLayoutId id="2147483700" r:id="rId11"/>
    <p:sldLayoutId id="2147483702" r:id="rId12"/>
    <p:sldLayoutId id="2147483703" r:id="rId13"/>
    <p:sldLayoutId id="2147483704" r:id="rId14"/>
    <p:sldLayoutId id="2147483705" r:id="rId15"/>
  </p:sldLayoutIdLst>
  <p:txStyles>
    <p:titleStyle>
      <a:lvl1pPr algn="l" defTabSz="914400" rtl="0" eaLnBrk="1" latinLnBrk="0" hangingPunct="1">
        <a:spcBef>
          <a:spcPct val="0"/>
        </a:spcBef>
        <a:buNone/>
        <a:defRPr sz="4400" kern="1200">
          <a:solidFill>
            <a:srgbClr val="F5962C"/>
          </a:solidFill>
          <a:latin typeface="Segoe UI Light" panose="020B0502040204020203" pitchFamily="34" charset="0"/>
          <a:ea typeface="+mj-ea"/>
          <a:cs typeface="Segoe UI Light" panose="020B0502040204020203"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Segoe UI Light" panose="020B0502040204020203" pitchFamily="34" charset="0"/>
          <a:ea typeface="+mn-ea"/>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 Id="rId9" Type="http://schemas.openxmlformats.org/officeDocument/2006/relationships/image" Target="../media/image58.png"/></Relationships>
</file>

<file path=ppt/slides/_rels/slide1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slideLayout" Target="../slideLayouts/slideLayout2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2.xml"/><Relationship Id="rId1" Type="http://schemas.openxmlformats.org/officeDocument/2006/relationships/themeOverride" Target="../theme/themeOverride2.xml"/></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twitter.com/jfberenguer_pro" TargetMode="External"/><Relationship Id="rId3" Type="http://schemas.openxmlformats.org/officeDocument/2006/relationships/image" Target="../media/image32.jpeg"/><Relationship Id="rId7" Type="http://schemas.openxmlformats.org/officeDocument/2006/relationships/image" Target="../media/image36.jpg"/><Relationship Id="rId12" Type="http://schemas.openxmlformats.org/officeDocument/2006/relationships/image" Target="../media/image39.png"/><Relationship Id="rId2" Type="http://schemas.openxmlformats.org/officeDocument/2006/relationships/image" Target="../media/image31.jpeg"/><Relationship Id="rId1" Type="http://schemas.openxmlformats.org/officeDocument/2006/relationships/slideLayout" Target="../slideLayouts/slideLayout1.xml"/><Relationship Id="rId6" Type="http://schemas.openxmlformats.org/officeDocument/2006/relationships/image" Target="../media/image35.png"/><Relationship Id="rId11" Type="http://schemas.openxmlformats.org/officeDocument/2006/relationships/image" Target="../media/image2.jpg"/><Relationship Id="rId5" Type="http://schemas.openxmlformats.org/officeDocument/2006/relationships/image" Target="../media/image34.jpg"/><Relationship Id="rId10" Type="http://schemas.openxmlformats.org/officeDocument/2006/relationships/image" Target="../media/image38.jpeg"/><Relationship Id="rId4" Type="http://schemas.openxmlformats.org/officeDocument/2006/relationships/image" Target="../media/image33.jpeg"/><Relationship Id="rId9" Type="http://schemas.openxmlformats.org/officeDocument/2006/relationships/image" Target="../media/image3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github.com/fabiendibot/HoLDocker"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47.jpe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jpeg"/><Relationship Id="rId1" Type="http://schemas.openxmlformats.org/officeDocument/2006/relationships/slideLayout" Target="../slideLayouts/slideLayout20.xml"/><Relationship Id="rId6" Type="http://schemas.openxmlformats.org/officeDocument/2006/relationships/image" Target="../media/image45.png"/><Relationship Id="rId5" Type="http://schemas.openxmlformats.org/officeDocument/2006/relationships/image" Target="../media/image44.jpeg"/><Relationship Id="rId10" Type="http://schemas.openxmlformats.org/officeDocument/2006/relationships/image" Target="../media/image49.jpeg"/><Relationship Id="rId4" Type="http://schemas.openxmlformats.org/officeDocument/2006/relationships/image" Target="../media/image43.jpeg"/><Relationship Id="rId9" Type="http://schemas.openxmlformats.org/officeDocument/2006/relationships/image" Target="../media/image48.png"/></Relationships>
</file>

<file path=ppt/slides/_rels/slide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2311421" y="205406"/>
            <a:ext cx="4583986" cy="954107"/>
          </a:xfrm>
          <a:prstGeom prst="rect">
            <a:avLst/>
          </a:prstGeom>
          <a:noFill/>
          <a:ln w="9525">
            <a:noFill/>
            <a:miter lim="800000"/>
            <a:headEnd/>
            <a:tailEnd/>
          </a:ln>
        </p:spPr>
        <p:txBody>
          <a:bodyPr wrap="square">
            <a:spAutoFit/>
          </a:bodyPr>
          <a:lstStyle/>
          <a:p>
            <a:r>
              <a:rPr lang="fr-FR" sz="2800" b="1" dirty="0">
                <a:solidFill>
                  <a:schemeClr val="bg1">
                    <a:lumMod val="95000"/>
                  </a:schemeClr>
                </a:solidFill>
                <a:latin typeface="Segoe UI Light" panose="020B0502040204020203" pitchFamily="34" charset="0"/>
                <a:ea typeface="맑은 고딕" pitchFamily="50" charset="-127"/>
                <a:cs typeface="Segoe UI Light" panose="020B0502040204020203" pitchFamily="34" charset="0"/>
              </a:rPr>
              <a:t>Du poste de DEV à AZURE:</a:t>
            </a:r>
          </a:p>
          <a:p>
            <a:pPr algn="ctr"/>
            <a:r>
              <a:rPr lang="fr-FR" sz="2800" b="1" dirty="0">
                <a:solidFill>
                  <a:schemeClr val="bg1">
                    <a:lumMod val="95000"/>
                  </a:schemeClr>
                </a:solidFill>
                <a:latin typeface="Segoe UI Light" panose="020B0502040204020203" pitchFamily="34" charset="0"/>
                <a:ea typeface="맑은 고딕" pitchFamily="50" charset="-127"/>
                <a:cs typeface="Segoe UI Light" panose="020B0502040204020203" pitchFamily="34" charset="0"/>
              </a:rPr>
              <a:t> le voyage d’une application</a:t>
            </a:r>
          </a:p>
        </p:txBody>
      </p:sp>
      <p:pic>
        <p:nvPicPr>
          <p:cNvPr id="8" name="Picture 4" descr="http://www.wallpapersdb.org/wallpapers/vehicles/container_ship_1920x1440.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76" b="1739"/>
          <a:stretch/>
        </p:blipFill>
        <p:spPr bwMode="auto">
          <a:xfrm flipH="1">
            <a:off x="2798723" y="1470034"/>
            <a:ext cx="3609383" cy="2157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defRPr/>
            </a:pPr>
            <a:r>
              <a:rPr lang="fr-FR" dirty="0"/>
              <a:t>Concepts : les containers</a:t>
            </a:r>
            <a:r>
              <a:rPr lang="en-US" dirty="0">
                <a:gradFill>
                  <a:gsLst>
                    <a:gs pos="1250">
                      <a:srgbClr val="505050"/>
                    </a:gs>
                    <a:gs pos="100000">
                      <a:srgbClr val="505050"/>
                    </a:gs>
                  </a:gsLst>
                  <a:lin ang="5400000" scaled="0"/>
                </a:gradFill>
              </a:rPr>
              <a:t>:</a:t>
            </a:r>
            <a:endParaRPr lang="en-US" sz="2941" dirty="0">
              <a:solidFill>
                <a:srgbClr val="005A4D"/>
              </a:solidFill>
            </a:endParaRPr>
          </a:p>
        </p:txBody>
      </p:sp>
      <p:sp>
        <p:nvSpPr>
          <p:cNvPr id="6" name="Rectangle 5"/>
          <p:cNvSpPr/>
          <p:nvPr/>
        </p:nvSpPr>
        <p:spPr>
          <a:xfrm>
            <a:off x="320684" y="967811"/>
            <a:ext cx="1459406" cy="1414356"/>
          </a:xfrm>
          <a:prstGeom prst="rect">
            <a:avLst/>
          </a:prstGeom>
          <a:solidFill>
            <a:schemeClr val="accent5">
              <a:lumMod val="20000"/>
              <a:lumOff val="80000"/>
            </a:schemeClr>
          </a:solidFill>
          <a:ln>
            <a:solidFill>
              <a:schemeClr val="accent5">
                <a:lumMod val="20000"/>
                <a:lumOff val="8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1200" dirty="0">
                <a:solidFill>
                  <a:srgbClr val="777777"/>
                </a:solidFill>
                <a:sym typeface="Calibri"/>
              </a:rPr>
              <a:t>Multiplicité des piles applicatives</a:t>
            </a:r>
          </a:p>
        </p:txBody>
      </p:sp>
      <p:sp>
        <p:nvSpPr>
          <p:cNvPr id="7" name="Rectangle 6"/>
          <p:cNvSpPr/>
          <p:nvPr/>
        </p:nvSpPr>
        <p:spPr>
          <a:xfrm>
            <a:off x="7183931" y="967811"/>
            <a:ext cx="1434371" cy="1414356"/>
          </a:xfrm>
          <a:prstGeom prst="rect">
            <a:avLst/>
          </a:prstGeom>
          <a:solidFill>
            <a:schemeClr val="accent5">
              <a:lumMod val="20000"/>
              <a:lumOff val="80000"/>
            </a:schemeClr>
          </a:solidFill>
          <a:ln>
            <a:solidFill>
              <a:schemeClr val="accent5">
                <a:lumMod val="20000"/>
                <a:lumOff val="8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1200" dirty="0">
                <a:solidFill>
                  <a:srgbClr val="777777"/>
                </a:solidFill>
                <a:sym typeface="Calibri"/>
              </a:rPr>
              <a:t>Est ce que les </a:t>
            </a:r>
          </a:p>
          <a:p>
            <a:pPr algn="ctr"/>
            <a:r>
              <a:rPr lang="fr-FR" sz="1200" dirty="0">
                <a:solidFill>
                  <a:srgbClr val="777777"/>
                </a:solidFill>
                <a:sym typeface="Calibri"/>
              </a:rPr>
              <a:t>services et </a:t>
            </a:r>
          </a:p>
          <a:p>
            <a:pPr algn="ctr"/>
            <a:r>
              <a:rPr lang="fr-FR" sz="1200" dirty="0">
                <a:solidFill>
                  <a:srgbClr val="777777"/>
                </a:solidFill>
                <a:sym typeface="Calibri"/>
              </a:rPr>
              <a:t>applications </a:t>
            </a:r>
          </a:p>
          <a:p>
            <a:pPr algn="ctr"/>
            <a:r>
              <a:rPr lang="fr-FR" sz="1200" dirty="0">
                <a:solidFill>
                  <a:srgbClr val="777777"/>
                </a:solidFill>
                <a:sym typeface="Calibri"/>
              </a:rPr>
              <a:t>interagissent de </a:t>
            </a:r>
          </a:p>
          <a:p>
            <a:pPr algn="ctr"/>
            <a:r>
              <a:rPr lang="fr-FR" sz="1200" dirty="0">
                <a:solidFill>
                  <a:srgbClr val="777777"/>
                </a:solidFill>
                <a:sym typeface="Calibri"/>
              </a:rPr>
              <a:t>manière appropriée ?</a:t>
            </a:r>
          </a:p>
        </p:txBody>
      </p:sp>
      <p:sp>
        <p:nvSpPr>
          <p:cNvPr id="8" name="Rectangle 7"/>
          <p:cNvSpPr/>
          <p:nvPr/>
        </p:nvSpPr>
        <p:spPr>
          <a:xfrm>
            <a:off x="320684" y="3018352"/>
            <a:ext cx="1459406" cy="1414356"/>
          </a:xfrm>
          <a:prstGeom prst="rect">
            <a:avLst/>
          </a:prstGeom>
          <a:solidFill>
            <a:schemeClr val="accent5">
              <a:lumMod val="20000"/>
              <a:lumOff val="80000"/>
            </a:schemeClr>
          </a:solidFill>
          <a:ln>
            <a:solidFill>
              <a:schemeClr val="accent5">
                <a:lumMod val="20000"/>
                <a:lumOff val="8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1200" dirty="0">
                <a:solidFill>
                  <a:srgbClr val="777777"/>
                </a:solidFill>
                <a:sym typeface="Calibri"/>
              </a:rPr>
              <a:t>Multiplicité des </a:t>
            </a:r>
          </a:p>
          <a:p>
            <a:pPr algn="ctr"/>
            <a:r>
              <a:rPr lang="fr-FR" sz="1200" dirty="0">
                <a:solidFill>
                  <a:srgbClr val="777777"/>
                </a:solidFill>
                <a:sym typeface="Calibri"/>
              </a:rPr>
              <a:t>plates-formes </a:t>
            </a:r>
          </a:p>
          <a:p>
            <a:pPr algn="ctr"/>
            <a:r>
              <a:rPr lang="fr-FR" sz="1200" dirty="0">
                <a:solidFill>
                  <a:srgbClr val="777777"/>
                </a:solidFill>
                <a:sym typeface="Calibri"/>
              </a:rPr>
              <a:t>matérielles ou </a:t>
            </a:r>
          </a:p>
          <a:p>
            <a:pPr algn="ctr"/>
            <a:r>
              <a:rPr lang="fr-FR" sz="1200" dirty="0">
                <a:solidFill>
                  <a:srgbClr val="777777"/>
                </a:solidFill>
                <a:sym typeface="Calibri"/>
              </a:rPr>
              <a:t>virtuelles</a:t>
            </a:r>
          </a:p>
        </p:txBody>
      </p:sp>
      <p:sp>
        <p:nvSpPr>
          <p:cNvPr id="9" name="Rectangle 8"/>
          <p:cNvSpPr/>
          <p:nvPr/>
        </p:nvSpPr>
        <p:spPr>
          <a:xfrm>
            <a:off x="7183931" y="3018352"/>
            <a:ext cx="1434371" cy="1414356"/>
          </a:xfrm>
          <a:prstGeom prst="rect">
            <a:avLst/>
          </a:prstGeom>
          <a:solidFill>
            <a:schemeClr val="accent5">
              <a:lumMod val="20000"/>
              <a:lumOff val="80000"/>
            </a:schemeClr>
          </a:solidFill>
          <a:ln>
            <a:solidFill>
              <a:schemeClr val="accent5">
                <a:lumMod val="20000"/>
                <a:lumOff val="8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1200" dirty="0">
                <a:solidFill>
                  <a:srgbClr val="777777"/>
                </a:solidFill>
                <a:sym typeface="Calibri"/>
              </a:rPr>
              <a:t>Est-ce que je peux migrer rapidement et de manière fluide?</a:t>
            </a:r>
          </a:p>
        </p:txBody>
      </p:sp>
      <p:cxnSp>
        <p:nvCxnSpPr>
          <p:cNvPr id="10" name="Shape 271"/>
          <p:cNvCxnSpPr/>
          <p:nvPr/>
        </p:nvCxnSpPr>
        <p:spPr>
          <a:xfrm>
            <a:off x="534795" y="2642185"/>
            <a:ext cx="7345165" cy="0"/>
          </a:xfrm>
          <a:prstGeom prst="straightConnector1">
            <a:avLst/>
          </a:prstGeom>
          <a:noFill/>
          <a:ln w="63500" cap="flat">
            <a:solidFill>
              <a:schemeClr val="tx2"/>
            </a:solidFill>
            <a:prstDash val="dot"/>
            <a:miter/>
            <a:headEnd type="none" w="med" len="med"/>
            <a:tailEnd type="none" w="med" len="med"/>
          </a:ln>
        </p:spPr>
      </p:cxnSp>
      <p:pic>
        <p:nvPicPr>
          <p:cNvPr id="11" name="Shape 285"/>
          <p:cNvPicPr preferRelativeResize="0"/>
          <p:nvPr/>
        </p:nvPicPr>
        <p:blipFill rotWithShape="1">
          <a:blip r:embed="rId2">
            <a:alphaModFix/>
          </a:blip>
          <a:srcRect/>
          <a:stretch/>
        </p:blipFill>
        <p:spPr>
          <a:xfrm>
            <a:off x="2881994" y="2229959"/>
            <a:ext cx="2744980" cy="1293793"/>
          </a:xfrm>
          <a:prstGeom prst="rect">
            <a:avLst/>
          </a:prstGeom>
          <a:noFill/>
          <a:ln>
            <a:noFill/>
          </a:ln>
        </p:spPr>
      </p:pic>
      <p:sp>
        <p:nvSpPr>
          <p:cNvPr id="12" name="Left Brace 35"/>
          <p:cNvSpPr/>
          <p:nvPr/>
        </p:nvSpPr>
        <p:spPr>
          <a:xfrm rot="16200000">
            <a:off x="4261528" y="-431990"/>
            <a:ext cx="323084" cy="4938391"/>
          </a:xfrm>
          <a:prstGeom prst="leftBrace">
            <a:avLst>
              <a:gd name="adj1" fmla="val 69623"/>
              <a:gd name="adj2" fmla="val 45885"/>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sz="1324"/>
          </a:p>
        </p:txBody>
      </p:sp>
      <p:sp>
        <p:nvSpPr>
          <p:cNvPr id="13" name="Left Brace 36"/>
          <p:cNvSpPr/>
          <p:nvPr/>
        </p:nvSpPr>
        <p:spPr>
          <a:xfrm rot="5400000">
            <a:off x="4261527" y="1153895"/>
            <a:ext cx="323084" cy="4938391"/>
          </a:xfrm>
          <a:prstGeom prst="leftBrace">
            <a:avLst>
              <a:gd name="adj1" fmla="val 69623"/>
              <a:gd name="adj2" fmla="val 53588"/>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sz="1324"/>
          </a:p>
        </p:txBody>
      </p:sp>
      <p:pic>
        <p:nvPicPr>
          <p:cNvPr id="14" name="Shape 354"/>
          <p:cNvPicPr preferRelativeResize="0"/>
          <p:nvPr/>
        </p:nvPicPr>
        <p:blipFill rotWithShape="1">
          <a:blip r:embed="rId3">
            <a:alphaModFix/>
          </a:blip>
          <a:srcRect/>
          <a:stretch/>
        </p:blipFill>
        <p:spPr>
          <a:xfrm>
            <a:off x="2872866" y="2205609"/>
            <a:ext cx="2764806" cy="1308909"/>
          </a:xfrm>
          <a:prstGeom prst="rect">
            <a:avLst/>
          </a:prstGeom>
          <a:noFill/>
          <a:ln>
            <a:noFill/>
          </a:ln>
        </p:spPr>
      </p:pic>
      <p:sp>
        <p:nvSpPr>
          <p:cNvPr id="15" name="Shape 326"/>
          <p:cNvSpPr/>
          <p:nvPr/>
        </p:nvSpPr>
        <p:spPr>
          <a:xfrm>
            <a:off x="4972437" y="1109874"/>
            <a:ext cx="130463" cy="70143"/>
          </a:xfrm>
          <a:custGeom>
            <a:avLst/>
            <a:gdLst/>
            <a:ahLst/>
            <a:cxnLst/>
            <a:rect l="0" t="0" r="0" b="0"/>
            <a:pathLst>
              <a:path w="811164" h="436109" extrusionOk="0">
                <a:moveTo>
                  <a:pt x="0" y="0"/>
                </a:moveTo>
                <a:lnTo>
                  <a:pt x="811164" y="0"/>
                </a:lnTo>
                <a:lnTo>
                  <a:pt x="811164" y="436109"/>
                </a:lnTo>
                <a:lnTo>
                  <a:pt x="0" y="436109"/>
                </a:lnTo>
                <a:lnTo>
                  <a:pt x="0" y="0"/>
                </a:lnTo>
                <a:close/>
              </a:path>
            </a:pathLst>
          </a:custGeom>
          <a:noFill/>
          <a:ln w="9525" cap="flat">
            <a:solidFill>
              <a:schemeClr val="dk1">
                <a:alpha val="0"/>
              </a:schemeClr>
            </a:solidFill>
            <a:prstDash val="solid"/>
            <a:miter/>
            <a:headEnd type="none" w="med" len="med"/>
            <a:tailEnd type="none" w="med" len="med"/>
          </a:ln>
        </p:spPr>
        <p:txBody>
          <a:bodyPr lIns="55977" tIns="55977" rIns="55977" bIns="55977" anchor="ctr" anchorCtr="0">
            <a:noAutofit/>
          </a:bodyPr>
          <a:lstStyle/>
          <a:p>
            <a:pPr defTabSz="672015">
              <a:lnSpc>
                <a:spcPct val="90000"/>
              </a:lnSpc>
              <a:spcAft>
                <a:spcPts val="515"/>
              </a:spcAft>
            </a:pPr>
            <a:endParaRPr sz="1470" kern="0">
              <a:solidFill>
                <a:srgbClr val="394D54"/>
              </a:solidFill>
              <a:latin typeface="Calibri"/>
              <a:ea typeface="Calibri"/>
              <a:cs typeface="Calibri"/>
              <a:sym typeface="Calibri"/>
              <a:rtl val="0"/>
            </a:endParaRPr>
          </a:p>
        </p:txBody>
      </p:sp>
      <p:sp>
        <p:nvSpPr>
          <p:cNvPr id="16" name="Shape 327"/>
          <p:cNvSpPr/>
          <p:nvPr/>
        </p:nvSpPr>
        <p:spPr>
          <a:xfrm>
            <a:off x="4267120" y="1394468"/>
            <a:ext cx="126256" cy="70143"/>
          </a:xfrm>
          <a:custGeom>
            <a:avLst/>
            <a:gdLst/>
            <a:ahLst/>
            <a:cxnLst/>
            <a:rect l="0" t="0" r="0" b="0"/>
            <a:pathLst>
              <a:path w="784997" h="436109" extrusionOk="0">
                <a:moveTo>
                  <a:pt x="0" y="0"/>
                </a:moveTo>
                <a:lnTo>
                  <a:pt x="784997" y="0"/>
                </a:lnTo>
                <a:lnTo>
                  <a:pt x="784997" y="436109"/>
                </a:lnTo>
                <a:lnTo>
                  <a:pt x="0" y="436109"/>
                </a:lnTo>
                <a:lnTo>
                  <a:pt x="0" y="0"/>
                </a:lnTo>
                <a:close/>
              </a:path>
            </a:pathLst>
          </a:custGeom>
          <a:noFill/>
          <a:ln w="9525" cap="flat">
            <a:solidFill>
              <a:schemeClr val="dk1">
                <a:alpha val="0"/>
              </a:schemeClr>
            </a:solidFill>
            <a:prstDash val="solid"/>
            <a:miter/>
            <a:headEnd type="none" w="med" len="med"/>
            <a:tailEnd type="none" w="med" len="med"/>
          </a:ln>
        </p:spPr>
        <p:txBody>
          <a:bodyPr lIns="55977" tIns="55977" rIns="55977" bIns="55977" anchor="ctr" anchorCtr="0">
            <a:noAutofit/>
          </a:bodyPr>
          <a:lstStyle/>
          <a:p>
            <a:pPr algn="r" defTabSz="672015">
              <a:lnSpc>
                <a:spcPct val="90000"/>
              </a:lnSpc>
              <a:spcAft>
                <a:spcPts val="515"/>
              </a:spcAft>
            </a:pPr>
            <a:endParaRPr sz="1470" kern="0">
              <a:solidFill>
                <a:srgbClr val="394D54"/>
              </a:solidFill>
              <a:latin typeface="Calibri"/>
              <a:ea typeface="Calibri"/>
              <a:cs typeface="Calibri"/>
              <a:sym typeface="Calibri"/>
              <a:rtl val="0"/>
            </a:endParaRPr>
          </a:p>
        </p:txBody>
      </p:sp>
      <p:sp>
        <p:nvSpPr>
          <p:cNvPr id="17" name="Shape 328"/>
          <p:cNvSpPr/>
          <p:nvPr/>
        </p:nvSpPr>
        <p:spPr>
          <a:xfrm>
            <a:off x="4972437" y="1308327"/>
            <a:ext cx="130463" cy="70143"/>
          </a:xfrm>
          <a:custGeom>
            <a:avLst/>
            <a:gdLst/>
            <a:ahLst/>
            <a:cxnLst/>
            <a:rect l="0" t="0" r="0" b="0"/>
            <a:pathLst>
              <a:path w="811164" h="436109" extrusionOk="0">
                <a:moveTo>
                  <a:pt x="0" y="0"/>
                </a:moveTo>
                <a:lnTo>
                  <a:pt x="811164" y="0"/>
                </a:lnTo>
                <a:lnTo>
                  <a:pt x="811164" y="436109"/>
                </a:lnTo>
                <a:lnTo>
                  <a:pt x="0" y="436109"/>
                </a:lnTo>
                <a:lnTo>
                  <a:pt x="0" y="0"/>
                </a:lnTo>
                <a:close/>
              </a:path>
            </a:pathLst>
          </a:custGeom>
          <a:noFill/>
          <a:ln w="9525" cap="flat">
            <a:solidFill>
              <a:schemeClr val="dk1">
                <a:alpha val="0"/>
              </a:schemeClr>
            </a:solidFill>
            <a:prstDash val="solid"/>
            <a:miter/>
            <a:headEnd type="none" w="med" len="med"/>
            <a:tailEnd type="none" w="med" len="med"/>
          </a:ln>
        </p:spPr>
        <p:txBody>
          <a:bodyPr lIns="55977" tIns="55977" rIns="55977" bIns="55977" anchor="ctr" anchorCtr="0">
            <a:noAutofit/>
          </a:bodyPr>
          <a:lstStyle/>
          <a:p>
            <a:pPr defTabSz="672015">
              <a:lnSpc>
                <a:spcPct val="90000"/>
              </a:lnSpc>
              <a:spcAft>
                <a:spcPts val="515"/>
              </a:spcAft>
            </a:pPr>
            <a:endParaRPr sz="1470" kern="0">
              <a:solidFill>
                <a:srgbClr val="394D54"/>
              </a:solidFill>
              <a:latin typeface="Calibri"/>
              <a:ea typeface="Calibri"/>
              <a:cs typeface="Calibri"/>
              <a:sym typeface="Calibri"/>
              <a:rtl val="0"/>
            </a:endParaRPr>
          </a:p>
        </p:txBody>
      </p:sp>
      <p:grpSp>
        <p:nvGrpSpPr>
          <p:cNvPr id="18" name="Group 67"/>
          <p:cNvGrpSpPr/>
          <p:nvPr/>
        </p:nvGrpSpPr>
        <p:grpSpPr>
          <a:xfrm>
            <a:off x="2377942" y="1033318"/>
            <a:ext cx="4090499" cy="738334"/>
            <a:chOff x="3233758" y="1404599"/>
            <a:chExt cx="5564151" cy="1004327"/>
          </a:xfrm>
        </p:grpSpPr>
        <p:grpSp>
          <p:nvGrpSpPr>
            <p:cNvPr id="19" name="Group 59"/>
            <p:cNvGrpSpPr/>
            <p:nvPr/>
          </p:nvGrpSpPr>
          <p:grpSpPr>
            <a:xfrm>
              <a:off x="3263678" y="2104879"/>
              <a:ext cx="1235514" cy="304047"/>
              <a:chOff x="3042666" y="2101333"/>
              <a:chExt cx="1235514" cy="304047"/>
            </a:xfrm>
          </p:grpSpPr>
          <p:sp>
            <p:nvSpPr>
              <p:cNvPr id="47" name="Shape 308"/>
              <p:cNvSpPr/>
              <p:nvPr/>
            </p:nvSpPr>
            <p:spPr>
              <a:xfrm>
                <a:off x="3411455" y="2113109"/>
                <a:ext cx="866725" cy="292271"/>
              </a:xfrm>
              <a:prstGeom prst="rect">
                <a:avLst/>
              </a:prstGeom>
              <a:noFill/>
              <a:ln>
                <a:noFill/>
              </a:ln>
            </p:spPr>
            <p:txBody>
              <a:bodyPr lIns="0" tIns="0" rIns="0" bIns="0" anchor="ctr" anchorCtr="0">
                <a:noAutofit/>
              </a:bodyPr>
              <a:lstStyle/>
              <a:p>
                <a:pPr algn="ctr" defTabSz="672015">
                  <a:buSzPct val="25000"/>
                </a:pPr>
                <a:r>
                  <a:rPr lang="en-US" sz="1200" kern="0" dirty="0">
                    <a:solidFill>
                      <a:srgbClr val="394D54"/>
                    </a:solidFill>
                    <a:latin typeface="Cabin"/>
                    <a:ea typeface="Cabin"/>
                    <a:cs typeface="Cabin"/>
                    <a:sym typeface="Cabin"/>
                    <a:rtl val="0"/>
                  </a:rPr>
                  <a:t>User DB</a:t>
                </a:r>
              </a:p>
            </p:txBody>
          </p:sp>
          <p:grpSp>
            <p:nvGrpSpPr>
              <p:cNvPr id="48" name="Group 58"/>
              <p:cNvGrpSpPr/>
              <p:nvPr/>
            </p:nvGrpSpPr>
            <p:grpSpPr>
              <a:xfrm>
                <a:off x="3042666" y="2101333"/>
                <a:ext cx="287763" cy="293995"/>
                <a:chOff x="3042666" y="2101333"/>
                <a:chExt cx="287763" cy="293995"/>
              </a:xfrm>
            </p:grpSpPr>
            <p:sp>
              <p:nvSpPr>
                <p:cNvPr id="49" name="Shape 332"/>
                <p:cNvSpPr/>
                <p:nvPr/>
              </p:nvSpPr>
              <p:spPr>
                <a:xfrm>
                  <a:off x="3192082" y="2101333"/>
                  <a:ext cx="138347" cy="159019"/>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2"/>
                </a:solidFill>
                <a:ln w="12700" cap="flat">
                  <a:solidFill>
                    <a:schemeClr val="lt1"/>
                  </a:solidFill>
                  <a:prstDash val="solid"/>
                  <a:miter/>
                  <a:headEnd type="none" w="med" len="med"/>
                  <a:tailEnd type="none" w="med" len="med"/>
                </a:ln>
              </p:spPr>
              <p:txBody>
                <a:bodyPr lIns="103212" tIns="114013" rIns="103212" bIns="114013" anchor="ctr" anchorCtr="0">
                  <a:noAutofit/>
                </a:bodyPr>
                <a:lstStyle/>
                <a:p>
                  <a:pPr algn="ctr" defTabSz="672015">
                    <a:lnSpc>
                      <a:spcPct val="90000"/>
                    </a:lnSpc>
                    <a:spcAft>
                      <a:spcPts val="283"/>
                    </a:spcAft>
                  </a:pPr>
                  <a:endParaRPr sz="1200" kern="0">
                    <a:solidFill>
                      <a:srgbClr val="FFFFFF"/>
                    </a:solidFill>
                    <a:latin typeface="Calibri"/>
                    <a:ea typeface="Calibri"/>
                    <a:cs typeface="Calibri"/>
                    <a:sym typeface="Calibri"/>
                    <a:rtl val="0"/>
                  </a:endParaRPr>
                </a:p>
              </p:txBody>
            </p:sp>
            <p:sp>
              <p:nvSpPr>
                <p:cNvPr id="50" name="Shape 333"/>
                <p:cNvSpPr/>
                <p:nvPr/>
              </p:nvSpPr>
              <p:spPr>
                <a:xfrm>
                  <a:off x="3042666" y="2101333"/>
                  <a:ext cx="138347" cy="159019"/>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3"/>
                </a:solidFill>
                <a:ln w="12700" cap="flat">
                  <a:solidFill>
                    <a:schemeClr val="lt1"/>
                  </a:solidFill>
                  <a:prstDash val="solid"/>
                  <a:miter/>
                  <a:headEnd type="none" w="med" len="med"/>
                  <a:tailEnd type="none" w="med" len="med"/>
                </a:ln>
              </p:spPr>
              <p:txBody>
                <a:bodyPr lIns="72402" tIns="83223" rIns="72402" bIns="83223" anchor="ctr" anchorCtr="0">
                  <a:noAutofit/>
                </a:bodyPr>
                <a:lstStyle/>
                <a:p>
                  <a:pPr algn="ctr" defTabSz="672015">
                    <a:lnSpc>
                      <a:spcPct val="90000"/>
                    </a:lnSpc>
                    <a:spcAft>
                      <a:spcPts val="900"/>
                    </a:spcAft>
                  </a:pPr>
                  <a:endParaRPr sz="1200" kern="0">
                    <a:solidFill>
                      <a:srgbClr val="FFFFFF"/>
                    </a:solidFill>
                    <a:latin typeface="Calibri"/>
                    <a:ea typeface="Calibri"/>
                    <a:cs typeface="Calibri"/>
                    <a:sym typeface="Calibri"/>
                    <a:rtl val="0"/>
                  </a:endParaRPr>
                </a:p>
              </p:txBody>
            </p:sp>
            <p:sp>
              <p:nvSpPr>
                <p:cNvPr id="51" name="Shape 334"/>
                <p:cNvSpPr/>
                <p:nvPr/>
              </p:nvSpPr>
              <p:spPr>
                <a:xfrm>
                  <a:off x="3117086" y="2236309"/>
                  <a:ext cx="138347" cy="159019"/>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4"/>
                </a:solidFill>
                <a:ln w="12700" cap="flat">
                  <a:solidFill>
                    <a:schemeClr val="lt1"/>
                  </a:solidFill>
                  <a:prstDash val="solid"/>
                  <a:miter/>
                  <a:headEnd type="none" w="med" len="med"/>
                  <a:tailEnd type="none" w="med" len="med"/>
                </a:ln>
              </p:spPr>
              <p:txBody>
                <a:bodyPr lIns="103212" tIns="114013" rIns="103212" bIns="114013" anchor="ctr" anchorCtr="0">
                  <a:noAutofit/>
                </a:bodyPr>
                <a:lstStyle/>
                <a:p>
                  <a:pPr algn="ctr" defTabSz="672015">
                    <a:lnSpc>
                      <a:spcPct val="90000"/>
                    </a:lnSpc>
                    <a:spcAft>
                      <a:spcPts val="283"/>
                    </a:spcAft>
                  </a:pPr>
                  <a:endParaRPr sz="1200" kern="0">
                    <a:solidFill>
                      <a:srgbClr val="FFFFFF"/>
                    </a:solidFill>
                    <a:latin typeface="Calibri"/>
                    <a:ea typeface="Calibri"/>
                    <a:cs typeface="Calibri"/>
                    <a:sym typeface="Calibri"/>
                    <a:rtl val="0"/>
                  </a:endParaRPr>
                </a:p>
              </p:txBody>
            </p:sp>
          </p:grpSp>
        </p:grpSp>
        <p:grpSp>
          <p:nvGrpSpPr>
            <p:cNvPr id="20" name="Group 66"/>
            <p:cNvGrpSpPr/>
            <p:nvPr/>
          </p:nvGrpSpPr>
          <p:grpSpPr>
            <a:xfrm>
              <a:off x="7159491" y="2024269"/>
              <a:ext cx="1638418" cy="332616"/>
              <a:chOff x="7287808" y="2043377"/>
              <a:chExt cx="1638418" cy="332616"/>
            </a:xfrm>
          </p:grpSpPr>
          <p:sp>
            <p:nvSpPr>
              <p:cNvPr id="42" name="Shape 310"/>
              <p:cNvSpPr/>
              <p:nvPr/>
            </p:nvSpPr>
            <p:spPr>
              <a:xfrm>
                <a:off x="7658010" y="2083722"/>
                <a:ext cx="1268216" cy="292271"/>
              </a:xfrm>
              <a:prstGeom prst="rect">
                <a:avLst/>
              </a:prstGeom>
              <a:noFill/>
              <a:ln>
                <a:noFill/>
              </a:ln>
            </p:spPr>
            <p:txBody>
              <a:bodyPr lIns="0" tIns="0" rIns="0" bIns="0" anchor="ctr" anchorCtr="0">
                <a:noAutofit/>
              </a:bodyPr>
              <a:lstStyle/>
              <a:p>
                <a:pPr algn="ctr" defTabSz="672015">
                  <a:buSzPct val="25000"/>
                </a:pPr>
                <a:r>
                  <a:rPr lang="en-US" sz="1200" kern="0" dirty="0">
                    <a:solidFill>
                      <a:srgbClr val="394D54"/>
                    </a:solidFill>
                    <a:latin typeface="Cabin"/>
                    <a:ea typeface="Cabin"/>
                    <a:cs typeface="Cabin"/>
                    <a:sym typeface="Cabin"/>
                    <a:rtl val="0"/>
                  </a:rPr>
                  <a:t>Analytics DB</a:t>
                </a:r>
              </a:p>
            </p:txBody>
          </p:sp>
          <p:grpSp>
            <p:nvGrpSpPr>
              <p:cNvPr id="43" name="Group 65"/>
              <p:cNvGrpSpPr/>
              <p:nvPr/>
            </p:nvGrpSpPr>
            <p:grpSpPr>
              <a:xfrm>
                <a:off x="7287808" y="2043377"/>
                <a:ext cx="289843" cy="310172"/>
                <a:chOff x="8299383" y="1411179"/>
                <a:chExt cx="289843" cy="310172"/>
              </a:xfrm>
            </p:grpSpPr>
            <p:sp>
              <p:nvSpPr>
                <p:cNvPr id="44" name="Shape 335"/>
                <p:cNvSpPr/>
                <p:nvPr/>
              </p:nvSpPr>
              <p:spPr>
                <a:xfrm>
                  <a:off x="8450879" y="1562332"/>
                  <a:ext cx="138347" cy="159019"/>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2"/>
                </a:solidFill>
                <a:ln w="12700" cap="flat">
                  <a:solidFill>
                    <a:schemeClr val="lt1"/>
                  </a:solidFill>
                  <a:prstDash val="solid"/>
                  <a:miter/>
                  <a:headEnd type="none" w="med" len="med"/>
                  <a:tailEnd type="none" w="med" len="med"/>
                </a:ln>
              </p:spPr>
              <p:txBody>
                <a:bodyPr lIns="103212" tIns="114013" rIns="103212" bIns="114013" anchor="ctr" anchorCtr="0">
                  <a:noAutofit/>
                </a:bodyPr>
                <a:lstStyle/>
                <a:p>
                  <a:pPr algn="ctr" defTabSz="672015">
                    <a:lnSpc>
                      <a:spcPct val="90000"/>
                    </a:lnSpc>
                    <a:spcAft>
                      <a:spcPts val="283"/>
                    </a:spcAft>
                  </a:pPr>
                  <a:endParaRPr sz="1200" kern="0">
                    <a:solidFill>
                      <a:srgbClr val="FFFFFF"/>
                    </a:solidFill>
                    <a:latin typeface="Calibri"/>
                    <a:ea typeface="Calibri"/>
                    <a:cs typeface="Calibri"/>
                    <a:sym typeface="Calibri"/>
                    <a:rtl val="0"/>
                  </a:endParaRPr>
                </a:p>
              </p:txBody>
            </p:sp>
            <p:sp>
              <p:nvSpPr>
                <p:cNvPr id="45" name="Shape 336"/>
                <p:cNvSpPr/>
                <p:nvPr/>
              </p:nvSpPr>
              <p:spPr>
                <a:xfrm>
                  <a:off x="8373805" y="1411179"/>
                  <a:ext cx="138347" cy="159019"/>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rgbClr val="4372C3"/>
                </a:solidFill>
                <a:ln w="12700" cap="flat">
                  <a:solidFill>
                    <a:schemeClr val="lt1"/>
                  </a:solidFill>
                  <a:prstDash val="solid"/>
                  <a:miter/>
                  <a:headEnd type="none" w="med" len="med"/>
                  <a:tailEnd type="none" w="med" len="med"/>
                </a:ln>
              </p:spPr>
              <p:txBody>
                <a:bodyPr lIns="72402" tIns="83223" rIns="72402" bIns="83223" anchor="ctr" anchorCtr="0">
                  <a:noAutofit/>
                </a:bodyPr>
                <a:lstStyle/>
                <a:p>
                  <a:pPr algn="ctr" defTabSz="672015">
                    <a:lnSpc>
                      <a:spcPct val="90000"/>
                    </a:lnSpc>
                    <a:spcAft>
                      <a:spcPts val="900"/>
                    </a:spcAft>
                  </a:pPr>
                  <a:endParaRPr sz="1200" kern="0">
                    <a:solidFill>
                      <a:srgbClr val="FFFFFF"/>
                    </a:solidFill>
                    <a:latin typeface="Calibri"/>
                    <a:ea typeface="Calibri"/>
                    <a:cs typeface="Calibri"/>
                    <a:sym typeface="Calibri"/>
                    <a:rtl val="0"/>
                  </a:endParaRPr>
                </a:p>
              </p:txBody>
            </p:sp>
            <p:sp>
              <p:nvSpPr>
                <p:cNvPr id="46" name="Shape 337"/>
                <p:cNvSpPr/>
                <p:nvPr/>
              </p:nvSpPr>
              <p:spPr>
                <a:xfrm>
                  <a:off x="8299383" y="1546154"/>
                  <a:ext cx="138347" cy="159019"/>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6"/>
                </a:solidFill>
                <a:ln w="12700" cap="flat">
                  <a:solidFill>
                    <a:schemeClr val="lt1"/>
                  </a:solidFill>
                  <a:prstDash val="solid"/>
                  <a:miter/>
                  <a:headEnd type="none" w="med" len="med"/>
                  <a:tailEnd type="none" w="med" len="med"/>
                </a:ln>
              </p:spPr>
              <p:txBody>
                <a:bodyPr lIns="103212" tIns="114013" rIns="103212" bIns="114032" anchor="ctr" anchorCtr="0">
                  <a:noAutofit/>
                </a:bodyPr>
                <a:lstStyle/>
                <a:p>
                  <a:pPr algn="ctr" defTabSz="672015">
                    <a:lnSpc>
                      <a:spcPct val="90000"/>
                    </a:lnSpc>
                    <a:spcAft>
                      <a:spcPts val="283"/>
                    </a:spcAft>
                  </a:pPr>
                  <a:endParaRPr sz="1200" kern="0">
                    <a:solidFill>
                      <a:srgbClr val="FFFFFF"/>
                    </a:solidFill>
                    <a:latin typeface="Calibri"/>
                    <a:ea typeface="Calibri"/>
                    <a:cs typeface="Calibri"/>
                    <a:sym typeface="Calibri"/>
                    <a:rtl val="0"/>
                  </a:endParaRPr>
                </a:p>
              </p:txBody>
            </p:sp>
          </p:grpSp>
        </p:grpSp>
        <p:grpSp>
          <p:nvGrpSpPr>
            <p:cNvPr id="21" name="Group 64"/>
            <p:cNvGrpSpPr/>
            <p:nvPr/>
          </p:nvGrpSpPr>
          <p:grpSpPr>
            <a:xfrm>
              <a:off x="7195475" y="1404599"/>
              <a:ext cx="1466881" cy="428969"/>
              <a:chOff x="7002562" y="1405624"/>
              <a:chExt cx="1466881" cy="428969"/>
            </a:xfrm>
          </p:grpSpPr>
          <p:sp>
            <p:nvSpPr>
              <p:cNvPr id="35" name="Shape 309"/>
              <p:cNvSpPr/>
              <p:nvPr/>
            </p:nvSpPr>
            <p:spPr>
              <a:xfrm>
                <a:off x="7460382" y="1447311"/>
                <a:ext cx="1009061" cy="359662"/>
              </a:xfrm>
              <a:prstGeom prst="rect">
                <a:avLst/>
              </a:prstGeom>
              <a:noFill/>
              <a:ln>
                <a:noFill/>
              </a:ln>
            </p:spPr>
            <p:txBody>
              <a:bodyPr lIns="0" tIns="0" rIns="0" bIns="0" anchor="ctr" anchorCtr="0">
                <a:noAutofit/>
              </a:bodyPr>
              <a:lstStyle/>
              <a:p>
                <a:pPr algn="ctr" defTabSz="672015">
                  <a:buSzPct val="25000"/>
                </a:pPr>
                <a:r>
                  <a:rPr lang="en-US" sz="1200" kern="0" dirty="0">
                    <a:solidFill>
                      <a:srgbClr val="394D54"/>
                    </a:solidFill>
                    <a:latin typeface="Cabin"/>
                    <a:ea typeface="Cabin"/>
                    <a:cs typeface="Cabin"/>
                    <a:sym typeface="Cabin"/>
                    <a:rtl val="0"/>
                  </a:rPr>
                  <a:t>Queue</a:t>
                </a:r>
              </a:p>
            </p:txBody>
          </p:sp>
          <p:grpSp>
            <p:nvGrpSpPr>
              <p:cNvPr id="36" name="Group 63"/>
              <p:cNvGrpSpPr/>
              <p:nvPr/>
            </p:nvGrpSpPr>
            <p:grpSpPr>
              <a:xfrm>
                <a:off x="7002562" y="1405624"/>
                <a:ext cx="287762" cy="428969"/>
                <a:chOff x="7002562" y="1405624"/>
                <a:chExt cx="287762" cy="428969"/>
              </a:xfrm>
            </p:grpSpPr>
            <p:sp>
              <p:nvSpPr>
                <p:cNvPr id="37" name="Shape 338"/>
                <p:cNvSpPr/>
                <p:nvPr/>
              </p:nvSpPr>
              <p:spPr>
                <a:xfrm>
                  <a:off x="7151977" y="1405624"/>
                  <a:ext cx="138347" cy="159019"/>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2"/>
                </a:solidFill>
                <a:ln w="12700" cap="flat">
                  <a:solidFill>
                    <a:schemeClr val="lt1"/>
                  </a:solidFill>
                  <a:prstDash val="solid"/>
                  <a:miter/>
                  <a:headEnd type="none" w="med" len="med"/>
                  <a:tailEnd type="none" w="med" len="med"/>
                </a:ln>
              </p:spPr>
              <p:txBody>
                <a:bodyPr lIns="103212" tIns="114013" rIns="103212" bIns="114013" anchor="ctr" anchorCtr="0">
                  <a:noAutofit/>
                </a:bodyPr>
                <a:lstStyle/>
                <a:p>
                  <a:pPr algn="ctr" defTabSz="672015">
                    <a:lnSpc>
                      <a:spcPct val="90000"/>
                    </a:lnSpc>
                    <a:spcAft>
                      <a:spcPts val="283"/>
                    </a:spcAft>
                  </a:pPr>
                  <a:endParaRPr sz="1200" kern="0">
                    <a:solidFill>
                      <a:srgbClr val="FFFFFF"/>
                    </a:solidFill>
                    <a:latin typeface="Calibri"/>
                    <a:ea typeface="Calibri"/>
                    <a:cs typeface="Calibri"/>
                    <a:sym typeface="Calibri"/>
                    <a:rtl val="0"/>
                  </a:endParaRPr>
                </a:p>
              </p:txBody>
            </p:sp>
            <p:sp>
              <p:nvSpPr>
                <p:cNvPr id="38" name="Shape 339"/>
                <p:cNvSpPr/>
                <p:nvPr/>
              </p:nvSpPr>
              <p:spPr>
                <a:xfrm>
                  <a:off x="7002562" y="1405624"/>
                  <a:ext cx="138347" cy="159019"/>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3"/>
                </a:solidFill>
                <a:ln w="12700" cap="flat">
                  <a:solidFill>
                    <a:schemeClr val="lt1"/>
                  </a:solidFill>
                  <a:prstDash val="solid"/>
                  <a:miter/>
                  <a:headEnd type="none" w="med" len="med"/>
                  <a:tailEnd type="none" w="med" len="med"/>
                </a:ln>
              </p:spPr>
              <p:txBody>
                <a:bodyPr lIns="72402" tIns="83223" rIns="72402" bIns="83223" anchor="ctr" anchorCtr="0">
                  <a:noAutofit/>
                </a:bodyPr>
                <a:lstStyle/>
                <a:p>
                  <a:pPr algn="ctr" defTabSz="672015">
                    <a:lnSpc>
                      <a:spcPct val="90000"/>
                    </a:lnSpc>
                    <a:spcAft>
                      <a:spcPts val="900"/>
                    </a:spcAft>
                  </a:pPr>
                  <a:endParaRPr sz="1200" kern="0">
                    <a:solidFill>
                      <a:srgbClr val="FFFFFF"/>
                    </a:solidFill>
                    <a:latin typeface="Calibri"/>
                    <a:ea typeface="Calibri"/>
                    <a:cs typeface="Calibri"/>
                    <a:sym typeface="Calibri"/>
                    <a:rtl val="0"/>
                  </a:endParaRPr>
                </a:p>
              </p:txBody>
            </p:sp>
            <p:sp>
              <p:nvSpPr>
                <p:cNvPr id="39" name="Shape 340"/>
                <p:cNvSpPr/>
                <p:nvPr/>
              </p:nvSpPr>
              <p:spPr>
                <a:xfrm>
                  <a:off x="7076982" y="1540598"/>
                  <a:ext cx="138347" cy="159019"/>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4"/>
                </a:solidFill>
                <a:ln w="12700" cap="flat">
                  <a:solidFill>
                    <a:schemeClr val="lt1"/>
                  </a:solidFill>
                  <a:prstDash val="solid"/>
                  <a:miter/>
                  <a:headEnd type="none" w="med" len="med"/>
                  <a:tailEnd type="none" w="med" len="med"/>
                </a:ln>
              </p:spPr>
              <p:txBody>
                <a:bodyPr lIns="103212" tIns="114013" rIns="103212" bIns="114013" anchor="ctr" anchorCtr="0">
                  <a:noAutofit/>
                </a:bodyPr>
                <a:lstStyle/>
                <a:p>
                  <a:pPr algn="ctr" defTabSz="672015">
                    <a:lnSpc>
                      <a:spcPct val="90000"/>
                    </a:lnSpc>
                    <a:spcAft>
                      <a:spcPts val="283"/>
                    </a:spcAft>
                  </a:pPr>
                  <a:endParaRPr sz="1200" kern="0">
                    <a:solidFill>
                      <a:srgbClr val="FFFFFF"/>
                    </a:solidFill>
                    <a:latin typeface="Calibri"/>
                    <a:ea typeface="Calibri"/>
                    <a:cs typeface="Calibri"/>
                    <a:sym typeface="Calibri"/>
                    <a:rtl val="0"/>
                  </a:endParaRPr>
                </a:p>
              </p:txBody>
            </p:sp>
            <p:sp>
              <p:nvSpPr>
                <p:cNvPr id="40" name="Shape 341"/>
                <p:cNvSpPr/>
                <p:nvPr/>
              </p:nvSpPr>
              <p:spPr>
                <a:xfrm>
                  <a:off x="7151977" y="1675574"/>
                  <a:ext cx="138347" cy="159019"/>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6"/>
                </a:solidFill>
                <a:ln w="12700" cap="flat">
                  <a:solidFill>
                    <a:schemeClr val="lt1"/>
                  </a:solidFill>
                  <a:prstDash val="solid"/>
                  <a:miter/>
                  <a:headEnd type="none" w="med" len="med"/>
                  <a:tailEnd type="none" w="med" len="med"/>
                </a:ln>
              </p:spPr>
              <p:txBody>
                <a:bodyPr lIns="103212" tIns="114013" rIns="103212" bIns="114032" anchor="ctr" anchorCtr="0">
                  <a:noAutofit/>
                </a:bodyPr>
                <a:lstStyle/>
                <a:p>
                  <a:pPr algn="ctr" defTabSz="672015">
                    <a:lnSpc>
                      <a:spcPct val="90000"/>
                    </a:lnSpc>
                    <a:spcAft>
                      <a:spcPts val="283"/>
                    </a:spcAft>
                  </a:pPr>
                  <a:endParaRPr sz="1200" kern="0">
                    <a:solidFill>
                      <a:srgbClr val="FFFFFF"/>
                    </a:solidFill>
                    <a:latin typeface="Calibri"/>
                    <a:ea typeface="Calibri"/>
                    <a:cs typeface="Calibri"/>
                    <a:sym typeface="Calibri"/>
                    <a:rtl val="0"/>
                  </a:endParaRPr>
                </a:p>
              </p:txBody>
            </p:sp>
            <p:sp>
              <p:nvSpPr>
                <p:cNvPr id="41" name="Shape 342"/>
                <p:cNvSpPr/>
                <p:nvPr/>
              </p:nvSpPr>
              <p:spPr>
                <a:xfrm>
                  <a:off x="7002562" y="1675574"/>
                  <a:ext cx="138347" cy="159019"/>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2"/>
                </a:solidFill>
                <a:ln w="12700" cap="flat">
                  <a:solidFill>
                    <a:schemeClr val="lt1"/>
                  </a:solidFill>
                  <a:prstDash val="solid"/>
                  <a:miter/>
                  <a:headEnd type="none" w="med" len="med"/>
                  <a:tailEnd type="none" w="med" len="med"/>
                </a:ln>
              </p:spPr>
              <p:txBody>
                <a:bodyPr lIns="72402" tIns="83223" rIns="72402" bIns="83223" anchor="ctr" anchorCtr="0">
                  <a:noAutofit/>
                </a:bodyPr>
                <a:lstStyle/>
                <a:p>
                  <a:pPr algn="ctr" defTabSz="672015">
                    <a:lnSpc>
                      <a:spcPct val="90000"/>
                    </a:lnSpc>
                    <a:spcAft>
                      <a:spcPts val="900"/>
                    </a:spcAft>
                  </a:pPr>
                  <a:endParaRPr sz="1200" kern="0">
                    <a:solidFill>
                      <a:srgbClr val="FFFFFF"/>
                    </a:solidFill>
                    <a:latin typeface="Calibri"/>
                    <a:ea typeface="Calibri"/>
                    <a:cs typeface="Calibri"/>
                    <a:sym typeface="Calibri"/>
                    <a:rtl val="0"/>
                  </a:endParaRPr>
                </a:p>
              </p:txBody>
            </p:sp>
          </p:grpSp>
        </p:grpSp>
        <p:grpSp>
          <p:nvGrpSpPr>
            <p:cNvPr id="22" name="Group 62"/>
            <p:cNvGrpSpPr/>
            <p:nvPr/>
          </p:nvGrpSpPr>
          <p:grpSpPr>
            <a:xfrm>
              <a:off x="5045079" y="1837652"/>
              <a:ext cx="1624780" cy="307235"/>
              <a:chOff x="4795405" y="1444588"/>
              <a:chExt cx="1624780" cy="307235"/>
            </a:xfrm>
          </p:grpSpPr>
          <p:sp>
            <p:nvSpPr>
              <p:cNvPr id="29" name="Shape 307"/>
              <p:cNvSpPr/>
              <p:nvPr/>
            </p:nvSpPr>
            <p:spPr>
              <a:xfrm>
                <a:off x="5031023" y="1459552"/>
                <a:ext cx="1389162" cy="292271"/>
              </a:xfrm>
              <a:prstGeom prst="rect">
                <a:avLst/>
              </a:prstGeom>
              <a:noFill/>
              <a:ln>
                <a:noFill/>
              </a:ln>
            </p:spPr>
            <p:txBody>
              <a:bodyPr lIns="0" tIns="0" rIns="0" bIns="0" anchor="ctr" anchorCtr="0">
                <a:noAutofit/>
              </a:bodyPr>
              <a:lstStyle/>
              <a:p>
                <a:pPr algn="ctr" defTabSz="672015">
                  <a:buSzPct val="25000"/>
                </a:pPr>
                <a:r>
                  <a:rPr lang="en-US" sz="1200" kern="0" dirty="0">
                    <a:solidFill>
                      <a:srgbClr val="394D54"/>
                    </a:solidFill>
                    <a:latin typeface="Cabin"/>
                    <a:ea typeface="Cabin"/>
                    <a:cs typeface="Cabin"/>
                    <a:sym typeface="Cabin"/>
                    <a:rtl val="0"/>
                  </a:rPr>
                  <a:t>Web frontend </a:t>
                </a:r>
              </a:p>
            </p:txBody>
          </p:sp>
          <p:grpSp>
            <p:nvGrpSpPr>
              <p:cNvPr id="30" name="Group 61"/>
              <p:cNvGrpSpPr/>
              <p:nvPr/>
            </p:nvGrpSpPr>
            <p:grpSpPr>
              <a:xfrm>
                <a:off x="4795405" y="1444588"/>
                <a:ext cx="362182" cy="293993"/>
                <a:chOff x="4611586" y="1445236"/>
                <a:chExt cx="362182" cy="293993"/>
              </a:xfrm>
            </p:grpSpPr>
            <p:sp>
              <p:nvSpPr>
                <p:cNvPr id="31" name="Shape 343"/>
                <p:cNvSpPr/>
                <p:nvPr/>
              </p:nvSpPr>
              <p:spPr>
                <a:xfrm>
                  <a:off x="4686006" y="1445236"/>
                  <a:ext cx="138347" cy="159019"/>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4"/>
                </a:solidFill>
                <a:ln w="12700" cap="flat">
                  <a:solidFill>
                    <a:schemeClr val="lt1"/>
                  </a:solidFill>
                  <a:prstDash val="solid"/>
                  <a:miter/>
                  <a:headEnd type="none" w="med" len="med"/>
                  <a:tailEnd type="none" w="med" len="med"/>
                </a:ln>
              </p:spPr>
              <p:txBody>
                <a:bodyPr lIns="103212" tIns="114013" rIns="103212" bIns="114013" anchor="ctr" anchorCtr="0">
                  <a:noAutofit/>
                </a:bodyPr>
                <a:lstStyle/>
                <a:p>
                  <a:pPr algn="ctr" defTabSz="672015">
                    <a:lnSpc>
                      <a:spcPct val="90000"/>
                    </a:lnSpc>
                    <a:spcAft>
                      <a:spcPts val="283"/>
                    </a:spcAft>
                  </a:pPr>
                  <a:endParaRPr sz="1200" kern="0">
                    <a:solidFill>
                      <a:srgbClr val="FFFFFF"/>
                    </a:solidFill>
                    <a:latin typeface="Calibri"/>
                    <a:ea typeface="Calibri"/>
                    <a:cs typeface="Calibri"/>
                    <a:sym typeface="Calibri"/>
                    <a:rtl val="0"/>
                  </a:endParaRPr>
                </a:p>
              </p:txBody>
            </p:sp>
            <p:sp>
              <p:nvSpPr>
                <p:cNvPr id="32" name="Shape 344"/>
                <p:cNvSpPr/>
                <p:nvPr/>
              </p:nvSpPr>
              <p:spPr>
                <a:xfrm>
                  <a:off x="4835421" y="1445236"/>
                  <a:ext cx="138347" cy="159019"/>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rgbClr val="4372C3"/>
                </a:solidFill>
                <a:ln w="12700" cap="flat">
                  <a:solidFill>
                    <a:schemeClr val="lt1"/>
                  </a:solidFill>
                  <a:prstDash val="solid"/>
                  <a:miter/>
                  <a:headEnd type="none" w="med" len="med"/>
                  <a:tailEnd type="none" w="med" len="med"/>
                </a:ln>
              </p:spPr>
              <p:txBody>
                <a:bodyPr lIns="72402" tIns="83223" rIns="72402" bIns="83223" anchor="ctr" anchorCtr="0">
                  <a:noAutofit/>
                </a:bodyPr>
                <a:lstStyle/>
                <a:p>
                  <a:pPr algn="ctr" defTabSz="672015">
                    <a:lnSpc>
                      <a:spcPct val="90000"/>
                    </a:lnSpc>
                    <a:spcAft>
                      <a:spcPts val="900"/>
                    </a:spcAft>
                  </a:pPr>
                  <a:endParaRPr sz="1200" kern="0">
                    <a:solidFill>
                      <a:srgbClr val="FFFFFF"/>
                    </a:solidFill>
                    <a:latin typeface="Calibri"/>
                    <a:ea typeface="Calibri"/>
                    <a:cs typeface="Calibri"/>
                    <a:sym typeface="Calibri"/>
                    <a:rtl val="0"/>
                  </a:endParaRPr>
                </a:p>
              </p:txBody>
            </p:sp>
            <p:sp>
              <p:nvSpPr>
                <p:cNvPr id="33" name="Shape 345"/>
                <p:cNvSpPr/>
                <p:nvPr/>
              </p:nvSpPr>
              <p:spPr>
                <a:xfrm>
                  <a:off x="4761001" y="1580210"/>
                  <a:ext cx="138347" cy="159019"/>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6"/>
                </a:solidFill>
                <a:ln w="12700" cap="flat">
                  <a:solidFill>
                    <a:schemeClr val="lt1"/>
                  </a:solidFill>
                  <a:prstDash val="solid"/>
                  <a:miter/>
                  <a:headEnd type="none" w="med" len="med"/>
                  <a:tailEnd type="none" w="med" len="med"/>
                </a:ln>
              </p:spPr>
              <p:txBody>
                <a:bodyPr lIns="103212" tIns="114013" rIns="103212" bIns="114032" anchor="ctr" anchorCtr="0">
                  <a:noAutofit/>
                </a:bodyPr>
                <a:lstStyle/>
                <a:p>
                  <a:pPr algn="ctr" defTabSz="672015">
                    <a:lnSpc>
                      <a:spcPct val="90000"/>
                    </a:lnSpc>
                    <a:spcAft>
                      <a:spcPts val="283"/>
                    </a:spcAft>
                  </a:pPr>
                  <a:endParaRPr sz="1200" kern="0">
                    <a:solidFill>
                      <a:srgbClr val="FFFFFF"/>
                    </a:solidFill>
                    <a:latin typeface="Calibri"/>
                    <a:ea typeface="Calibri"/>
                    <a:cs typeface="Calibri"/>
                    <a:sym typeface="Calibri"/>
                    <a:rtl val="0"/>
                  </a:endParaRPr>
                </a:p>
              </p:txBody>
            </p:sp>
            <p:sp>
              <p:nvSpPr>
                <p:cNvPr id="34" name="Shape 346"/>
                <p:cNvSpPr/>
                <p:nvPr/>
              </p:nvSpPr>
              <p:spPr>
                <a:xfrm>
                  <a:off x="4611586" y="1580210"/>
                  <a:ext cx="138347" cy="159019"/>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2"/>
                </a:solidFill>
                <a:ln w="12700" cap="flat">
                  <a:solidFill>
                    <a:schemeClr val="lt1"/>
                  </a:solidFill>
                  <a:prstDash val="solid"/>
                  <a:miter/>
                  <a:headEnd type="none" w="med" len="med"/>
                  <a:tailEnd type="none" w="med" len="med"/>
                </a:ln>
              </p:spPr>
              <p:txBody>
                <a:bodyPr lIns="72402" tIns="83223" rIns="72402" bIns="83223" anchor="ctr" anchorCtr="0">
                  <a:noAutofit/>
                </a:bodyPr>
                <a:lstStyle/>
                <a:p>
                  <a:pPr algn="ctr" defTabSz="672015">
                    <a:lnSpc>
                      <a:spcPct val="90000"/>
                    </a:lnSpc>
                    <a:spcAft>
                      <a:spcPts val="900"/>
                    </a:spcAft>
                  </a:pPr>
                  <a:endParaRPr sz="1200" kern="0">
                    <a:solidFill>
                      <a:srgbClr val="FFFFFF"/>
                    </a:solidFill>
                    <a:latin typeface="Calibri"/>
                    <a:ea typeface="Calibri"/>
                    <a:cs typeface="Calibri"/>
                    <a:sym typeface="Calibri"/>
                    <a:rtl val="0"/>
                  </a:endParaRPr>
                </a:p>
              </p:txBody>
            </p:sp>
          </p:grpSp>
        </p:grpSp>
        <p:grpSp>
          <p:nvGrpSpPr>
            <p:cNvPr id="23" name="Group 60"/>
            <p:cNvGrpSpPr/>
            <p:nvPr/>
          </p:nvGrpSpPr>
          <p:grpSpPr>
            <a:xfrm>
              <a:off x="3233758" y="1464633"/>
              <a:ext cx="1551971" cy="315741"/>
              <a:chOff x="3012746" y="1461087"/>
              <a:chExt cx="1551971" cy="315741"/>
            </a:xfrm>
          </p:grpSpPr>
          <p:sp>
            <p:nvSpPr>
              <p:cNvPr id="24" name="Shape 306"/>
              <p:cNvSpPr/>
              <p:nvPr/>
            </p:nvSpPr>
            <p:spPr>
              <a:xfrm>
                <a:off x="3205641" y="1484557"/>
                <a:ext cx="1359076" cy="292271"/>
              </a:xfrm>
              <a:prstGeom prst="rect">
                <a:avLst/>
              </a:prstGeom>
              <a:noFill/>
              <a:ln>
                <a:noFill/>
              </a:ln>
            </p:spPr>
            <p:txBody>
              <a:bodyPr lIns="0" tIns="0" rIns="0" bIns="0" anchor="ctr" anchorCtr="0">
                <a:noAutofit/>
              </a:bodyPr>
              <a:lstStyle/>
              <a:p>
                <a:pPr algn="ctr" defTabSz="672015">
                  <a:buSzPct val="25000"/>
                </a:pPr>
                <a:r>
                  <a:rPr lang="en-US" sz="1200" kern="0" dirty="0">
                    <a:solidFill>
                      <a:srgbClr val="394D54"/>
                    </a:solidFill>
                    <a:latin typeface="Cabin"/>
                    <a:ea typeface="Cabin"/>
                    <a:cs typeface="Cabin"/>
                    <a:sym typeface="Cabin"/>
                    <a:rtl val="0"/>
                  </a:rPr>
                  <a:t>Static website</a:t>
                </a:r>
              </a:p>
            </p:txBody>
          </p:sp>
          <p:grpSp>
            <p:nvGrpSpPr>
              <p:cNvPr id="25" name="Group 4"/>
              <p:cNvGrpSpPr/>
              <p:nvPr/>
            </p:nvGrpSpPr>
            <p:grpSpPr>
              <a:xfrm>
                <a:off x="3012746" y="1461087"/>
                <a:ext cx="287763" cy="293996"/>
                <a:chOff x="2811973" y="1427789"/>
                <a:chExt cx="287763" cy="293996"/>
              </a:xfrm>
            </p:grpSpPr>
            <p:sp>
              <p:nvSpPr>
                <p:cNvPr id="26" name="Shape 329"/>
                <p:cNvSpPr/>
                <p:nvPr/>
              </p:nvSpPr>
              <p:spPr>
                <a:xfrm>
                  <a:off x="2886393" y="1427789"/>
                  <a:ext cx="138347" cy="159019"/>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4"/>
                </a:solidFill>
                <a:ln w="12700" cap="flat">
                  <a:solidFill>
                    <a:schemeClr val="lt1"/>
                  </a:solidFill>
                  <a:prstDash val="solid"/>
                  <a:miter/>
                  <a:headEnd type="none" w="med" len="med"/>
                  <a:tailEnd type="none" w="med" len="med"/>
                </a:ln>
              </p:spPr>
              <p:txBody>
                <a:bodyPr lIns="103212" tIns="114013" rIns="103212" bIns="114013" anchor="ctr" anchorCtr="0">
                  <a:noAutofit/>
                </a:bodyPr>
                <a:lstStyle/>
                <a:p>
                  <a:pPr algn="ctr" defTabSz="672015">
                    <a:lnSpc>
                      <a:spcPct val="90000"/>
                    </a:lnSpc>
                    <a:spcAft>
                      <a:spcPts val="283"/>
                    </a:spcAft>
                  </a:pPr>
                  <a:endParaRPr sz="1200" kern="0">
                    <a:solidFill>
                      <a:srgbClr val="FFFFFF"/>
                    </a:solidFill>
                    <a:latin typeface="Calibri"/>
                    <a:ea typeface="Calibri"/>
                    <a:cs typeface="Calibri"/>
                    <a:sym typeface="Calibri"/>
                    <a:rtl val="0"/>
                  </a:endParaRPr>
                </a:p>
              </p:txBody>
            </p:sp>
            <p:sp>
              <p:nvSpPr>
                <p:cNvPr id="27" name="Shape 330"/>
                <p:cNvSpPr/>
                <p:nvPr/>
              </p:nvSpPr>
              <p:spPr>
                <a:xfrm>
                  <a:off x="2961389" y="1562766"/>
                  <a:ext cx="138347" cy="159019"/>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6"/>
                </a:solidFill>
                <a:ln w="12700" cap="flat">
                  <a:solidFill>
                    <a:schemeClr val="lt1"/>
                  </a:solidFill>
                  <a:prstDash val="solid"/>
                  <a:miter/>
                  <a:headEnd type="none" w="med" len="med"/>
                  <a:tailEnd type="none" w="med" len="med"/>
                </a:ln>
              </p:spPr>
              <p:txBody>
                <a:bodyPr lIns="103212" tIns="114013" rIns="103212" bIns="114032" anchor="ctr" anchorCtr="0">
                  <a:noAutofit/>
                </a:bodyPr>
                <a:lstStyle/>
                <a:p>
                  <a:pPr algn="ctr" defTabSz="672015">
                    <a:lnSpc>
                      <a:spcPct val="90000"/>
                    </a:lnSpc>
                    <a:spcAft>
                      <a:spcPts val="283"/>
                    </a:spcAft>
                  </a:pPr>
                  <a:endParaRPr sz="1200" kern="0">
                    <a:solidFill>
                      <a:srgbClr val="FFFFFF"/>
                    </a:solidFill>
                    <a:latin typeface="Calibri"/>
                    <a:ea typeface="Calibri"/>
                    <a:cs typeface="Calibri"/>
                    <a:sym typeface="Calibri"/>
                    <a:rtl val="0"/>
                  </a:endParaRPr>
                </a:p>
              </p:txBody>
            </p:sp>
            <p:sp>
              <p:nvSpPr>
                <p:cNvPr id="28" name="Shape 331"/>
                <p:cNvSpPr/>
                <p:nvPr/>
              </p:nvSpPr>
              <p:spPr>
                <a:xfrm>
                  <a:off x="2811973" y="1562766"/>
                  <a:ext cx="138347" cy="159019"/>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2"/>
                </a:solidFill>
                <a:ln w="12700" cap="flat">
                  <a:solidFill>
                    <a:schemeClr val="lt1"/>
                  </a:solidFill>
                  <a:prstDash val="solid"/>
                  <a:miter/>
                  <a:headEnd type="none" w="med" len="med"/>
                  <a:tailEnd type="none" w="med" len="med"/>
                </a:ln>
              </p:spPr>
              <p:txBody>
                <a:bodyPr lIns="72402" tIns="83223" rIns="72402" bIns="83223" anchor="ctr" anchorCtr="0">
                  <a:noAutofit/>
                </a:bodyPr>
                <a:lstStyle/>
                <a:p>
                  <a:pPr algn="ctr" defTabSz="672015">
                    <a:lnSpc>
                      <a:spcPct val="90000"/>
                    </a:lnSpc>
                    <a:spcAft>
                      <a:spcPts val="900"/>
                    </a:spcAft>
                  </a:pPr>
                  <a:endParaRPr sz="1200" kern="0">
                    <a:solidFill>
                      <a:srgbClr val="FFFFFF"/>
                    </a:solidFill>
                    <a:latin typeface="Calibri"/>
                    <a:ea typeface="Calibri"/>
                    <a:cs typeface="Calibri"/>
                    <a:sym typeface="Calibri"/>
                    <a:rtl val="0"/>
                  </a:endParaRPr>
                </a:p>
              </p:txBody>
            </p:sp>
          </p:grpSp>
        </p:grpSp>
      </p:grpSp>
      <p:grpSp>
        <p:nvGrpSpPr>
          <p:cNvPr id="52" name="Group 86"/>
          <p:cNvGrpSpPr/>
          <p:nvPr/>
        </p:nvGrpSpPr>
        <p:grpSpPr>
          <a:xfrm>
            <a:off x="1757253" y="3771259"/>
            <a:ext cx="5280845" cy="902088"/>
            <a:chOff x="2389460" y="5128916"/>
            <a:chExt cx="7183334" cy="1227077"/>
          </a:xfrm>
        </p:grpSpPr>
        <p:grpSp>
          <p:nvGrpSpPr>
            <p:cNvPr id="53" name="Group 81"/>
            <p:cNvGrpSpPr/>
            <p:nvPr/>
          </p:nvGrpSpPr>
          <p:grpSpPr>
            <a:xfrm>
              <a:off x="3470288" y="5242159"/>
              <a:ext cx="1077040" cy="876809"/>
              <a:chOff x="3732057" y="5222562"/>
              <a:chExt cx="1077040" cy="876809"/>
            </a:xfrm>
          </p:grpSpPr>
          <p:pic>
            <p:nvPicPr>
              <p:cNvPr id="69" name="Shape 319"/>
              <p:cNvPicPr preferRelativeResize="0"/>
              <p:nvPr/>
            </p:nvPicPr>
            <p:blipFill rotWithShape="1">
              <a:blip r:embed="rId4">
                <a:alphaModFix/>
              </a:blip>
              <a:srcRect/>
              <a:stretch/>
            </p:blipFill>
            <p:spPr>
              <a:xfrm>
                <a:off x="3732057" y="5222562"/>
                <a:ext cx="1077040" cy="692217"/>
              </a:xfrm>
              <a:prstGeom prst="rect">
                <a:avLst/>
              </a:prstGeom>
              <a:noFill/>
              <a:ln>
                <a:noFill/>
              </a:ln>
            </p:spPr>
          </p:pic>
          <p:sp>
            <p:nvSpPr>
              <p:cNvPr id="70" name="Shape 312"/>
              <p:cNvSpPr/>
              <p:nvPr/>
            </p:nvSpPr>
            <p:spPr>
              <a:xfrm>
                <a:off x="3901518" y="5914779"/>
                <a:ext cx="669235" cy="184592"/>
              </a:xfrm>
              <a:prstGeom prst="rect">
                <a:avLst/>
              </a:prstGeom>
              <a:noFill/>
              <a:ln>
                <a:noFill/>
              </a:ln>
            </p:spPr>
            <p:txBody>
              <a:bodyPr lIns="0" tIns="0" rIns="0" bIns="0" anchor="ctr" anchorCtr="0">
                <a:noAutofit/>
              </a:bodyPr>
              <a:lstStyle/>
              <a:p>
                <a:pPr algn="ctr" defTabSz="672015">
                  <a:buSzPct val="25000"/>
                </a:pPr>
                <a:r>
                  <a:rPr lang="en-US" sz="800" kern="0" dirty="0">
                    <a:solidFill>
                      <a:srgbClr val="394D54"/>
                    </a:solidFill>
                    <a:latin typeface="Cabin"/>
                    <a:ea typeface="Cabin"/>
                    <a:cs typeface="Cabin"/>
                    <a:sym typeface="Cabin"/>
                    <a:rtl val="0"/>
                  </a:rPr>
                  <a:t>QA server</a:t>
                </a:r>
              </a:p>
            </p:txBody>
          </p:sp>
        </p:grpSp>
        <p:grpSp>
          <p:nvGrpSpPr>
            <p:cNvPr id="54" name="Group 80"/>
            <p:cNvGrpSpPr/>
            <p:nvPr/>
          </p:nvGrpSpPr>
          <p:grpSpPr>
            <a:xfrm>
              <a:off x="2389460" y="5441851"/>
              <a:ext cx="1231505" cy="694736"/>
              <a:chOff x="2489744" y="5439462"/>
              <a:chExt cx="1231505" cy="694736"/>
            </a:xfrm>
          </p:grpSpPr>
          <p:sp>
            <p:nvSpPr>
              <p:cNvPr id="67" name="Shape 311"/>
              <p:cNvSpPr/>
              <p:nvPr/>
            </p:nvSpPr>
            <p:spPr>
              <a:xfrm>
                <a:off x="2489744" y="5949606"/>
                <a:ext cx="1231505" cy="184592"/>
              </a:xfrm>
              <a:prstGeom prst="rect">
                <a:avLst/>
              </a:prstGeom>
              <a:noFill/>
              <a:ln>
                <a:noFill/>
              </a:ln>
            </p:spPr>
            <p:txBody>
              <a:bodyPr lIns="0" tIns="0" rIns="0" bIns="0" anchor="ctr" anchorCtr="0">
                <a:noAutofit/>
              </a:bodyPr>
              <a:lstStyle/>
              <a:p>
                <a:pPr algn="ctr" defTabSz="672015">
                  <a:buSzPct val="25000"/>
                </a:pPr>
                <a:r>
                  <a:rPr lang="en-US" sz="800" kern="0" dirty="0">
                    <a:solidFill>
                      <a:srgbClr val="394D54"/>
                    </a:solidFill>
                    <a:latin typeface="Cabin"/>
                    <a:ea typeface="Cabin"/>
                    <a:cs typeface="Cabin"/>
                    <a:sym typeface="Cabin"/>
                    <a:rtl val="0"/>
                  </a:rPr>
                  <a:t>Development</a:t>
                </a:r>
              </a:p>
              <a:p>
                <a:pPr algn="ctr" defTabSz="672015">
                  <a:buSzPct val="25000"/>
                </a:pPr>
                <a:r>
                  <a:rPr lang="en-US" sz="800" kern="0" dirty="0">
                    <a:solidFill>
                      <a:srgbClr val="394D54"/>
                    </a:solidFill>
                    <a:latin typeface="Cabin"/>
                    <a:ea typeface="Cabin"/>
                    <a:cs typeface="Cabin"/>
                    <a:sym typeface="Cabin"/>
                    <a:rtl val="0"/>
                  </a:rPr>
                  <a:t> VM</a:t>
                </a:r>
              </a:p>
            </p:txBody>
          </p:sp>
          <p:pic>
            <p:nvPicPr>
              <p:cNvPr id="68" name="Shape 321"/>
              <p:cNvPicPr preferRelativeResize="0"/>
              <p:nvPr/>
            </p:nvPicPr>
            <p:blipFill rotWithShape="1">
              <a:blip r:embed="rId5">
                <a:alphaModFix/>
              </a:blip>
              <a:srcRect/>
              <a:stretch/>
            </p:blipFill>
            <p:spPr>
              <a:xfrm>
                <a:off x="2735535" y="5439462"/>
                <a:ext cx="677559" cy="409191"/>
              </a:xfrm>
              <a:prstGeom prst="rect">
                <a:avLst/>
              </a:prstGeom>
              <a:noFill/>
              <a:ln>
                <a:noFill/>
              </a:ln>
            </p:spPr>
          </p:pic>
        </p:grpSp>
        <p:grpSp>
          <p:nvGrpSpPr>
            <p:cNvPr id="55" name="Group 85"/>
            <p:cNvGrpSpPr/>
            <p:nvPr/>
          </p:nvGrpSpPr>
          <p:grpSpPr>
            <a:xfrm>
              <a:off x="8489405" y="5297599"/>
              <a:ext cx="1083389" cy="1058394"/>
              <a:chOff x="8489405" y="5297599"/>
              <a:chExt cx="1083389" cy="1058394"/>
            </a:xfrm>
          </p:grpSpPr>
          <p:sp>
            <p:nvSpPr>
              <p:cNvPr id="65" name="Shape 314"/>
              <p:cNvSpPr/>
              <p:nvPr/>
            </p:nvSpPr>
            <p:spPr>
              <a:xfrm>
                <a:off x="8489405" y="5955299"/>
                <a:ext cx="1083389" cy="400694"/>
              </a:xfrm>
              <a:prstGeom prst="rect">
                <a:avLst/>
              </a:prstGeom>
              <a:noFill/>
              <a:ln>
                <a:noFill/>
              </a:ln>
            </p:spPr>
            <p:txBody>
              <a:bodyPr lIns="0" tIns="0" rIns="0" bIns="0" anchor="ctr" anchorCtr="0">
                <a:noAutofit/>
              </a:bodyPr>
              <a:lstStyle/>
              <a:p>
                <a:pPr algn="ctr" defTabSz="672015">
                  <a:buSzPct val="25000"/>
                </a:pPr>
                <a:r>
                  <a:rPr lang="en-US" sz="800" kern="0" dirty="0">
                    <a:solidFill>
                      <a:srgbClr val="394D54"/>
                    </a:solidFill>
                    <a:latin typeface="Cabin"/>
                    <a:ea typeface="Cabin"/>
                    <a:cs typeface="Cabin"/>
                    <a:sym typeface="Cabin"/>
                    <a:rtl val="0"/>
                  </a:rPr>
                  <a:t>Contributor’s</a:t>
                </a:r>
              </a:p>
              <a:p>
                <a:pPr algn="ctr" defTabSz="672015">
                  <a:buSzPct val="25000"/>
                </a:pPr>
                <a:r>
                  <a:rPr lang="en-US" sz="800" kern="0" dirty="0">
                    <a:solidFill>
                      <a:srgbClr val="394D54"/>
                    </a:solidFill>
                    <a:latin typeface="Cabin"/>
                    <a:ea typeface="Cabin"/>
                    <a:cs typeface="Cabin"/>
                    <a:sym typeface="Cabin"/>
                    <a:rtl val="0"/>
                  </a:rPr>
                  <a:t> laptop</a:t>
                </a:r>
              </a:p>
            </p:txBody>
          </p:sp>
          <p:pic>
            <p:nvPicPr>
              <p:cNvPr id="66" name="Shape 322"/>
              <p:cNvPicPr preferRelativeResize="0"/>
              <p:nvPr/>
            </p:nvPicPr>
            <p:blipFill rotWithShape="1">
              <a:blip r:embed="rId6">
                <a:alphaModFix/>
              </a:blip>
              <a:srcRect/>
              <a:stretch/>
            </p:blipFill>
            <p:spPr>
              <a:xfrm>
                <a:off x="8696696" y="5297599"/>
                <a:ext cx="690025" cy="503907"/>
              </a:xfrm>
              <a:prstGeom prst="rect">
                <a:avLst/>
              </a:prstGeom>
              <a:noFill/>
              <a:ln>
                <a:noFill/>
              </a:ln>
            </p:spPr>
          </p:pic>
        </p:grpSp>
        <p:grpSp>
          <p:nvGrpSpPr>
            <p:cNvPr id="56" name="Group 83"/>
            <p:cNvGrpSpPr/>
            <p:nvPr/>
          </p:nvGrpSpPr>
          <p:grpSpPr>
            <a:xfrm>
              <a:off x="4265798" y="5128916"/>
              <a:ext cx="1814376" cy="1007671"/>
              <a:chOff x="4855483" y="5094465"/>
              <a:chExt cx="1814376" cy="1007671"/>
            </a:xfrm>
          </p:grpSpPr>
          <p:sp>
            <p:nvSpPr>
              <p:cNvPr id="63" name="Shape 320"/>
              <p:cNvSpPr/>
              <p:nvPr/>
            </p:nvSpPr>
            <p:spPr>
              <a:xfrm>
                <a:off x="4855483" y="5917544"/>
                <a:ext cx="1814376" cy="184592"/>
              </a:xfrm>
              <a:prstGeom prst="rect">
                <a:avLst/>
              </a:prstGeom>
              <a:noFill/>
              <a:ln>
                <a:noFill/>
              </a:ln>
            </p:spPr>
            <p:txBody>
              <a:bodyPr lIns="0" tIns="0" rIns="0" bIns="0" anchor="ctr" anchorCtr="0">
                <a:noAutofit/>
              </a:bodyPr>
              <a:lstStyle/>
              <a:p>
                <a:pPr algn="ctr" defTabSz="672015">
                  <a:buSzPct val="25000"/>
                </a:pPr>
                <a:r>
                  <a:rPr lang="en-US" sz="800" kern="0" dirty="0">
                    <a:solidFill>
                      <a:srgbClr val="394D54"/>
                    </a:solidFill>
                    <a:latin typeface="Cabin"/>
                    <a:ea typeface="Cabin"/>
                    <a:cs typeface="Cabin"/>
                    <a:sym typeface="Cabin"/>
                    <a:rtl val="0"/>
                  </a:rPr>
                  <a:t>Customer </a:t>
                </a:r>
              </a:p>
              <a:p>
                <a:pPr algn="ctr" defTabSz="672015">
                  <a:buSzPct val="25000"/>
                </a:pPr>
                <a:r>
                  <a:rPr lang="en-US" sz="800" kern="0" dirty="0">
                    <a:solidFill>
                      <a:srgbClr val="394D54"/>
                    </a:solidFill>
                    <a:latin typeface="Cabin"/>
                    <a:ea typeface="Cabin"/>
                    <a:cs typeface="Cabin"/>
                    <a:sym typeface="Cabin"/>
                    <a:rtl val="0"/>
                  </a:rPr>
                  <a:t>Data Center</a:t>
                </a:r>
              </a:p>
            </p:txBody>
          </p:sp>
          <p:pic>
            <p:nvPicPr>
              <p:cNvPr id="64" name="Shape 323"/>
              <p:cNvPicPr preferRelativeResize="0"/>
              <p:nvPr/>
            </p:nvPicPr>
            <p:blipFill rotWithShape="1">
              <a:blip r:embed="rId7">
                <a:alphaModFix/>
              </a:blip>
              <a:srcRect/>
              <a:stretch/>
            </p:blipFill>
            <p:spPr>
              <a:xfrm>
                <a:off x="5305013" y="5094465"/>
                <a:ext cx="832101" cy="638794"/>
              </a:xfrm>
              <a:prstGeom prst="rect">
                <a:avLst/>
              </a:prstGeom>
              <a:noFill/>
              <a:ln>
                <a:noFill/>
              </a:ln>
            </p:spPr>
          </p:pic>
        </p:grpSp>
        <p:grpSp>
          <p:nvGrpSpPr>
            <p:cNvPr id="57" name="Group 84"/>
            <p:cNvGrpSpPr/>
            <p:nvPr/>
          </p:nvGrpSpPr>
          <p:grpSpPr>
            <a:xfrm>
              <a:off x="6922611" y="5200388"/>
              <a:ext cx="1579344" cy="1028964"/>
              <a:chOff x="7687958" y="5147110"/>
              <a:chExt cx="1579344" cy="1028964"/>
            </a:xfrm>
          </p:grpSpPr>
          <p:sp>
            <p:nvSpPr>
              <p:cNvPr id="61" name="Shape 318"/>
              <p:cNvSpPr/>
              <p:nvPr/>
            </p:nvSpPr>
            <p:spPr>
              <a:xfrm>
                <a:off x="7687958" y="5991482"/>
                <a:ext cx="1579344" cy="184592"/>
              </a:xfrm>
              <a:prstGeom prst="rect">
                <a:avLst/>
              </a:prstGeom>
              <a:noFill/>
              <a:ln>
                <a:noFill/>
              </a:ln>
            </p:spPr>
            <p:txBody>
              <a:bodyPr lIns="0" tIns="0" rIns="0" bIns="0" anchor="ctr" anchorCtr="0">
                <a:noAutofit/>
              </a:bodyPr>
              <a:lstStyle/>
              <a:p>
                <a:pPr algn="ctr" defTabSz="672015">
                  <a:buSzPct val="25000"/>
                </a:pPr>
                <a:r>
                  <a:rPr lang="en-US" sz="800" kern="0" dirty="0">
                    <a:solidFill>
                      <a:srgbClr val="394D54"/>
                    </a:solidFill>
                    <a:latin typeface="Cabin"/>
                    <a:ea typeface="Cabin"/>
                    <a:cs typeface="Cabin"/>
                    <a:sym typeface="Cabin"/>
                    <a:rtl val="0"/>
                  </a:rPr>
                  <a:t>Production Cluster</a:t>
                </a:r>
              </a:p>
            </p:txBody>
          </p:sp>
          <p:pic>
            <p:nvPicPr>
              <p:cNvPr id="62" name="Shape 324"/>
              <p:cNvPicPr preferRelativeResize="0"/>
              <p:nvPr/>
            </p:nvPicPr>
            <p:blipFill rotWithShape="1">
              <a:blip r:embed="rId8">
                <a:alphaModFix/>
              </a:blip>
              <a:srcRect/>
              <a:stretch/>
            </p:blipFill>
            <p:spPr>
              <a:xfrm>
                <a:off x="8121765" y="5147110"/>
                <a:ext cx="542155" cy="745266"/>
              </a:xfrm>
              <a:prstGeom prst="rect">
                <a:avLst/>
              </a:prstGeom>
              <a:noFill/>
              <a:ln>
                <a:noFill/>
              </a:ln>
            </p:spPr>
          </p:pic>
        </p:grpSp>
        <p:grpSp>
          <p:nvGrpSpPr>
            <p:cNvPr id="58" name="Group 82"/>
            <p:cNvGrpSpPr/>
            <p:nvPr/>
          </p:nvGrpSpPr>
          <p:grpSpPr>
            <a:xfrm>
              <a:off x="5830080" y="5174154"/>
              <a:ext cx="1074636" cy="1001920"/>
              <a:chOff x="6762953" y="5094465"/>
              <a:chExt cx="1074636" cy="1001920"/>
            </a:xfrm>
          </p:grpSpPr>
          <p:sp>
            <p:nvSpPr>
              <p:cNvPr id="59" name="Shape 313"/>
              <p:cNvSpPr/>
              <p:nvPr/>
            </p:nvSpPr>
            <p:spPr>
              <a:xfrm>
                <a:off x="6873079" y="5911793"/>
                <a:ext cx="794769" cy="184592"/>
              </a:xfrm>
              <a:prstGeom prst="rect">
                <a:avLst/>
              </a:prstGeom>
              <a:noFill/>
              <a:ln>
                <a:noFill/>
              </a:ln>
            </p:spPr>
            <p:txBody>
              <a:bodyPr lIns="0" tIns="0" rIns="0" bIns="0" anchor="ctr" anchorCtr="0">
                <a:noAutofit/>
              </a:bodyPr>
              <a:lstStyle/>
              <a:p>
                <a:pPr algn="ctr" defTabSz="672015">
                  <a:buSzPct val="25000"/>
                </a:pPr>
                <a:r>
                  <a:rPr lang="en-US" sz="800" kern="0" dirty="0">
                    <a:solidFill>
                      <a:srgbClr val="394D54"/>
                    </a:solidFill>
                    <a:latin typeface="Cabin"/>
                    <a:ea typeface="Cabin"/>
                    <a:cs typeface="Cabin"/>
                    <a:sym typeface="Cabin"/>
                    <a:rtl val="0"/>
                  </a:rPr>
                  <a:t>Public Cloud</a:t>
                </a:r>
              </a:p>
            </p:txBody>
          </p:sp>
          <p:pic>
            <p:nvPicPr>
              <p:cNvPr id="60" name="Shape 325"/>
              <p:cNvPicPr preferRelativeResize="0"/>
              <p:nvPr/>
            </p:nvPicPr>
            <p:blipFill rotWithShape="1">
              <a:blip r:embed="rId9">
                <a:alphaModFix/>
              </a:blip>
              <a:srcRect/>
              <a:stretch/>
            </p:blipFill>
            <p:spPr>
              <a:xfrm>
                <a:off x="6762953" y="5094465"/>
                <a:ext cx="1074636" cy="694773"/>
              </a:xfrm>
              <a:prstGeom prst="rect">
                <a:avLst/>
              </a:prstGeom>
              <a:noFill/>
              <a:ln>
                <a:noFill/>
              </a:ln>
            </p:spPr>
          </p:pic>
        </p:grpSp>
      </p:grpSp>
    </p:spTree>
    <p:extLst>
      <p:ext uri="{BB962C8B-B14F-4D97-AF65-F5344CB8AC3E}">
        <p14:creationId xmlns:p14="http://schemas.microsoft.com/office/powerpoint/2010/main" val="96878297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lvl="0">
              <a:defRPr/>
            </a:pPr>
            <a:r>
              <a:rPr lang="en-US" dirty="0"/>
              <a:t>Concepts : les micro-services</a:t>
            </a: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121" y="916645"/>
            <a:ext cx="6879539" cy="3869741"/>
          </a:xfrm>
          <a:prstGeom prst="rect">
            <a:avLst/>
          </a:prstGeom>
        </p:spPr>
      </p:pic>
    </p:spTree>
    <p:extLst>
      <p:ext uri="{BB962C8B-B14F-4D97-AF65-F5344CB8AC3E}">
        <p14:creationId xmlns:p14="http://schemas.microsoft.com/office/powerpoint/2010/main" val="1417161972"/>
      </p:ext>
    </p:extLst>
  </p:cSld>
  <p:clrMapOvr>
    <a:overrideClrMapping bg1="lt1" tx1="dk1" bg2="lt2" tx2="dk2" accent1="accent1" accent2="accent2" accent3="accent3" accent4="accent4" accent5="accent5" accent6="accent6" hlink="hlink" folHlink="folHlink"/>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Docker file vs docker-compose</a:t>
            </a:r>
          </a:p>
        </p:txBody>
      </p:sp>
      <p:sp>
        <p:nvSpPr>
          <p:cNvPr id="3" name="Espace réservé du contenu 2"/>
          <p:cNvSpPr>
            <a:spLocks noGrp="1"/>
          </p:cNvSpPr>
          <p:nvPr>
            <p:ph idx="1"/>
          </p:nvPr>
        </p:nvSpPr>
        <p:spPr/>
        <p:txBody>
          <a:bodyPr/>
          <a:lstStyle/>
          <a:p>
            <a:r>
              <a:rPr lang="fr-FR" dirty="0"/>
              <a:t>Docker file : pour une seul container</a:t>
            </a:r>
          </a:p>
          <a:p>
            <a:endParaRPr lang="fr-FR" dirty="0"/>
          </a:p>
          <a:p>
            <a:r>
              <a:rPr lang="fr-FR" dirty="0"/>
              <a:t>Docker-compose (*.</a:t>
            </a:r>
            <a:r>
              <a:rPr lang="fr-FR" dirty="0" err="1"/>
              <a:t>yml</a:t>
            </a:r>
            <a:r>
              <a:rPr lang="fr-FR" dirty="0"/>
              <a:t>) pour </a:t>
            </a:r>
            <a:r>
              <a:rPr lang="fr-FR" dirty="0" err="1"/>
              <a:t>microservices</a:t>
            </a:r>
            <a:r>
              <a:rPr lang="fr-FR" dirty="0"/>
              <a:t> = containers multiples </a:t>
            </a:r>
          </a:p>
        </p:txBody>
      </p:sp>
    </p:spTree>
    <p:extLst>
      <p:ext uri="{BB962C8B-B14F-4D97-AF65-F5344CB8AC3E}">
        <p14:creationId xmlns:p14="http://schemas.microsoft.com/office/powerpoint/2010/main" val="1437639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quarter" idx="10"/>
          </p:nvPr>
        </p:nvSpPr>
        <p:spPr/>
        <p:txBody>
          <a:bodyPr/>
          <a:lstStyle/>
          <a:p>
            <a:endParaRPr lang="fr-FR"/>
          </a:p>
        </p:txBody>
      </p:sp>
      <p:sp>
        <p:nvSpPr>
          <p:cNvPr id="2" name="Title 1"/>
          <p:cNvSpPr>
            <a:spLocks noGrp="1"/>
          </p:cNvSpPr>
          <p:nvPr>
            <p:ph type="title"/>
          </p:nvPr>
        </p:nvSpPr>
        <p:spPr/>
        <p:txBody>
          <a:bodyPr>
            <a:normAutofit fontScale="90000"/>
          </a:bodyPr>
          <a:lstStyle/>
          <a:p>
            <a:r>
              <a:rPr lang="en-US" dirty="0"/>
              <a:t>Common Docker CLI Commands</a:t>
            </a:r>
          </a:p>
        </p:txBody>
      </p:sp>
      <p:sp>
        <p:nvSpPr>
          <p:cNvPr id="5" name="TextBox 4"/>
          <p:cNvSpPr txBox="1"/>
          <p:nvPr/>
        </p:nvSpPr>
        <p:spPr>
          <a:xfrm>
            <a:off x="690521" y="1363237"/>
            <a:ext cx="6172780" cy="332399"/>
          </a:xfrm>
          <a:prstGeom prst="rect">
            <a:avLst/>
          </a:prstGeom>
          <a:noFill/>
        </p:spPr>
        <p:txBody>
          <a:bodyPr wrap="none" lIns="0" tIns="0" rIns="0" bIns="0" rtlCol="0">
            <a:spAutoFit/>
          </a:bodyPr>
          <a:lstStyle/>
          <a:p>
            <a:pPr>
              <a:lnSpc>
                <a:spcPct val="90000"/>
              </a:lnSpc>
              <a:spcBef>
                <a:spcPct val="20000"/>
              </a:spcBef>
              <a:buSzPct val="80000"/>
            </a:pPr>
            <a:r>
              <a:rPr lang="de-DE" sz="2400" b="1" dirty="0">
                <a:latin typeface="Courier New" panose="02070309020205020404" pitchFamily="49" charset="0"/>
                <a:cs typeface="Courier New" panose="02070309020205020404" pitchFamily="49" charset="0"/>
              </a:rPr>
              <a:t>docker run </a:t>
            </a:r>
            <a:r>
              <a:rPr lang="de-DE" sz="2400" dirty="0">
                <a:solidFill>
                  <a:schemeClr val="accent2"/>
                </a:solidFill>
                <a:cs typeface="Courier New" panose="02070309020205020404" pitchFamily="49" charset="0"/>
              </a:rPr>
              <a:t>- Use an image to run a container</a:t>
            </a:r>
            <a:endParaRPr lang="en-US" sz="2400" dirty="0">
              <a:solidFill>
                <a:schemeClr val="accent2"/>
              </a:solidFill>
              <a:cs typeface="Courier New" panose="02070309020205020404" pitchFamily="49" charset="0"/>
            </a:endParaRPr>
          </a:p>
        </p:txBody>
      </p:sp>
      <p:sp>
        <p:nvSpPr>
          <p:cNvPr id="6" name="TextBox 5"/>
          <p:cNvSpPr txBox="1"/>
          <p:nvPr/>
        </p:nvSpPr>
        <p:spPr>
          <a:xfrm>
            <a:off x="690521" y="1856679"/>
            <a:ext cx="5941627" cy="332399"/>
          </a:xfrm>
          <a:prstGeom prst="rect">
            <a:avLst/>
          </a:prstGeom>
          <a:noFill/>
        </p:spPr>
        <p:txBody>
          <a:bodyPr wrap="none" lIns="0" tIns="0" rIns="0" bIns="0" rtlCol="0">
            <a:spAutoFit/>
          </a:bodyPr>
          <a:lstStyle/>
          <a:p>
            <a:pPr>
              <a:lnSpc>
                <a:spcPct val="90000"/>
              </a:lnSpc>
              <a:spcBef>
                <a:spcPct val="20000"/>
              </a:spcBef>
              <a:buSzPct val="80000"/>
            </a:pPr>
            <a:r>
              <a:rPr lang="de-DE" sz="2400" b="1" dirty="0">
                <a:latin typeface="Courier New" panose="02070309020205020404" pitchFamily="49" charset="0"/>
                <a:cs typeface="Courier New" panose="02070309020205020404" pitchFamily="49" charset="0"/>
              </a:rPr>
              <a:t>docker pull </a:t>
            </a:r>
            <a:r>
              <a:rPr lang="de-DE" sz="2400" dirty="0">
                <a:solidFill>
                  <a:schemeClr val="accent2"/>
                </a:solidFill>
                <a:cs typeface="Courier New" panose="02070309020205020404" pitchFamily="49" charset="0"/>
              </a:rPr>
              <a:t>- Pull an image from a registry</a:t>
            </a:r>
            <a:endParaRPr lang="en-US" sz="2400" dirty="0">
              <a:solidFill>
                <a:schemeClr val="accent2"/>
              </a:solidFill>
              <a:cs typeface="Courier New" panose="02070309020205020404" pitchFamily="49" charset="0"/>
            </a:endParaRPr>
          </a:p>
        </p:txBody>
      </p:sp>
      <p:sp>
        <p:nvSpPr>
          <p:cNvPr id="7" name="TextBox 6"/>
          <p:cNvSpPr txBox="1"/>
          <p:nvPr/>
        </p:nvSpPr>
        <p:spPr>
          <a:xfrm>
            <a:off x="690521" y="2350120"/>
            <a:ext cx="5176417" cy="332399"/>
          </a:xfrm>
          <a:prstGeom prst="rect">
            <a:avLst/>
          </a:prstGeom>
          <a:noFill/>
        </p:spPr>
        <p:txBody>
          <a:bodyPr wrap="none" lIns="0" tIns="0" rIns="0" bIns="0" rtlCol="0">
            <a:spAutoFit/>
          </a:bodyPr>
          <a:lstStyle/>
          <a:p>
            <a:pPr>
              <a:lnSpc>
                <a:spcPct val="90000"/>
              </a:lnSpc>
              <a:spcBef>
                <a:spcPct val="20000"/>
              </a:spcBef>
              <a:buSzPct val="80000"/>
            </a:pPr>
            <a:r>
              <a:rPr lang="de-DE" sz="2400" b="1" dirty="0">
                <a:latin typeface="Courier New" panose="02070309020205020404" pitchFamily="49" charset="0"/>
                <a:cs typeface="Courier New" panose="02070309020205020404" pitchFamily="49" charset="0"/>
              </a:rPr>
              <a:t>docker build </a:t>
            </a:r>
            <a:r>
              <a:rPr lang="de-DE" sz="2400" dirty="0">
                <a:solidFill>
                  <a:schemeClr val="accent2"/>
                </a:solidFill>
                <a:cs typeface="Courier New" panose="02070309020205020404" pitchFamily="49" charset="0"/>
              </a:rPr>
              <a:t>- Build a Docker image</a:t>
            </a:r>
            <a:endParaRPr lang="en-US" sz="2400" dirty="0">
              <a:solidFill>
                <a:schemeClr val="accent2"/>
              </a:solidFill>
              <a:cs typeface="Courier New" panose="02070309020205020404" pitchFamily="49" charset="0"/>
            </a:endParaRPr>
          </a:p>
        </p:txBody>
      </p:sp>
      <p:sp>
        <p:nvSpPr>
          <p:cNvPr id="8" name="TextBox 7"/>
          <p:cNvSpPr txBox="1"/>
          <p:nvPr/>
        </p:nvSpPr>
        <p:spPr>
          <a:xfrm>
            <a:off x="690521" y="3830445"/>
            <a:ext cx="6661247" cy="332399"/>
          </a:xfrm>
          <a:prstGeom prst="rect">
            <a:avLst/>
          </a:prstGeom>
          <a:noFill/>
        </p:spPr>
        <p:txBody>
          <a:bodyPr wrap="none" lIns="0" tIns="0" rIns="0" bIns="0" rtlCol="0">
            <a:spAutoFit/>
          </a:bodyPr>
          <a:lstStyle/>
          <a:p>
            <a:pPr>
              <a:lnSpc>
                <a:spcPct val="90000"/>
              </a:lnSpc>
              <a:spcBef>
                <a:spcPct val="20000"/>
              </a:spcBef>
              <a:buSzPct val="80000"/>
            </a:pPr>
            <a:r>
              <a:rPr lang="de-DE" sz="2400" b="1" dirty="0">
                <a:latin typeface="Courier New" panose="02070309020205020404" pitchFamily="49" charset="0"/>
                <a:cs typeface="Courier New" panose="02070309020205020404" pitchFamily="49" charset="0"/>
              </a:rPr>
              <a:t>docker exec </a:t>
            </a:r>
            <a:r>
              <a:rPr lang="de-DE" sz="2400" dirty="0">
                <a:solidFill>
                  <a:schemeClr val="accent2"/>
                </a:solidFill>
                <a:cs typeface="Courier New" panose="02070309020205020404" pitchFamily="49" charset="0"/>
              </a:rPr>
              <a:t>- Execute a command in a container</a:t>
            </a:r>
            <a:endParaRPr lang="en-US" sz="2400" dirty="0">
              <a:solidFill>
                <a:schemeClr val="accent2"/>
              </a:solidFill>
              <a:cs typeface="Courier New" panose="02070309020205020404" pitchFamily="49" charset="0"/>
            </a:endParaRPr>
          </a:p>
        </p:txBody>
      </p:sp>
      <p:sp>
        <p:nvSpPr>
          <p:cNvPr id="9" name="TextBox 8"/>
          <p:cNvSpPr txBox="1"/>
          <p:nvPr/>
        </p:nvSpPr>
        <p:spPr>
          <a:xfrm>
            <a:off x="690520" y="4323886"/>
            <a:ext cx="5452390" cy="332399"/>
          </a:xfrm>
          <a:prstGeom prst="rect">
            <a:avLst/>
          </a:prstGeom>
          <a:noFill/>
        </p:spPr>
        <p:txBody>
          <a:bodyPr wrap="none" lIns="0" tIns="0" rIns="0" bIns="0" rtlCol="0">
            <a:spAutoFit/>
          </a:bodyPr>
          <a:lstStyle/>
          <a:p>
            <a:pPr>
              <a:lnSpc>
                <a:spcPct val="90000"/>
              </a:lnSpc>
              <a:spcBef>
                <a:spcPct val="20000"/>
              </a:spcBef>
              <a:buSzPct val="80000"/>
            </a:pPr>
            <a:r>
              <a:rPr lang="de-DE" sz="2400" b="1" dirty="0">
                <a:latin typeface="Courier New" panose="02070309020205020404" pitchFamily="49" charset="0"/>
                <a:cs typeface="Courier New" panose="02070309020205020404" pitchFamily="49" charset="0"/>
              </a:rPr>
              <a:t>docker stop </a:t>
            </a:r>
            <a:r>
              <a:rPr lang="de-DE" sz="2400" dirty="0">
                <a:solidFill>
                  <a:schemeClr val="accent2"/>
                </a:solidFill>
                <a:cs typeface="Courier New" panose="02070309020205020404" pitchFamily="49" charset="0"/>
              </a:rPr>
              <a:t>- Stop a running container</a:t>
            </a:r>
            <a:endParaRPr lang="en-US" sz="2400" dirty="0">
              <a:solidFill>
                <a:schemeClr val="accent2"/>
              </a:solidFill>
              <a:cs typeface="Courier New" panose="02070309020205020404" pitchFamily="49" charset="0"/>
            </a:endParaRPr>
          </a:p>
        </p:txBody>
      </p:sp>
      <p:sp>
        <p:nvSpPr>
          <p:cNvPr id="10" name="TextBox 9"/>
          <p:cNvSpPr txBox="1"/>
          <p:nvPr/>
        </p:nvSpPr>
        <p:spPr>
          <a:xfrm>
            <a:off x="690520" y="2843562"/>
            <a:ext cx="6221318" cy="332399"/>
          </a:xfrm>
          <a:prstGeom prst="rect">
            <a:avLst/>
          </a:prstGeom>
          <a:noFill/>
        </p:spPr>
        <p:txBody>
          <a:bodyPr wrap="none" lIns="0" tIns="0" rIns="0" bIns="0" rtlCol="0">
            <a:spAutoFit/>
          </a:bodyPr>
          <a:lstStyle/>
          <a:p>
            <a:pPr>
              <a:lnSpc>
                <a:spcPct val="90000"/>
              </a:lnSpc>
              <a:spcBef>
                <a:spcPct val="20000"/>
              </a:spcBef>
              <a:buSzPct val="80000"/>
            </a:pPr>
            <a:r>
              <a:rPr lang="de-DE" sz="2400" b="1" dirty="0">
                <a:latin typeface="Courier New" panose="02070309020205020404" pitchFamily="49" charset="0"/>
                <a:cs typeface="Courier New" panose="02070309020205020404" pitchFamily="49" charset="0"/>
              </a:rPr>
              <a:t>docker images </a:t>
            </a:r>
            <a:r>
              <a:rPr lang="de-DE" sz="2400" dirty="0">
                <a:solidFill>
                  <a:schemeClr val="accent2"/>
                </a:solidFill>
                <a:cs typeface="Courier New" panose="02070309020205020404" pitchFamily="49" charset="0"/>
              </a:rPr>
              <a:t>- List available Docker images</a:t>
            </a:r>
            <a:endParaRPr lang="en-US" sz="2400" dirty="0">
              <a:solidFill>
                <a:schemeClr val="accent2"/>
              </a:solidFill>
              <a:cs typeface="Courier New" panose="02070309020205020404" pitchFamily="49" charset="0"/>
            </a:endParaRPr>
          </a:p>
        </p:txBody>
      </p:sp>
      <p:sp>
        <p:nvSpPr>
          <p:cNvPr id="11" name="TextBox 10"/>
          <p:cNvSpPr txBox="1"/>
          <p:nvPr/>
        </p:nvSpPr>
        <p:spPr>
          <a:xfrm>
            <a:off x="690521" y="3337003"/>
            <a:ext cx="5778185" cy="332399"/>
          </a:xfrm>
          <a:prstGeom prst="rect">
            <a:avLst/>
          </a:prstGeom>
          <a:noFill/>
        </p:spPr>
        <p:txBody>
          <a:bodyPr wrap="none" lIns="0" tIns="0" rIns="0" bIns="0" rtlCol="0">
            <a:spAutoFit/>
          </a:bodyPr>
          <a:lstStyle/>
          <a:p>
            <a:pPr>
              <a:lnSpc>
                <a:spcPct val="90000"/>
              </a:lnSpc>
              <a:spcBef>
                <a:spcPct val="20000"/>
              </a:spcBef>
              <a:buSzPct val="80000"/>
            </a:pPr>
            <a:r>
              <a:rPr lang="de-DE" sz="2400" b="1" dirty="0">
                <a:latin typeface="Courier New" panose="02070309020205020404" pitchFamily="49" charset="0"/>
                <a:cs typeface="Courier New" panose="02070309020205020404" pitchFamily="49" charset="0"/>
              </a:rPr>
              <a:t>docker ps </a:t>
            </a:r>
            <a:r>
              <a:rPr lang="de-DE" sz="2400" dirty="0">
                <a:solidFill>
                  <a:schemeClr val="accent2"/>
                </a:solidFill>
                <a:cs typeface="Courier New" panose="02070309020205020404" pitchFamily="49" charset="0"/>
              </a:rPr>
              <a:t>- List running Docker containers</a:t>
            </a:r>
            <a:endParaRPr lang="en-US" sz="2400" dirty="0">
              <a:solidFill>
                <a:schemeClr val="accent2"/>
              </a:solidFill>
              <a:cs typeface="Courier New" panose="02070309020205020404" pitchFamily="49" charset="0"/>
            </a:endParaRPr>
          </a:p>
        </p:txBody>
      </p:sp>
    </p:spTree>
    <p:extLst>
      <p:ext uri="{BB962C8B-B14F-4D97-AF65-F5344CB8AC3E}">
        <p14:creationId xmlns:p14="http://schemas.microsoft.com/office/powerpoint/2010/main" val="232726209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Espace réservé du texte 16"/>
          <p:cNvSpPr>
            <a:spLocks noGrp="1"/>
          </p:cNvSpPr>
          <p:nvPr>
            <p:ph type="body" sz="quarter" idx="10"/>
          </p:nvPr>
        </p:nvSpPr>
        <p:spPr/>
        <p:txBody>
          <a:bodyPr/>
          <a:lstStyle/>
          <a:p>
            <a:endParaRPr lang="fr-FR"/>
          </a:p>
        </p:txBody>
      </p:sp>
      <p:sp>
        <p:nvSpPr>
          <p:cNvPr id="2" name="Title 1"/>
          <p:cNvSpPr>
            <a:spLocks noGrp="1"/>
          </p:cNvSpPr>
          <p:nvPr>
            <p:ph type="title"/>
          </p:nvPr>
        </p:nvSpPr>
        <p:spPr/>
        <p:txBody>
          <a:bodyPr>
            <a:normAutofit/>
          </a:bodyPr>
          <a:lstStyle/>
          <a:p>
            <a:r>
              <a:rPr lang="en-US" dirty="0"/>
              <a:t>Running a Container</a:t>
            </a:r>
          </a:p>
        </p:txBody>
      </p:sp>
      <p:sp>
        <p:nvSpPr>
          <p:cNvPr id="4" name="TextBox 3"/>
          <p:cNvSpPr txBox="1"/>
          <p:nvPr/>
        </p:nvSpPr>
        <p:spPr>
          <a:xfrm>
            <a:off x="1242506" y="1438508"/>
            <a:ext cx="6083397" cy="332399"/>
          </a:xfrm>
          <a:prstGeom prst="rect">
            <a:avLst/>
          </a:prstGeom>
          <a:noFill/>
        </p:spPr>
        <p:txBody>
          <a:bodyPr wrap="none" lIns="0" tIns="0" rIns="0" bIns="0" rtlCol="0">
            <a:spAutoFit/>
          </a:bodyPr>
          <a:lstStyle/>
          <a:p>
            <a:pPr>
              <a:lnSpc>
                <a:spcPct val="90000"/>
              </a:lnSpc>
              <a:spcBef>
                <a:spcPct val="20000"/>
              </a:spcBef>
              <a:buSzPct val="80000"/>
            </a:pPr>
            <a:r>
              <a:rPr lang="de-DE" sz="2400" b="1" dirty="0">
                <a:latin typeface="Courier New" panose="02070309020205020404" pitchFamily="49" charset="0"/>
                <a:cs typeface="Courier New" panose="02070309020205020404" pitchFamily="49" charset="0"/>
              </a:rPr>
              <a:t>docker run -i -t ubuntu /bin/bash</a:t>
            </a:r>
            <a:endParaRPr lang="en-US" sz="24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p:txBody>
      </p:sp>
      <p:sp>
        <p:nvSpPr>
          <p:cNvPr id="5" name="TextBox 4"/>
          <p:cNvSpPr txBox="1"/>
          <p:nvPr/>
        </p:nvSpPr>
        <p:spPr>
          <a:xfrm>
            <a:off x="1242506" y="2249760"/>
            <a:ext cx="1664320" cy="498598"/>
          </a:xfrm>
          <a:prstGeom prst="rect">
            <a:avLst/>
          </a:prstGeom>
          <a:noFill/>
        </p:spPr>
        <p:txBody>
          <a:bodyPr wrap="squar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Docker CLI command</a:t>
            </a:r>
          </a:p>
        </p:txBody>
      </p:sp>
      <p:cxnSp>
        <p:nvCxnSpPr>
          <p:cNvPr id="6" name="Straight Connector 5"/>
          <p:cNvCxnSpPr/>
          <p:nvPr/>
        </p:nvCxnSpPr>
        <p:spPr>
          <a:xfrm>
            <a:off x="1761037" y="1780139"/>
            <a:ext cx="7172" cy="40271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242505" y="1780139"/>
            <a:ext cx="108993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538835" y="1780139"/>
            <a:ext cx="162250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387149" y="1780139"/>
            <a:ext cx="102870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675116" y="1780139"/>
            <a:ext cx="1597412"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342914" y="1780140"/>
            <a:ext cx="0" cy="96821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4901499" y="1780139"/>
            <a:ext cx="1193" cy="153372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6473821" y="1780140"/>
            <a:ext cx="13737" cy="209922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633109" y="2829753"/>
            <a:ext cx="1664320" cy="747897"/>
          </a:xfrm>
          <a:prstGeom prst="rect">
            <a:avLst/>
          </a:prstGeom>
          <a:noFill/>
        </p:spPr>
        <p:txBody>
          <a:bodyPr wrap="squar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Run container with interactive terminal</a:t>
            </a:r>
          </a:p>
        </p:txBody>
      </p:sp>
      <p:sp>
        <p:nvSpPr>
          <p:cNvPr id="15" name="TextBox 14"/>
          <p:cNvSpPr txBox="1"/>
          <p:nvPr/>
        </p:nvSpPr>
        <p:spPr>
          <a:xfrm>
            <a:off x="4221972" y="3398466"/>
            <a:ext cx="1664320" cy="997196"/>
          </a:xfrm>
          <a:prstGeom prst="rect">
            <a:avLst/>
          </a:prstGeom>
          <a:noFill/>
        </p:spPr>
        <p:txBody>
          <a:bodyPr wrap="squar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Pull "</a:t>
            </a:r>
            <a:r>
              <a:rPr lang="en-US" dirty="0" err="1">
                <a:gradFill>
                  <a:gsLst>
                    <a:gs pos="0">
                      <a:srgbClr val="292929">
                        <a:lumMod val="90000"/>
                        <a:lumOff val="10000"/>
                      </a:srgbClr>
                    </a:gs>
                    <a:gs pos="86000">
                      <a:srgbClr val="292929">
                        <a:lumMod val="90000"/>
                        <a:lumOff val="10000"/>
                      </a:srgbClr>
                    </a:gs>
                  </a:gsLst>
                  <a:lin ang="5400000" scaled="0"/>
                </a:gradFill>
              </a:rPr>
              <a:t>ubuntu</a:t>
            </a:r>
            <a:r>
              <a:rPr lang="en-US" dirty="0">
                <a:gradFill>
                  <a:gsLst>
                    <a:gs pos="0">
                      <a:srgbClr val="292929">
                        <a:lumMod val="90000"/>
                        <a:lumOff val="10000"/>
                      </a:srgbClr>
                    </a:gs>
                    <a:gs pos="86000">
                      <a:srgbClr val="292929">
                        <a:lumMod val="90000"/>
                        <a:lumOff val="10000"/>
                      </a:srgbClr>
                    </a:gs>
                  </a:gsLst>
                  <a:lin ang="5400000" scaled="0"/>
                </a:gradFill>
              </a:rPr>
              <a:t>" image from Docker Hub or local registry</a:t>
            </a:r>
          </a:p>
        </p:txBody>
      </p:sp>
      <p:sp>
        <p:nvSpPr>
          <p:cNvPr id="16" name="TextBox 15"/>
          <p:cNvSpPr txBox="1"/>
          <p:nvPr/>
        </p:nvSpPr>
        <p:spPr>
          <a:xfrm>
            <a:off x="5886291" y="3981666"/>
            <a:ext cx="1664320" cy="747897"/>
          </a:xfrm>
          <a:prstGeom prst="rect">
            <a:avLst/>
          </a:prstGeom>
          <a:noFill/>
        </p:spPr>
        <p:txBody>
          <a:bodyPr wrap="squar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Command to execute in the container</a:t>
            </a:r>
          </a:p>
        </p:txBody>
      </p:sp>
    </p:spTree>
    <p:extLst>
      <p:ext uri="{BB962C8B-B14F-4D97-AF65-F5344CB8AC3E}">
        <p14:creationId xmlns:p14="http://schemas.microsoft.com/office/powerpoint/2010/main" val="1607431273"/>
      </p:ext>
    </p:extLst>
  </p:cSld>
  <p:clrMapOvr>
    <a:overrideClrMapping bg1="lt1" tx1="dk1" bg2="lt2" tx2="dk2" accent1="accent1" accent2="accent2" accent3="accent3" accent4="accent4" accent5="accent5" accent6="accent6" hlink="hlink" folHlink="folHlink"/>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vert="horz" lIns="68580" tIns="34290" rIns="68580" bIns="34290" rtlCol="0">
            <a:normAutofit/>
          </a:bodyPr>
          <a:lstStyle/>
          <a:p>
            <a:pPr algn="l"/>
            <a:r>
              <a:rPr lang="en-US" sz="2175" dirty="0">
                <a:solidFill>
                  <a:srgbClr val="0078D7"/>
                </a:solidFill>
              </a:rPr>
              <a:t>Service Azure qui </a:t>
            </a:r>
            <a:r>
              <a:rPr lang="en-US" sz="2175" dirty="0" err="1">
                <a:solidFill>
                  <a:srgbClr val="0078D7"/>
                </a:solidFill>
              </a:rPr>
              <a:t>fournit</a:t>
            </a:r>
            <a:r>
              <a:rPr lang="en-US" sz="2175" dirty="0">
                <a:solidFill>
                  <a:srgbClr val="0078D7"/>
                </a:solidFill>
              </a:rPr>
              <a:t> un </a:t>
            </a:r>
            <a:r>
              <a:rPr lang="en-US" sz="2175" dirty="0" err="1">
                <a:solidFill>
                  <a:srgbClr val="0078D7"/>
                </a:solidFill>
              </a:rPr>
              <a:t>environnement</a:t>
            </a:r>
            <a:r>
              <a:rPr lang="en-US" sz="2175" dirty="0">
                <a:solidFill>
                  <a:srgbClr val="0078D7"/>
                </a:solidFill>
              </a:rPr>
              <a:t> </a:t>
            </a:r>
            <a:r>
              <a:rPr lang="en-US" sz="2175" dirty="0" err="1">
                <a:solidFill>
                  <a:srgbClr val="0078D7"/>
                </a:solidFill>
              </a:rPr>
              <a:t>complet</a:t>
            </a:r>
            <a:r>
              <a:rPr lang="en-US" sz="2175" dirty="0">
                <a:solidFill>
                  <a:srgbClr val="0078D7"/>
                </a:solidFill>
              </a:rPr>
              <a:t> et prêt à </a:t>
            </a:r>
            <a:r>
              <a:rPr lang="en-US" sz="2175" dirty="0" err="1">
                <a:solidFill>
                  <a:srgbClr val="0078D7"/>
                </a:solidFill>
              </a:rPr>
              <a:t>l’employ</a:t>
            </a:r>
            <a:r>
              <a:rPr lang="en-US" sz="2175" dirty="0">
                <a:solidFill>
                  <a:srgbClr val="0078D7"/>
                </a:solidFill>
              </a:rPr>
              <a:t> pour les </a:t>
            </a:r>
            <a:r>
              <a:rPr lang="en-US" sz="2175" dirty="0" err="1">
                <a:solidFill>
                  <a:srgbClr val="0078D7"/>
                </a:solidFill>
              </a:rPr>
              <a:t>environnements</a:t>
            </a:r>
            <a:r>
              <a:rPr lang="en-US" sz="2175" dirty="0">
                <a:solidFill>
                  <a:srgbClr val="0078D7"/>
                </a:solidFill>
              </a:rPr>
              <a:t> Docker</a:t>
            </a:r>
          </a:p>
          <a:p>
            <a:pPr algn="l"/>
            <a:r>
              <a:rPr lang="en-US" sz="2175" dirty="0" err="1">
                <a:solidFill>
                  <a:srgbClr val="0078D7"/>
                </a:solidFill>
              </a:rPr>
              <a:t>Utilise</a:t>
            </a:r>
            <a:r>
              <a:rPr lang="en-US" sz="2175" dirty="0">
                <a:solidFill>
                  <a:srgbClr val="0078D7"/>
                </a:solidFill>
              </a:rPr>
              <a:t> les </a:t>
            </a:r>
            <a:r>
              <a:rPr lang="en-US" sz="2175" dirty="0" err="1">
                <a:solidFill>
                  <a:srgbClr val="0078D7"/>
                </a:solidFill>
              </a:rPr>
              <a:t>outils</a:t>
            </a:r>
            <a:r>
              <a:rPr lang="en-US" sz="2175" dirty="0">
                <a:solidFill>
                  <a:srgbClr val="0078D7"/>
                </a:solidFill>
              </a:rPr>
              <a:t> </a:t>
            </a:r>
            <a:r>
              <a:rPr lang="en-US" sz="2175" dirty="0" err="1">
                <a:solidFill>
                  <a:srgbClr val="0078D7"/>
                </a:solidFill>
              </a:rPr>
              <a:t>d’orchestration</a:t>
            </a:r>
            <a:r>
              <a:rPr lang="en-US" sz="2175" dirty="0">
                <a:solidFill>
                  <a:srgbClr val="0078D7"/>
                </a:solidFill>
              </a:rPr>
              <a:t> open-source (DC/OS and Swarm)</a:t>
            </a:r>
          </a:p>
        </p:txBody>
      </p:sp>
      <p:sp>
        <p:nvSpPr>
          <p:cNvPr id="2" name="Title 1"/>
          <p:cNvSpPr>
            <a:spLocks noGrp="1"/>
          </p:cNvSpPr>
          <p:nvPr>
            <p:ph type="title"/>
          </p:nvPr>
        </p:nvSpPr>
        <p:spPr/>
        <p:txBody>
          <a:bodyPr>
            <a:normAutofit/>
          </a:bodyPr>
          <a:lstStyle/>
          <a:p>
            <a:r>
              <a:rPr lang="en-US" dirty="0"/>
              <a:t>Azure Container Service</a:t>
            </a:r>
          </a:p>
        </p:txBody>
      </p:sp>
      <p:pic>
        <p:nvPicPr>
          <p:cNvPr id="7" name="Picture 6"/>
          <p:cNvPicPr>
            <a:picLocks noChangeAspect="1"/>
          </p:cNvPicPr>
          <p:nvPr/>
        </p:nvPicPr>
        <p:blipFill>
          <a:blip r:embed="rId3"/>
          <a:stretch>
            <a:fillRect/>
          </a:stretch>
        </p:blipFill>
        <p:spPr>
          <a:xfrm>
            <a:off x="1918435" y="2356543"/>
            <a:ext cx="5307131" cy="2377382"/>
          </a:xfrm>
          <a:prstGeom prst="rect">
            <a:avLst/>
          </a:prstGeom>
        </p:spPr>
      </p:pic>
    </p:spTree>
    <p:extLst>
      <p:ext uri="{BB962C8B-B14F-4D97-AF65-F5344CB8AC3E}">
        <p14:creationId xmlns:p14="http://schemas.microsoft.com/office/powerpoint/2010/main" val="407479437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a:t>Kubernetes</a:t>
            </a:r>
            <a:endParaRPr lang="fr-FR" dirty="0"/>
          </a:p>
        </p:txBody>
      </p:sp>
      <p:sp>
        <p:nvSpPr>
          <p:cNvPr id="5" name="Espace réservé du contenu 4"/>
          <p:cNvSpPr>
            <a:spLocks noGrp="1"/>
          </p:cNvSpPr>
          <p:nvPr>
            <p:ph idx="1"/>
          </p:nvPr>
        </p:nvSpPr>
        <p:spPr/>
        <p:txBody>
          <a:bodyPr/>
          <a:lstStyle/>
          <a:p>
            <a:r>
              <a:rPr lang="fr-FR" dirty="0"/>
              <a:t>Scalabilité des conteneurs</a:t>
            </a:r>
          </a:p>
          <a:p>
            <a:r>
              <a:rPr lang="fr-FR" dirty="0"/>
              <a:t>Scalabilité des nœuds du cluster</a:t>
            </a:r>
          </a:p>
          <a:p>
            <a:r>
              <a:rPr lang="fr-FR" dirty="0"/>
              <a:t>Portabilité</a:t>
            </a:r>
          </a:p>
          <a:p>
            <a:r>
              <a:rPr lang="fr-FR" dirty="0"/>
              <a:t>Intégration dans Azure</a:t>
            </a:r>
          </a:p>
        </p:txBody>
      </p:sp>
    </p:spTree>
    <p:extLst>
      <p:ext uri="{BB962C8B-B14F-4D97-AF65-F5344CB8AC3E}">
        <p14:creationId xmlns:p14="http://schemas.microsoft.com/office/powerpoint/2010/main" val="3624665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a:t>Kubernetes</a:t>
            </a:r>
            <a:endParaRPr lang="fr-FR" dirty="0"/>
          </a:p>
        </p:txBody>
      </p:sp>
      <p:pic>
        <p:nvPicPr>
          <p:cNvPr id="3" name="Content Placeholder 2">
            <a:extLst>
              <a:ext uri="{FF2B5EF4-FFF2-40B4-BE49-F238E27FC236}">
                <a16:creationId xmlns:a16="http://schemas.microsoft.com/office/drawing/2014/main" id="{9B256F15-5B70-4034-8974-8E129F424E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8043" y="1063625"/>
            <a:ext cx="7427913" cy="2887288"/>
          </a:xfrm>
        </p:spPr>
      </p:pic>
    </p:spTree>
    <p:extLst>
      <p:ext uri="{BB962C8B-B14F-4D97-AF65-F5344CB8AC3E}">
        <p14:creationId xmlns:p14="http://schemas.microsoft.com/office/powerpoint/2010/main" val="565919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a:t>Kubernetes</a:t>
            </a:r>
            <a:endParaRPr lang="fr-FR" dirty="0"/>
          </a:p>
        </p:txBody>
      </p:sp>
      <p:sp>
        <p:nvSpPr>
          <p:cNvPr id="6" name="Rectangle 5">
            <a:extLst>
              <a:ext uri="{FF2B5EF4-FFF2-40B4-BE49-F238E27FC236}">
                <a16:creationId xmlns:a16="http://schemas.microsoft.com/office/drawing/2014/main" id="{3BA8D879-5E43-4435-90E5-D465953A4024}"/>
              </a:ext>
            </a:extLst>
          </p:cNvPr>
          <p:cNvSpPr/>
          <p:nvPr/>
        </p:nvSpPr>
        <p:spPr>
          <a:xfrm>
            <a:off x="3684494" y="478869"/>
            <a:ext cx="4572000" cy="4185761"/>
          </a:xfrm>
          <a:prstGeom prst="rect">
            <a:avLst/>
          </a:prstGeom>
        </p:spPr>
        <p:txBody>
          <a:bodyPr>
            <a:spAutoFit/>
          </a:bodyPr>
          <a:lstStyle/>
          <a:p>
            <a:r>
              <a:rPr lang="en-US" sz="1400" dirty="0" err="1"/>
              <a:t>apiVersion</a:t>
            </a:r>
            <a:r>
              <a:rPr lang="en-US" sz="1400" dirty="0"/>
              <a:t>:  apps/v1beta1</a:t>
            </a:r>
          </a:p>
          <a:p>
            <a:r>
              <a:rPr lang="en-US" sz="1400" dirty="0"/>
              <a:t>kind: Deployment</a:t>
            </a:r>
          </a:p>
          <a:p>
            <a:r>
              <a:rPr lang="en-US" sz="1400" dirty="0"/>
              <a:t>metadata:</a:t>
            </a:r>
          </a:p>
          <a:p>
            <a:r>
              <a:rPr lang="en-US" sz="1400" dirty="0"/>
              <a:t>  name: </a:t>
            </a:r>
            <a:r>
              <a:rPr lang="en-US" sz="1400" dirty="0" err="1"/>
              <a:t>minecraft</a:t>
            </a:r>
            <a:endParaRPr lang="en-US" sz="1400" dirty="0"/>
          </a:p>
          <a:p>
            <a:r>
              <a:rPr lang="en-US" sz="1400" dirty="0"/>
              <a:t>  namespace: azure</a:t>
            </a:r>
          </a:p>
          <a:p>
            <a:r>
              <a:rPr lang="en-US" sz="1400" dirty="0"/>
              <a:t>spec:</a:t>
            </a:r>
          </a:p>
          <a:p>
            <a:r>
              <a:rPr lang="en-US" sz="1400" dirty="0"/>
              <a:t>  replicas: 1</a:t>
            </a:r>
          </a:p>
          <a:p>
            <a:r>
              <a:rPr lang="en-US" sz="1400" dirty="0"/>
              <a:t>  template:</a:t>
            </a:r>
          </a:p>
          <a:p>
            <a:r>
              <a:rPr lang="en-US" sz="1400" dirty="0"/>
              <a:t>    metadata:</a:t>
            </a:r>
          </a:p>
          <a:p>
            <a:r>
              <a:rPr lang="en-US" sz="1400" dirty="0"/>
              <a:t>      labels:</a:t>
            </a:r>
          </a:p>
          <a:p>
            <a:r>
              <a:rPr lang="en-US" sz="1400" dirty="0"/>
              <a:t>        app: </a:t>
            </a:r>
            <a:r>
              <a:rPr lang="en-US" sz="1400" dirty="0" err="1"/>
              <a:t>minecraft</a:t>
            </a:r>
            <a:endParaRPr lang="en-US" sz="1400" dirty="0"/>
          </a:p>
          <a:p>
            <a:r>
              <a:rPr lang="en-US" sz="1400" dirty="0"/>
              <a:t>    spec:</a:t>
            </a:r>
          </a:p>
          <a:p>
            <a:r>
              <a:rPr lang="en-US" sz="1400" dirty="0"/>
              <a:t>      containers:</a:t>
            </a:r>
          </a:p>
          <a:p>
            <a:r>
              <a:rPr lang="en-US" sz="1400" dirty="0"/>
              <a:t>      - name: </a:t>
            </a:r>
            <a:r>
              <a:rPr lang="en-US" sz="1400" dirty="0" err="1"/>
              <a:t>minecraft</a:t>
            </a:r>
            <a:endParaRPr lang="en-US" sz="1400" dirty="0"/>
          </a:p>
          <a:p>
            <a:r>
              <a:rPr lang="en-US" sz="1400" dirty="0"/>
              <a:t>        image: holdocker2018.azurecr.io/minecraft:0.1.0</a:t>
            </a:r>
          </a:p>
          <a:p>
            <a:r>
              <a:rPr lang="en-US" sz="1400" dirty="0"/>
              <a:t>        ports:</a:t>
            </a:r>
          </a:p>
          <a:p>
            <a:r>
              <a:rPr lang="en-US" sz="1400" dirty="0"/>
              <a:t>        - </a:t>
            </a:r>
            <a:r>
              <a:rPr lang="en-US" sz="1400" dirty="0" err="1"/>
              <a:t>containerPort</a:t>
            </a:r>
            <a:r>
              <a:rPr lang="en-US" sz="1400" dirty="0"/>
              <a:t>: 25565</a:t>
            </a:r>
          </a:p>
          <a:p>
            <a:r>
              <a:rPr lang="en-US" sz="1400" dirty="0"/>
              <a:t>      </a:t>
            </a:r>
            <a:r>
              <a:rPr lang="en-US" sz="1400" dirty="0" err="1"/>
              <a:t>imagePullSecrets</a:t>
            </a:r>
            <a:r>
              <a:rPr lang="en-US" sz="1400" dirty="0"/>
              <a:t>:</a:t>
            </a:r>
          </a:p>
          <a:p>
            <a:r>
              <a:rPr lang="en-US" sz="1400" dirty="0"/>
              <a:t>      - name: </a:t>
            </a:r>
            <a:r>
              <a:rPr lang="en-US" sz="1400" dirty="0" err="1"/>
              <a:t>azureregistry</a:t>
            </a:r>
            <a:endParaRPr lang="en-US" sz="1400" dirty="0"/>
          </a:p>
        </p:txBody>
      </p:sp>
      <p:sp>
        <p:nvSpPr>
          <p:cNvPr id="7" name="TextBox 6">
            <a:extLst>
              <a:ext uri="{FF2B5EF4-FFF2-40B4-BE49-F238E27FC236}">
                <a16:creationId xmlns:a16="http://schemas.microsoft.com/office/drawing/2014/main" id="{E8510A0F-EF46-4DCD-AD3B-77F18C869A79}"/>
              </a:ext>
            </a:extLst>
          </p:cNvPr>
          <p:cNvSpPr txBox="1"/>
          <p:nvPr/>
        </p:nvSpPr>
        <p:spPr>
          <a:xfrm>
            <a:off x="618565" y="1364876"/>
            <a:ext cx="1496435" cy="1200329"/>
          </a:xfrm>
          <a:prstGeom prst="rect">
            <a:avLst/>
          </a:prstGeom>
          <a:noFill/>
        </p:spPr>
        <p:txBody>
          <a:bodyPr wrap="none" rtlCol="0">
            <a:spAutoFit/>
          </a:bodyPr>
          <a:lstStyle/>
          <a:p>
            <a:r>
              <a:rPr lang="en-US" dirty="0"/>
              <a:t>YAML or JSON</a:t>
            </a:r>
          </a:p>
          <a:p>
            <a:r>
              <a:rPr lang="en-US" dirty="0" err="1"/>
              <a:t>Déclarative</a:t>
            </a:r>
            <a:endParaRPr lang="en-US" dirty="0"/>
          </a:p>
          <a:p>
            <a:r>
              <a:rPr lang="en-US" dirty="0"/>
              <a:t>Simple</a:t>
            </a:r>
          </a:p>
          <a:p>
            <a:r>
              <a:rPr lang="en-US" dirty="0"/>
              <a:t>Idempotent</a:t>
            </a:r>
          </a:p>
        </p:txBody>
      </p:sp>
    </p:spTree>
    <p:extLst>
      <p:ext uri="{BB962C8B-B14F-4D97-AF65-F5344CB8AC3E}">
        <p14:creationId xmlns:p14="http://schemas.microsoft.com/office/powerpoint/2010/main" val="3369080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134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111538" y="4377808"/>
            <a:ext cx="1995054" cy="72924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Fabien Dibot [MV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723" y="180059"/>
            <a:ext cx="1260000" cy="1260000"/>
          </a:xfrm>
          <a:prstGeom prst="ellipse">
            <a:avLst/>
          </a:prstGeom>
          <a:ln w="127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28" name="Picture 4" descr="David Seb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50103" y="3338069"/>
            <a:ext cx="1260000" cy="1260000"/>
          </a:xfrm>
          <a:prstGeom prst="ellipse">
            <a:avLst/>
          </a:prstGeom>
          <a:ln w="28575"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30" name="Picture 6" descr="Baptiste Coudoule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77993" y="197370"/>
            <a:ext cx="1260000" cy="1260000"/>
          </a:xfrm>
          <a:prstGeom prst="ellipse">
            <a:avLst/>
          </a:prstGeom>
          <a:ln w="127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3066" y="3292726"/>
            <a:ext cx="1260000" cy="1260000"/>
          </a:xfrm>
          <a:prstGeom prst="ellipse">
            <a:avLst/>
          </a:prstGeom>
          <a:ln w="127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5" name="ZoneTexte 4"/>
          <p:cNvSpPr txBox="1"/>
          <p:nvPr/>
        </p:nvSpPr>
        <p:spPr>
          <a:xfrm>
            <a:off x="1701116" y="197370"/>
            <a:ext cx="1838965" cy="1169551"/>
          </a:xfrm>
          <a:prstGeom prst="rect">
            <a:avLst/>
          </a:prstGeom>
          <a:noFill/>
        </p:spPr>
        <p:txBody>
          <a:bodyPr wrap="none" rtlCol="0">
            <a:spAutoFit/>
          </a:bodyPr>
          <a:lstStyle/>
          <a:p>
            <a:r>
              <a:rPr lang="fr-FR" sz="1000" dirty="0">
                <a:solidFill>
                  <a:schemeClr val="bg1"/>
                </a:solidFill>
              </a:rPr>
              <a:t>Fabien DIBOT</a:t>
            </a:r>
          </a:p>
          <a:p>
            <a:r>
              <a:rPr lang="fr-FR" sz="1000" dirty="0">
                <a:solidFill>
                  <a:schemeClr val="bg1"/>
                </a:solidFill>
              </a:rPr>
              <a:t>MVP Cloud Datacenter</a:t>
            </a:r>
          </a:p>
          <a:p>
            <a:endParaRPr lang="fr-FR" sz="1000" dirty="0">
              <a:solidFill>
                <a:schemeClr val="bg1"/>
              </a:solidFill>
            </a:endParaRPr>
          </a:p>
          <a:p>
            <a:r>
              <a:rPr lang="fr-FR" sz="1000" dirty="0">
                <a:solidFill>
                  <a:schemeClr val="bg1"/>
                </a:solidFill>
              </a:rPr>
              <a:t>Azure Solutions Architecte</a:t>
            </a:r>
          </a:p>
          <a:p>
            <a:r>
              <a:rPr lang="fr-FR" sz="1000" dirty="0">
                <a:solidFill>
                  <a:schemeClr val="bg1"/>
                </a:solidFill>
              </a:rPr>
              <a:t>ORANGE BUSINESS SERVICE</a:t>
            </a:r>
          </a:p>
          <a:p>
            <a:endParaRPr lang="fr-FR" sz="1000" dirty="0">
              <a:solidFill>
                <a:schemeClr val="bg1"/>
              </a:solidFill>
            </a:endParaRPr>
          </a:p>
          <a:p>
            <a:r>
              <a:rPr lang="fr-FR" sz="1000" dirty="0">
                <a:solidFill>
                  <a:schemeClr val="bg1"/>
                </a:solidFill>
              </a:rPr>
              <a:t>        @</a:t>
            </a:r>
            <a:r>
              <a:rPr lang="fr-FR" sz="1000" dirty="0" err="1">
                <a:solidFill>
                  <a:schemeClr val="bg1"/>
                </a:solidFill>
              </a:rPr>
              <a:t>fdibot</a:t>
            </a:r>
            <a:endParaRPr lang="fr-FR" sz="1000" dirty="0">
              <a:solidFill>
                <a:schemeClr val="bg1"/>
              </a:solidFill>
            </a:endParaRPr>
          </a:p>
        </p:txBody>
      </p:sp>
      <p:pic>
        <p:nvPicPr>
          <p:cNvPr id="12" name="Image 11" descr="msrd-logo-96px"/>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2697" y="4593144"/>
            <a:ext cx="1380229" cy="396000"/>
          </a:xfrm>
          <a:prstGeom prst="rect">
            <a:avLst/>
          </a:prstGeom>
          <a:noFill/>
          <a:ln>
            <a:noFill/>
          </a:ln>
        </p:spPr>
      </p:pic>
      <p:pic>
        <p:nvPicPr>
          <p:cNvPr id="13" name="Image 12" descr="cid:3144890d6b6af88c9f243df78edeeade85ca0d6b@zimbra"/>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291630" y="4048726"/>
            <a:ext cx="326585" cy="504000"/>
          </a:xfrm>
          <a:prstGeom prst="rect">
            <a:avLst/>
          </a:prstGeom>
          <a:noFill/>
          <a:ln>
            <a:noFill/>
          </a:ln>
        </p:spPr>
      </p:pic>
      <p:pic>
        <p:nvPicPr>
          <p:cNvPr id="14" name="Image 13" descr="cid:3144890d6b6af88c9f243df78edeeade85ca0d6b@zimbra"/>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329038" y="936059"/>
            <a:ext cx="326585" cy="504000"/>
          </a:xfrm>
          <a:prstGeom prst="rect">
            <a:avLst/>
          </a:prstGeom>
          <a:noFill/>
          <a:ln>
            <a:noFill/>
          </a:ln>
        </p:spPr>
      </p:pic>
      <p:pic>
        <p:nvPicPr>
          <p:cNvPr id="15" name="Image 14" descr="cid:3144890d6b6af88c9f243df78edeeade85ca0d6b@zimbra"/>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375483" y="4052572"/>
            <a:ext cx="326585" cy="504000"/>
          </a:xfrm>
          <a:prstGeom prst="rect">
            <a:avLst/>
          </a:prstGeom>
          <a:noFill/>
          <a:ln>
            <a:noFill/>
          </a:ln>
        </p:spPr>
      </p:pic>
      <p:pic>
        <p:nvPicPr>
          <p:cNvPr id="16" name="Image 15" descr="cid:3921b1e0d425d66f802c0a2608ef7c697da9ce19@zimbra">
            <a:hlinkClick r:id="rId8"/>
          </p:cNvPr>
          <p:cNvPicPr/>
          <p:nvPr/>
        </p:nvPicPr>
        <p:blipFill>
          <a:blip r:embed="rId9">
            <a:extLst>
              <a:ext uri="{28A0092B-C50C-407E-A947-70E740481C1C}">
                <a14:useLocalDpi xmlns:a14="http://schemas.microsoft.com/office/drawing/2010/main" val="0"/>
              </a:ext>
            </a:extLst>
          </a:blip>
          <a:srcRect/>
          <a:stretch>
            <a:fillRect/>
          </a:stretch>
        </p:blipFill>
        <p:spPr bwMode="auto">
          <a:xfrm>
            <a:off x="1792102" y="1211459"/>
            <a:ext cx="277495" cy="228600"/>
          </a:xfrm>
          <a:prstGeom prst="rect">
            <a:avLst/>
          </a:prstGeom>
          <a:noFill/>
          <a:ln>
            <a:noFill/>
          </a:ln>
        </p:spPr>
      </p:pic>
      <p:sp>
        <p:nvSpPr>
          <p:cNvPr id="17" name="ZoneTexte 16"/>
          <p:cNvSpPr txBox="1"/>
          <p:nvPr/>
        </p:nvSpPr>
        <p:spPr>
          <a:xfrm>
            <a:off x="1642926" y="3519037"/>
            <a:ext cx="2444900" cy="1477328"/>
          </a:xfrm>
          <a:prstGeom prst="rect">
            <a:avLst/>
          </a:prstGeom>
          <a:noFill/>
        </p:spPr>
        <p:txBody>
          <a:bodyPr wrap="none" rtlCol="0">
            <a:spAutoFit/>
          </a:bodyPr>
          <a:lstStyle/>
          <a:p>
            <a:r>
              <a:rPr lang="fr-FR" sz="1000" dirty="0">
                <a:solidFill>
                  <a:schemeClr val="bg1"/>
                </a:solidFill>
              </a:rPr>
              <a:t>JF BÉRENGUER</a:t>
            </a:r>
          </a:p>
          <a:p>
            <a:r>
              <a:rPr lang="fr-FR" sz="1000" dirty="0">
                <a:solidFill>
                  <a:schemeClr val="bg1"/>
                </a:solidFill>
              </a:rPr>
              <a:t>MVP Cloud Datacenter</a:t>
            </a:r>
          </a:p>
          <a:p>
            <a:r>
              <a:rPr lang="fr-FR" sz="1000" dirty="0">
                <a:solidFill>
                  <a:schemeClr val="bg1"/>
                </a:solidFill>
              </a:rPr>
              <a:t>Microsoft </a:t>
            </a:r>
            <a:r>
              <a:rPr lang="fr-FR" sz="1000" dirty="0" err="1">
                <a:solidFill>
                  <a:schemeClr val="bg1"/>
                </a:solidFill>
              </a:rPr>
              <a:t>Regional</a:t>
            </a:r>
            <a:r>
              <a:rPr lang="fr-FR" sz="1000" dirty="0">
                <a:solidFill>
                  <a:schemeClr val="bg1"/>
                </a:solidFill>
              </a:rPr>
              <a:t> </a:t>
            </a:r>
            <a:r>
              <a:rPr lang="fr-FR" sz="1000" dirty="0" err="1">
                <a:solidFill>
                  <a:schemeClr val="bg1"/>
                </a:solidFill>
              </a:rPr>
              <a:t>Director</a:t>
            </a:r>
            <a:endParaRPr lang="fr-FR" sz="1000" dirty="0">
              <a:solidFill>
                <a:schemeClr val="bg1"/>
              </a:solidFill>
            </a:endParaRPr>
          </a:p>
          <a:p>
            <a:endParaRPr lang="fr-FR" sz="1000" dirty="0">
              <a:solidFill>
                <a:schemeClr val="bg1"/>
              </a:solidFill>
            </a:endParaRPr>
          </a:p>
          <a:p>
            <a:r>
              <a:rPr lang="fr-FR" sz="1000" dirty="0">
                <a:solidFill>
                  <a:schemeClr val="bg1"/>
                </a:solidFill>
              </a:rPr>
              <a:t>Responsable des opérations Gand Sud</a:t>
            </a:r>
          </a:p>
          <a:p>
            <a:r>
              <a:rPr lang="fr-FR" sz="1000" dirty="0">
                <a:solidFill>
                  <a:schemeClr val="bg1"/>
                </a:solidFill>
              </a:rPr>
              <a:t>PROJETLYS</a:t>
            </a:r>
          </a:p>
          <a:p>
            <a:endParaRPr lang="fr-FR" sz="1000" dirty="0">
              <a:solidFill>
                <a:schemeClr val="bg1"/>
              </a:solidFill>
            </a:endParaRPr>
          </a:p>
          <a:p>
            <a:endParaRPr lang="fr-FR" sz="1000" dirty="0">
              <a:solidFill>
                <a:schemeClr val="bg1"/>
              </a:solidFill>
            </a:endParaRPr>
          </a:p>
          <a:p>
            <a:r>
              <a:rPr lang="fr-FR" sz="1000" dirty="0">
                <a:solidFill>
                  <a:schemeClr val="bg1"/>
                </a:solidFill>
              </a:rPr>
              <a:t>        @</a:t>
            </a:r>
            <a:r>
              <a:rPr lang="fr-FR" sz="1000" dirty="0" err="1">
                <a:solidFill>
                  <a:schemeClr val="bg1"/>
                </a:solidFill>
              </a:rPr>
              <a:t>jfberenguer_pro</a:t>
            </a:r>
            <a:endParaRPr lang="fr-FR" sz="1000" dirty="0">
              <a:solidFill>
                <a:schemeClr val="bg1"/>
              </a:solidFill>
            </a:endParaRPr>
          </a:p>
        </p:txBody>
      </p:sp>
      <p:pic>
        <p:nvPicPr>
          <p:cNvPr id="18" name="Image 17" descr="cid:3921b1e0d425d66f802c0a2608ef7c697da9ce19@zimbra">
            <a:hlinkClick r:id="rId8"/>
          </p:cNvPr>
          <p:cNvPicPr/>
          <p:nvPr/>
        </p:nvPicPr>
        <p:blipFill>
          <a:blip r:embed="rId9">
            <a:extLst>
              <a:ext uri="{28A0092B-C50C-407E-A947-70E740481C1C}">
                <a14:useLocalDpi xmlns:a14="http://schemas.microsoft.com/office/drawing/2010/main" val="0"/>
              </a:ext>
            </a:extLst>
          </a:blip>
          <a:srcRect/>
          <a:stretch>
            <a:fillRect/>
          </a:stretch>
        </p:blipFill>
        <p:spPr bwMode="auto">
          <a:xfrm>
            <a:off x="1758849" y="4717289"/>
            <a:ext cx="277495" cy="228600"/>
          </a:xfrm>
          <a:prstGeom prst="rect">
            <a:avLst/>
          </a:prstGeom>
          <a:noFill/>
          <a:ln>
            <a:noFill/>
          </a:ln>
        </p:spPr>
      </p:pic>
      <p:sp>
        <p:nvSpPr>
          <p:cNvPr id="23" name="ZoneTexte 22"/>
          <p:cNvSpPr txBox="1"/>
          <p:nvPr/>
        </p:nvSpPr>
        <p:spPr>
          <a:xfrm>
            <a:off x="5583234" y="274314"/>
            <a:ext cx="1694759" cy="1015663"/>
          </a:xfrm>
          <a:prstGeom prst="rect">
            <a:avLst/>
          </a:prstGeom>
          <a:noFill/>
        </p:spPr>
        <p:txBody>
          <a:bodyPr wrap="none" rtlCol="0">
            <a:spAutoFit/>
          </a:bodyPr>
          <a:lstStyle/>
          <a:p>
            <a:pPr algn="r"/>
            <a:r>
              <a:rPr lang="fr-FR" sz="1000" dirty="0">
                <a:solidFill>
                  <a:schemeClr val="bg1"/>
                </a:solidFill>
              </a:rPr>
              <a:t>Baptiste COUDOULET</a:t>
            </a:r>
          </a:p>
          <a:p>
            <a:pPr algn="r"/>
            <a:r>
              <a:rPr lang="fr-FR" sz="1000" dirty="0">
                <a:solidFill>
                  <a:schemeClr val="bg1"/>
                </a:solidFill>
              </a:rPr>
              <a:t>Microsoft </a:t>
            </a:r>
            <a:r>
              <a:rPr lang="fr-FR" sz="1000" dirty="0" err="1">
                <a:solidFill>
                  <a:schemeClr val="bg1"/>
                </a:solidFill>
              </a:rPr>
              <a:t>Student</a:t>
            </a:r>
            <a:r>
              <a:rPr lang="fr-FR" sz="1000" dirty="0">
                <a:solidFill>
                  <a:schemeClr val="bg1"/>
                </a:solidFill>
              </a:rPr>
              <a:t> Partner</a:t>
            </a:r>
          </a:p>
          <a:p>
            <a:pPr algn="r"/>
            <a:endParaRPr lang="fr-FR" sz="1000" dirty="0">
              <a:solidFill>
                <a:schemeClr val="bg1"/>
              </a:solidFill>
            </a:endParaRPr>
          </a:p>
          <a:p>
            <a:pPr algn="r"/>
            <a:r>
              <a:rPr lang="fr-FR" sz="1000" dirty="0">
                <a:solidFill>
                  <a:schemeClr val="bg1"/>
                </a:solidFill>
              </a:rPr>
              <a:t>Etudiant EPITECH Nice</a:t>
            </a:r>
          </a:p>
          <a:p>
            <a:pPr algn="r"/>
            <a:endParaRPr lang="fr-FR" sz="1000" dirty="0">
              <a:solidFill>
                <a:schemeClr val="bg1"/>
              </a:solidFill>
            </a:endParaRPr>
          </a:p>
          <a:p>
            <a:pPr algn="r"/>
            <a:r>
              <a:rPr lang="fr-FR" sz="1000" dirty="0">
                <a:solidFill>
                  <a:schemeClr val="bg1"/>
                </a:solidFill>
              </a:rPr>
              <a:t>        @bc2606</a:t>
            </a:r>
          </a:p>
        </p:txBody>
      </p:sp>
      <p:sp>
        <p:nvSpPr>
          <p:cNvPr id="24" name="ZoneTexte 23"/>
          <p:cNvSpPr txBox="1"/>
          <p:nvPr/>
        </p:nvSpPr>
        <p:spPr>
          <a:xfrm>
            <a:off x="5201081" y="3461390"/>
            <a:ext cx="2049022" cy="1323439"/>
          </a:xfrm>
          <a:prstGeom prst="rect">
            <a:avLst/>
          </a:prstGeom>
          <a:noFill/>
        </p:spPr>
        <p:txBody>
          <a:bodyPr wrap="none" rtlCol="0">
            <a:spAutoFit/>
          </a:bodyPr>
          <a:lstStyle/>
          <a:p>
            <a:pPr algn="r"/>
            <a:r>
              <a:rPr lang="fr-FR" sz="1000" dirty="0">
                <a:solidFill>
                  <a:schemeClr val="bg1"/>
                </a:solidFill>
              </a:rPr>
              <a:t>David SEBBAN</a:t>
            </a:r>
          </a:p>
          <a:p>
            <a:pPr algn="r"/>
            <a:r>
              <a:rPr lang="fr-FR" sz="1000" dirty="0">
                <a:solidFill>
                  <a:schemeClr val="bg1"/>
                </a:solidFill>
              </a:rPr>
              <a:t>MVP Windows and </a:t>
            </a:r>
            <a:r>
              <a:rPr lang="fr-FR" sz="1000" dirty="0" err="1">
                <a:solidFill>
                  <a:schemeClr val="bg1"/>
                </a:solidFill>
              </a:rPr>
              <a:t>Devices</a:t>
            </a:r>
            <a:endParaRPr lang="fr-FR" sz="1000" dirty="0">
              <a:solidFill>
                <a:schemeClr val="bg1"/>
              </a:solidFill>
            </a:endParaRPr>
          </a:p>
          <a:p>
            <a:pPr algn="r"/>
            <a:r>
              <a:rPr lang="fr-FR" sz="1000" dirty="0">
                <a:solidFill>
                  <a:schemeClr val="bg1"/>
                </a:solidFill>
              </a:rPr>
              <a:t>For IT</a:t>
            </a:r>
          </a:p>
          <a:p>
            <a:pPr algn="r"/>
            <a:endParaRPr lang="fr-FR" sz="1000" dirty="0">
              <a:solidFill>
                <a:schemeClr val="bg1"/>
              </a:solidFill>
            </a:endParaRPr>
          </a:p>
          <a:p>
            <a:pPr algn="r"/>
            <a:r>
              <a:rPr lang="fr-FR" sz="1000" dirty="0">
                <a:solidFill>
                  <a:schemeClr val="bg1"/>
                </a:solidFill>
              </a:rPr>
              <a:t>Responsable Agence Sud Ouest</a:t>
            </a:r>
          </a:p>
          <a:p>
            <a:pPr algn="r"/>
            <a:r>
              <a:rPr lang="fr-FR" sz="1000" dirty="0">
                <a:solidFill>
                  <a:schemeClr val="bg1"/>
                </a:solidFill>
              </a:rPr>
              <a:t>NELITE</a:t>
            </a:r>
          </a:p>
          <a:p>
            <a:pPr algn="r"/>
            <a:endParaRPr lang="fr-FR" sz="1000" dirty="0">
              <a:solidFill>
                <a:schemeClr val="bg1"/>
              </a:solidFill>
            </a:endParaRPr>
          </a:p>
          <a:p>
            <a:pPr algn="r"/>
            <a:r>
              <a:rPr lang="fr-FR" sz="1000" dirty="0">
                <a:solidFill>
                  <a:schemeClr val="bg1"/>
                </a:solidFill>
              </a:rPr>
              <a:t>        @</a:t>
            </a:r>
            <a:r>
              <a:rPr lang="fr-FR" sz="1000" dirty="0" err="1">
                <a:solidFill>
                  <a:schemeClr val="bg1"/>
                </a:solidFill>
              </a:rPr>
              <a:t>davidsebban</a:t>
            </a:r>
            <a:endParaRPr lang="fr-FR" sz="1000" dirty="0">
              <a:solidFill>
                <a:schemeClr val="bg1"/>
              </a:solidFill>
            </a:endParaRPr>
          </a:p>
        </p:txBody>
      </p:sp>
      <p:pic>
        <p:nvPicPr>
          <p:cNvPr id="25" name="Image 24" descr="cid:3921b1e0d425d66f802c0a2608ef7c697da9ce19@zimbra">
            <a:hlinkClick r:id="rId8"/>
          </p:cNvPr>
          <p:cNvPicPr/>
          <p:nvPr/>
        </p:nvPicPr>
        <p:blipFill>
          <a:blip r:embed="rId9">
            <a:extLst>
              <a:ext uri="{28A0092B-C50C-407E-A947-70E740481C1C}">
                <a14:useLocalDpi xmlns:a14="http://schemas.microsoft.com/office/drawing/2010/main" val="0"/>
              </a:ext>
            </a:extLst>
          </a:blip>
          <a:srcRect/>
          <a:stretch>
            <a:fillRect/>
          </a:stretch>
        </p:blipFill>
        <p:spPr bwMode="auto">
          <a:xfrm>
            <a:off x="5948097" y="4552726"/>
            <a:ext cx="277495" cy="228600"/>
          </a:xfrm>
          <a:prstGeom prst="rect">
            <a:avLst/>
          </a:prstGeom>
          <a:noFill/>
          <a:ln>
            <a:noFill/>
          </a:ln>
        </p:spPr>
      </p:pic>
      <p:pic>
        <p:nvPicPr>
          <p:cNvPr id="26" name="Image 25" descr="cid:3921b1e0d425d66f802c0a2608ef7c697da9ce19@zimbra">
            <a:hlinkClick r:id="rId8"/>
          </p:cNvPr>
          <p:cNvPicPr/>
          <p:nvPr/>
        </p:nvPicPr>
        <p:blipFill>
          <a:blip r:embed="rId9">
            <a:extLst>
              <a:ext uri="{28A0092B-C50C-407E-A947-70E740481C1C}">
                <a14:useLocalDpi xmlns:a14="http://schemas.microsoft.com/office/drawing/2010/main" val="0"/>
              </a:ext>
            </a:extLst>
          </a:blip>
          <a:srcRect/>
          <a:stretch>
            <a:fillRect/>
          </a:stretch>
        </p:blipFill>
        <p:spPr bwMode="auto">
          <a:xfrm>
            <a:off x="6283911" y="1059223"/>
            <a:ext cx="277495" cy="228600"/>
          </a:xfrm>
          <a:prstGeom prst="rect">
            <a:avLst/>
          </a:prstGeom>
          <a:noFill/>
          <a:ln>
            <a:noFill/>
          </a:ln>
        </p:spPr>
      </p:pic>
      <p:pic>
        <p:nvPicPr>
          <p:cNvPr id="1032" name="Picture 8" descr="Résultat de recherche d'images pour &quot;microsoft student partner logo&quot;"/>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332432" y="1022025"/>
            <a:ext cx="436158" cy="432000"/>
          </a:xfrm>
          <a:prstGeom prst="rect">
            <a:avLst/>
          </a:prstGeom>
          <a:noFill/>
          <a:extLst>
            <a:ext uri="{909E8E84-426E-40DD-AFC4-6F175D3DCCD1}">
              <a14:hiddenFill xmlns:a14="http://schemas.microsoft.com/office/drawing/2010/main">
                <a:solidFill>
                  <a:srgbClr val="FFFFFF"/>
                </a:solidFill>
              </a14:hiddenFill>
            </a:ext>
          </a:extLst>
        </p:spPr>
      </p:pic>
      <p:pic>
        <p:nvPicPr>
          <p:cNvPr id="19" name="Image 1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28934" y="1974556"/>
            <a:ext cx="2220810" cy="936846"/>
          </a:xfrm>
          <a:prstGeom prst="rect">
            <a:avLst/>
          </a:prstGeom>
        </p:spPr>
      </p:pic>
      <p:pic>
        <p:nvPicPr>
          <p:cNvPr id="1034" name="Picture 10" descr="Résultat de recherche d'images pour &quot;french powershell user group&quot;"/>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817225" y="1974556"/>
            <a:ext cx="947943" cy="1002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452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0331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Pré requis</a:t>
            </a:r>
          </a:p>
        </p:txBody>
      </p:sp>
      <p:sp>
        <p:nvSpPr>
          <p:cNvPr id="3" name="Espace réservé du contenu 2"/>
          <p:cNvSpPr>
            <a:spLocks noGrp="1"/>
          </p:cNvSpPr>
          <p:nvPr>
            <p:ph idx="1"/>
          </p:nvPr>
        </p:nvSpPr>
        <p:spPr/>
        <p:txBody>
          <a:bodyPr/>
          <a:lstStyle/>
          <a:p>
            <a:r>
              <a:rPr lang="fr-FR" dirty="0"/>
              <a:t>Tenant Azure </a:t>
            </a:r>
          </a:p>
          <a:p>
            <a:r>
              <a:rPr lang="fr-FR" dirty="0"/>
              <a:t>Azure CLI</a:t>
            </a:r>
          </a:p>
          <a:p>
            <a:r>
              <a:rPr lang="fr-FR" dirty="0"/>
              <a:t>Docker for Windows ou for Mac</a:t>
            </a:r>
          </a:p>
          <a:p>
            <a:r>
              <a:rPr lang="fr-FR" dirty="0" err="1"/>
              <a:t>Kubectl</a:t>
            </a:r>
            <a:r>
              <a:rPr lang="fr-FR" dirty="0"/>
              <a:t> command line </a:t>
            </a:r>
            <a:r>
              <a:rPr lang="fr-FR" dirty="0" err="1"/>
              <a:t>tool</a:t>
            </a:r>
            <a:endParaRPr lang="fr-FR" dirty="0"/>
          </a:p>
          <a:p>
            <a:r>
              <a:rPr lang="fr-FR" dirty="0"/>
              <a:t>Visual studio code ou autre éditeur</a:t>
            </a:r>
          </a:p>
        </p:txBody>
      </p:sp>
    </p:spTree>
    <p:extLst>
      <p:ext uri="{BB962C8B-B14F-4D97-AF65-F5344CB8AC3E}">
        <p14:creationId xmlns:p14="http://schemas.microsoft.com/office/powerpoint/2010/main" val="2122698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Présentation du </a:t>
            </a:r>
            <a:r>
              <a:rPr lang="fr-FR" dirty="0" err="1"/>
              <a:t>Lab</a:t>
            </a:r>
            <a:endParaRPr lang="fr-FR" dirty="0"/>
          </a:p>
        </p:txBody>
      </p:sp>
      <p:sp>
        <p:nvSpPr>
          <p:cNvPr id="3" name="Espace réservé du contenu 2"/>
          <p:cNvSpPr>
            <a:spLocks noGrp="1"/>
          </p:cNvSpPr>
          <p:nvPr>
            <p:ph idx="1"/>
          </p:nvPr>
        </p:nvSpPr>
        <p:spPr>
          <a:xfrm>
            <a:off x="457200" y="1200150"/>
            <a:ext cx="7427168" cy="3205595"/>
          </a:xfrm>
        </p:spPr>
        <p:txBody>
          <a:bodyPr>
            <a:normAutofit fontScale="77500" lnSpcReduction="20000"/>
          </a:bodyPr>
          <a:lstStyle/>
          <a:p>
            <a:r>
              <a:rPr lang="fr-FR" b="1" u="sng" dirty="0"/>
              <a:t>Atelier 1 </a:t>
            </a:r>
            <a:r>
              <a:rPr lang="fr-FR" dirty="0"/>
              <a:t>: Déployer une application dans l'environnement Docker local et manipuler les commandes de base de Docker</a:t>
            </a:r>
          </a:p>
          <a:p>
            <a:endParaRPr lang="fr-FR" dirty="0"/>
          </a:p>
          <a:p>
            <a:r>
              <a:rPr lang="fr-FR" b="1" u="sng" dirty="0"/>
              <a:t>Atelier 2 </a:t>
            </a:r>
            <a:r>
              <a:rPr lang="fr-FR" dirty="0"/>
              <a:t>: Créer une Container </a:t>
            </a:r>
            <a:r>
              <a:rPr lang="fr-FR" dirty="0" err="1"/>
              <a:t>Registry</a:t>
            </a:r>
            <a:r>
              <a:rPr lang="fr-FR" dirty="0"/>
              <a:t> dans Azure et exporter les images</a:t>
            </a:r>
          </a:p>
          <a:p>
            <a:endParaRPr lang="fr-FR" dirty="0"/>
          </a:p>
          <a:p>
            <a:r>
              <a:rPr lang="fr-FR" b="1" u="sng" dirty="0"/>
              <a:t>Atelier 3 </a:t>
            </a:r>
            <a:r>
              <a:rPr lang="fr-FR" dirty="0"/>
              <a:t>: Création d'un cluster </a:t>
            </a:r>
            <a:r>
              <a:rPr lang="fr-FR" dirty="0" err="1"/>
              <a:t>Kubernetes</a:t>
            </a:r>
            <a:r>
              <a:rPr lang="fr-FR" dirty="0"/>
              <a:t> dans Azure et déploiement de l'application</a:t>
            </a:r>
          </a:p>
        </p:txBody>
      </p:sp>
    </p:spTree>
    <p:extLst>
      <p:ext uri="{BB962C8B-B14F-4D97-AF65-F5344CB8AC3E}">
        <p14:creationId xmlns:p14="http://schemas.microsoft.com/office/powerpoint/2010/main" val="2020664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Présentation du </a:t>
            </a:r>
            <a:r>
              <a:rPr lang="fr-FR" dirty="0" err="1"/>
              <a:t>Lab</a:t>
            </a:r>
            <a:endParaRPr lang="fr-FR" dirty="0"/>
          </a:p>
        </p:txBody>
      </p:sp>
      <p:sp>
        <p:nvSpPr>
          <p:cNvPr id="3" name="Espace réservé du contenu 2"/>
          <p:cNvSpPr>
            <a:spLocks noGrp="1"/>
          </p:cNvSpPr>
          <p:nvPr>
            <p:ph idx="1"/>
          </p:nvPr>
        </p:nvSpPr>
        <p:spPr>
          <a:xfrm>
            <a:off x="457200" y="1200150"/>
            <a:ext cx="7427168" cy="3525635"/>
          </a:xfrm>
        </p:spPr>
        <p:txBody>
          <a:bodyPr>
            <a:normAutofit fontScale="70000" lnSpcReduction="20000"/>
          </a:bodyPr>
          <a:lstStyle/>
          <a:p>
            <a:r>
              <a:rPr lang="fr-FR" sz="3500" b="1" u="sng" dirty="0"/>
              <a:t>Atelier 4 </a:t>
            </a:r>
            <a:r>
              <a:rPr lang="fr-FR" dirty="0"/>
              <a:t>: Manipulation des outils </a:t>
            </a:r>
            <a:r>
              <a:rPr lang="fr-FR" dirty="0" err="1"/>
              <a:t>Kubernetes</a:t>
            </a:r>
            <a:r>
              <a:rPr lang="fr-FR" dirty="0"/>
              <a:t> en particulier pour les fonctions de mise à l'échelle</a:t>
            </a:r>
          </a:p>
          <a:p>
            <a:endParaRPr lang="fr-FR" dirty="0"/>
          </a:p>
          <a:p>
            <a:r>
              <a:rPr lang="fr-FR" sz="3500" b="1" u="sng" dirty="0"/>
              <a:t>Atelier 5 </a:t>
            </a:r>
            <a:r>
              <a:rPr lang="fr-FR" dirty="0"/>
              <a:t>: Mise en œuvre de la supervision via Azure Log </a:t>
            </a:r>
            <a:r>
              <a:rPr lang="fr-FR" dirty="0" err="1"/>
              <a:t>Analytics</a:t>
            </a:r>
            <a:endParaRPr lang="fr-FR" dirty="0"/>
          </a:p>
          <a:p>
            <a:endParaRPr lang="fr-FR" dirty="0"/>
          </a:p>
          <a:p>
            <a:r>
              <a:rPr lang="fr-FR" sz="3500" b="1" u="sng" dirty="0"/>
              <a:t>Atelier 6 </a:t>
            </a:r>
            <a:r>
              <a:rPr lang="fr-FR" dirty="0"/>
              <a:t>: Création d'un container pour exécuter </a:t>
            </a:r>
            <a:r>
              <a:rPr lang="fr-FR" dirty="0" err="1"/>
              <a:t>MineCraft</a:t>
            </a:r>
            <a:r>
              <a:rPr lang="fr-FR" dirty="0"/>
              <a:t> et utiliser l'infrastructure créée dans les ateliers précédents pour le faire exécuter au sein du cluster </a:t>
            </a:r>
            <a:r>
              <a:rPr lang="fr-FR" dirty="0" err="1"/>
              <a:t>Kubernetes</a:t>
            </a:r>
            <a:endParaRPr lang="fr-FR" dirty="0"/>
          </a:p>
        </p:txBody>
      </p:sp>
    </p:spTree>
    <p:extLst>
      <p:ext uri="{BB962C8B-B14F-4D97-AF65-F5344CB8AC3E}">
        <p14:creationId xmlns:p14="http://schemas.microsoft.com/office/powerpoint/2010/main" val="6724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LAB</a:t>
            </a:r>
          </a:p>
        </p:txBody>
      </p:sp>
      <p:sp>
        <p:nvSpPr>
          <p:cNvPr id="3" name="Espace réservé du contenu 2"/>
          <p:cNvSpPr>
            <a:spLocks noGrp="1"/>
          </p:cNvSpPr>
          <p:nvPr>
            <p:ph idx="1"/>
          </p:nvPr>
        </p:nvSpPr>
        <p:spPr/>
        <p:txBody>
          <a:bodyPr>
            <a:normAutofit/>
          </a:bodyPr>
          <a:lstStyle/>
          <a:p>
            <a:pPr marL="0" indent="0">
              <a:buNone/>
            </a:pPr>
            <a:r>
              <a:rPr lang="fr-FR" sz="2800" dirty="0">
                <a:hlinkClick r:id="rId2"/>
              </a:rPr>
              <a:t>https://github.com/fabiendibot/HoLDocker</a:t>
            </a:r>
            <a:r>
              <a:rPr lang="fr-FR" sz="2800" dirty="0"/>
              <a:t> </a:t>
            </a:r>
          </a:p>
        </p:txBody>
      </p:sp>
      <p:pic>
        <p:nvPicPr>
          <p:cNvPr id="4" name="Image 3"/>
          <p:cNvPicPr>
            <a:picLocks noChangeAspect="1"/>
          </p:cNvPicPr>
          <p:nvPr/>
        </p:nvPicPr>
        <p:blipFill>
          <a:blip r:embed="rId3"/>
          <a:stretch>
            <a:fillRect/>
          </a:stretch>
        </p:blipFill>
        <p:spPr>
          <a:xfrm>
            <a:off x="2240280" y="1752337"/>
            <a:ext cx="4328805" cy="2841888"/>
          </a:xfrm>
          <a:prstGeom prst="rect">
            <a:avLst/>
          </a:prstGeom>
        </p:spPr>
      </p:pic>
    </p:spTree>
    <p:extLst>
      <p:ext uri="{BB962C8B-B14F-4D97-AF65-F5344CB8AC3E}">
        <p14:creationId xmlns:p14="http://schemas.microsoft.com/office/powerpoint/2010/main" val="4233891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539552" y="1394550"/>
            <a:ext cx="6576472" cy="1022350"/>
          </a:xfrm>
        </p:spPr>
        <p:txBody>
          <a:bodyPr/>
          <a:lstStyle/>
          <a:p>
            <a:r>
              <a:rPr lang="fr-FR" sz="2400" cap="none" dirty="0"/>
              <a:t>Quelques concepts..</a:t>
            </a:r>
          </a:p>
        </p:txBody>
      </p:sp>
    </p:spTree>
    <p:extLst>
      <p:ext uri="{BB962C8B-B14F-4D97-AF65-F5344CB8AC3E}">
        <p14:creationId xmlns:p14="http://schemas.microsoft.com/office/powerpoint/2010/main" val="978402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6" name="Picture 10" descr="http://www.google.fr/url?source=imglanding&amp;ct=img&amp;q=http://cdn.memegenerator.net/instances/500x/49924821.jpg&amp;sa=X&amp;ei=bYCCVZ-HJovqUt6ggJgM&amp;ved=0CAkQ8wc&amp;usg=AFQjCNElmx04ERT46i8oCg0UBaoiVEqsoQ"/>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3940" y="1379792"/>
            <a:ext cx="1507341" cy="1507341"/>
          </a:xfrm>
          <a:prstGeom prst="rect">
            <a:avLst/>
          </a:prstGeom>
          <a:noFill/>
          <a:extLst>
            <a:ext uri="{909E8E84-426E-40DD-AFC4-6F175D3DCCD1}">
              <a14:hiddenFill xmlns:a14="http://schemas.microsoft.com/office/drawing/2010/main">
                <a:solidFill>
                  <a:srgbClr val="FFFFFF"/>
                </a:solidFill>
              </a14:hiddenFill>
            </a:ext>
          </a:extLst>
        </p:spPr>
      </p:pic>
      <p:pic>
        <p:nvPicPr>
          <p:cNvPr id="34831"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1636" y="3374803"/>
            <a:ext cx="1877930" cy="1389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28" name="Picture 12" descr="http://www.google.fr/url?source=imglanding&amp;ct=img&amp;q=http://cdn2.hubspot.net/hub/228391/file-745508197-jpg/blog-files/devopsevil.jpg&amp;sa=X&amp;ei=f4CCVdKtOoPeUdKppfgP&amp;ved=0CAkQ8wc&amp;usg=AFQjCNEXEp6OVUtdEcDtNPX4fgpZR1jm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1" y="1027797"/>
            <a:ext cx="1788699" cy="1337053"/>
          </a:xfrm>
          <a:prstGeom prst="rect">
            <a:avLst/>
          </a:prstGeom>
          <a:noFill/>
          <a:extLst>
            <a:ext uri="{909E8E84-426E-40DD-AFC4-6F175D3DCCD1}">
              <a14:hiddenFill xmlns:a14="http://schemas.microsoft.com/office/drawing/2010/main">
                <a:solidFill>
                  <a:srgbClr val="FFFFFF"/>
                </a:solidFill>
              </a14:hiddenFill>
            </a:ext>
          </a:extLst>
        </p:spPr>
      </p:pic>
      <p:pic>
        <p:nvPicPr>
          <p:cNvPr id="34833" name="Picture 17" descr="http://www.google.fr/url?source=imglanding&amp;ct=img&amp;q=http://cdn.meme.am/instances/61768346.jpg&amp;sa=X&amp;ei=d4KCVaTLKIfdUb7ggMgH&amp;ved=0CAkQ8wc4Ng&amp;usg=AFQjCNH0VnWpu6u-IpQmDnswlRb2US5ZeQ"/>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030" y="2656115"/>
            <a:ext cx="1413522" cy="1413522"/>
          </a:xfrm>
          <a:prstGeom prst="rect">
            <a:avLst/>
          </a:prstGeom>
          <a:noFill/>
          <a:extLst>
            <a:ext uri="{909E8E84-426E-40DD-AFC4-6F175D3DCCD1}">
              <a14:hiddenFill xmlns:a14="http://schemas.microsoft.com/office/drawing/2010/main">
                <a:solidFill>
                  <a:srgbClr val="FFFFFF"/>
                </a:solidFill>
              </a14:hiddenFill>
            </a:ext>
          </a:extLst>
        </p:spPr>
      </p:pic>
      <p:pic>
        <p:nvPicPr>
          <p:cNvPr id="34824" name="Picture 8" descr="http://www.google.fr/url?source=imglanding&amp;ct=img&amp;q=http://blogs.msdn.com/cfs-file.ashx/__key/CommunityServer-Blogs-Components-WeblogFiles/00-00-01-32-02-metablogapi/8054.image_5F00_thumb_5F00_35C6E986.png&amp;sa=X&amp;ei=LoCCVeqfGMLjUZL5gsgI&amp;ved=0CAkQ8wc&amp;usg=AFQjCNEAuk5PNSeHHuk_iLwzYRimh9Lz3w"/>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86814" y="2200763"/>
            <a:ext cx="1289493" cy="1612518"/>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201931" y="217470"/>
            <a:ext cx="8741309" cy="67465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US" sz="3400" b="1" dirty="0">
                <a:solidFill>
                  <a:srgbClr val="F9A501"/>
                </a:solidFill>
                <a:latin typeface="Segoe UI Light" panose="020B0502040204020203" pitchFamily="34" charset="0"/>
                <a:cs typeface="Segoe UI Light" panose="020B0502040204020203" pitchFamily="34" charset="0"/>
              </a:rPr>
              <a:t>Ca </a:t>
            </a:r>
            <a:r>
              <a:rPr lang="en-US" sz="3400" b="1" dirty="0" err="1">
                <a:solidFill>
                  <a:srgbClr val="F9A501"/>
                </a:solidFill>
                <a:latin typeface="Segoe UI Light" panose="020B0502040204020203" pitchFamily="34" charset="0"/>
                <a:cs typeface="Segoe UI Light" panose="020B0502040204020203" pitchFamily="34" charset="0"/>
              </a:rPr>
              <a:t>vous</a:t>
            </a:r>
            <a:r>
              <a:rPr lang="en-US" sz="3400" b="1" dirty="0">
                <a:solidFill>
                  <a:srgbClr val="F9A501"/>
                </a:solidFill>
                <a:latin typeface="Segoe UI Light" panose="020B0502040204020203" pitchFamily="34" charset="0"/>
                <a:cs typeface="Segoe UI Light" panose="020B0502040204020203" pitchFamily="34" charset="0"/>
              </a:rPr>
              <a:t> </a:t>
            </a:r>
            <a:r>
              <a:rPr lang="en-US" sz="3400" b="1" dirty="0" err="1">
                <a:solidFill>
                  <a:srgbClr val="F9A501"/>
                </a:solidFill>
                <a:latin typeface="Segoe UI Light" panose="020B0502040204020203" pitchFamily="34" charset="0"/>
                <a:cs typeface="Segoe UI Light" panose="020B0502040204020203" pitchFamily="34" charset="0"/>
              </a:rPr>
              <a:t>rapelle</a:t>
            </a:r>
            <a:r>
              <a:rPr lang="en-US" sz="3400" b="1" dirty="0">
                <a:solidFill>
                  <a:srgbClr val="F9A501"/>
                </a:solidFill>
                <a:latin typeface="Segoe UI Light" panose="020B0502040204020203" pitchFamily="34" charset="0"/>
                <a:cs typeface="Segoe UI Light" panose="020B0502040204020203" pitchFamily="34" charset="0"/>
              </a:rPr>
              <a:t> </a:t>
            </a:r>
            <a:r>
              <a:rPr lang="en-US" sz="3400" b="1" dirty="0" err="1">
                <a:solidFill>
                  <a:srgbClr val="F9A501"/>
                </a:solidFill>
                <a:latin typeface="Segoe UI Light" panose="020B0502040204020203" pitchFamily="34" charset="0"/>
                <a:cs typeface="Segoe UI Light" panose="020B0502040204020203" pitchFamily="34" charset="0"/>
              </a:rPr>
              <a:t>quelque</a:t>
            </a:r>
            <a:r>
              <a:rPr lang="en-US" sz="3400" b="1" dirty="0">
                <a:solidFill>
                  <a:srgbClr val="F9A501"/>
                </a:solidFill>
                <a:latin typeface="Segoe UI Light" panose="020B0502040204020203" pitchFamily="34" charset="0"/>
                <a:cs typeface="Segoe UI Light" panose="020B0502040204020203" pitchFamily="34" charset="0"/>
              </a:rPr>
              <a:t> chose ?</a:t>
            </a:r>
          </a:p>
        </p:txBody>
      </p:sp>
      <p:pic>
        <p:nvPicPr>
          <p:cNvPr id="8" name="Image 7"/>
          <p:cNvPicPr>
            <a:picLocks noChangeAspect="1"/>
          </p:cNvPicPr>
          <p:nvPr/>
        </p:nvPicPr>
        <p:blipFill>
          <a:blip r:embed="rId7"/>
          <a:stretch>
            <a:fillRect/>
          </a:stretch>
        </p:blipFill>
        <p:spPr>
          <a:xfrm>
            <a:off x="7290203" y="1145645"/>
            <a:ext cx="1740795" cy="1467873"/>
          </a:xfrm>
          <a:prstGeom prst="rect">
            <a:avLst/>
          </a:prstGeom>
        </p:spPr>
      </p:pic>
      <p:pic>
        <p:nvPicPr>
          <p:cNvPr id="9" name="Picture 4" descr="3© Copyright 2015 EMC Corporation. All rights reserved.&#10;LISTEN TO ME VERY CAREFULLY&#10;I KNOW WHERE THE LOGS ARE&#10;LOCATED, AND..."/>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14319" y="860974"/>
            <a:ext cx="2209802" cy="1243447"/>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 9"/>
          <p:cNvPicPr>
            <a:picLocks noChangeAspect="1"/>
          </p:cNvPicPr>
          <p:nvPr/>
        </p:nvPicPr>
        <p:blipFill>
          <a:blip r:embed="rId9"/>
          <a:stretch>
            <a:fillRect/>
          </a:stretch>
        </p:blipFill>
        <p:spPr>
          <a:xfrm>
            <a:off x="3897614" y="3007022"/>
            <a:ext cx="1634806" cy="1412472"/>
          </a:xfrm>
          <a:prstGeom prst="rect">
            <a:avLst/>
          </a:prstGeom>
        </p:spPr>
      </p:pic>
      <p:pic>
        <p:nvPicPr>
          <p:cNvPr id="12" name="Picture 2" descr="Samuel L Jackson - Say it!          Say &quot;It works on my machine&quot; one more tim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16946" y="3449191"/>
            <a:ext cx="1826274" cy="1282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017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201931" y="217470"/>
            <a:ext cx="8741309" cy="67465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9A501"/>
                </a:solidFill>
                <a:latin typeface="Segoe UI Light" panose="020B0502040204020203" pitchFamily="34" charset="0"/>
                <a:cs typeface="Segoe UI Light" panose="020B0502040204020203" pitchFamily="34" charset="0"/>
              </a:rPr>
              <a:t>La solution pour la DSI : </a:t>
            </a:r>
          </a:p>
        </p:txBody>
      </p:sp>
      <p:pic>
        <p:nvPicPr>
          <p:cNvPr id="18" name="Imag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01072" y="1945307"/>
            <a:ext cx="2551553" cy="1445213"/>
          </a:xfrm>
          <a:prstGeom prst="rect">
            <a:avLst/>
          </a:prstGeom>
        </p:spPr>
      </p:pic>
      <p:sp>
        <p:nvSpPr>
          <p:cNvPr id="19" name="Rectangle à coins arrondis 2"/>
          <p:cNvSpPr/>
          <p:nvPr/>
        </p:nvSpPr>
        <p:spPr>
          <a:xfrm>
            <a:off x="2381122" y="1134982"/>
            <a:ext cx="1464680" cy="4824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Agile</a:t>
            </a:r>
          </a:p>
        </p:txBody>
      </p:sp>
      <p:sp>
        <p:nvSpPr>
          <p:cNvPr id="20" name="Rectangle à coins arrondis 6"/>
          <p:cNvSpPr/>
          <p:nvPr/>
        </p:nvSpPr>
        <p:spPr>
          <a:xfrm>
            <a:off x="6623420" y="2293990"/>
            <a:ext cx="1393291" cy="4824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Intégration </a:t>
            </a:r>
          </a:p>
          <a:p>
            <a:pPr algn="ctr"/>
            <a:r>
              <a:rPr lang="fr-FR" sz="1600" dirty="0"/>
              <a:t>continue</a:t>
            </a:r>
          </a:p>
        </p:txBody>
      </p:sp>
      <p:sp>
        <p:nvSpPr>
          <p:cNvPr id="21" name="Rectangle à coins arrondis 7"/>
          <p:cNvSpPr/>
          <p:nvPr/>
        </p:nvSpPr>
        <p:spPr>
          <a:xfrm>
            <a:off x="6623420" y="3390520"/>
            <a:ext cx="1417286" cy="4824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Déploiement Continu</a:t>
            </a:r>
          </a:p>
        </p:txBody>
      </p:sp>
      <p:sp>
        <p:nvSpPr>
          <p:cNvPr id="22" name="Rectangle à coins arrondis 8"/>
          <p:cNvSpPr/>
          <p:nvPr/>
        </p:nvSpPr>
        <p:spPr>
          <a:xfrm>
            <a:off x="3845803" y="3935997"/>
            <a:ext cx="1449766" cy="4847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67" dirty="0"/>
              <a:t>Monitoring</a:t>
            </a:r>
          </a:p>
        </p:txBody>
      </p:sp>
      <p:sp>
        <p:nvSpPr>
          <p:cNvPr id="23" name="Rectangle à coins arrondis 9"/>
          <p:cNvSpPr/>
          <p:nvPr/>
        </p:nvSpPr>
        <p:spPr>
          <a:xfrm>
            <a:off x="1009075" y="3390520"/>
            <a:ext cx="1454141" cy="4847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Infrastructure as a Code</a:t>
            </a:r>
          </a:p>
        </p:txBody>
      </p:sp>
      <p:sp>
        <p:nvSpPr>
          <p:cNvPr id="24" name="Rectangle à coins arrondis 11"/>
          <p:cNvSpPr/>
          <p:nvPr/>
        </p:nvSpPr>
        <p:spPr>
          <a:xfrm>
            <a:off x="926981" y="2182673"/>
            <a:ext cx="1454141" cy="4824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Micro </a:t>
            </a:r>
          </a:p>
          <a:p>
            <a:pPr algn="ctr"/>
            <a:r>
              <a:rPr lang="fr-FR" sz="1600" dirty="0"/>
              <a:t>Services</a:t>
            </a:r>
          </a:p>
        </p:txBody>
      </p:sp>
      <p:sp>
        <p:nvSpPr>
          <p:cNvPr id="25" name="Rectangle à coins arrondis 12"/>
          <p:cNvSpPr/>
          <p:nvPr/>
        </p:nvSpPr>
        <p:spPr>
          <a:xfrm>
            <a:off x="5224995" y="1117943"/>
            <a:ext cx="1464680" cy="4824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Référentiel</a:t>
            </a:r>
          </a:p>
        </p:txBody>
      </p:sp>
    </p:spTree>
    <p:extLst>
      <p:ext uri="{BB962C8B-B14F-4D97-AF65-F5344CB8AC3E}">
        <p14:creationId xmlns:p14="http://schemas.microsoft.com/office/powerpoint/2010/main" val="387700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p:cTn id="13" dur="500" fill="hold"/>
                                        <p:tgtEl>
                                          <p:spTgt spid="23"/>
                                        </p:tgtEl>
                                        <p:attrNameLst>
                                          <p:attrName>ppt_w</p:attrName>
                                        </p:attrNameLst>
                                      </p:cBhvr>
                                      <p:tavLst>
                                        <p:tav tm="0">
                                          <p:val>
                                            <p:fltVal val="0"/>
                                          </p:val>
                                        </p:tav>
                                        <p:tav tm="100000">
                                          <p:val>
                                            <p:strVal val="#ppt_w"/>
                                          </p:val>
                                        </p:tav>
                                      </p:tavLst>
                                    </p:anim>
                                    <p:anim calcmode="lin" valueType="num">
                                      <p:cBhvr>
                                        <p:cTn id="14" dur="500" fill="hold"/>
                                        <p:tgtEl>
                                          <p:spTgt spid="23"/>
                                        </p:tgtEl>
                                        <p:attrNameLst>
                                          <p:attrName>ppt_h</p:attrName>
                                        </p:attrNameLst>
                                      </p:cBhvr>
                                      <p:tavLst>
                                        <p:tav tm="0">
                                          <p:val>
                                            <p:fltVal val="0"/>
                                          </p:val>
                                        </p:tav>
                                        <p:tav tm="100000">
                                          <p:val>
                                            <p:strVal val="#ppt_h"/>
                                          </p:val>
                                        </p:tav>
                                      </p:tavLst>
                                    </p:anim>
                                    <p:animEffect transition="in" filter="fade">
                                      <p:cBhvr>
                                        <p:cTn id="15" dur="500"/>
                                        <p:tgtEl>
                                          <p:spTgt spid="2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Effect transition="in" filter="fade">
                                      <p:cBhvr>
                                        <p:cTn id="21" dur="500"/>
                                        <p:tgtEl>
                                          <p:spTgt spid="2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Effect transition="in" filter="fade">
                                      <p:cBhvr>
                                        <p:cTn id="27" dur="500"/>
                                        <p:tgtEl>
                                          <p:spTgt spid="2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p:cTn id="49" dur="500" fill="hold"/>
                                        <p:tgtEl>
                                          <p:spTgt spid="18"/>
                                        </p:tgtEl>
                                        <p:attrNameLst>
                                          <p:attrName>ppt_w</p:attrName>
                                        </p:attrNameLst>
                                      </p:cBhvr>
                                      <p:tavLst>
                                        <p:tav tm="0">
                                          <p:val>
                                            <p:fltVal val="0"/>
                                          </p:val>
                                        </p:tav>
                                        <p:tav tm="100000">
                                          <p:val>
                                            <p:strVal val="#ppt_w"/>
                                          </p:val>
                                        </p:tav>
                                      </p:tavLst>
                                    </p:anim>
                                    <p:anim calcmode="lin" valueType="num">
                                      <p:cBhvr>
                                        <p:cTn id="50" dur="500" fill="hold"/>
                                        <p:tgtEl>
                                          <p:spTgt spid="18"/>
                                        </p:tgtEl>
                                        <p:attrNameLst>
                                          <p:attrName>ppt_h</p:attrName>
                                        </p:attrNameLst>
                                      </p:cBhvr>
                                      <p:tavLst>
                                        <p:tav tm="0">
                                          <p:val>
                                            <p:fltVal val="0"/>
                                          </p:val>
                                        </p:tav>
                                        <p:tav tm="100000">
                                          <p:val>
                                            <p:strVal val="#ppt_h"/>
                                          </p:val>
                                        </p:tav>
                                      </p:tavLst>
                                    </p:anim>
                                    <p:animEffect transition="in" filter="fade">
                                      <p:cBhvr>
                                        <p:cTn id="5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2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619DA7A59E8614DB49DF5124D52DA80" ma:contentTypeVersion="2" ma:contentTypeDescription="Create a new document." ma:contentTypeScope="" ma:versionID="c035ab14173a0ac0366555ca7b15fdf1">
  <xsd:schema xmlns:xsd="http://www.w3.org/2001/XMLSchema" xmlns:xs="http://www.w3.org/2001/XMLSchema" xmlns:p="http://schemas.microsoft.com/office/2006/metadata/properties" xmlns:ns2="ba0bc190-1a14-4d9a-b8d2-51c9828d1f23" targetNamespace="http://schemas.microsoft.com/office/2006/metadata/properties" ma:root="true" ma:fieldsID="a58277db310f93ac7832346103560b6b" ns2:_="">
    <xsd:import namespace="ba0bc190-1a14-4d9a-b8d2-51c9828d1f23"/>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0bc190-1a14-4d9a-b8d2-51c9828d1f2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8438D8E-6DA6-4F8C-8F78-072562F9FD88}">
  <ds:schemaRefs>
    <ds:schemaRef ds:uri="http://schemas.microsoft.com/sharepoint/v3/contenttype/forms"/>
  </ds:schemaRefs>
</ds:datastoreItem>
</file>

<file path=customXml/itemProps2.xml><?xml version="1.0" encoding="utf-8"?>
<ds:datastoreItem xmlns:ds="http://schemas.openxmlformats.org/officeDocument/2006/customXml" ds:itemID="{5605E474-3A15-4C6B-8AC5-BA58324FA9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0bc190-1a14-4d9a-b8d2-51c9828d1f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231D688-9593-4D1C-8CFB-F462FC796464}">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ba0bc190-1a14-4d9a-b8d2-51c9828d1f23"/>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893</TotalTime>
  <Words>1042</Words>
  <Application>Microsoft Office PowerPoint</Application>
  <PresentationFormat>On-screen Show (16:9)</PresentationFormat>
  <Paragraphs>159</Paragraphs>
  <Slides>20</Slides>
  <Notes>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20</vt:i4>
      </vt:variant>
    </vt:vector>
  </HeadingPairs>
  <TitlesOfParts>
    <vt:vector size="33" baseType="lpstr">
      <vt:lpstr>맑은 고딕</vt:lpstr>
      <vt:lpstr>Arial</vt:lpstr>
      <vt:lpstr>Cabin</vt:lpstr>
      <vt:lpstr>Calibri</vt:lpstr>
      <vt:lpstr>Courier New</vt:lpstr>
      <vt:lpstr>Lucida Bright</vt:lpstr>
      <vt:lpstr>Lucida Sans</vt:lpstr>
      <vt:lpstr>Lucida Sans Unicode</vt:lpstr>
      <vt:lpstr>Segoe UI</vt:lpstr>
      <vt:lpstr>Segoe UI Light</vt:lpstr>
      <vt:lpstr>Times New Roman</vt:lpstr>
      <vt:lpstr>Office Theme</vt:lpstr>
      <vt:lpstr>1_Custom Design</vt:lpstr>
      <vt:lpstr>PowerPoint Presentation</vt:lpstr>
      <vt:lpstr>PowerPoint Presentation</vt:lpstr>
      <vt:lpstr>Pré requis</vt:lpstr>
      <vt:lpstr>Présentation du Lab</vt:lpstr>
      <vt:lpstr>Présentation du Lab</vt:lpstr>
      <vt:lpstr>Le LAB</vt:lpstr>
      <vt:lpstr>Quelques concepts..</vt:lpstr>
      <vt:lpstr>PowerPoint Presentation</vt:lpstr>
      <vt:lpstr>PowerPoint Presentation</vt:lpstr>
      <vt:lpstr>Concepts : les containers:</vt:lpstr>
      <vt:lpstr>Concepts : les micro-services</vt:lpstr>
      <vt:lpstr>Docker file vs docker-compose</vt:lpstr>
      <vt:lpstr>Common Docker CLI Commands</vt:lpstr>
      <vt:lpstr>Running a Container</vt:lpstr>
      <vt:lpstr>Azure Container Service</vt:lpstr>
      <vt:lpstr>Kubernetes</vt:lpstr>
      <vt:lpstr>Kubernetes</vt:lpstr>
      <vt:lpstr>Kubernetes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Berenguer Jean-François</dc:creator>
  <cp:lastModifiedBy>Fabien Dibot</cp:lastModifiedBy>
  <cp:revision>91</cp:revision>
  <dcterms:modified xsi:type="dcterms:W3CDTF">2018-01-23T08:38:53Z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0x010100F619DA7A59E8614DB49DF5124D52DA80</vt:lpwstr>
  </property>
</Properties>
</file>