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084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29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Briefly describe the graph. Processing time decreases Concurrent blue server down</a:t>
            </a:r>
          </a:p>
        </p:txBody>
      </p:sp>
    </p:spTree>
    <p:extLst>
      <p:ext uri="{BB962C8B-B14F-4D97-AF65-F5344CB8AC3E}">
        <p14:creationId xmlns:p14="http://schemas.microsoft.com/office/powerpoint/2010/main" val="281674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dynamic price algorithm is based on greedy design which pursuit the max revenue.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price will be determined at the beginning of every period. The period can be as short as, or as long as … It depends on what kind of product we want to set the price. Fruit like banana or fresh vegetable.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(The price will start from a preset value as lower boundary.)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price will stop increasing when the actual revenue is less than the max revenue. k=function(Weather, season), initial value can be 1.1.</a:t>
            </a:r>
          </a:p>
        </p:txBody>
      </p:sp>
    </p:spTree>
    <p:extLst>
      <p:ext uri="{BB962C8B-B14F-4D97-AF65-F5344CB8AC3E}">
        <p14:creationId xmlns:p14="http://schemas.microsoft.com/office/powerpoint/2010/main" val="411432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7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#5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Jiongfeng Chen ID: 010830105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Haoda Weng ID: 010720047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Xinlei Yang ID: 010804703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Danyang Zhang ID:010277254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Sheng Zhou ID: 010804677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Amazon Farm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Performance/dynamic pricing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43" y="0"/>
            <a:ext cx="88255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Pricing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11700" y="1017725"/>
            <a:ext cx="4187400" cy="3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max_revenue :=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price := </a:t>
            </a:r>
            <a:r>
              <a:rPr lang="en" sz="1800" b="1"/>
              <a:t>LOWER_BOUNDARY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sales := Σ(sales volume in a </a:t>
            </a:r>
            <a:r>
              <a:rPr lang="en" sz="1800" b="1"/>
              <a:t>period)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revenue := price *</a:t>
            </a:r>
            <a:r>
              <a:rPr lang="en" sz="1800" b="1"/>
              <a:t> sales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if revenue &gt; </a:t>
            </a:r>
            <a:r>
              <a:rPr lang="en" sz="1800" b="1"/>
              <a:t>max_revenue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price = price*K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max_revenue = revenue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break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while (true)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8" name="Shape 68"/>
          <p:cNvSpPr txBox="1"/>
          <p:nvPr/>
        </p:nvSpPr>
        <p:spPr>
          <a:xfrm>
            <a:off x="424050" y="4438375"/>
            <a:ext cx="7872000" cy="9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K default value: 1.1  K</a:t>
            </a:r>
            <a:r>
              <a:rPr lang="en" sz="1800" b="1">
                <a:solidFill>
                  <a:schemeClr val="dk1"/>
                </a:solidFill>
              </a:rPr>
              <a:t>= f(season, weather, and other factors)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/>
              <a:t>Period (time interval) = {weekly, daily}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825625" y="2215050"/>
            <a:ext cx="1867800" cy="3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Op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598" y="2178648"/>
            <a:ext cx="2878949" cy="24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549" y="262784"/>
            <a:ext cx="2782500" cy="198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Delivery algorithm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Based on credit allocate delivery order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073" y="3066585"/>
            <a:ext cx="721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https://docs.google.com/presentation/d/1RZcfXNhiMSayrLg4Q5ctHSbIB-wB-Cqt6jEPWO7F9XQ/edit#slide=id.g13f111c51c_0_2</a:t>
            </a:r>
            <a:endParaRPr lang="zh-CN" altLang="en-US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simple-light-2</vt:lpstr>
      <vt:lpstr>Amazon Farm Performance/dynamic pricing</vt:lpstr>
      <vt:lpstr>PowerPoint Presentation</vt:lpstr>
      <vt:lpstr>Dynamic Pricing</vt:lpstr>
      <vt:lpstr>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Farm Performance/dynamic pricing</dc:title>
  <cp:lastModifiedBy>Windows</cp:lastModifiedBy>
  <cp:revision>1</cp:revision>
  <dcterms:modified xsi:type="dcterms:W3CDTF">2016-05-12T23:00:41Z</dcterms:modified>
</cp:coreProperties>
</file>