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2" name="Shape 112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0" name="Shape 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69350" y="1455375"/>
            <a:ext cx="6762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Trip planner</a:t>
            </a: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with OpenMP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386375" y="3966882"/>
            <a:ext cx="2884690" cy="909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Professor: John Gash </a:t>
            </a:r>
          </a:p>
          <a:p>
            <a:pPr indent="0" lvl="0" marL="0" marR="0" rtl="0" algn="ctr">
              <a:spcBef>
                <a:spcPts val="6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CMPE 275 Project2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306625" y="5201820"/>
            <a:ext cx="28848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53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Xing Yang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010696101</a:t>
            </a:r>
          </a:p>
          <a:p>
            <a:pPr lvl="0" rtl="0" algn="r">
              <a:lnSpc>
                <a:spcPct val="80000"/>
              </a:lnSpc>
              <a:spcBef>
                <a:spcPts val="6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53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Jiongfeng Chen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010830105</a:t>
            </a:r>
          </a:p>
          <a:p>
            <a:pPr lvl="0" rtl="0" algn="r">
              <a:lnSpc>
                <a:spcPct val="80000"/>
              </a:lnSpc>
              <a:spcBef>
                <a:spcPts val="6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53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Dan Su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009266920</a:t>
            </a:r>
          </a:p>
          <a:p>
            <a: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Travelling Salesman Problem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best (least time or shortest way</a:t>
            </a:r>
            <a:r>
              <a:rPr lang="en-US"/>
              <a:t>)</a:t>
            </a: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possible route between many different locations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450" y="2835152"/>
            <a:ext cx="6261099" cy="37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30125" y="391725"/>
            <a:ext cx="7583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System Design</a:t>
            </a: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</a:t>
            </a:r>
            <a:r>
              <a:rPr lang="en-US"/>
              <a:t>Architecture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899" y="1018125"/>
            <a:ext cx="6418450" cy="56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30125" y="239325"/>
            <a:ext cx="7583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Performance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00" y="708050"/>
            <a:ext cx="6945224" cy="589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" type="body"/>
          </p:nvPr>
        </p:nvSpPr>
        <p:spPr>
          <a:xfrm>
            <a:off x="2523725" y="2324200"/>
            <a:ext cx="237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139700" marR="0" rtl="0" algn="l">
              <a:spcBef>
                <a:spcPts val="2000"/>
              </a:spcBef>
              <a:buClr>
                <a:schemeClr val="lt1"/>
              </a:buClr>
              <a:buSzPct val="122222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</a:rPr>
              <a:t>Case 1: 12 cities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22222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</a:rPr>
              <a:t>Case 2: 13 cities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Parallel Computation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matrix represents data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shortest possible route with brute force search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Use parallel computation (OpenMP) to enhance program performance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&amp; Python Flask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micro framework Python Flask hosting web page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vue.js—a javascript framwork manipulating HTTP requests and content display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Google API with Python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/>
              <a:t>Make </a:t>
            </a: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C++ tsp parallel computation model to be an </a:t>
            </a:r>
            <a:r>
              <a:rPr lang="en-US"/>
              <a:t>exe file. Calling this exe in</a:t>
            </a: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Python 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C++, Python, OpenMP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Flask, Vue js, Elemental_UI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Map API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68612" y="2694725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System 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79462" y="1828800"/>
            <a:ext cx="7583486" cy="3206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Merry Christmas 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Happy New Year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Cheer Winter Break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 High GPA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