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72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2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4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A74EEB-72F0-4B19-9608-11008D8BF12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29FA45-96D1-4C0D-B188-1E10601E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512F-029D-4429-AF06-8BBB4C6D3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Tariff Prediction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38BC0-F9AD-4F43-93CD-16E7D6AB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Jack Demtshuk</a:t>
            </a:r>
          </a:p>
          <a:p>
            <a:r>
              <a:rPr lang="en-US" dirty="0" err="1"/>
              <a:t>Joscelin</a:t>
            </a:r>
            <a:r>
              <a:rPr lang="en-US" dirty="0"/>
              <a:t> Montoya-Rojas</a:t>
            </a:r>
          </a:p>
          <a:p>
            <a:r>
              <a:rPr lang="en-US" dirty="0"/>
              <a:t>Adam </a:t>
            </a:r>
            <a:r>
              <a:rPr lang="en-US" dirty="0" err="1"/>
              <a:t>Zorgo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3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F5D9-4CB9-4E10-9F85-D6BEA4B8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D022C6-0D22-45F8-B271-CB8977BB73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3308" y="2361807"/>
            <a:ext cx="5181600" cy="234441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C1977-2F9F-401B-B706-B039CF8F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86800"/>
            <a:ext cx="5181600" cy="3199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retrieved the dataset from World Bank Group. Our dataset details the mean tariff rate of imported goods to the United States from other countries for every year 1960-2024</a:t>
            </a:r>
          </a:p>
        </p:txBody>
      </p:sp>
    </p:spTree>
    <p:extLst>
      <p:ext uri="{BB962C8B-B14F-4D97-AF65-F5344CB8AC3E}">
        <p14:creationId xmlns:p14="http://schemas.microsoft.com/office/powerpoint/2010/main" val="30853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C938-C5AE-4BD2-BC2B-95654F66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EC17-1D38-47A7-8DB3-ED7DC0F3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dataset had many years that were missing data entirely, and other years where certain countries were missing data. We resolved this in this stage of development by: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years that had no, or next to no, data at all</a:t>
            </a:r>
          </a:p>
          <a:p>
            <a:r>
              <a:rPr lang="en-US" dirty="0"/>
              <a:t>Filling missing country data of certain years with the previous year’s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B798-20F4-447A-9791-1314121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3E7E-156B-4ADE-9AC8-8120A86D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used three different models to predict the next year’s mean tariff rate for each country.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Regression</a:t>
            </a:r>
          </a:p>
          <a:p>
            <a:r>
              <a:rPr lang="en-US" dirty="0"/>
              <a:t>Gradient Boost</a:t>
            </a:r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32043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B783-0640-4543-93E3-CB6CE5C5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91" y="0"/>
            <a:ext cx="9905998" cy="19050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FC11C-2BA5-445F-9A6E-67B1ADB7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036"/>
            <a:ext cx="12192000" cy="47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B783-0640-4543-93E3-CB6CE5C5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70" y="0"/>
            <a:ext cx="9905998" cy="1905000"/>
          </a:xfrm>
        </p:spPr>
        <p:txBody>
          <a:bodyPr/>
          <a:lstStyle/>
          <a:p>
            <a:r>
              <a:rPr lang="en-US" dirty="0"/>
              <a:t>Gradient 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E6A46-6404-496E-A61F-CDA76090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019"/>
            <a:ext cx="12192000" cy="4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B783-0640-4543-93E3-CB6CE5C5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70" y="164984"/>
            <a:ext cx="9905998" cy="19050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3503F-0DEE-419F-A321-DCC4E42E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336" y="1690688"/>
            <a:ext cx="12192000" cy="47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1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</TotalTime>
  <Words>131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Tariff Prediction Application</vt:lpstr>
      <vt:lpstr>Our Dataset</vt:lpstr>
      <vt:lpstr>Preprocessing and Cleaning</vt:lpstr>
      <vt:lpstr>Models</vt:lpstr>
      <vt:lpstr>Linear Regression</vt:lpstr>
      <vt:lpstr>Gradient Boost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Tariff Prediction Application</dc:title>
  <dc:creator>Demtshuk, Jack</dc:creator>
  <cp:lastModifiedBy>Demtshuk, Jack</cp:lastModifiedBy>
  <cp:revision>3</cp:revision>
  <dcterms:created xsi:type="dcterms:W3CDTF">2025-04-30T18:59:03Z</dcterms:created>
  <dcterms:modified xsi:type="dcterms:W3CDTF">2025-04-30T19:16:09Z</dcterms:modified>
</cp:coreProperties>
</file>