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450"/>
      </p:cViewPr>
      <p:guideLst>
        <p:guide orient="horz" pos="35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40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5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9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0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5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6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22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7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1711-7CE4-4FD5-ADAB-BC2E45144997}" type="datetimeFigureOut">
              <a:rPr lang="en-SG" smtClean="0"/>
              <a:t>11/2/2019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EA39-FD0F-4D41-A1BE-3AFD280D4E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5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353.sv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51" Type="http://schemas.openxmlformats.org/officeDocument/2006/relationships/image" Target="../media/image7.png"/><Relationship Id="rId3" Type="http://schemas.openxmlformats.org/officeDocument/2006/relationships/image" Target="../media/image231.svg"/><Relationship Id="rId50" Type="http://schemas.openxmlformats.org/officeDocument/2006/relationships/image" Target="../media/image659.svg"/><Relationship Id="rId21" Type="http://schemas.openxmlformats.org/officeDocument/2006/relationships/image" Target="../media/image81.svg"/><Relationship Id="rId63" Type="http://schemas.openxmlformats.org/officeDocument/2006/relationships/image" Target="../media/image10.png"/><Relationship Id="rId2" Type="http://schemas.openxmlformats.org/officeDocument/2006/relationships/image" Target="../media/image5.png"/><Relationship Id="rId54" Type="http://schemas.openxmlformats.org/officeDocument/2006/relationships/image" Target="../media/image9.png"/><Relationship Id="rId6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3.png"/><Relationship Id="rId37" Type="http://schemas.openxmlformats.org/officeDocument/2006/relationships/image" Target="../media/image215.svg"/><Relationship Id="rId5" Type="http://schemas.openxmlformats.org/officeDocument/2006/relationships/image" Target="../media/image607.svg"/><Relationship Id="rId61" Type="http://schemas.openxmlformats.org/officeDocument/2006/relationships/image" Target="../media/image439.svg"/><Relationship Id="rId23" Type="http://schemas.openxmlformats.org/officeDocument/2006/relationships/image" Target="../media/image353.svg"/><Relationship Id="rId52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35" Type="http://schemas.openxmlformats.org/officeDocument/2006/relationships/image" Target="../media/image213.svg"/><Relationship Id="rId6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39" y="2726616"/>
            <a:ext cx="789452" cy="789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81" y="2703781"/>
            <a:ext cx="789452" cy="78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51" y="2779349"/>
            <a:ext cx="789452" cy="78945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17602" y="2405447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7352" y="2413685"/>
            <a:ext cx="0" cy="12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7602" y="3707025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97" y="2940103"/>
            <a:ext cx="1729641" cy="172964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D1A9014-35C3-5749-9F41-7102C8FD62F7}"/>
              </a:ext>
            </a:extLst>
          </p:cNvPr>
          <p:cNvGrpSpPr/>
          <p:nvPr/>
        </p:nvGrpSpPr>
        <p:grpSpPr>
          <a:xfrm>
            <a:off x="7225307" y="2409567"/>
            <a:ext cx="3059631" cy="2705206"/>
            <a:chOff x="7004049" y="3978275"/>
            <a:chExt cx="3059631" cy="2705206"/>
          </a:xfrm>
        </p:grpSpPr>
        <p:pic>
          <p:nvPicPr>
            <p:cNvPr id="19" name="Graphic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9FFA574-42BC-FA48-9254-9A5A0D5A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lc="http://schemas.openxmlformats.org/drawingml/2006/lockedCanvas"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E7F7081-419C-2E4F-A999-2923C4338FC0}"/>
                </a:ext>
              </a:extLst>
            </p:cNvPr>
            <p:cNvSpPr/>
            <p:nvPr/>
          </p:nvSpPr>
          <p:spPr>
            <a:xfrm>
              <a:off x="7004049" y="3978275"/>
              <a:ext cx="3059631" cy="270520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305869" y="2413685"/>
            <a:ext cx="9557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rgbClr val="AAB7B8"/>
                </a:solidFill>
              </a:rPr>
              <a:t>Smartphone</a:t>
            </a:r>
            <a:endParaRPr lang="en-US" sz="1200" dirty="0">
              <a:solidFill>
                <a:srgbClr val="AAB7B8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73454" y="4669744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AB7B8"/>
                </a:solidFill>
              </a:rPr>
              <a:t>Waste </a:t>
            </a:r>
            <a:r>
              <a:rPr lang="en-US" dirty="0" smtClean="0">
                <a:solidFill>
                  <a:srgbClr val="AAB7B8"/>
                </a:solidFill>
              </a:rPr>
              <a:t>Recognition App</a:t>
            </a:r>
            <a:endParaRPr lang="en-US" dirty="0">
              <a:solidFill>
                <a:srgbClr val="AAB7B8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7250" y="381674"/>
            <a:ext cx="501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High Level Architecture</a:t>
            </a:r>
            <a:endParaRPr lang="en-SG" sz="3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25BB977-26FC-8E4E-ADED-EE2BF4DFCE53}"/>
              </a:ext>
            </a:extLst>
          </p:cNvPr>
          <p:cNvGrpSpPr/>
          <p:nvPr/>
        </p:nvGrpSpPr>
        <p:grpSpPr>
          <a:xfrm>
            <a:off x="3666487" y="4104811"/>
            <a:ext cx="1072750" cy="879676"/>
            <a:chOff x="2738805" y="3413175"/>
            <a:chExt cx="1072750" cy="879676"/>
          </a:xfrm>
        </p:grpSpPr>
        <p:pic>
          <p:nvPicPr>
            <p:cNvPr id="38" name="Graphic 72">
              <a:extLst>
                <a:ext uri="{FF2B5EF4-FFF2-40B4-BE49-F238E27FC236}">
                  <a16:creationId xmlns:a16="http://schemas.microsoft.com/office/drawing/2014/main" xmlns="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25BB977-26FC-8E4E-ADED-EE2BF4DFCE53}"/>
              </a:ext>
            </a:extLst>
          </p:cNvPr>
          <p:cNvGrpSpPr/>
          <p:nvPr/>
        </p:nvGrpSpPr>
        <p:grpSpPr>
          <a:xfrm>
            <a:off x="2918582" y="4104811"/>
            <a:ext cx="1072750" cy="879676"/>
            <a:chOff x="2738805" y="3413175"/>
            <a:chExt cx="1072750" cy="879676"/>
          </a:xfrm>
        </p:grpSpPr>
        <p:pic>
          <p:nvPicPr>
            <p:cNvPr id="44" name="Graphic 72">
              <a:extLst>
                <a:ext uri="{FF2B5EF4-FFF2-40B4-BE49-F238E27FC236}">
                  <a16:creationId xmlns:a16="http://schemas.microsoft.com/office/drawing/2014/main" xmlns="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25BB977-26FC-8E4E-ADED-EE2BF4DFCE53}"/>
              </a:ext>
            </a:extLst>
          </p:cNvPr>
          <p:cNvGrpSpPr/>
          <p:nvPr/>
        </p:nvGrpSpPr>
        <p:grpSpPr>
          <a:xfrm>
            <a:off x="2153879" y="4104811"/>
            <a:ext cx="1072750" cy="879676"/>
            <a:chOff x="2738805" y="3413175"/>
            <a:chExt cx="1072750" cy="879676"/>
          </a:xfrm>
        </p:grpSpPr>
        <p:pic>
          <p:nvPicPr>
            <p:cNvPr id="47" name="Graphic 72">
              <a:extLst>
                <a:ext uri="{FF2B5EF4-FFF2-40B4-BE49-F238E27FC236}">
                  <a16:creationId xmlns:a16="http://schemas.microsoft.com/office/drawing/2014/main" xmlns="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4017602" y="3784327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7352" y="3792565"/>
            <a:ext cx="0" cy="129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17602" y="5085905"/>
            <a:ext cx="79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47527" y="3773259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AAB7B8"/>
                </a:solidFill>
              </a:rPr>
              <a:t>IoT</a:t>
            </a:r>
            <a:r>
              <a:rPr lang="en-US" sz="1200" dirty="0" smtClean="0">
                <a:solidFill>
                  <a:srgbClr val="AAB7B8"/>
                </a:solidFill>
              </a:rPr>
              <a:t> Things</a:t>
            </a:r>
            <a:endParaRPr lang="en-US" sz="1200" dirty="0">
              <a:solidFill>
                <a:srgbClr val="AAB7B8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A37A451E-2F76-B54D-93C2-14222B80C3BC}"/>
              </a:ext>
            </a:extLst>
          </p:cNvPr>
          <p:cNvGrpSpPr/>
          <p:nvPr/>
        </p:nvGrpSpPr>
        <p:grpSpPr>
          <a:xfrm>
            <a:off x="4823391" y="3039763"/>
            <a:ext cx="2401915" cy="1515762"/>
            <a:chOff x="8228637" y="4520838"/>
            <a:chExt cx="1639961" cy="39924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xmlns="" id="{EAB8C5A1-EC1A-3C40-8555-F90B260BFFCE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042114FF-2D34-E944-B1F8-EBAA4F6AA61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9">
            <a:extLst>
              <a:ext uri="{FF2B5EF4-FFF2-40B4-BE49-F238E27FC236}">
                <a16:creationId xmlns="" xmlns:a16="http://schemas.microsoft.com/office/drawing/2014/main" id="{3CC7B2AC-8A77-CE42-9ECF-CBB706CC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9867" y="2074241"/>
            <a:ext cx="762000" cy="952500"/>
          </a:xfrm>
          <a:prstGeom prst="rect">
            <a:avLst/>
          </a:prstGeom>
        </p:spPr>
      </p:pic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C94D5BFE-0F9C-114D-8DB9-6E4CBB80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903599" y="1993207"/>
            <a:ext cx="762000" cy="952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B8A640A-8A6B-4441-9A91-F8A63A98C790}"/>
              </a:ext>
            </a:extLst>
          </p:cNvPr>
          <p:cNvGrpSpPr/>
          <p:nvPr/>
        </p:nvGrpSpPr>
        <p:grpSpPr>
          <a:xfrm>
            <a:off x="1601072" y="4270720"/>
            <a:ext cx="1072750" cy="859842"/>
            <a:chOff x="537920" y="3353653"/>
            <a:chExt cx="1072750" cy="859842"/>
          </a:xfrm>
        </p:grpSpPr>
        <p:pic>
          <p:nvPicPr>
            <p:cNvPr id="11" name="Graphic 70">
              <a:extLst>
                <a:ext uri="{FF2B5EF4-FFF2-40B4-BE49-F238E27FC236}">
                  <a16:creationId xmlns="" xmlns:a16="http://schemas.microsoft.com/office/drawing/2014/main" id="{63694A3E-3934-524F-8102-217DF1160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8545" y="3353653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5BB269E-595D-C045-B615-D5DC5B8245D3}"/>
                </a:ext>
              </a:extLst>
            </p:cNvPr>
            <p:cNvSpPr txBox="1"/>
            <p:nvPr/>
          </p:nvSpPr>
          <p:spPr>
            <a:xfrm>
              <a:off x="537920" y="395188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Mobile client</a:t>
              </a:r>
            </a:p>
          </p:txBody>
        </p:sp>
      </p:grpSp>
      <p:pic>
        <p:nvPicPr>
          <p:cNvPr id="13" name="Graphic 7">
            <a:extLst>
              <a:ext uri="{FF2B5EF4-FFF2-40B4-BE49-F238E27FC236}">
                <a16:creationId xmlns="" xmlns:a16="http://schemas.microsoft.com/office/drawing/2014/main" id="{16B58360-019F-3A46-9AAA-F527DB5B7F2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6216" y="1994790"/>
            <a:ext cx="762000" cy="1092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4364810" y="1777058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879196"/>
                </a:solidFill>
              </a:rPr>
              <a:t>Access Control</a:t>
            </a:r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>
            <a:stCxn id="47" idx="3"/>
          </p:cNvCxnSpPr>
          <p:nvPr/>
        </p:nvCxnSpPr>
        <p:spPr>
          <a:xfrm>
            <a:off x="6945413" y="2479564"/>
            <a:ext cx="8072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8492342" y="2471040"/>
            <a:ext cx="8125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4968791" y="3165022"/>
            <a:ext cx="0" cy="5023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6253125" y="3168096"/>
            <a:ext cx="0" cy="5023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5720031" y="1785582"/>
            <a:ext cx="1225382" cy="13879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879196"/>
                </a:solidFill>
              </a:rPr>
              <a:t>Raw Image</a:t>
            </a:r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4964715" y="3667410"/>
            <a:ext cx="12884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D1A9014-35C3-5749-9F41-7102C8FD62F7}"/>
              </a:ext>
            </a:extLst>
          </p:cNvPr>
          <p:cNvGrpSpPr/>
          <p:nvPr/>
        </p:nvGrpSpPr>
        <p:grpSpPr>
          <a:xfrm>
            <a:off x="3138919" y="1307920"/>
            <a:ext cx="7052831" cy="5055558"/>
            <a:chOff x="7004049" y="3978274"/>
            <a:chExt cx="7693922" cy="5055558"/>
          </a:xfrm>
        </p:grpSpPr>
        <p:pic>
          <p:nvPicPr>
            <p:cNvPr id="87" name="Graphic 12">
              <a:extLst>
                <a:ext uri="{FF2B5EF4-FFF2-40B4-BE49-F238E27FC236}">
                  <a16:creationId xmlns="" xmlns:a16="http://schemas.microsoft.com/office/drawing/2014/main" id="{69FFA574-42BC-FA48-9254-9A5A0D5A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CE7F7081-419C-2E4F-A999-2923C4338FC0}"/>
                </a:ext>
              </a:extLst>
            </p:cNvPr>
            <p:cNvSpPr/>
            <p:nvPr/>
          </p:nvSpPr>
          <p:spPr>
            <a:xfrm>
              <a:off x="7004049" y="3978274"/>
              <a:ext cx="7693922" cy="5055558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pic>
        <p:nvPicPr>
          <p:cNvPr id="42" name="Graphic 133">
            <a:extLst>
              <a:ext uri="{FF2B5EF4-FFF2-40B4-BE49-F238E27FC236}">
                <a16:creationId xmlns="" xmlns:a16="http://schemas.microsoft.com/office/drawing/2014/main" id="{EE27D9F0-D80D-DC41-AFDC-F14579CECDF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308933" y="2074241"/>
            <a:ext cx="762000" cy="12319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57250" y="381674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Detail </a:t>
            </a:r>
            <a:r>
              <a:rPr lang="en-US" sz="3200" dirty="0" smtClean="0"/>
              <a:t>Architecture</a:t>
            </a:r>
            <a:endParaRPr lang="en-SG" sz="3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25BB977-26FC-8E4E-ADED-EE2BF4DFCE53}"/>
              </a:ext>
            </a:extLst>
          </p:cNvPr>
          <p:cNvGrpSpPr/>
          <p:nvPr/>
        </p:nvGrpSpPr>
        <p:grpSpPr>
          <a:xfrm>
            <a:off x="1601072" y="5288010"/>
            <a:ext cx="1072750" cy="879676"/>
            <a:chOff x="2738805" y="3413175"/>
            <a:chExt cx="1072750" cy="879676"/>
          </a:xfrm>
        </p:grpSpPr>
        <p:pic>
          <p:nvPicPr>
            <p:cNvPr id="52" name="Graphic 72">
              <a:extLst>
                <a:ext uri="{FF2B5EF4-FFF2-40B4-BE49-F238E27FC236}">
                  <a16:creationId xmlns:a16="http://schemas.microsoft.com/office/drawing/2014/main" xmlns="" id="{B9D67978-B2A0-E149-B78F-B2B33EB7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89430" y="3413175"/>
              <a:ext cx="571500" cy="5715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B5AE324-79F6-7C48-A698-337FEBECF839}"/>
                </a:ext>
              </a:extLst>
            </p:cNvPr>
            <p:cNvSpPr txBox="1"/>
            <p:nvPr/>
          </p:nvSpPr>
          <p:spPr>
            <a:xfrm>
              <a:off x="2738805" y="403124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Camera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A37A451E-2F76-B54D-93C2-14222B80C3BC}"/>
              </a:ext>
            </a:extLst>
          </p:cNvPr>
          <p:cNvGrpSpPr/>
          <p:nvPr/>
        </p:nvGrpSpPr>
        <p:grpSpPr>
          <a:xfrm>
            <a:off x="2435819" y="4610419"/>
            <a:ext cx="1928227" cy="996531"/>
            <a:chOff x="8228637" y="4520838"/>
            <a:chExt cx="1639961" cy="399245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EAB8C5A1-EC1A-3C40-8555-F90B260BFFCE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042114FF-2D34-E944-B1F8-EBAA4F6AA61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1B18CFCF-A05D-384A-B644-3CF9919019A7}"/>
              </a:ext>
            </a:extLst>
          </p:cNvPr>
          <p:cNvCxnSpPr>
            <a:endCxn id="64" idx="0"/>
          </p:cNvCxnSpPr>
          <p:nvPr/>
        </p:nvCxnSpPr>
        <p:spPr>
          <a:xfrm flipH="1">
            <a:off x="5604371" y="3664337"/>
            <a:ext cx="1090" cy="3508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D0C7BBB3-4D7E-1C44-876C-0D9DD5862326}"/>
              </a:ext>
            </a:extLst>
          </p:cNvPr>
          <p:cNvSpPr/>
          <p:nvPr/>
        </p:nvSpPr>
        <p:spPr>
          <a:xfrm>
            <a:off x="4362291" y="4015184"/>
            <a:ext cx="2484160" cy="223325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rgbClr val="879196"/>
                </a:solidFill>
              </a:rPr>
              <a:t>Amazon ECS</a:t>
            </a:r>
            <a:endParaRPr lang="en-US" sz="1000" dirty="0">
              <a:solidFill>
                <a:srgbClr val="879196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D6F8EEB1-6D7C-8B4C-80EC-9AC09A0969AA}"/>
              </a:ext>
            </a:extLst>
          </p:cNvPr>
          <p:cNvGrpSpPr/>
          <p:nvPr/>
        </p:nvGrpSpPr>
        <p:grpSpPr>
          <a:xfrm>
            <a:off x="4517442" y="4189188"/>
            <a:ext cx="1072750" cy="1045053"/>
            <a:chOff x="5561009" y="5340770"/>
            <a:chExt cx="1072750" cy="1045053"/>
          </a:xfrm>
        </p:grpSpPr>
        <p:pic>
          <p:nvPicPr>
            <p:cNvPr id="67" name="Graphic 98">
              <a:extLst>
                <a:ext uri="{FF2B5EF4-FFF2-40B4-BE49-F238E27FC236}">
                  <a16:creationId xmlns:a16="http://schemas.microsoft.com/office/drawing/2014/main" xmlns="" id="{2E465156-B19E-5C4E-81BB-8793FDA6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811634" y="5340770"/>
              <a:ext cx="571500" cy="5715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1E0F1890-594D-F242-A44D-F3DF63E17B2D}"/>
                </a:ext>
              </a:extLst>
            </p:cNvPr>
            <p:cNvSpPr txBox="1"/>
            <p:nvPr/>
          </p:nvSpPr>
          <p:spPr>
            <a:xfrm>
              <a:off x="5561009" y="595493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Application Container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D6F8EEB1-6D7C-8B4C-80EC-9AC09A0969AA}"/>
              </a:ext>
            </a:extLst>
          </p:cNvPr>
          <p:cNvGrpSpPr/>
          <p:nvPr/>
        </p:nvGrpSpPr>
        <p:grpSpPr>
          <a:xfrm>
            <a:off x="4518754" y="5203387"/>
            <a:ext cx="1072750" cy="1045053"/>
            <a:chOff x="5561009" y="5340770"/>
            <a:chExt cx="1072750" cy="1045053"/>
          </a:xfrm>
        </p:grpSpPr>
        <p:pic>
          <p:nvPicPr>
            <p:cNvPr id="70" name="Graphic 98">
              <a:extLst>
                <a:ext uri="{FF2B5EF4-FFF2-40B4-BE49-F238E27FC236}">
                  <a16:creationId xmlns:a16="http://schemas.microsoft.com/office/drawing/2014/main" xmlns="" id="{2E465156-B19E-5C4E-81BB-8793FDA6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5811634" y="5340770"/>
              <a:ext cx="571500" cy="5715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1E0F1890-594D-F242-A44D-F3DF63E17B2D}"/>
                </a:ext>
              </a:extLst>
            </p:cNvPr>
            <p:cNvSpPr txBox="1"/>
            <p:nvPr/>
          </p:nvSpPr>
          <p:spPr>
            <a:xfrm>
              <a:off x="5561009" y="595493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Application Container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95B7C7BB-E619-8B47-9FE3-A31A11933F5B}"/>
              </a:ext>
            </a:extLst>
          </p:cNvPr>
          <p:cNvGrpSpPr/>
          <p:nvPr/>
        </p:nvGrpSpPr>
        <p:grpSpPr>
          <a:xfrm>
            <a:off x="5872663" y="4738380"/>
            <a:ext cx="1072750" cy="1045053"/>
            <a:chOff x="7194936" y="5340770"/>
            <a:chExt cx="1072750" cy="1045053"/>
          </a:xfrm>
        </p:grpSpPr>
        <p:pic>
          <p:nvPicPr>
            <p:cNvPr id="73" name="Graphic 100">
              <a:extLst>
                <a:ext uri="{FF2B5EF4-FFF2-40B4-BE49-F238E27FC236}">
                  <a16:creationId xmlns:a16="http://schemas.microsoft.com/office/drawing/2014/main" xmlns="" id="{6F7AF22A-EDC2-144F-B0F1-449A0BCE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7445561" y="5340770"/>
              <a:ext cx="571500" cy="5715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2E7C8DBF-198D-2E41-B6DC-2A828CE6BCE0}"/>
                </a:ext>
              </a:extLst>
            </p:cNvPr>
            <p:cNvSpPr txBox="1"/>
            <p:nvPr/>
          </p:nvSpPr>
          <p:spPr>
            <a:xfrm>
              <a:off x="7194936" y="595493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232F3E"/>
                  </a:solidFill>
                </a:rPr>
                <a:t>Redis</a:t>
              </a:r>
              <a:r>
                <a:rPr lang="en-US" sz="1100" dirty="0" smtClean="0">
                  <a:solidFill>
                    <a:srgbClr val="232F3E"/>
                  </a:solidFill>
                </a:rPr>
                <a:t> Container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H="1" flipV="1">
            <a:off x="6846451" y="4988795"/>
            <a:ext cx="1274415" cy="85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8118946" y="3032745"/>
            <a:ext cx="3011" cy="19646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A37A451E-2F76-B54D-93C2-14222B80C3BC}"/>
              </a:ext>
            </a:extLst>
          </p:cNvPr>
          <p:cNvGrpSpPr/>
          <p:nvPr/>
        </p:nvGrpSpPr>
        <p:grpSpPr>
          <a:xfrm>
            <a:off x="5339568" y="4535588"/>
            <a:ext cx="774908" cy="934192"/>
            <a:chOff x="8228637" y="4520838"/>
            <a:chExt cx="1639961" cy="399245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EAB8C5A1-EC1A-3C40-8555-F90B260BFFCE}"/>
                </a:ext>
              </a:extLst>
            </p:cNvPr>
            <p:cNvSpPr/>
            <p:nvPr/>
          </p:nvSpPr>
          <p:spPr>
            <a:xfrm>
              <a:off x="8228637" y="4520838"/>
              <a:ext cx="915363" cy="39924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042114FF-2D34-E944-B1F8-EBAA4F6AA61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720460"/>
              <a:ext cx="72459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30</cp:revision>
  <dcterms:created xsi:type="dcterms:W3CDTF">2019-02-07T06:26:35Z</dcterms:created>
  <dcterms:modified xsi:type="dcterms:W3CDTF">2019-02-11T03:02:03Z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e1142483-ab94-44e7-bdfd-837df47819b5</vt:lpwstr>
  </property>
  <property fmtid="{D5CDD505-2E9C-101B-9397-08002B2CF9AE}" pid="3" name="CLASSIFICATION">
    <vt:lpwstr>NUS Restricted</vt:lpwstr>
  </property>
  <property fmtid="{D5CDD505-2E9C-101B-9397-08002B2CF9AE}" pid="4" name="TITUSMarking">
    <vt:lpwstr>None</vt:lpwstr>
  </property>
  <property fmtid="{D5CDD505-2E9C-101B-9397-08002B2CF9AE}" pid="5" name="IsSavedOnce">
    <vt:lpwstr>IsSavedOnceTrue</vt:lpwstr>
  </property>
  <property fmtid="{D5CDD505-2E9C-101B-9397-08002B2CF9AE}" pid="6" name="ExistingClassification">
    <vt:lpwstr>NUS Restricted</vt:lpwstr>
  </property>
  <property fmtid="{D5CDD505-2E9C-101B-9397-08002B2CF9AE}" pid="7" name="ExistingHeaderFooter">
    <vt:lpwstr>None</vt:lpwstr>
  </property>
</Properties>
</file>