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4" r:id="rId8"/>
    <p:sldId id="276" r:id="rId9"/>
    <p:sldId id="258" r:id="rId10"/>
    <p:sldId id="265" r:id="rId11"/>
    <p:sldId id="278" r:id="rId12"/>
    <p:sldId id="282" r:id="rId13"/>
    <p:sldId id="284" r:id="rId14"/>
    <p:sldId id="298" r:id="rId15"/>
    <p:sldId id="299" r:id="rId16"/>
    <p:sldId id="296" r:id="rId17"/>
    <p:sldId id="297" r:id="rId18"/>
    <p:sldId id="300" r:id="rId19"/>
    <p:sldId id="281" r:id="rId20"/>
    <p:sldId id="292" r:id="rId21"/>
    <p:sldId id="293" r:id="rId22"/>
    <p:sldId id="294" r:id="rId23"/>
    <p:sldId id="295" r:id="rId24"/>
    <p:sldId id="283" r:id="rId25"/>
    <p:sldId id="269" r:id="rId26"/>
    <p:sldId id="25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ED87A-0C68-45AF-A331-3270FB9AF9C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5478EF82-962E-481D-B48C-CBF178C96789}">
      <dgm:prSet phldrT="[Text]"/>
      <dgm:spPr/>
      <dgm:t>
        <a:bodyPr/>
        <a:lstStyle/>
        <a:p>
          <a:r>
            <a:rPr lang="en-US" dirty="0"/>
            <a:t>Sign Up</a:t>
          </a:r>
        </a:p>
      </dgm:t>
    </dgm:pt>
    <dgm:pt modelId="{17A76C24-74A2-4C19-9023-B5B57381956C}" type="parTrans" cxnId="{0ECE2D3F-B34A-41B6-BC2F-1296CA7F1784}">
      <dgm:prSet/>
      <dgm:spPr/>
      <dgm:t>
        <a:bodyPr/>
        <a:lstStyle/>
        <a:p>
          <a:endParaRPr lang="en-US"/>
        </a:p>
      </dgm:t>
    </dgm:pt>
    <dgm:pt modelId="{398CEBA4-19B2-4D86-9F32-EA848419C510}" type="sibTrans" cxnId="{0ECE2D3F-B34A-41B6-BC2F-1296CA7F1784}">
      <dgm:prSet/>
      <dgm:spPr>
        <a:noFill/>
      </dgm:spPr>
      <dgm:t>
        <a:bodyPr/>
        <a:lstStyle/>
        <a:p>
          <a:endParaRPr lang="en-US"/>
        </a:p>
      </dgm:t>
    </dgm:pt>
    <dgm:pt modelId="{6F7B2F57-60E8-4F1B-A3C1-CDE1625B9DF5}">
      <dgm:prSet phldrT="[Text]"/>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en-US" dirty="0"/>
            <a:t>IoT Recognize</a:t>
          </a:r>
        </a:p>
      </dgm:t>
    </dgm:pt>
    <dgm:pt modelId="{6078619C-5F0F-484A-BDA7-0A3E1E64B94C}" type="parTrans" cxnId="{13A0CB4F-CE34-4BD1-BEB9-4634E57E0836}">
      <dgm:prSet/>
      <dgm:spPr/>
      <dgm:t>
        <a:bodyPr/>
        <a:lstStyle/>
        <a:p>
          <a:endParaRPr lang="en-US"/>
        </a:p>
      </dgm:t>
    </dgm:pt>
    <dgm:pt modelId="{0581A86E-A145-4351-AA33-976087A3368A}" type="sibTrans" cxnId="{13A0CB4F-CE34-4BD1-BEB9-4634E57E0836}">
      <dgm:prSet/>
      <dgm:spPr/>
      <dgm:t>
        <a:bodyPr/>
        <a:lstStyle/>
        <a:p>
          <a:endParaRPr lang="en-US"/>
        </a:p>
      </dgm:t>
    </dgm:pt>
    <dgm:pt modelId="{86996EFC-13A4-45B8-BDB8-B960CBDD91A4}">
      <dgm:prSet phldrT="[Text]"/>
      <dgm:sp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dgm:spPr>
      <dgm:t>
        <a:bodyPr/>
        <a:lstStyle/>
        <a:p>
          <a:r>
            <a:rPr lang="en-US" dirty="0"/>
            <a:t>IoT Capture</a:t>
          </a:r>
        </a:p>
      </dgm:t>
    </dgm:pt>
    <dgm:pt modelId="{023418A5-1B22-44DB-8BBE-D2267F0CE969}" type="parTrans" cxnId="{FF441529-0634-4976-8A8F-99BDBA4BEAEF}">
      <dgm:prSet/>
      <dgm:spPr/>
      <dgm:t>
        <a:bodyPr/>
        <a:lstStyle/>
        <a:p>
          <a:endParaRPr lang="en-US"/>
        </a:p>
      </dgm:t>
    </dgm:pt>
    <dgm:pt modelId="{A54256B2-AB8A-4B88-B719-372BD4A449F2}" type="sibTrans" cxnId="{FF441529-0634-4976-8A8F-99BDBA4BEAEF}">
      <dgm:prSet/>
      <dgm:spPr/>
      <dgm:t>
        <a:bodyPr/>
        <a:lstStyle/>
        <a:p>
          <a:endParaRPr lang="en-US"/>
        </a:p>
      </dgm:t>
    </dgm:pt>
    <dgm:pt modelId="{3A70E6FD-6401-4A47-87D8-4FF8AD097709}">
      <dgm:prSet phldrT="[Text]"/>
      <dgm:sp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dgm:spPr>
      <dgm:t>
        <a:bodyPr/>
        <a:lstStyle/>
        <a:p>
          <a:r>
            <a:rPr lang="en-US" dirty="0"/>
            <a:t>Process</a:t>
          </a:r>
        </a:p>
      </dgm:t>
    </dgm:pt>
    <dgm:pt modelId="{2D907688-3A70-4447-BD3B-4B774DFC7A32}" type="parTrans" cxnId="{15F5B96B-ABD7-4362-8641-6F8FF9B3808F}">
      <dgm:prSet/>
      <dgm:spPr/>
      <dgm:t>
        <a:bodyPr/>
        <a:lstStyle/>
        <a:p>
          <a:endParaRPr lang="en-US"/>
        </a:p>
      </dgm:t>
    </dgm:pt>
    <dgm:pt modelId="{733C5561-1208-4A5A-A6D3-B292BA1FEC34}" type="sibTrans" cxnId="{15F5B96B-ABD7-4362-8641-6F8FF9B3808F}">
      <dgm:prSet/>
      <dgm:spPr/>
      <dgm:t>
        <a:bodyPr/>
        <a:lstStyle/>
        <a:p>
          <a:endParaRPr lang="en-US"/>
        </a:p>
      </dgm:t>
    </dgm:pt>
    <dgm:pt modelId="{A158A3AE-4492-4E59-898F-4D75760ABA6A}">
      <dgm:prSet phldrT="[Tex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t>
        <a:bodyPr/>
        <a:lstStyle/>
        <a:p>
          <a:r>
            <a:rPr lang="en-US" dirty="0"/>
            <a:t>Detection Result</a:t>
          </a:r>
        </a:p>
      </dgm:t>
    </dgm:pt>
    <dgm:pt modelId="{91B1ACFF-67DF-456B-8F3E-B2B78512F3A3}" type="parTrans" cxnId="{1AB96BB1-D904-4385-AD7A-7C71B74B5F9C}">
      <dgm:prSet/>
      <dgm:spPr/>
      <dgm:t>
        <a:bodyPr/>
        <a:lstStyle/>
        <a:p>
          <a:endParaRPr lang="en-US"/>
        </a:p>
      </dgm:t>
    </dgm:pt>
    <dgm:pt modelId="{FDEAE7B0-667D-4DAB-8610-72FA7A924DA7}" type="sibTrans" cxnId="{1AB96BB1-D904-4385-AD7A-7C71B74B5F9C}">
      <dgm:prSet/>
      <dgm:spPr/>
      <dgm:t>
        <a:bodyPr/>
        <a:lstStyle/>
        <a:p>
          <a:endParaRPr lang="en-US"/>
        </a:p>
      </dgm:t>
    </dgm:pt>
    <dgm:pt modelId="{F3525F97-70C8-4358-A163-58D64EDB0729}" type="pres">
      <dgm:prSet presAssocID="{A93ED87A-0C68-45AF-A331-3270FB9AF9C7}" presName="diagram" presStyleCnt="0">
        <dgm:presLayoutVars>
          <dgm:dir/>
          <dgm:resizeHandles val="exact"/>
        </dgm:presLayoutVars>
      </dgm:prSet>
      <dgm:spPr/>
    </dgm:pt>
    <dgm:pt modelId="{A3557018-5387-4598-9C38-85EA3257A1FD}" type="pres">
      <dgm:prSet presAssocID="{5478EF82-962E-481D-B48C-CBF178C96789}" presName="node" presStyleLbl="node1" presStyleIdx="0" presStyleCnt="5">
        <dgm:presLayoutVars>
          <dgm:bulletEnabled val="1"/>
        </dgm:presLayoutVars>
      </dgm:prSet>
      <dgm:spPr/>
    </dgm:pt>
    <dgm:pt modelId="{EA9807A2-D4B6-40A4-B9DC-EFCDE572D89B}" type="pres">
      <dgm:prSet presAssocID="{398CEBA4-19B2-4D86-9F32-EA848419C510}" presName="sibTrans" presStyleLbl="sibTrans2D1" presStyleIdx="0" presStyleCnt="4"/>
      <dgm:spPr/>
    </dgm:pt>
    <dgm:pt modelId="{7BFEBF75-912C-400C-AA56-1D7C2116920E}" type="pres">
      <dgm:prSet presAssocID="{398CEBA4-19B2-4D86-9F32-EA848419C510}" presName="connectorText" presStyleLbl="sibTrans2D1" presStyleIdx="0" presStyleCnt="4"/>
      <dgm:spPr/>
    </dgm:pt>
    <dgm:pt modelId="{B2873E87-9F2E-4E30-A5DD-BFBA75A4EB8E}" type="pres">
      <dgm:prSet presAssocID="{6F7B2F57-60E8-4F1B-A3C1-CDE1625B9DF5}" presName="node" presStyleLbl="node1" presStyleIdx="1" presStyleCnt="5">
        <dgm:presLayoutVars>
          <dgm:bulletEnabled val="1"/>
        </dgm:presLayoutVars>
      </dgm:prSet>
      <dgm:spPr/>
    </dgm:pt>
    <dgm:pt modelId="{F5CFD63A-B3E7-4255-9F91-FB4E86B37D99}" type="pres">
      <dgm:prSet presAssocID="{0581A86E-A145-4351-AA33-976087A3368A}" presName="sibTrans" presStyleLbl="sibTrans2D1" presStyleIdx="1" presStyleCnt="4"/>
      <dgm:spPr/>
    </dgm:pt>
    <dgm:pt modelId="{A22C0B13-5EED-49BE-9A95-76C4D854D02D}" type="pres">
      <dgm:prSet presAssocID="{0581A86E-A145-4351-AA33-976087A3368A}" presName="connectorText" presStyleLbl="sibTrans2D1" presStyleIdx="1" presStyleCnt="4"/>
      <dgm:spPr/>
    </dgm:pt>
    <dgm:pt modelId="{ED722AC0-C64C-4BEB-8523-9AE7FB549C59}" type="pres">
      <dgm:prSet presAssocID="{86996EFC-13A4-45B8-BDB8-B960CBDD91A4}" presName="node" presStyleLbl="node1" presStyleIdx="2" presStyleCnt="5">
        <dgm:presLayoutVars>
          <dgm:bulletEnabled val="1"/>
        </dgm:presLayoutVars>
      </dgm:prSet>
      <dgm:spPr/>
    </dgm:pt>
    <dgm:pt modelId="{9295D470-0DAB-4E2B-87A2-21840FEFEA02}" type="pres">
      <dgm:prSet presAssocID="{A54256B2-AB8A-4B88-B719-372BD4A449F2}" presName="sibTrans" presStyleLbl="sibTrans2D1" presStyleIdx="2" presStyleCnt="4"/>
      <dgm:spPr/>
    </dgm:pt>
    <dgm:pt modelId="{F38AC3AF-809D-4095-9850-B808EF306440}" type="pres">
      <dgm:prSet presAssocID="{A54256B2-AB8A-4B88-B719-372BD4A449F2}" presName="connectorText" presStyleLbl="sibTrans2D1" presStyleIdx="2" presStyleCnt="4"/>
      <dgm:spPr/>
    </dgm:pt>
    <dgm:pt modelId="{1F2EE990-8BE5-441A-9555-E3625C0284C7}" type="pres">
      <dgm:prSet presAssocID="{3A70E6FD-6401-4A47-87D8-4FF8AD097709}" presName="node" presStyleLbl="node1" presStyleIdx="3" presStyleCnt="5">
        <dgm:presLayoutVars>
          <dgm:bulletEnabled val="1"/>
        </dgm:presLayoutVars>
      </dgm:prSet>
      <dgm:spPr/>
    </dgm:pt>
    <dgm:pt modelId="{4AA30553-780C-47D5-8BC3-22122A8784A5}" type="pres">
      <dgm:prSet presAssocID="{733C5561-1208-4A5A-A6D3-B292BA1FEC34}" presName="sibTrans" presStyleLbl="sibTrans2D1" presStyleIdx="3" presStyleCnt="4"/>
      <dgm:spPr/>
    </dgm:pt>
    <dgm:pt modelId="{30E5EC2C-8351-466A-8E2A-1388BB8AF126}" type="pres">
      <dgm:prSet presAssocID="{733C5561-1208-4A5A-A6D3-B292BA1FEC34}" presName="connectorText" presStyleLbl="sibTrans2D1" presStyleIdx="3" presStyleCnt="4"/>
      <dgm:spPr/>
    </dgm:pt>
    <dgm:pt modelId="{672C6A51-9A3C-45FA-A8EF-925CF2F5E746}" type="pres">
      <dgm:prSet presAssocID="{A158A3AE-4492-4E59-898F-4D75760ABA6A}" presName="node" presStyleLbl="node1" presStyleIdx="4" presStyleCnt="5">
        <dgm:presLayoutVars>
          <dgm:bulletEnabled val="1"/>
        </dgm:presLayoutVars>
      </dgm:prSet>
      <dgm:spPr/>
    </dgm:pt>
  </dgm:ptLst>
  <dgm:cxnLst>
    <dgm:cxn modelId="{E33D3703-7E43-47EE-A4F2-23E2C0B5B220}" type="presOf" srcId="{5478EF82-962E-481D-B48C-CBF178C96789}" destId="{A3557018-5387-4598-9C38-85EA3257A1FD}" srcOrd="0" destOrd="0" presId="urn:microsoft.com/office/officeart/2005/8/layout/process5"/>
    <dgm:cxn modelId="{1DE9B910-E947-4EB8-8F45-02CAC39A9632}" type="presOf" srcId="{733C5561-1208-4A5A-A6D3-B292BA1FEC34}" destId="{4AA30553-780C-47D5-8BC3-22122A8784A5}" srcOrd="0" destOrd="0" presId="urn:microsoft.com/office/officeart/2005/8/layout/process5"/>
    <dgm:cxn modelId="{40EEFB20-548A-4B8C-B39D-FD1C22A9F904}" type="presOf" srcId="{A93ED87A-0C68-45AF-A331-3270FB9AF9C7}" destId="{F3525F97-70C8-4358-A163-58D64EDB0729}" srcOrd="0" destOrd="0" presId="urn:microsoft.com/office/officeart/2005/8/layout/process5"/>
    <dgm:cxn modelId="{FF441529-0634-4976-8A8F-99BDBA4BEAEF}" srcId="{A93ED87A-0C68-45AF-A331-3270FB9AF9C7}" destId="{86996EFC-13A4-45B8-BDB8-B960CBDD91A4}" srcOrd="2" destOrd="0" parTransId="{023418A5-1B22-44DB-8BBE-D2267F0CE969}" sibTransId="{A54256B2-AB8A-4B88-B719-372BD4A449F2}"/>
    <dgm:cxn modelId="{0ECE2D3F-B34A-41B6-BC2F-1296CA7F1784}" srcId="{A93ED87A-0C68-45AF-A331-3270FB9AF9C7}" destId="{5478EF82-962E-481D-B48C-CBF178C96789}" srcOrd="0" destOrd="0" parTransId="{17A76C24-74A2-4C19-9023-B5B57381956C}" sibTransId="{398CEBA4-19B2-4D86-9F32-EA848419C510}"/>
    <dgm:cxn modelId="{3E7CF146-2039-4AA2-B24C-E264DCF294D9}" type="presOf" srcId="{A158A3AE-4492-4E59-898F-4D75760ABA6A}" destId="{672C6A51-9A3C-45FA-A8EF-925CF2F5E746}" srcOrd="0" destOrd="0" presId="urn:microsoft.com/office/officeart/2005/8/layout/process5"/>
    <dgm:cxn modelId="{D44DBB6A-F250-4B23-80DC-7CF9A103F559}" type="presOf" srcId="{3A70E6FD-6401-4A47-87D8-4FF8AD097709}" destId="{1F2EE990-8BE5-441A-9555-E3625C0284C7}" srcOrd="0" destOrd="0" presId="urn:microsoft.com/office/officeart/2005/8/layout/process5"/>
    <dgm:cxn modelId="{15F5B96B-ABD7-4362-8641-6F8FF9B3808F}" srcId="{A93ED87A-0C68-45AF-A331-3270FB9AF9C7}" destId="{3A70E6FD-6401-4A47-87D8-4FF8AD097709}" srcOrd="3" destOrd="0" parTransId="{2D907688-3A70-4447-BD3B-4B774DFC7A32}" sibTransId="{733C5561-1208-4A5A-A6D3-B292BA1FEC34}"/>
    <dgm:cxn modelId="{13A0CB4F-CE34-4BD1-BEB9-4634E57E0836}" srcId="{A93ED87A-0C68-45AF-A331-3270FB9AF9C7}" destId="{6F7B2F57-60E8-4F1B-A3C1-CDE1625B9DF5}" srcOrd="1" destOrd="0" parTransId="{6078619C-5F0F-484A-BDA7-0A3E1E64B94C}" sibTransId="{0581A86E-A145-4351-AA33-976087A3368A}"/>
    <dgm:cxn modelId="{CCEA8B93-30D3-4785-A90E-627505BFCD5B}" type="presOf" srcId="{A54256B2-AB8A-4B88-B719-372BD4A449F2}" destId="{F38AC3AF-809D-4095-9850-B808EF306440}" srcOrd="1" destOrd="0" presId="urn:microsoft.com/office/officeart/2005/8/layout/process5"/>
    <dgm:cxn modelId="{4E3E4AAB-6BEE-4467-BF01-9B3E7D141BB5}" type="presOf" srcId="{86996EFC-13A4-45B8-BDB8-B960CBDD91A4}" destId="{ED722AC0-C64C-4BEB-8523-9AE7FB549C59}" srcOrd="0" destOrd="0" presId="urn:microsoft.com/office/officeart/2005/8/layout/process5"/>
    <dgm:cxn modelId="{6EB4A1B0-FC6A-4280-B268-0F8D460C8B2C}" type="presOf" srcId="{398CEBA4-19B2-4D86-9F32-EA848419C510}" destId="{7BFEBF75-912C-400C-AA56-1D7C2116920E}" srcOrd="1" destOrd="0" presId="urn:microsoft.com/office/officeart/2005/8/layout/process5"/>
    <dgm:cxn modelId="{1AB96BB1-D904-4385-AD7A-7C71B74B5F9C}" srcId="{A93ED87A-0C68-45AF-A331-3270FB9AF9C7}" destId="{A158A3AE-4492-4E59-898F-4D75760ABA6A}" srcOrd="4" destOrd="0" parTransId="{91B1ACFF-67DF-456B-8F3E-B2B78512F3A3}" sibTransId="{FDEAE7B0-667D-4DAB-8610-72FA7A924DA7}"/>
    <dgm:cxn modelId="{9E6254BA-D302-43F2-80F3-3C745E987805}" type="presOf" srcId="{733C5561-1208-4A5A-A6D3-B292BA1FEC34}" destId="{30E5EC2C-8351-466A-8E2A-1388BB8AF126}" srcOrd="1" destOrd="0" presId="urn:microsoft.com/office/officeart/2005/8/layout/process5"/>
    <dgm:cxn modelId="{AAB430C8-3A5E-4F30-BCC9-242FC65470ED}" type="presOf" srcId="{0581A86E-A145-4351-AA33-976087A3368A}" destId="{F5CFD63A-B3E7-4255-9F91-FB4E86B37D99}" srcOrd="0" destOrd="0" presId="urn:microsoft.com/office/officeart/2005/8/layout/process5"/>
    <dgm:cxn modelId="{224D07E5-4E4A-439A-8BC3-9C3D80211857}" type="presOf" srcId="{A54256B2-AB8A-4B88-B719-372BD4A449F2}" destId="{9295D470-0DAB-4E2B-87A2-21840FEFEA02}" srcOrd="0" destOrd="0" presId="urn:microsoft.com/office/officeart/2005/8/layout/process5"/>
    <dgm:cxn modelId="{494D93F7-82EB-48CF-AC42-204BC1AE33A0}" type="presOf" srcId="{0581A86E-A145-4351-AA33-976087A3368A}" destId="{A22C0B13-5EED-49BE-9A95-76C4D854D02D}" srcOrd="1" destOrd="0" presId="urn:microsoft.com/office/officeart/2005/8/layout/process5"/>
    <dgm:cxn modelId="{ACDF86FE-5367-40E4-9E8F-22A660AA83A3}" type="presOf" srcId="{6F7B2F57-60E8-4F1B-A3C1-CDE1625B9DF5}" destId="{B2873E87-9F2E-4E30-A5DD-BFBA75A4EB8E}" srcOrd="0" destOrd="0" presId="urn:microsoft.com/office/officeart/2005/8/layout/process5"/>
    <dgm:cxn modelId="{88719BFF-CB1A-4713-82C1-641BFC1E6E48}" type="presOf" srcId="{398CEBA4-19B2-4D86-9F32-EA848419C510}" destId="{EA9807A2-D4B6-40A4-B9DC-EFCDE572D89B}" srcOrd="0" destOrd="0" presId="urn:microsoft.com/office/officeart/2005/8/layout/process5"/>
    <dgm:cxn modelId="{FA44FA0B-1C52-4940-87A1-4CCE83659EB4}" type="presParOf" srcId="{F3525F97-70C8-4358-A163-58D64EDB0729}" destId="{A3557018-5387-4598-9C38-85EA3257A1FD}" srcOrd="0" destOrd="0" presId="urn:microsoft.com/office/officeart/2005/8/layout/process5"/>
    <dgm:cxn modelId="{D30B707F-7032-42B5-B42B-C76EF85BAF00}" type="presParOf" srcId="{F3525F97-70C8-4358-A163-58D64EDB0729}" destId="{EA9807A2-D4B6-40A4-B9DC-EFCDE572D89B}" srcOrd="1" destOrd="0" presId="urn:microsoft.com/office/officeart/2005/8/layout/process5"/>
    <dgm:cxn modelId="{50892524-B67E-4025-9EAD-0210AB84F7AC}" type="presParOf" srcId="{EA9807A2-D4B6-40A4-B9DC-EFCDE572D89B}" destId="{7BFEBF75-912C-400C-AA56-1D7C2116920E}" srcOrd="0" destOrd="0" presId="urn:microsoft.com/office/officeart/2005/8/layout/process5"/>
    <dgm:cxn modelId="{DD5C0040-54B5-4E5F-B67C-4171A636C231}" type="presParOf" srcId="{F3525F97-70C8-4358-A163-58D64EDB0729}" destId="{B2873E87-9F2E-4E30-A5DD-BFBA75A4EB8E}" srcOrd="2" destOrd="0" presId="urn:microsoft.com/office/officeart/2005/8/layout/process5"/>
    <dgm:cxn modelId="{327670A8-EBEF-45B2-A1D6-0653A6414C29}" type="presParOf" srcId="{F3525F97-70C8-4358-A163-58D64EDB0729}" destId="{F5CFD63A-B3E7-4255-9F91-FB4E86B37D99}" srcOrd="3" destOrd="0" presId="urn:microsoft.com/office/officeart/2005/8/layout/process5"/>
    <dgm:cxn modelId="{4AF6B897-3663-4100-B13A-80597935A23D}" type="presParOf" srcId="{F5CFD63A-B3E7-4255-9F91-FB4E86B37D99}" destId="{A22C0B13-5EED-49BE-9A95-76C4D854D02D}" srcOrd="0" destOrd="0" presId="urn:microsoft.com/office/officeart/2005/8/layout/process5"/>
    <dgm:cxn modelId="{98EFE1EE-87AD-46D6-9FB0-954B51AA6532}" type="presParOf" srcId="{F3525F97-70C8-4358-A163-58D64EDB0729}" destId="{ED722AC0-C64C-4BEB-8523-9AE7FB549C59}" srcOrd="4" destOrd="0" presId="urn:microsoft.com/office/officeart/2005/8/layout/process5"/>
    <dgm:cxn modelId="{103F66F9-D707-42E0-8614-3E18262CF58E}" type="presParOf" srcId="{F3525F97-70C8-4358-A163-58D64EDB0729}" destId="{9295D470-0DAB-4E2B-87A2-21840FEFEA02}" srcOrd="5" destOrd="0" presId="urn:microsoft.com/office/officeart/2005/8/layout/process5"/>
    <dgm:cxn modelId="{0D876CE4-31B4-4845-ADA8-04363F9E44DF}" type="presParOf" srcId="{9295D470-0DAB-4E2B-87A2-21840FEFEA02}" destId="{F38AC3AF-809D-4095-9850-B808EF306440}" srcOrd="0" destOrd="0" presId="urn:microsoft.com/office/officeart/2005/8/layout/process5"/>
    <dgm:cxn modelId="{BAF21924-8DC0-427B-8A42-1D98620528AD}" type="presParOf" srcId="{F3525F97-70C8-4358-A163-58D64EDB0729}" destId="{1F2EE990-8BE5-441A-9555-E3625C0284C7}" srcOrd="6" destOrd="0" presId="urn:microsoft.com/office/officeart/2005/8/layout/process5"/>
    <dgm:cxn modelId="{5453B97F-E84E-463F-BBD1-92709D45AC13}" type="presParOf" srcId="{F3525F97-70C8-4358-A163-58D64EDB0729}" destId="{4AA30553-780C-47D5-8BC3-22122A8784A5}" srcOrd="7" destOrd="0" presId="urn:microsoft.com/office/officeart/2005/8/layout/process5"/>
    <dgm:cxn modelId="{297B9EAB-8A90-49F0-9C6D-EAD8FAB0A625}" type="presParOf" srcId="{4AA30553-780C-47D5-8BC3-22122A8784A5}" destId="{30E5EC2C-8351-466A-8E2A-1388BB8AF126}" srcOrd="0" destOrd="0" presId="urn:microsoft.com/office/officeart/2005/8/layout/process5"/>
    <dgm:cxn modelId="{1A4E8177-228A-4AC6-B4B6-FA8A2D9E18F4}" type="presParOf" srcId="{F3525F97-70C8-4358-A163-58D64EDB0729}" destId="{672C6A51-9A3C-45FA-A8EF-925CF2F5E746}"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19A501-B9AA-4B74-AF67-16F1B6B5525B}" type="doc">
      <dgm:prSet loTypeId="urn:microsoft.com/office/officeart/2005/8/layout/process2" loCatId="process" qsTypeId="urn:microsoft.com/office/officeart/2005/8/quickstyle/simple1" qsCatId="simple" csTypeId="urn:microsoft.com/office/officeart/2005/8/colors/accent1_2" csCatId="accent1" phldr="1"/>
      <dgm:spPr/>
    </dgm:pt>
    <dgm:pt modelId="{F02D0EDD-DDA0-4B8C-A0B6-9ED5D72E2972}">
      <dgm:prSet phldrT="[Tex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US" dirty="0"/>
            <a:t>Recognize &amp; Open Bin</a:t>
          </a:r>
        </a:p>
      </dgm:t>
    </dgm:pt>
    <dgm:pt modelId="{0209F7EE-52E5-4CCD-B5A7-887CED000B15}" type="parTrans" cxnId="{1A904847-FB35-46E2-B1D2-DF582FB9B4AB}">
      <dgm:prSet/>
      <dgm:spPr/>
      <dgm:t>
        <a:bodyPr/>
        <a:lstStyle/>
        <a:p>
          <a:endParaRPr lang="en-US"/>
        </a:p>
      </dgm:t>
    </dgm:pt>
    <dgm:pt modelId="{DC2C8E17-9867-4A00-B310-941872528B6D}" type="sibTrans" cxnId="{1A904847-FB35-46E2-B1D2-DF582FB9B4AB}">
      <dgm:prSet/>
      <dgm:spPr/>
      <dgm:t>
        <a:bodyPr/>
        <a:lstStyle/>
        <a:p>
          <a:endParaRPr lang="en-US"/>
        </a:p>
      </dgm:t>
    </dgm:pt>
    <dgm:pt modelId="{396C8CEE-5CA4-4142-B9F2-89505FAB3EDD}">
      <dgm:prSet phldrT="[Text]"/>
      <dgm:sp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dgm:spPr>
      <dgm:t>
        <a:bodyPr/>
        <a:lstStyle/>
        <a:p>
          <a:r>
            <a:rPr lang="en-US" dirty="0"/>
            <a:t>Analyze Garbage</a:t>
          </a:r>
        </a:p>
      </dgm:t>
    </dgm:pt>
    <dgm:pt modelId="{03EB5DFC-AF14-4BD3-8A3A-AE6E4203EC37}" type="parTrans" cxnId="{FCC11DAF-41FA-43DC-AD31-846243303DDF}">
      <dgm:prSet/>
      <dgm:spPr/>
      <dgm:t>
        <a:bodyPr/>
        <a:lstStyle/>
        <a:p>
          <a:endParaRPr lang="en-US"/>
        </a:p>
      </dgm:t>
    </dgm:pt>
    <dgm:pt modelId="{1B25F73B-D15B-4331-AAB2-14813D354513}" type="sibTrans" cxnId="{FCC11DAF-41FA-43DC-AD31-846243303DDF}">
      <dgm:prSet/>
      <dgm:spPr/>
      <dgm:t>
        <a:bodyPr/>
        <a:lstStyle/>
        <a:p>
          <a:endParaRPr lang="en-US"/>
        </a:p>
      </dgm:t>
    </dgm:pt>
    <dgm:pt modelId="{07DD206D-B729-4308-8790-0CA57494EDFD}">
      <dgm:prSet phldrT="[Tex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dirty="0"/>
            <a:t>Points &amp; Rewards Management</a:t>
          </a:r>
        </a:p>
      </dgm:t>
    </dgm:pt>
    <dgm:pt modelId="{61DE054D-8F04-482F-8D98-5B37E2F9424B}" type="parTrans" cxnId="{3F667997-A6E6-4DA6-B065-602C1ED9A6B1}">
      <dgm:prSet/>
      <dgm:spPr/>
      <dgm:t>
        <a:bodyPr/>
        <a:lstStyle/>
        <a:p>
          <a:endParaRPr lang="en-US"/>
        </a:p>
      </dgm:t>
    </dgm:pt>
    <dgm:pt modelId="{F5D7B7BE-2B62-4992-B5F5-854892CF51C8}" type="sibTrans" cxnId="{3F667997-A6E6-4DA6-B065-602C1ED9A6B1}">
      <dgm:prSet/>
      <dgm:spPr/>
      <dgm:t>
        <a:bodyPr/>
        <a:lstStyle/>
        <a:p>
          <a:endParaRPr lang="en-US"/>
        </a:p>
      </dgm:t>
    </dgm:pt>
    <dgm:pt modelId="{1C2918B6-E5CC-4BEB-9F64-D893F44E42D3}" type="pres">
      <dgm:prSet presAssocID="{5419A501-B9AA-4B74-AF67-16F1B6B5525B}" presName="linearFlow" presStyleCnt="0">
        <dgm:presLayoutVars>
          <dgm:resizeHandles val="exact"/>
        </dgm:presLayoutVars>
      </dgm:prSet>
      <dgm:spPr/>
    </dgm:pt>
    <dgm:pt modelId="{9A67B2D4-D33E-4612-BFA8-03DBE8257C4E}" type="pres">
      <dgm:prSet presAssocID="{F02D0EDD-DDA0-4B8C-A0B6-9ED5D72E2972}" presName="node" presStyleLbl="node1" presStyleIdx="0" presStyleCnt="3">
        <dgm:presLayoutVars>
          <dgm:bulletEnabled val="1"/>
        </dgm:presLayoutVars>
      </dgm:prSet>
      <dgm:spPr/>
    </dgm:pt>
    <dgm:pt modelId="{648845E1-3BCC-430B-88B5-A8A46D45AE7C}" type="pres">
      <dgm:prSet presAssocID="{DC2C8E17-9867-4A00-B310-941872528B6D}" presName="sibTrans" presStyleLbl="sibTrans2D1" presStyleIdx="0" presStyleCnt="2"/>
      <dgm:spPr/>
    </dgm:pt>
    <dgm:pt modelId="{F8375ED5-E5BC-48F1-B9C4-2718D614F23E}" type="pres">
      <dgm:prSet presAssocID="{DC2C8E17-9867-4A00-B310-941872528B6D}" presName="connectorText" presStyleLbl="sibTrans2D1" presStyleIdx="0" presStyleCnt="2"/>
      <dgm:spPr/>
    </dgm:pt>
    <dgm:pt modelId="{53907D7C-566A-423D-A94D-976A35D3C6DE}" type="pres">
      <dgm:prSet presAssocID="{396C8CEE-5CA4-4142-B9F2-89505FAB3EDD}" presName="node" presStyleLbl="node1" presStyleIdx="1" presStyleCnt="3">
        <dgm:presLayoutVars>
          <dgm:bulletEnabled val="1"/>
        </dgm:presLayoutVars>
      </dgm:prSet>
      <dgm:spPr/>
    </dgm:pt>
    <dgm:pt modelId="{E3DAD7C2-8CB1-4CAC-AFEC-E4416FCDB92B}" type="pres">
      <dgm:prSet presAssocID="{1B25F73B-D15B-4331-AAB2-14813D354513}" presName="sibTrans" presStyleLbl="sibTrans2D1" presStyleIdx="1" presStyleCnt="2"/>
      <dgm:spPr/>
    </dgm:pt>
    <dgm:pt modelId="{AD6A6561-CC69-41CA-B0EC-A7105FB66A20}" type="pres">
      <dgm:prSet presAssocID="{1B25F73B-D15B-4331-AAB2-14813D354513}" presName="connectorText" presStyleLbl="sibTrans2D1" presStyleIdx="1" presStyleCnt="2"/>
      <dgm:spPr/>
    </dgm:pt>
    <dgm:pt modelId="{60160B26-081E-43E1-AB64-71DADAA8B84C}" type="pres">
      <dgm:prSet presAssocID="{07DD206D-B729-4308-8790-0CA57494EDFD}" presName="node" presStyleLbl="node1" presStyleIdx="2" presStyleCnt="3">
        <dgm:presLayoutVars>
          <dgm:bulletEnabled val="1"/>
        </dgm:presLayoutVars>
      </dgm:prSet>
      <dgm:spPr/>
    </dgm:pt>
  </dgm:ptLst>
  <dgm:cxnLst>
    <dgm:cxn modelId="{DD0BA40F-0D16-4F13-86E0-AE569BD5F1D9}" type="presOf" srcId="{DC2C8E17-9867-4A00-B310-941872528B6D}" destId="{F8375ED5-E5BC-48F1-B9C4-2718D614F23E}" srcOrd="1" destOrd="0" presId="urn:microsoft.com/office/officeart/2005/8/layout/process2"/>
    <dgm:cxn modelId="{E85D6E26-C94B-463E-95C0-A2449ED13574}" type="presOf" srcId="{5419A501-B9AA-4B74-AF67-16F1B6B5525B}" destId="{1C2918B6-E5CC-4BEB-9F64-D893F44E42D3}" srcOrd="0" destOrd="0" presId="urn:microsoft.com/office/officeart/2005/8/layout/process2"/>
    <dgm:cxn modelId="{4B363B39-56DB-42DA-A4A0-E974A915D300}" type="presOf" srcId="{07DD206D-B729-4308-8790-0CA57494EDFD}" destId="{60160B26-081E-43E1-AB64-71DADAA8B84C}" srcOrd="0" destOrd="0" presId="urn:microsoft.com/office/officeart/2005/8/layout/process2"/>
    <dgm:cxn modelId="{1A904847-FB35-46E2-B1D2-DF582FB9B4AB}" srcId="{5419A501-B9AA-4B74-AF67-16F1B6B5525B}" destId="{F02D0EDD-DDA0-4B8C-A0B6-9ED5D72E2972}" srcOrd="0" destOrd="0" parTransId="{0209F7EE-52E5-4CCD-B5A7-887CED000B15}" sibTransId="{DC2C8E17-9867-4A00-B310-941872528B6D}"/>
    <dgm:cxn modelId="{1A2A9056-0B2D-4D9D-9BC7-5759529B7B40}" type="presOf" srcId="{396C8CEE-5CA4-4142-B9F2-89505FAB3EDD}" destId="{53907D7C-566A-423D-A94D-976A35D3C6DE}" srcOrd="0" destOrd="0" presId="urn:microsoft.com/office/officeart/2005/8/layout/process2"/>
    <dgm:cxn modelId="{69688A8A-6AA3-49D6-AC8A-596FE15B45D3}" type="presOf" srcId="{DC2C8E17-9867-4A00-B310-941872528B6D}" destId="{648845E1-3BCC-430B-88B5-A8A46D45AE7C}" srcOrd="0" destOrd="0" presId="urn:microsoft.com/office/officeart/2005/8/layout/process2"/>
    <dgm:cxn modelId="{3F667997-A6E6-4DA6-B065-602C1ED9A6B1}" srcId="{5419A501-B9AA-4B74-AF67-16F1B6B5525B}" destId="{07DD206D-B729-4308-8790-0CA57494EDFD}" srcOrd="2" destOrd="0" parTransId="{61DE054D-8F04-482F-8D98-5B37E2F9424B}" sibTransId="{F5D7B7BE-2B62-4992-B5F5-854892CF51C8}"/>
    <dgm:cxn modelId="{086678A7-74F3-4DD3-9F17-1F133CDCED40}" type="presOf" srcId="{1B25F73B-D15B-4331-AAB2-14813D354513}" destId="{AD6A6561-CC69-41CA-B0EC-A7105FB66A20}" srcOrd="1" destOrd="0" presId="urn:microsoft.com/office/officeart/2005/8/layout/process2"/>
    <dgm:cxn modelId="{7EBA47AD-3AF5-438F-839E-0267B4C60DB3}" type="presOf" srcId="{1B25F73B-D15B-4331-AAB2-14813D354513}" destId="{E3DAD7C2-8CB1-4CAC-AFEC-E4416FCDB92B}" srcOrd="0" destOrd="0" presId="urn:microsoft.com/office/officeart/2005/8/layout/process2"/>
    <dgm:cxn modelId="{FCC11DAF-41FA-43DC-AD31-846243303DDF}" srcId="{5419A501-B9AA-4B74-AF67-16F1B6B5525B}" destId="{396C8CEE-5CA4-4142-B9F2-89505FAB3EDD}" srcOrd="1" destOrd="0" parTransId="{03EB5DFC-AF14-4BD3-8A3A-AE6E4203EC37}" sibTransId="{1B25F73B-D15B-4331-AAB2-14813D354513}"/>
    <dgm:cxn modelId="{6E5786C3-51FA-497F-B5C9-B21D603F6A50}" type="presOf" srcId="{F02D0EDD-DDA0-4B8C-A0B6-9ED5D72E2972}" destId="{9A67B2D4-D33E-4612-BFA8-03DBE8257C4E}" srcOrd="0" destOrd="0" presId="urn:microsoft.com/office/officeart/2005/8/layout/process2"/>
    <dgm:cxn modelId="{E0B0DE9F-7B63-4CD1-B991-80C7EC780F02}" type="presParOf" srcId="{1C2918B6-E5CC-4BEB-9F64-D893F44E42D3}" destId="{9A67B2D4-D33E-4612-BFA8-03DBE8257C4E}" srcOrd="0" destOrd="0" presId="urn:microsoft.com/office/officeart/2005/8/layout/process2"/>
    <dgm:cxn modelId="{56F867D7-DF77-451A-8991-4306C90CAB3C}" type="presParOf" srcId="{1C2918B6-E5CC-4BEB-9F64-D893F44E42D3}" destId="{648845E1-3BCC-430B-88B5-A8A46D45AE7C}" srcOrd="1" destOrd="0" presId="urn:microsoft.com/office/officeart/2005/8/layout/process2"/>
    <dgm:cxn modelId="{D634319E-B5F4-431E-B7CF-3277F57C335D}" type="presParOf" srcId="{648845E1-3BCC-430B-88B5-A8A46D45AE7C}" destId="{F8375ED5-E5BC-48F1-B9C4-2718D614F23E}" srcOrd="0" destOrd="0" presId="urn:microsoft.com/office/officeart/2005/8/layout/process2"/>
    <dgm:cxn modelId="{0E306573-32A8-4687-B49C-B2A5C6D06653}" type="presParOf" srcId="{1C2918B6-E5CC-4BEB-9F64-D893F44E42D3}" destId="{53907D7C-566A-423D-A94D-976A35D3C6DE}" srcOrd="2" destOrd="0" presId="urn:microsoft.com/office/officeart/2005/8/layout/process2"/>
    <dgm:cxn modelId="{CFB7C14B-B3CE-4F8F-AA27-5AA535ED696C}" type="presParOf" srcId="{1C2918B6-E5CC-4BEB-9F64-D893F44E42D3}" destId="{E3DAD7C2-8CB1-4CAC-AFEC-E4416FCDB92B}" srcOrd="3" destOrd="0" presId="urn:microsoft.com/office/officeart/2005/8/layout/process2"/>
    <dgm:cxn modelId="{07437082-6F76-4167-876C-0C630872E4A4}" type="presParOf" srcId="{E3DAD7C2-8CB1-4CAC-AFEC-E4416FCDB92B}" destId="{AD6A6561-CC69-41CA-B0EC-A7105FB66A20}" srcOrd="0" destOrd="0" presId="urn:microsoft.com/office/officeart/2005/8/layout/process2"/>
    <dgm:cxn modelId="{B41B8B03-9BE3-4456-9B9D-55CC60F1F96D}" type="presParOf" srcId="{1C2918B6-E5CC-4BEB-9F64-D893F44E42D3}" destId="{60160B26-081E-43E1-AB64-71DADAA8B84C}"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C14F88-82F7-4A4E-AFF4-4AAF210EC588}"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7C134AA0-6342-400F-9F4F-1695450AD0BC}">
      <dgm:prSet phldrT="[Text]"/>
      <dgm:spPr/>
      <dgm:t>
        <a:bodyPr/>
        <a:lstStyle/>
        <a:p>
          <a:r>
            <a:rPr lang="en-US" dirty="0">
              <a:solidFill>
                <a:schemeClr val="tx1">
                  <a:lumMod val="50000"/>
                </a:schemeClr>
              </a:solidFill>
            </a:rPr>
            <a:t>Capture new users</a:t>
          </a:r>
        </a:p>
      </dgm:t>
    </dgm:pt>
    <dgm:pt modelId="{C363BCD8-9CD7-4476-ADAD-47C7C101DFC7}" type="parTrans" cxnId="{CD39DE90-C4A6-4BC5-A233-8D862727C685}">
      <dgm:prSet/>
      <dgm:spPr/>
      <dgm:t>
        <a:bodyPr/>
        <a:lstStyle/>
        <a:p>
          <a:endParaRPr lang="en-US"/>
        </a:p>
      </dgm:t>
    </dgm:pt>
    <dgm:pt modelId="{14990AE8-83FA-44FA-AE93-1C694647F705}" type="sibTrans" cxnId="{CD39DE90-C4A6-4BC5-A233-8D862727C685}">
      <dgm:prSet/>
      <dgm:spPr/>
      <dgm:t>
        <a:bodyPr/>
        <a:lstStyle/>
        <a:p>
          <a:endParaRPr lang="en-US"/>
        </a:p>
      </dgm:t>
    </dgm:pt>
    <dgm:pt modelId="{E9B4EF92-8AB0-4E20-8340-12FDA307061B}">
      <dgm:prSet phldrT="[Text]"/>
      <dgm:spPr/>
      <dgm:t>
        <a:bodyPr/>
        <a:lstStyle/>
        <a:p>
          <a:pPr algn="ctr"/>
          <a:r>
            <a:rPr lang="en-US" dirty="0">
              <a:solidFill>
                <a:schemeClr val="tx1">
                  <a:lumMod val="50000"/>
                </a:schemeClr>
              </a:solidFill>
            </a:rPr>
            <a:t>Retain existing users</a:t>
          </a:r>
        </a:p>
      </dgm:t>
    </dgm:pt>
    <dgm:pt modelId="{07468B2B-5F1D-4A7D-B4CD-F7663754FDF9}" type="parTrans" cxnId="{4E72F651-A3B2-400F-8C29-8B92DEF29B59}">
      <dgm:prSet/>
      <dgm:spPr/>
      <dgm:t>
        <a:bodyPr/>
        <a:lstStyle/>
        <a:p>
          <a:endParaRPr lang="en-US"/>
        </a:p>
      </dgm:t>
    </dgm:pt>
    <dgm:pt modelId="{DF19BAE2-7155-41ED-9ECF-0A09FC0898A3}" type="sibTrans" cxnId="{4E72F651-A3B2-400F-8C29-8B92DEF29B59}">
      <dgm:prSet/>
      <dgm:spPr/>
      <dgm:t>
        <a:bodyPr/>
        <a:lstStyle/>
        <a:p>
          <a:endParaRPr lang="en-US"/>
        </a:p>
      </dgm:t>
    </dgm:pt>
    <dgm:pt modelId="{A77A5CB5-DB9D-4DD7-959A-46B81FE4EE2A}">
      <dgm:prSet phldrT="[Text]"/>
      <dgm:spPr/>
      <dgm:t>
        <a:bodyPr/>
        <a:lstStyle/>
        <a:p>
          <a:pPr algn="ctr"/>
          <a:r>
            <a:rPr lang="en-US" dirty="0">
              <a:solidFill>
                <a:schemeClr val="tx1">
                  <a:lumMod val="50000"/>
                </a:schemeClr>
              </a:solidFill>
            </a:rPr>
            <a:t>Optimize adoption</a:t>
          </a:r>
        </a:p>
      </dgm:t>
    </dgm:pt>
    <dgm:pt modelId="{B4BE211E-FD0C-47EA-B476-36AB8A1DD14A}" type="parTrans" cxnId="{6BFF1532-AE46-413D-8B8A-579081032ED5}">
      <dgm:prSet/>
      <dgm:spPr/>
      <dgm:t>
        <a:bodyPr/>
        <a:lstStyle/>
        <a:p>
          <a:endParaRPr lang="en-US"/>
        </a:p>
      </dgm:t>
    </dgm:pt>
    <dgm:pt modelId="{351A1D1A-DF49-440D-A1E9-92F11BEC2B27}" type="sibTrans" cxnId="{6BFF1532-AE46-413D-8B8A-579081032ED5}">
      <dgm:prSet/>
      <dgm:spPr/>
      <dgm:t>
        <a:bodyPr/>
        <a:lstStyle/>
        <a:p>
          <a:endParaRPr lang="en-US"/>
        </a:p>
      </dgm:t>
    </dgm:pt>
    <dgm:pt modelId="{9BA4D6DB-E860-4440-B355-56D6BF509419}">
      <dgm:prSet phldrT="[Text]"/>
      <dgm:spPr/>
      <dgm:t>
        <a:bodyPr/>
        <a:lstStyle/>
        <a:p>
          <a:r>
            <a:rPr lang="en-US" dirty="0">
              <a:solidFill>
                <a:schemeClr val="tx1">
                  <a:lumMod val="50000"/>
                </a:schemeClr>
              </a:solidFill>
            </a:rPr>
            <a:t>Agility</a:t>
          </a:r>
        </a:p>
      </dgm:t>
    </dgm:pt>
    <dgm:pt modelId="{94514C5F-A659-4641-89C3-8A451F6D32E3}" type="parTrans" cxnId="{7F413EAC-B8B1-4B6D-8C70-F7B3B3B0C8CB}">
      <dgm:prSet/>
      <dgm:spPr/>
      <dgm:t>
        <a:bodyPr/>
        <a:lstStyle/>
        <a:p>
          <a:endParaRPr lang="en-US"/>
        </a:p>
      </dgm:t>
    </dgm:pt>
    <dgm:pt modelId="{C46FED71-7F80-4BE7-8A7D-B64C2F327A8F}" type="sibTrans" cxnId="{7F413EAC-B8B1-4B6D-8C70-F7B3B3B0C8CB}">
      <dgm:prSet/>
      <dgm:spPr/>
      <dgm:t>
        <a:bodyPr/>
        <a:lstStyle/>
        <a:p>
          <a:endParaRPr lang="en-US"/>
        </a:p>
      </dgm:t>
    </dgm:pt>
    <dgm:pt modelId="{F88B6807-5070-4915-85C8-D0ABA42736B4}">
      <dgm:prSet phldrT="[Text]"/>
      <dgm:spPr/>
      <dgm:t>
        <a:bodyPr/>
        <a:lstStyle/>
        <a:p>
          <a:r>
            <a:rPr lang="en-US" dirty="0">
              <a:solidFill>
                <a:schemeClr val="tx1">
                  <a:lumMod val="50000"/>
                </a:schemeClr>
              </a:solidFill>
            </a:rPr>
            <a:t>Optimize collection</a:t>
          </a:r>
          <a:endParaRPr lang="en-US" dirty="0"/>
        </a:p>
      </dgm:t>
    </dgm:pt>
    <dgm:pt modelId="{766AF9E7-158F-41B3-BB3E-7D6BA9D7B371}" type="parTrans" cxnId="{CC85C5D5-32C5-4AF2-83AB-B11A2897AC5E}">
      <dgm:prSet/>
      <dgm:spPr/>
      <dgm:t>
        <a:bodyPr/>
        <a:lstStyle/>
        <a:p>
          <a:endParaRPr lang="en-US"/>
        </a:p>
      </dgm:t>
    </dgm:pt>
    <dgm:pt modelId="{07D88CBD-A2B3-41A5-802D-04757F751FAC}" type="sibTrans" cxnId="{CC85C5D5-32C5-4AF2-83AB-B11A2897AC5E}">
      <dgm:prSet/>
      <dgm:spPr/>
      <dgm:t>
        <a:bodyPr/>
        <a:lstStyle/>
        <a:p>
          <a:endParaRPr lang="en-US"/>
        </a:p>
      </dgm:t>
    </dgm:pt>
    <dgm:pt modelId="{722EAAB4-7FE4-4B7C-8E60-968491A49803}" type="pres">
      <dgm:prSet presAssocID="{30C14F88-82F7-4A4E-AFF4-4AAF210EC588}" presName="Name0" presStyleCnt="0">
        <dgm:presLayoutVars>
          <dgm:chMax val="7"/>
          <dgm:chPref val="5"/>
        </dgm:presLayoutVars>
      </dgm:prSet>
      <dgm:spPr/>
    </dgm:pt>
    <dgm:pt modelId="{FE35D262-4398-42E9-8666-3DA27A055B83}" type="pres">
      <dgm:prSet presAssocID="{30C14F88-82F7-4A4E-AFF4-4AAF210EC588}" presName="arrowNode" presStyleLbl="node1" presStyleIdx="0" presStyleCnt="1"/>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pt>
    <dgm:pt modelId="{DBFBF1AA-D16F-4C0C-8438-F15504BF342F}" type="pres">
      <dgm:prSet presAssocID="{7C134AA0-6342-400F-9F4F-1695450AD0BC}" presName="txNode1" presStyleLbl="revTx" presStyleIdx="0" presStyleCnt="5">
        <dgm:presLayoutVars>
          <dgm:bulletEnabled val="1"/>
        </dgm:presLayoutVars>
      </dgm:prSet>
      <dgm:spPr/>
    </dgm:pt>
    <dgm:pt modelId="{EC6210C9-411F-4A28-BC4B-F9AE720B26B5}" type="pres">
      <dgm:prSet presAssocID="{E9B4EF92-8AB0-4E20-8340-12FDA307061B}" presName="txNode2" presStyleLbl="revTx" presStyleIdx="1" presStyleCnt="5">
        <dgm:presLayoutVars>
          <dgm:bulletEnabled val="1"/>
        </dgm:presLayoutVars>
      </dgm:prSet>
      <dgm:spPr/>
    </dgm:pt>
    <dgm:pt modelId="{7AC70F3B-FA8A-452E-B164-393F10A38402}" type="pres">
      <dgm:prSet presAssocID="{DF19BAE2-7155-41ED-9ECF-0A09FC0898A3}" presName="dotNode2" presStyleCnt="0"/>
      <dgm:spPr/>
    </dgm:pt>
    <dgm:pt modelId="{0AFF8D6C-13C3-4EC8-8DCE-B605DFA7418C}" type="pres">
      <dgm:prSet presAssocID="{DF19BAE2-7155-41ED-9ECF-0A09FC0898A3}" presName="dotRepeatNode" presStyleLbl="fgShp" presStyleIdx="0" presStyleCnt="3"/>
      <dgm:spPr/>
    </dgm:pt>
    <dgm:pt modelId="{73D57300-2A38-458E-BD92-1E9D69E175C1}" type="pres">
      <dgm:prSet presAssocID="{A77A5CB5-DB9D-4DD7-959A-46B81FE4EE2A}" presName="txNode3" presStyleLbl="revTx" presStyleIdx="2" presStyleCnt="5">
        <dgm:presLayoutVars>
          <dgm:bulletEnabled val="1"/>
        </dgm:presLayoutVars>
      </dgm:prSet>
      <dgm:spPr/>
    </dgm:pt>
    <dgm:pt modelId="{718915AC-4A2D-44F1-82CF-9F1B84539A8C}" type="pres">
      <dgm:prSet presAssocID="{351A1D1A-DF49-440D-A1E9-92F11BEC2B27}" presName="dotNode3" presStyleCnt="0"/>
      <dgm:spPr/>
    </dgm:pt>
    <dgm:pt modelId="{A94194FE-A7EF-4CB4-917D-33403DBC3E6A}" type="pres">
      <dgm:prSet presAssocID="{351A1D1A-DF49-440D-A1E9-92F11BEC2B27}" presName="dotRepeatNode" presStyleLbl="fgShp" presStyleIdx="1" presStyleCnt="3"/>
      <dgm:spPr/>
    </dgm:pt>
    <dgm:pt modelId="{EC7DA290-A4F4-4C95-87C3-E86D5EDE3233}" type="pres">
      <dgm:prSet presAssocID="{9BA4D6DB-E860-4440-B355-56D6BF509419}" presName="txNode4" presStyleLbl="revTx" presStyleIdx="3" presStyleCnt="5">
        <dgm:presLayoutVars>
          <dgm:bulletEnabled val="1"/>
        </dgm:presLayoutVars>
      </dgm:prSet>
      <dgm:spPr/>
    </dgm:pt>
    <dgm:pt modelId="{AB0BC0D3-7251-421C-B7E0-4BE95B4F348D}" type="pres">
      <dgm:prSet presAssocID="{C46FED71-7F80-4BE7-8A7D-B64C2F327A8F}" presName="dotNode4" presStyleCnt="0"/>
      <dgm:spPr/>
    </dgm:pt>
    <dgm:pt modelId="{5D825BFE-53FC-4931-81D0-793CE75532E9}" type="pres">
      <dgm:prSet presAssocID="{C46FED71-7F80-4BE7-8A7D-B64C2F327A8F}" presName="dotRepeatNode" presStyleLbl="fgShp" presStyleIdx="2" presStyleCnt="3"/>
      <dgm:spPr/>
    </dgm:pt>
    <dgm:pt modelId="{75D88308-9E6B-4F1F-B413-8837611782B3}" type="pres">
      <dgm:prSet presAssocID="{F88B6807-5070-4915-85C8-D0ABA42736B4}" presName="txNode5" presStyleLbl="revTx" presStyleIdx="4" presStyleCnt="5">
        <dgm:presLayoutVars>
          <dgm:bulletEnabled val="1"/>
        </dgm:presLayoutVars>
      </dgm:prSet>
      <dgm:spPr/>
    </dgm:pt>
  </dgm:ptLst>
  <dgm:cxnLst>
    <dgm:cxn modelId="{3417D503-1EFE-40DF-8F43-2133BD477B0C}" type="presOf" srcId="{351A1D1A-DF49-440D-A1E9-92F11BEC2B27}" destId="{A94194FE-A7EF-4CB4-917D-33403DBC3E6A}" srcOrd="0" destOrd="0" presId="urn:microsoft.com/office/officeart/2009/3/layout/DescendingProcess"/>
    <dgm:cxn modelId="{256A1C13-A326-490D-92BE-57D76CA0A275}" type="presOf" srcId="{A77A5CB5-DB9D-4DD7-959A-46B81FE4EE2A}" destId="{73D57300-2A38-458E-BD92-1E9D69E175C1}" srcOrd="0" destOrd="0" presId="urn:microsoft.com/office/officeart/2009/3/layout/DescendingProcess"/>
    <dgm:cxn modelId="{FFCD7418-1F61-4F7E-ABA4-734298CB7ABF}" type="presOf" srcId="{30C14F88-82F7-4A4E-AFF4-4AAF210EC588}" destId="{722EAAB4-7FE4-4B7C-8E60-968491A49803}" srcOrd="0" destOrd="0" presId="urn:microsoft.com/office/officeart/2009/3/layout/DescendingProcess"/>
    <dgm:cxn modelId="{6BFF1532-AE46-413D-8B8A-579081032ED5}" srcId="{30C14F88-82F7-4A4E-AFF4-4AAF210EC588}" destId="{A77A5CB5-DB9D-4DD7-959A-46B81FE4EE2A}" srcOrd="2" destOrd="0" parTransId="{B4BE211E-FD0C-47EA-B476-36AB8A1DD14A}" sibTransId="{351A1D1A-DF49-440D-A1E9-92F11BEC2B27}"/>
    <dgm:cxn modelId="{19935C42-5AFC-4B85-9068-6829ACE0A41F}" type="presOf" srcId="{7C134AA0-6342-400F-9F4F-1695450AD0BC}" destId="{DBFBF1AA-D16F-4C0C-8438-F15504BF342F}" srcOrd="0" destOrd="0" presId="urn:microsoft.com/office/officeart/2009/3/layout/DescendingProcess"/>
    <dgm:cxn modelId="{A5F10244-20B5-452B-B69D-7651F016D636}" type="presOf" srcId="{C46FED71-7F80-4BE7-8A7D-B64C2F327A8F}" destId="{5D825BFE-53FC-4931-81D0-793CE75532E9}" srcOrd="0" destOrd="0" presId="urn:microsoft.com/office/officeart/2009/3/layout/DescendingProcess"/>
    <dgm:cxn modelId="{CFA81468-88E8-44E7-87C5-4AC323F47BE8}" type="presOf" srcId="{E9B4EF92-8AB0-4E20-8340-12FDA307061B}" destId="{EC6210C9-411F-4A28-BC4B-F9AE720B26B5}" srcOrd="0" destOrd="0" presId="urn:microsoft.com/office/officeart/2009/3/layout/DescendingProcess"/>
    <dgm:cxn modelId="{7E58E24A-3B67-4608-B17C-B7C6E9EF29A8}" type="presOf" srcId="{F88B6807-5070-4915-85C8-D0ABA42736B4}" destId="{75D88308-9E6B-4F1F-B413-8837611782B3}" srcOrd="0" destOrd="0" presId="urn:microsoft.com/office/officeart/2009/3/layout/DescendingProcess"/>
    <dgm:cxn modelId="{4E72F651-A3B2-400F-8C29-8B92DEF29B59}" srcId="{30C14F88-82F7-4A4E-AFF4-4AAF210EC588}" destId="{E9B4EF92-8AB0-4E20-8340-12FDA307061B}" srcOrd="1" destOrd="0" parTransId="{07468B2B-5F1D-4A7D-B4CD-F7663754FDF9}" sibTransId="{DF19BAE2-7155-41ED-9ECF-0A09FC0898A3}"/>
    <dgm:cxn modelId="{C5AEB881-2A87-4D20-9EA2-E28C040A7DC3}" type="presOf" srcId="{DF19BAE2-7155-41ED-9ECF-0A09FC0898A3}" destId="{0AFF8D6C-13C3-4EC8-8DCE-B605DFA7418C}" srcOrd="0" destOrd="0" presId="urn:microsoft.com/office/officeart/2009/3/layout/DescendingProcess"/>
    <dgm:cxn modelId="{CD39DE90-C4A6-4BC5-A233-8D862727C685}" srcId="{30C14F88-82F7-4A4E-AFF4-4AAF210EC588}" destId="{7C134AA0-6342-400F-9F4F-1695450AD0BC}" srcOrd="0" destOrd="0" parTransId="{C363BCD8-9CD7-4476-ADAD-47C7C101DFC7}" sibTransId="{14990AE8-83FA-44FA-AE93-1C694647F705}"/>
    <dgm:cxn modelId="{7F413EAC-B8B1-4B6D-8C70-F7B3B3B0C8CB}" srcId="{30C14F88-82F7-4A4E-AFF4-4AAF210EC588}" destId="{9BA4D6DB-E860-4440-B355-56D6BF509419}" srcOrd="3" destOrd="0" parTransId="{94514C5F-A659-4641-89C3-8A451F6D32E3}" sibTransId="{C46FED71-7F80-4BE7-8A7D-B64C2F327A8F}"/>
    <dgm:cxn modelId="{DAA148C8-CBA6-4E43-96C7-D865135BD616}" type="presOf" srcId="{9BA4D6DB-E860-4440-B355-56D6BF509419}" destId="{EC7DA290-A4F4-4C95-87C3-E86D5EDE3233}" srcOrd="0" destOrd="0" presId="urn:microsoft.com/office/officeart/2009/3/layout/DescendingProcess"/>
    <dgm:cxn modelId="{CC85C5D5-32C5-4AF2-83AB-B11A2897AC5E}" srcId="{30C14F88-82F7-4A4E-AFF4-4AAF210EC588}" destId="{F88B6807-5070-4915-85C8-D0ABA42736B4}" srcOrd="4" destOrd="0" parTransId="{766AF9E7-158F-41B3-BB3E-7D6BA9D7B371}" sibTransId="{07D88CBD-A2B3-41A5-802D-04757F751FAC}"/>
    <dgm:cxn modelId="{FEF48092-D4AE-4D57-ACE0-497C866D55C2}" type="presParOf" srcId="{722EAAB4-7FE4-4B7C-8E60-968491A49803}" destId="{FE35D262-4398-42E9-8666-3DA27A055B83}" srcOrd="0" destOrd="0" presId="urn:microsoft.com/office/officeart/2009/3/layout/DescendingProcess"/>
    <dgm:cxn modelId="{FA05F498-FE56-446D-8D32-F9D4FD764FE1}" type="presParOf" srcId="{722EAAB4-7FE4-4B7C-8E60-968491A49803}" destId="{DBFBF1AA-D16F-4C0C-8438-F15504BF342F}" srcOrd="1" destOrd="0" presId="urn:microsoft.com/office/officeart/2009/3/layout/DescendingProcess"/>
    <dgm:cxn modelId="{3F9E3553-7DE7-432E-9D1C-FB8F7AE739E6}" type="presParOf" srcId="{722EAAB4-7FE4-4B7C-8E60-968491A49803}" destId="{EC6210C9-411F-4A28-BC4B-F9AE720B26B5}" srcOrd="2" destOrd="0" presId="urn:microsoft.com/office/officeart/2009/3/layout/DescendingProcess"/>
    <dgm:cxn modelId="{881D7403-3261-4D4F-8B5F-BF32B1D68C3D}" type="presParOf" srcId="{722EAAB4-7FE4-4B7C-8E60-968491A49803}" destId="{7AC70F3B-FA8A-452E-B164-393F10A38402}" srcOrd="3" destOrd="0" presId="urn:microsoft.com/office/officeart/2009/3/layout/DescendingProcess"/>
    <dgm:cxn modelId="{E7B1C5AE-D431-4594-A30D-A5FDA7DD7134}" type="presParOf" srcId="{7AC70F3B-FA8A-452E-B164-393F10A38402}" destId="{0AFF8D6C-13C3-4EC8-8DCE-B605DFA7418C}" srcOrd="0" destOrd="0" presId="urn:microsoft.com/office/officeart/2009/3/layout/DescendingProcess"/>
    <dgm:cxn modelId="{F884694C-112C-4B59-906B-2EB688FCA48D}" type="presParOf" srcId="{722EAAB4-7FE4-4B7C-8E60-968491A49803}" destId="{73D57300-2A38-458E-BD92-1E9D69E175C1}" srcOrd="4" destOrd="0" presId="urn:microsoft.com/office/officeart/2009/3/layout/DescendingProcess"/>
    <dgm:cxn modelId="{BD018592-1BE8-40E8-828E-B206EE638684}" type="presParOf" srcId="{722EAAB4-7FE4-4B7C-8E60-968491A49803}" destId="{718915AC-4A2D-44F1-82CF-9F1B84539A8C}" srcOrd="5" destOrd="0" presId="urn:microsoft.com/office/officeart/2009/3/layout/DescendingProcess"/>
    <dgm:cxn modelId="{4DD1E679-8877-4DE9-B711-1663DED3FF80}" type="presParOf" srcId="{718915AC-4A2D-44F1-82CF-9F1B84539A8C}" destId="{A94194FE-A7EF-4CB4-917D-33403DBC3E6A}" srcOrd="0" destOrd="0" presId="urn:microsoft.com/office/officeart/2009/3/layout/DescendingProcess"/>
    <dgm:cxn modelId="{2A5AAE56-E70C-4DB6-BCE3-C8592D1902E3}" type="presParOf" srcId="{722EAAB4-7FE4-4B7C-8E60-968491A49803}" destId="{EC7DA290-A4F4-4C95-87C3-E86D5EDE3233}" srcOrd="6" destOrd="0" presId="urn:microsoft.com/office/officeart/2009/3/layout/DescendingProcess"/>
    <dgm:cxn modelId="{7D97F5AB-205E-4D0D-8552-59136592937E}" type="presParOf" srcId="{722EAAB4-7FE4-4B7C-8E60-968491A49803}" destId="{AB0BC0D3-7251-421C-B7E0-4BE95B4F348D}" srcOrd="7" destOrd="0" presId="urn:microsoft.com/office/officeart/2009/3/layout/DescendingProcess"/>
    <dgm:cxn modelId="{CFFDF1B8-B1F2-48CC-8184-498975838824}" type="presParOf" srcId="{AB0BC0D3-7251-421C-B7E0-4BE95B4F348D}" destId="{5D825BFE-53FC-4931-81D0-793CE75532E9}" srcOrd="0" destOrd="0" presId="urn:microsoft.com/office/officeart/2009/3/layout/DescendingProcess"/>
    <dgm:cxn modelId="{F8E4C319-ACB5-4664-A5A1-C9E9E7256036}" type="presParOf" srcId="{722EAAB4-7FE4-4B7C-8E60-968491A49803}" destId="{75D88308-9E6B-4F1F-B413-8837611782B3}" srcOrd="8"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B616A2-D56C-4E63-99E2-09D435B03505}"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372F4783-3661-4C52-BF5B-C64FB2963BB7}">
      <dgm:prSet phldrT="[Text]"/>
      <dgm:spPr>
        <a:gradFill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dgm:spPr>
      <dgm:t>
        <a:bodyPr/>
        <a:lstStyle/>
        <a:p>
          <a:r>
            <a:rPr lang="en-US" dirty="0"/>
            <a:t>Recycle</a:t>
          </a:r>
        </a:p>
      </dgm:t>
    </dgm:pt>
    <dgm:pt modelId="{E1D7281C-067C-47D3-9013-B887A5147D88}" type="parTrans" cxnId="{DCAC0B26-95C6-409C-A8D4-0CB3554B57A7}">
      <dgm:prSet/>
      <dgm:spPr/>
      <dgm:t>
        <a:bodyPr/>
        <a:lstStyle/>
        <a:p>
          <a:endParaRPr lang="en-US"/>
        </a:p>
      </dgm:t>
    </dgm:pt>
    <dgm:pt modelId="{9366ED91-224E-4759-9181-C860C7CC03EB}" type="sibTrans" cxnId="{DCAC0B26-95C6-409C-A8D4-0CB3554B57A7}">
      <dgm:prSet/>
      <dgm:spPr/>
      <dgm:t>
        <a:bodyPr/>
        <a:lstStyle/>
        <a:p>
          <a:endParaRPr lang="en-US"/>
        </a:p>
      </dgm:t>
    </dgm:pt>
    <dgm:pt modelId="{9CFF2864-36C0-4093-8A65-8BD2F4C41260}">
      <dgm:prSet phldrT="[Text]"/>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en-US" dirty="0"/>
            <a:t>Rewards</a:t>
          </a:r>
        </a:p>
      </dgm:t>
    </dgm:pt>
    <dgm:pt modelId="{6EFC714B-5966-4488-AE06-5CF2233C9401}" type="parTrans" cxnId="{CA8C0AAE-482D-4EF8-8D90-D143EE7F936F}">
      <dgm:prSet/>
      <dgm:spPr/>
      <dgm:t>
        <a:bodyPr/>
        <a:lstStyle/>
        <a:p>
          <a:endParaRPr lang="en-US"/>
        </a:p>
      </dgm:t>
    </dgm:pt>
    <dgm:pt modelId="{052E2C3B-1EB0-46D6-B952-F4C0D5B89D46}" type="sibTrans" cxnId="{CA8C0AAE-482D-4EF8-8D90-D143EE7F936F}">
      <dgm:prSet/>
      <dgm:spPr/>
      <dgm:t>
        <a:bodyPr/>
        <a:lstStyle/>
        <a:p>
          <a:endParaRPr lang="en-US"/>
        </a:p>
      </dgm:t>
    </dgm:pt>
    <dgm:pt modelId="{6B208DA7-ECF1-44FB-AD1D-CBDE33C02389}">
      <dgm:prSet phldrT="[Text]"/>
      <dgm:spPr/>
      <dgm:t>
        <a:bodyPr/>
        <a:lstStyle/>
        <a:p>
          <a:r>
            <a:rPr lang="en-US" dirty="0"/>
            <a:t>Advice</a:t>
          </a:r>
        </a:p>
      </dgm:t>
    </dgm:pt>
    <dgm:pt modelId="{C3440E6A-1529-4D19-8081-0C3C70E47E3A}" type="parTrans" cxnId="{B55144EB-95F5-441E-9E95-F41726FFF4E4}">
      <dgm:prSet/>
      <dgm:spPr/>
      <dgm:t>
        <a:bodyPr/>
        <a:lstStyle/>
        <a:p>
          <a:endParaRPr lang="en-US"/>
        </a:p>
      </dgm:t>
    </dgm:pt>
    <dgm:pt modelId="{C83572AA-8D60-44BE-B02D-635A1748A17E}" type="sibTrans" cxnId="{B55144EB-95F5-441E-9E95-F41726FFF4E4}">
      <dgm:prSet/>
      <dgm:spPr/>
      <dgm:t>
        <a:bodyPr/>
        <a:lstStyle/>
        <a:p>
          <a:endParaRPr lang="en-US"/>
        </a:p>
      </dgm:t>
    </dgm:pt>
    <dgm:pt modelId="{D60EBB7C-CB18-426B-B45D-096C35163A54}">
      <dgm:prSet phldrT="[Text]"/>
      <dgm:spPr/>
      <dgm:t>
        <a:bodyPr/>
        <a:lstStyle/>
        <a:p>
          <a:r>
            <a:rPr lang="en-US" dirty="0">
              <a:solidFill>
                <a:schemeClr val="tx1">
                  <a:lumMod val="50000"/>
                </a:schemeClr>
              </a:solidFill>
            </a:rPr>
            <a:t>Optimized waste management</a:t>
          </a:r>
        </a:p>
      </dgm:t>
    </dgm:pt>
    <dgm:pt modelId="{6A7740B1-5143-4ABB-A0C2-827566EC36AD}" type="parTrans" cxnId="{DA7B2168-9F54-4950-803F-70B6E1368EF9}">
      <dgm:prSet/>
      <dgm:spPr/>
      <dgm:t>
        <a:bodyPr/>
        <a:lstStyle/>
        <a:p>
          <a:endParaRPr lang="en-US"/>
        </a:p>
      </dgm:t>
    </dgm:pt>
    <dgm:pt modelId="{2771BA89-AC27-4B19-9F08-EF5EE0CF5B73}" type="sibTrans" cxnId="{DA7B2168-9F54-4950-803F-70B6E1368EF9}">
      <dgm:prSet/>
      <dgm:spPr/>
      <dgm:t>
        <a:bodyPr/>
        <a:lstStyle/>
        <a:p>
          <a:endParaRPr lang="en-US"/>
        </a:p>
      </dgm:t>
    </dgm:pt>
    <dgm:pt modelId="{C06A12F5-7CF9-4089-AFC5-C025A2B0C598}" type="pres">
      <dgm:prSet presAssocID="{28B616A2-D56C-4E63-99E2-09D435B03505}" presName="Name0" presStyleCnt="0">
        <dgm:presLayoutVars>
          <dgm:chMax val="4"/>
          <dgm:resizeHandles val="exact"/>
        </dgm:presLayoutVars>
      </dgm:prSet>
      <dgm:spPr/>
    </dgm:pt>
    <dgm:pt modelId="{B2D73B6A-04D4-4C98-B384-360E4520440D}" type="pres">
      <dgm:prSet presAssocID="{28B616A2-D56C-4E63-99E2-09D435B03505}" presName="ellipse" presStyleLbl="trBgShp" presStyleIdx="0" presStyleCnt="1"/>
      <dgm:spPr/>
    </dgm:pt>
    <dgm:pt modelId="{B6AB9E11-A8D8-420D-9C6E-B67DB6B1330B}" type="pres">
      <dgm:prSet presAssocID="{28B616A2-D56C-4E63-99E2-09D435B03505}" presName="arrow1" presStyleLbl="fgShp" presStyleIdx="0" presStyleCnt="1"/>
      <dgm:spPr/>
    </dgm:pt>
    <dgm:pt modelId="{E4EEBAE7-990D-4BBF-B417-2EBB41828680}" type="pres">
      <dgm:prSet presAssocID="{28B616A2-D56C-4E63-99E2-09D435B03505}" presName="rectangle" presStyleLbl="revTx" presStyleIdx="0" presStyleCnt="1">
        <dgm:presLayoutVars>
          <dgm:bulletEnabled val="1"/>
        </dgm:presLayoutVars>
      </dgm:prSet>
      <dgm:spPr/>
    </dgm:pt>
    <dgm:pt modelId="{379FCD35-EBC3-437E-9DCB-FCC4034CAAE1}" type="pres">
      <dgm:prSet presAssocID="{9CFF2864-36C0-4093-8A65-8BD2F4C41260}" presName="item1" presStyleLbl="node1" presStyleIdx="0" presStyleCnt="3">
        <dgm:presLayoutVars>
          <dgm:bulletEnabled val="1"/>
        </dgm:presLayoutVars>
      </dgm:prSet>
      <dgm:spPr/>
    </dgm:pt>
    <dgm:pt modelId="{F10C2985-25EB-4D53-BD57-3B8C78F25576}" type="pres">
      <dgm:prSet presAssocID="{6B208DA7-ECF1-44FB-AD1D-CBDE33C02389}" presName="item2" presStyleLbl="node1" presStyleIdx="1" presStyleCnt="3">
        <dgm:presLayoutVars>
          <dgm:bulletEnabled val="1"/>
        </dgm:presLayoutVars>
      </dgm:prSet>
      <dgm:spPr/>
    </dgm:pt>
    <dgm:pt modelId="{E55641E7-7031-4B18-B803-6253E4A9AECB}" type="pres">
      <dgm:prSet presAssocID="{D60EBB7C-CB18-426B-B45D-096C35163A54}" presName="item3" presStyleLbl="node1" presStyleIdx="2" presStyleCnt="3">
        <dgm:presLayoutVars>
          <dgm:bulletEnabled val="1"/>
        </dgm:presLayoutVars>
      </dgm:prSet>
      <dgm:spPr/>
    </dgm:pt>
    <dgm:pt modelId="{8D099F29-9DA3-4BE3-BCB2-003142A4EE90}" type="pres">
      <dgm:prSet presAssocID="{28B616A2-D56C-4E63-99E2-09D435B03505}" presName="funnel" presStyleLbl="trAlignAcc1" presStyleIdx="0" presStyleCnt="1"/>
      <dgm:spPr/>
    </dgm:pt>
  </dgm:ptLst>
  <dgm:cxnLst>
    <dgm:cxn modelId="{A7CE681F-F922-4BF8-85BC-B2E28D860DDC}" type="presOf" srcId="{9CFF2864-36C0-4093-8A65-8BD2F4C41260}" destId="{F10C2985-25EB-4D53-BD57-3B8C78F25576}" srcOrd="0" destOrd="0" presId="urn:microsoft.com/office/officeart/2005/8/layout/funnel1"/>
    <dgm:cxn modelId="{C6076B23-182C-48B7-9FD5-FA822C298EC3}" type="presOf" srcId="{372F4783-3661-4C52-BF5B-C64FB2963BB7}" destId="{E55641E7-7031-4B18-B803-6253E4A9AECB}" srcOrd="0" destOrd="0" presId="urn:microsoft.com/office/officeart/2005/8/layout/funnel1"/>
    <dgm:cxn modelId="{DCAC0B26-95C6-409C-A8D4-0CB3554B57A7}" srcId="{28B616A2-D56C-4E63-99E2-09D435B03505}" destId="{372F4783-3661-4C52-BF5B-C64FB2963BB7}" srcOrd="0" destOrd="0" parTransId="{E1D7281C-067C-47D3-9013-B887A5147D88}" sibTransId="{9366ED91-224E-4759-9181-C860C7CC03EB}"/>
    <dgm:cxn modelId="{DA7B2168-9F54-4950-803F-70B6E1368EF9}" srcId="{28B616A2-D56C-4E63-99E2-09D435B03505}" destId="{D60EBB7C-CB18-426B-B45D-096C35163A54}" srcOrd="3" destOrd="0" parTransId="{6A7740B1-5143-4ABB-A0C2-827566EC36AD}" sibTransId="{2771BA89-AC27-4B19-9F08-EF5EE0CF5B73}"/>
    <dgm:cxn modelId="{895CF359-1FDB-4CB0-A1AD-362FD26A1526}" type="presOf" srcId="{6B208DA7-ECF1-44FB-AD1D-CBDE33C02389}" destId="{379FCD35-EBC3-437E-9DCB-FCC4034CAAE1}" srcOrd="0" destOrd="0" presId="urn:microsoft.com/office/officeart/2005/8/layout/funnel1"/>
    <dgm:cxn modelId="{3AF7647F-8927-4ADC-BECA-0E081ECC321E}" type="presOf" srcId="{28B616A2-D56C-4E63-99E2-09D435B03505}" destId="{C06A12F5-7CF9-4089-AFC5-C025A2B0C598}" srcOrd="0" destOrd="0" presId="urn:microsoft.com/office/officeart/2005/8/layout/funnel1"/>
    <dgm:cxn modelId="{CA8C0AAE-482D-4EF8-8D90-D143EE7F936F}" srcId="{28B616A2-D56C-4E63-99E2-09D435B03505}" destId="{9CFF2864-36C0-4093-8A65-8BD2F4C41260}" srcOrd="1" destOrd="0" parTransId="{6EFC714B-5966-4488-AE06-5CF2233C9401}" sibTransId="{052E2C3B-1EB0-46D6-B952-F4C0D5B89D46}"/>
    <dgm:cxn modelId="{09BAA1D9-6928-4520-B92D-AF0196B12091}" type="presOf" srcId="{D60EBB7C-CB18-426B-B45D-096C35163A54}" destId="{E4EEBAE7-990D-4BBF-B417-2EBB41828680}" srcOrd="0" destOrd="0" presId="urn:microsoft.com/office/officeart/2005/8/layout/funnel1"/>
    <dgm:cxn modelId="{B55144EB-95F5-441E-9E95-F41726FFF4E4}" srcId="{28B616A2-D56C-4E63-99E2-09D435B03505}" destId="{6B208DA7-ECF1-44FB-AD1D-CBDE33C02389}" srcOrd="2" destOrd="0" parTransId="{C3440E6A-1529-4D19-8081-0C3C70E47E3A}" sibTransId="{C83572AA-8D60-44BE-B02D-635A1748A17E}"/>
    <dgm:cxn modelId="{3F9988D6-C7DC-482D-884F-78276CCF2AD8}" type="presParOf" srcId="{C06A12F5-7CF9-4089-AFC5-C025A2B0C598}" destId="{B2D73B6A-04D4-4C98-B384-360E4520440D}" srcOrd="0" destOrd="0" presId="urn:microsoft.com/office/officeart/2005/8/layout/funnel1"/>
    <dgm:cxn modelId="{BC5EE34C-2152-4EC3-89CA-78460982076E}" type="presParOf" srcId="{C06A12F5-7CF9-4089-AFC5-C025A2B0C598}" destId="{B6AB9E11-A8D8-420D-9C6E-B67DB6B1330B}" srcOrd="1" destOrd="0" presId="urn:microsoft.com/office/officeart/2005/8/layout/funnel1"/>
    <dgm:cxn modelId="{D059FBDE-E387-4FA8-8B5E-6AC85100A3D0}" type="presParOf" srcId="{C06A12F5-7CF9-4089-AFC5-C025A2B0C598}" destId="{E4EEBAE7-990D-4BBF-B417-2EBB41828680}" srcOrd="2" destOrd="0" presId="urn:microsoft.com/office/officeart/2005/8/layout/funnel1"/>
    <dgm:cxn modelId="{4EDFB8ED-728E-440A-B4F2-12CA39BF7CEB}" type="presParOf" srcId="{C06A12F5-7CF9-4089-AFC5-C025A2B0C598}" destId="{379FCD35-EBC3-437E-9DCB-FCC4034CAAE1}" srcOrd="3" destOrd="0" presId="urn:microsoft.com/office/officeart/2005/8/layout/funnel1"/>
    <dgm:cxn modelId="{5708550F-DCFD-49AD-B704-023F4DA8AA03}" type="presParOf" srcId="{C06A12F5-7CF9-4089-AFC5-C025A2B0C598}" destId="{F10C2985-25EB-4D53-BD57-3B8C78F25576}" srcOrd="4" destOrd="0" presId="urn:microsoft.com/office/officeart/2005/8/layout/funnel1"/>
    <dgm:cxn modelId="{59567395-6FD4-4D8B-AC91-3369FC7A40AE}" type="presParOf" srcId="{C06A12F5-7CF9-4089-AFC5-C025A2B0C598}" destId="{E55641E7-7031-4B18-B803-6253E4A9AECB}" srcOrd="5" destOrd="0" presId="urn:microsoft.com/office/officeart/2005/8/layout/funnel1"/>
    <dgm:cxn modelId="{EA5074A9-8F74-4725-9606-6A92EE3039A6}" type="presParOf" srcId="{C06A12F5-7CF9-4089-AFC5-C025A2B0C598}" destId="{8D099F29-9DA3-4BE3-BCB2-003142A4EE9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57018-5387-4598-9C38-85EA3257A1FD}">
      <dsp:nvSpPr>
        <dsp:cNvPr id="0" name=""/>
        <dsp:cNvSpPr/>
      </dsp:nvSpPr>
      <dsp:spPr>
        <a:xfrm>
          <a:off x="727" y="306494"/>
          <a:ext cx="1550608" cy="9303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Sign Up</a:t>
          </a:r>
        </a:p>
      </dsp:txBody>
      <dsp:txXfrm>
        <a:off x="27976" y="333743"/>
        <a:ext cx="1496110" cy="875867"/>
      </dsp:txXfrm>
    </dsp:sp>
    <dsp:sp modelId="{EA9807A2-D4B6-40A4-B9DC-EFCDE572D89B}">
      <dsp:nvSpPr>
        <dsp:cNvPr id="0" name=""/>
        <dsp:cNvSpPr/>
      </dsp:nvSpPr>
      <dsp:spPr>
        <a:xfrm>
          <a:off x="1687789" y="579401"/>
          <a:ext cx="328729" cy="384550"/>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87789" y="656311"/>
        <a:ext cx="230110" cy="230730"/>
      </dsp:txXfrm>
    </dsp:sp>
    <dsp:sp modelId="{B2873E87-9F2E-4E30-A5DD-BFBA75A4EB8E}">
      <dsp:nvSpPr>
        <dsp:cNvPr id="0" name=""/>
        <dsp:cNvSpPr/>
      </dsp:nvSpPr>
      <dsp:spPr>
        <a:xfrm>
          <a:off x="2171579" y="306494"/>
          <a:ext cx="1550608" cy="930365"/>
        </a:xfrm>
        <a:prstGeom prst="roundRect">
          <a:avLst>
            <a:gd name="adj" fmla="val 10000"/>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IoT Recognize</a:t>
          </a:r>
        </a:p>
      </dsp:txBody>
      <dsp:txXfrm>
        <a:off x="2198828" y="333743"/>
        <a:ext cx="1496110" cy="875867"/>
      </dsp:txXfrm>
    </dsp:sp>
    <dsp:sp modelId="{F5CFD63A-B3E7-4255-9F91-FB4E86B37D99}">
      <dsp:nvSpPr>
        <dsp:cNvPr id="0" name=""/>
        <dsp:cNvSpPr/>
      </dsp:nvSpPr>
      <dsp:spPr>
        <a:xfrm rot="5400000">
          <a:off x="2782519" y="1345402"/>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2831519" y="1373313"/>
        <a:ext cx="230730" cy="230110"/>
      </dsp:txXfrm>
    </dsp:sp>
    <dsp:sp modelId="{ED722AC0-C64C-4BEB-8523-9AE7FB549C59}">
      <dsp:nvSpPr>
        <dsp:cNvPr id="0" name=""/>
        <dsp:cNvSpPr/>
      </dsp:nvSpPr>
      <dsp:spPr>
        <a:xfrm>
          <a:off x="2171579" y="1857102"/>
          <a:ext cx="1550608" cy="930365"/>
        </a:xfrm>
        <a:prstGeom prst="roundRect">
          <a:avLst>
            <a:gd name="adj" fmla="val 10000"/>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IoT Capture</a:t>
          </a:r>
        </a:p>
      </dsp:txBody>
      <dsp:txXfrm>
        <a:off x="2198828" y="1884351"/>
        <a:ext cx="1496110" cy="875867"/>
      </dsp:txXfrm>
    </dsp:sp>
    <dsp:sp modelId="{9295D470-0DAB-4E2B-87A2-21840FEFEA02}">
      <dsp:nvSpPr>
        <dsp:cNvPr id="0" name=""/>
        <dsp:cNvSpPr/>
      </dsp:nvSpPr>
      <dsp:spPr>
        <a:xfrm rot="10800000">
          <a:off x="1706396" y="2130010"/>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1805015" y="2206920"/>
        <a:ext cx="230110" cy="230730"/>
      </dsp:txXfrm>
    </dsp:sp>
    <dsp:sp modelId="{1F2EE990-8BE5-441A-9555-E3625C0284C7}">
      <dsp:nvSpPr>
        <dsp:cNvPr id="0" name=""/>
        <dsp:cNvSpPr/>
      </dsp:nvSpPr>
      <dsp:spPr>
        <a:xfrm>
          <a:off x="727" y="1857102"/>
          <a:ext cx="1550608" cy="930365"/>
        </a:xfrm>
        <a:prstGeom prst="roundRect">
          <a:avLst>
            <a:gd name="adj" fmla="val 10000"/>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a:t>
          </a:r>
        </a:p>
      </dsp:txBody>
      <dsp:txXfrm>
        <a:off x="27976" y="1884351"/>
        <a:ext cx="1496110" cy="875867"/>
      </dsp:txXfrm>
    </dsp:sp>
    <dsp:sp modelId="{4AA30553-780C-47D5-8BC3-22122A8784A5}">
      <dsp:nvSpPr>
        <dsp:cNvPr id="0" name=""/>
        <dsp:cNvSpPr/>
      </dsp:nvSpPr>
      <dsp:spPr>
        <a:xfrm rot="5400000">
          <a:off x="611666" y="2896010"/>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660666" y="2923921"/>
        <a:ext cx="230730" cy="230110"/>
      </dsp:txXfrm>
    </dsp:sp>
    <dsp:sp modelId="{672C6A51-9A3C-45FA-A8EF-925CF2F5E746}">
      <dsp:nvSpPr>
        <dsp:cNvPr id="0" name=""/>
        <dsp:cNvSpPr/>
      </dsp:nvSpPr>
      <dsp:spPr>
        <a:xfrm>
          <a:off x="727" y="3407711"/>
          <a:ext cx="1550608" cy="930365"/>
        </a:xfrm>
        <a:prstGeom prst="roundRect">
          <a:avLst>
            <a:gd name="adj" fmla="val 1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Detection Result</a:t>
          </a:r>
        </a:p>
      </dsp:txBody>
      <dsp:txXfrm>
        <a:off x="27976" y="3434960"/>
        <a:ext cx="1496110" cy="8758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7B2D4-D33E-4612-BFA8-03DBE8257C4E}">
      <dsp:nvSpPr>
        <dsp:cNvPr id="0" name=""/>
        <dsp:cNvSpPr/>
      </dsp:nvSpPr>
      <dsp:spPr>
        <a:xfrm>
          <a:off x="729977" y="0"/>
          <a:ext cx="1900101" cy="1055611"/>
        </a:xfrm>
        <a:prstGeom prst="roundRect">
          <a:avLst>
            <a:gd name="adj" fmla="val 1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Recognize &amp; Open Bin</a:t>
          </a:r>
        </a:p>
      </dsp:txBody>
      <dsp:txXfrm>
        <a:off x="760895" y="30918"/>
        <a:ext cx="1838265" cy="993775"/>
      </dsp:txXfrm>
    </dsp:sp>
    <dsp:sp modelId="{648845E1-3BCC-430B-88B5-A8A46D45AE7C}">
      <dsp:nvSpPr>
        <dsp:cNvPr id="0" name=""/>
        <dsp:cNvSpPr/>
      </dsp:nvSpPr>
      <dsp:spPr>
        <a:xfrm rot="5400000">
          <a:off x="1482101" y="1082002"/>
          <a:ext cx="395854"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537521" y="1121587"/>
        <a:ext cx="285015" cy="277098"/>
      </dsp:txXfrm>
    </dsp:sp>
    <dsp:sp modelId="{53907D7C-566A-423D-A94D-976A35D3C6DE}">
      <dsp:nvSpPr>
        <dsp:cNvPr id="0" name=""/>
        <dsp:cNvSpPr/>
      </dsp:nvSpPr>
      <dsp:spPr>
        <a:xfrm>
          <a:off x="729977" y="1583417"/>
          <a:ext cx="1900101" cy="1055611"/>
        </a:xfrm>
        <a:prstGeom prst="roundRect">
          <a:avLst>
            <a:gd name="adj" fmla="val 10000"/>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Analyze Garbage</a:t>
          </a:r>
        </a:p>
      </dsp:txBody>
      <dsp:txXfrm>
        <a:off x="760895" y="1614335"/>
        <a:ext cx="1838265" cy="993775"/>
      </dsp:txXfrm>
    </dsp:sp>
    <dsp:sp modelId="{E3DAD7C2-8CB1-4CAC-AFEC-E4416FCDB92B}">
      <dsp:nvSpPr>
        <dsp:cNvPr id="0" name=""/>
        <dsp:cNvSpPr/>
      </dsp:nvSpPr>
      <dsp:spPr>
        <a:xfrm rot="5400000">
          <a:off x="1482101" y="2665419"/>
          <a:ext cx="395854"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537521" y="2705004"/>
        <a:ext cx="285015" cy="277098"/>
      </dsp:txXfrm>
    </dsp:sp>
    <dsp:sp modelId="{60160B26-081E-43E1-AB64-71DADAA8B84C}">
      <dsp:nvSpPr>
        <dsp:cNvPr id="0" name=""/>
        <dsp:cNvSpPr/>
      </dsp:nvSpPr>
      <dsp:spPr>
        <a:xfrm>
          <a:off x="729977" y="3166835"/>
          <a:ext cx="1900101" cy="1055611"/>
        </a:xfrm>
        <a:prstGeom prst="roundRect">
          <a:avLst>
            <a:gd name="adj" fmla="val 1000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Points &amp; Rewards Management</a:t>
          </a:r>
        </a:p>
      </dsp:txBody>
      <dsp:txXfrm>
        <a:off x="760895" y="3197753"/>
        <a:ext cx="1838265" cy="9937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5D262-4398-42E9-8666-3DA27A055B83}">
      <dsp:nvSpPr>
        <dsp:cNvPr id="0" name=""/>
        <dsp:cNvSpPr/>
      </dsp:nvSpPr>
      <dsp:spPr>
        <a:xfrm rot="4396374">
          <a:off x="508725" y="645278"/>
          <a:ext cx="2799320" cy="1952176"/>
        </a:xfrm>
        <a:prstGeom prst="swooshArrow">
          <a:avLst>
            <a:gd name="adj1" fmla="val 16310"/>
            <a:gd name="adj2" fmla="val 3137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FF8D6C-13C3-4EC8-8DCE-B605DFA7418C}">
      <dsp:nvSpPr>
        <dsp:cNvPr id="0" name=""/>
        <dsp:cNvSpPr/>
      </dsp:nvSpPr>
      <dsp:spPr>
        <a:xfrm>
          <a:off x="1557359" y="900182"/>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4194FE-A7EF-4CB4-917D-33403DBC3E6A}">
      <dsp:nvSpPr>
        <dsp:cNvPr id="0" name=""/>
        <dsp:cNvSpPr/>
      </dsp:nvSpPr>
      <dsp:spPr>
        <a:xfrm>
          <a:off x="2041402" y="1290608"/>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825BFE-53FC-4931-81D0-793CE75532E9}">
      <dsp:nvSpPr>
        <dsp:cNvPr id="0" name=""/>
        <dsp:cNvSpPr/>
      </dsp:nvSpPr>
      <dsp:spPr>
        <a:xfrm>
          <a:off x="2404167" y="1747185"/>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FBF1AA-D16F-4C0C-8438-F15504BF342F}">
      <dsp:nvSpPr>
        <dsp:cNvPr id="0" name=""/>
        <dsp:cNvSpPr/>
      </dsp:nvSpPr>
      <dsp:spPr>
        <a:xfrm>
          <a:off x="321067" y="0"/>
          <a:ext cx="1319792"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b"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Capture new users</a:t>
          </a:r>
        </a:p>
      </dsp:txBody>
      <dsp:txXfrm>
        <a:off x="321067" y="0"/>
        <a:ext cx="1319792" cy="518837"/>
      </dsp:txXfrm>
    </dsp:sp>
    <dsp:sp modelId="{EC6210C9-411F-4A28-BC4B-F9AE720B26B5}">
      <dsp:nvSpPr>
        <dsp:cNvPr id="0" name=""/>
        <dsp:cNvSpPr/>
      </dsp:nvSpPr>
      <dsp:spPr>
        <a:xfrm>
          <a:off x="1961890" y="676110"/>
          <a:ext cx="192618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Retain existing users</a:t>
          </a:r>
        </a:p>
      </dsp:txBody>
      <dsp:txXfrm>
        <a:off x="1961890" y="676110"/>
        <a:ext cx="1926183" cy="518837"/>
      </dsp:txXfrm>
    </dsp:sp>
    <dsp:sp modelId="{73D57300-2A38-458E-BD92-1E9D69E175C1}">
      <dsp:nvSpPr>
        <dsp:cNvPr id="0" name=""/>
        <dsp:cNvSpPr/>
      </dsp:nvSpPr>
      <dsp:spPr>
        <a:xfrm>
          <a:off x="321067" y="1066535"/>
          <a:ext cx="153381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Optimize adoption</a:t>
          </a:r>
        </a:p>
      </dsp:txBody>
      <dsp:txXfrm>
        <a:off x="321067" y="1066535"/>
        <a:ext cx="1533813" cy="518837"/>
      </dsp:txXfrm>
    </dsp:sp>
    <dsp:sp modelId="{EC7DA290-A4F4-4C95-87C3-E86D5EDE3233}">
      <dsp:nvSpPr>
        <dsp:cNvPr id="0" name=""/>
        <dsp:cNvSpPr/>
      </dsp:nvSpPr>
      <dsp:spPr>
        <a:xfrm>
          <a:off x="2710962" y="1523112"/>
          <a:ext cx="1177112"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lumMod val="50000"/>
                </a:schemeClr>
              </a:solidFill>
            </a:rPr>
            <a:t>Agility</a:t>
          </a:r>
        </a:p>
      </dsp:txBody>
      <dsp:txXfrm>
        <a:off x="2710962" y="1523112"/>
        <a:ext cx="1177112" cy="518837"/>
      </dsp:txXfrm>
    </dsp:sp>
    <dsp:sp modelId="{75D88308-9E6B-4F1F-B413-8837611782B3}">
      <dsp:nvSpPr>
        <dsp:cNvPr id="0" name=""/>
        <dsp:cNvSpPr/>
      </dsp:nvSpPr>
      <dsp:spPr>
        <a:xfrm>
          <a:off x="2104571" y="2723896"/>
          <a:ext cx="178350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t"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Optimize collection</a:t>
          </a:r>
          <a:endParaRPr lang="en-US" sz="1600" kern="1200" dirty="0"/>
        </a:p>
      </dsp:txBody>
      <dsp:txXfrm>
        <a:off x="2104571" y="2723896"/>
        <a:ext cx="1783503" cy="518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73B6A-04D4-4C98-B384-360E4520440D}">
      <dsp:nvSpPr>
        <dsp:cNvPr id="0" name=""/>
        <dsp:cNvSpPr/>
      </dsp:nvSpPr>
      <dsp:spPr>
        <a:xfrm>
          <a:off x="791587" y="261634"/>
          <a:ext cx="2892770" cy="10046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B9E11-A8D8-420D-9C6E-B67DB6B1330B}">
      <dsp:nvSpPr>
        <dsp:cNvPr id="0" name=""/>
        <dsp:cNvSpPr/>
      </dsp:nvSpPr>
      <dsp:spPr>
        <a:xfrm>
          <a:off x="1962150" y="2721610"/>
          <a:ext cx="560614" cy="358793"/>
        </a:xfrm>
        <a:prstGeom prst="down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EEBAE7-990D-4BBF-B417-2EBB41828680}">
      <dsp:nvSpPr>
        <dsp:cNvPr id="0" name=""/>
        <dsp:cNvSpPr/>
      </dsp:nvSpPr>
      <dsp:spPr>
        <a:xfrm>
          <a:off x="896983" y="3008644"/>
          <a:ext cx="2690949" cy="67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lumMod val="50000"/>
                </a:schemeClr>
              </a:solidFill>
            </a:rPr>
            <a:t>Optimized waste management</a:t>
          </a:r>
        </a:p>
      </dsp:txBody>
      <dsp:txXfrm>
        <a:off x="896983" y="3008644"/>
        <a:ext cx="2690949" cy="672737"/>
      </dsp:txXfrm>
    </dsp:sp>
    <dsp:sp modelId="{379FCD35-EBC3-437E-9DCB-FCC4034CAAE1}">
      <dsp:nvSpPr>
        <dsp:cNvPr id="0" name=""/>
        <dsp:cNvSpPr/>
      </dsp:nvSpPr>
      <dsp:spPr>
        <a:xfrm>
          <a:off x="1843300" y="1343844"/>
          <a:ext cx="1009105" cy="100910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Advice</a:t>
          </a:r>
        </a:p>
      </dsp:txBody>
      <dsp:txXfrm>
        <a:off x="1991080" y="1491624"/>
        <a:ext cx="713545" cy="713545"/>
      </dsp:txXfrm>
    </dsp:sp>
    <dsp:sp modelId="{F10C2985-25EB-4D53-BD57-3B8C78F25576}">
      <dsp:nvSpPr>
        <dsp:cNvPr id="0" name=""/>
        <dsp:cNvSpPr/>
      </dsp:nvSpPr>
      <dsp:spPr>
        <a:xfrm>
          <a:off x="1121228" y="586790"/>
          <a:ext cx="1009105" cy="100910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Rewards</a:t>
          </a:r>
        </a:p>
      </dsp:txBody>
      <dsp:txXfrm>
        <a:off x="1269008" y="734570"/>
        <a:ext cx="713545" cy="713545"/>
      </dsp:txXfrm>
    </dsp:sp>
    <dsp:sp modelId="{E55641E7-7031-4B18-B803-6253E4A9AECB}">
      <dsp:nvSpPr>
        <dsp:cNvPr id="0" name=""/>
        <dsp:cNvSpPr/>
      </dsp:nvSpPr>
      <dsp:spPr>
        <a:xfrm>
          <a:off x="2152759" y="342811"/>
          <a:ext cx="1009105" cy="1009105"/>
        </a:xfrm>
        <a:prstGeom prst="ellipse">
          <a:avLst/>
        </a:prstGeom>
        <a:gradFill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Recycle</a:t>
          </a:r>
        </a:p>
      </dsp:txBody>
      <dsp:txXfrm>
        <a:off x="2300539" y="490591"/>
        <a:ext cx="713545" cy="713545"/>
      </dsp:txXfrm>
    </dsp:sp>
    <dsp:sp modelId="{8D099F29-9DA3-4BE3-BCB2-003142A4EE90}">
      <dsp:nvSpPr>
        <dsp:cNvPr id="0" name=""/>
        <dsp:cNvSpPr/>
      </dsp:nvSpPr>
      <dsp:spPr>
        <a:xfrm>
          <a:off x="672737" y="138299"/>
          <a:ext cx="3139440" cy="2511552"/>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3/14/2019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18" Type="http://schemas.openxmlformats.org/officeDocument/2006/relationships/image" Target="../media/image30.svg"/><Relationship Id="rId26" Type="http://schemas.openxmlformats.org/officeDocument/2006/relationships/image" Target="../media/image38.sv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sv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image" Target="../media/image4.png"/><Relationship Id="rId16" Type="http://schemas.openxmlformats.org/officeDocument/2006/relationships/image" Target="../media/image28.svg"/><Relationship Id="rId20" Type="http://schemas.openxmlformats.org/officeDocument/2006/relationships/image" Target="../media/image32.svg"/><Relationship Id="rId1" Type="http://schemas.openxmlformats.org/officeDocument/2006/relationships/slideLayout" Target="../slideLayouts/slideLayout9.xml"/><Relationship Id="rId6" Type="http://schemas.openxmlformats.org/officeDocument/2006/relationships/image" Target="../media/image18.svg"/><Relationship Id="rId11" Type="http://schemas.openxmlformats.org/officeDocument/2006/relationships/image" Target="../media/image23.png"/><Relationship Id="rId24" Type="http://schemas.openxmlformats.org/officeDocument/2006/relationships/image" Target="../media/image36.sv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22.svg"/><Relationship Id="rId19" Type="http://schemas.openxmlformats.org/officeDocument/2006/relationships/image" Target="../media/image31.pn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 Id="rId22" Type="http://schemas.openxmlformats.org/officeDocument/2006/relationships/image" Target="../media/image34.sv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fdaniel77/BILLY---AWS-Hackday-2019.git" TargetMode="External"/><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D035-CD93-4A96-A39D-6F6F0E51AF97}"/>
              </a:ext>
            </a:extLst>
          </p:cNvPr>
          <p:cNvSpPr>
            <a:spLocks noGrp="1"/>
          </p:cNvSpPr>
          <p:nvPr>
            <p:ph type="ctrTitle"/>
          </p:nvPr>
        </p:nvSpPr>
        <p:spPr/>
        <p:txBody>
          <a:bodyPr/>
          <a:lstStyle/>
          <a:p>
            <a:r>
              <a:rPr lang="en-US" dirty="0">
                <a:latin typeface="Trebuchet MS" panose="020B0603020202020204" pitchFamily="34" charset="0"/>
              </a:rPr>
              <a:t>Executive Summary</a:t>
            </a:r>
          </a:p>
        </p:txBody>
      </p:sp>
      <p:sp>
        <p:nvSpPr>
          <p:cNvPr id="3" name="Subtitle 2">
            <a:extLst>
              <a:ext uri="{FF2B5EF4-FFF2-40B4-BE49-F238E27FC236}">
                <a16:creationId xmlns:a16="http://schemas.microsoft.com/office/drawing/2014/main" id="{04AF3BAB-7E35-4E86-A5BA-57F10556444F}"/>
              </a:ext>
            </a:extLst>
          </p:cNvPr>
          <p:cNvSpPr>
            <a:spLocks noGrp="1"/>
          </p:cNvSpPr>
          <p:nvPr>
            <p:ph type="subTitle" idx="1"/>
          </p:nvPr>
        </p:nvSpPr>
        <p:spPr/>
        <p:txBody>
          <a:bodyPr>
            <a:normAutofit/>
          </a:bodyPr>
          <a:lstStyle/>
          <a:p>
            <a:r>
              <a:rPr lang="en-US" sz="2400" dirty="0">
                <a:solidFill>
                  <a:schemeClr val="tx1"/>
                </a:solidFill>
                <a:latin typeface="Trebuchet MS" panose="020B0603020202020204" pitchFamily="34" charset="0"/>
              </a:rPr>
              <a:t>Daniel – Khairul - </a:t>
            </a:r>
            <a:r>
              <a:rPr lang="en-US" sz="2400" dirty="0" err="1">
                <a:solidFill>
                  <a:schemeClr val="tx1"/>
                </a:solidFill>
                <a:latin typeface="Trebuchet MS" panose="020B0603020202020204" pitchFamily="34" charset="0"/>
              </a:rPr>
              <a:t>Agus</a:t>
            </a:r>
            <a:endParaRPr lang="en-US" sz="24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284592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DE7356-9BFC-4776-9B2B-F8F1F0C8A2D5}"/>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6600" dirty="0">
                <a:latin typeface="Trebuchet MS" panose="020B0603020202020204" pitchFamily="34" charset="0"/>
              </a:rPr>
              <a:t>Billy</a:t>
            </a:r>
            <a:r>
              <a:rPr lang="en-US" sz="3200" dirty="0">
                <a:latin typeface="Trebuchet MS" panose="020B0603020202020204" pitchFamily="34" charset="0"/>
              </a:rPr>
              <a:t> </a:t>
            </a:r>
            <a:r>
              <a:rPr lang="en-US" sz="2800" dirty="0">
                <a:solidFill>
                  <a:schemeClr val="bg1">
                    <a:lumMod val="50000"/>
                    <a:lumOff val="50000"/>
                  </a:schemeClr>
                </a:solidFill>
                <a:latin typeface="Trebuchet MS" panose="020B0603020202020204" pitchFamily="34" charset="0"/>
              </a:rPr>
              <a:t>/ Bin It Happily</a:t>
            </a:r>
          </a:p>
        </p:txBody>
      </p:sp>
      <p:sp>
        <p:nvSpPr>
          <p:cNvPr id="5" name="Rectangle 4">
            <a:extLst>
              <a:ext uri="{FF2B5EF4-FFF2-40B4-BE49-F238E27FC236}">
                <a16:creationId xmlns:a16="http://schemas.microsoft.com/office/drawing/2014/main" id="{0FB767D1-D70F-40A5-9D49-C4B17A3F429D}"/>
              </a:ext>
            </a:extLst>
          </p:cNvPr>
          <p:cNvSpPr/>
          <p:nvPr/>
        </p:nvSpPr>
        <p:spPr>
          <a:xfrm>
            <a:off x="645885" y="1625605"/>
            <a:ext cx="10900229" cy="43796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Waste management unlike any other</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u="sng" dirty="0">
                <a:solidFill>
                  <a:schemeClr val="bg1">
                    <a:lumMod val="75000"/>
                    <a:lumOff val="25000"/>
                  </a:schemeClr>
                </a:solidFill>
                <a:latin typeface="Trebuchet MS" panose="020B0603020202020204" pitchFamily="34" charset="0"/>
              </a:rPr>
              <a:t>Notify</a:t>
            </a:r>
            <a:r>
              <a:rPr lang="en-US" sz="2200" dirty="0">
                <a:solidFill>
                  <a:schemeClr val="bg1">
                    <a:lumMod val="75000"/>
                    <a:lumOff val="25000"/>
                  </a:schemeClr>
                </a:solidFill>
                <a:latin typeface="Trebuchet MS" panose="020B0603020202020204" pitchFamily="34" charset="0"/>
              </a:rPr>
              <a:t> related parties for garbage collection from </a:t>
            </a:r>
            <a:r>
              <a:rPr lang="en-US" sz="2200" u="sng" dirty="0">
                <a:solidFill>
                  <a:schemeClr val="bg1">
                    <a:lumMod val="75000"/>
                    <a:lumOff val="25000"/>
                  </a:schemeClr>
                </a:solidFill>
                <a:latin typeface="Trebuchet MS" panose="020B0603020202020204" pitchFamily="34" charset="0"/>
              </a:rPr>
              <a:t>lesser collection points</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Put a smile on our face with </a:t>
            </a:r>
            <a:r>
              <a:rPr lang="en-US" sz="2200" u="sng" dirty="0">
                <a:solidFill>
                  <a:schemeClr val="bg1">
                    <a:lumMod val="75000"/>
                    <a:lumOff val="25000"/>
                  </a:schemeClr>
                </a:solidFill>
                <a:latin typeface="Trebuchet MS" panose="020B0603020202020204" pitchFamily="34" charset="0"/>
              </a:rPr>
              <a:t>rewards</a:t>
            </a:r>
            <a:r>
              <a:rPr lang="en-US" sz="2200" dirty="0">
                <a:solidFill>
                  <a:schemeClr val="bg1">
                    <a:lumMod val="75000"/>
                    <a:lumOff val="25000"/>
                  </a:schemeClr>
                </a:solidFill>
                <a:latin typeface="Trebuchet MS" panose="020B0603020202020204" pitchFamily="34" charset="0"/>
              </a:rPr>
              <a:t> to be a better person everyday in keeping our environment clean</a:t>
            </a:r>
          </a:p>
        </p:txBody>
      </p:sp>
    </p:spTree>
    <p:extLst>
      <p:ext uri="{BB962C8B-B14F-4D97-AF65-F5344CB8AC3E}">
        <p14:creationId xmlns:p14="http://schemas.microsoft.com/office/powerpoint/2010/main" val="119960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1DF6BA-4F4C-46C0-A4DD-B9F5D040D2FC}"/>
              </a:ext>
            </a:extLst>
          </p:cNvPr>
          <p:cNvSpPr/>
          <p:nvPr/>
        </p:nvSpPr>
        <p:spPr>
          <a:xfrm>
            <a:off x="645885" y="1625600"/>
            <a:ext cx="10900229" cy="455385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Expected to grow to $435 billion by 2023. Compound annual growth rate (CAGR) of 6.2 percent from 2017 to 2023</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The majority of the growth in the emerging regions of Asia-Pacific</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Rise in environmental concerns along with inevitable increases in non-hazardous waste from rapid economic growth</a:t>
            </a:r>
          </a:p>
        </p:txBody>
      </p:sp>
      <p:sp>
        <p:nvSpPr>
          <p:cNvPr id="4" name="Rectangle 3">
            <a:extLst>
              <a:ext uri="{FF2B5EF4-FFF2-40B4-BE49-F238E27FC236}">
                <a16:creationId xmlns:a16="http://schemas.microsoft.com/office/drawing/2014/main" id="{B1EA8E4F-28CD-4FC2-801F-1027FA1FFCB3}"/>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4000" dirty="0">
                <a:latin typeface="Trebuchet MS" panose="020B0603020202020204" pitchFamily="34" charset="0"/>
              </a:rPr>
              <a:t>Global Waste Management Market </a:t>
            </a:r>
            <a:r>
              <a:rPr lang="en-US" sz="2000" dirty="0">
                <a:solidFill>
                  <a:schemeClr val="bg1">
                    <a:lumMod val="50000"/>
                    <a:lumOff val="50000"/>
                  </a:schemeClr>
                </a:solidFill>
                <a:latin typeface="Trebuchet MS" panose="020B0603020202020204" pitchFamily="34" charset="0"/>
              </a:rPr>
              <a:t>/ Overview</a:t>
            </a:r>
          </a:p>
        </p:txBody>
      </p:sp>
    </p:spTree>
    <p:extLst>
      <p:ext uri="{BB962C8B-B14F-4D97-AF65-F5344CB8AC3E}">
        <p14:creationId xmlns:p14="http://schemas.microsoft.com/office/powerpoint/2010/main" val="413570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3" name="Rectangle 32">
            <a:extLst>
              <a:ext uri="{FF2B5EF4-FFF2-40B4-BE49-F238E27FC236}">
                <a16:creationId xmlns:a16="http://schemas.microsoft.com/office/drawing/2014/main" id="{E699FF18-6AFC-4002-9999-B0645CA26F12}"/>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It is all started with </a:t>
            </a:r>
            <a:r>
              <a:rPr lang="en-US" sz="3600" b="1" u="sng" dirty="0">
                <a:solidFill>
                  <a:schemeClr val="tx1"/>
                </a:solidFill>
                <a:latin typeface="Trebuchet MS" panose="020B0603020202020204" pitchFamily="34" charset="0"/>
              </a:rPr>
              <a:t>Embryo Billy</a:t>
            </a:r>
            <a:endParaRPr lang="en-US" sz="32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49434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67226F-F237-435F-B0DC-294276DCF533}"/>
              </a:ext>
            </a:extLst>
          </p:cNvPr>
          <p:cNvPicPr>
            <a:picLocks noChangeAspect="1"/>
          </p:cNvPicPr>
          <p:nvPr/>
        </p:nvPicPr>
        <p:blipFill>
          <a:blip r:embed="rId2"/>
          <a:stretch>
            <a:fillRect/>
          </a:stretch>
        </p:blipFill>
        <p:spPr>
          <a:xfrm>
            <a:off x="2241095" y="1543956"/>
            <a:ext cx="2176445" cy="3376386"/>
          </a:xfrm>
          <a:prstGeom prst="rect">
            <a:avLst/>
          </a:prstGeom>
          <a:ln>
            <a:solidFill>
              <a:schemeClr val="accent1"/>
            </a:solidFill>
          </a:ln>
        </p:spPr>
      </p:pic>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Embryo</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3" y="2017482"/>
            <a:ext cx="7315201" cy="337638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Responsive web application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Basic end-to-end flow within AWS infrastructure</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Secured by authentication page and processes provided by AWS Cognito</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Powered by machine learning to recognize trash type, such as metal, paper, plastic, glass and so 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Consists of two processes that are working asynchronously</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96e74ba7-02ff-4662-8f33-a2ea5761689d@apcprd02">
            <a:extLst>
              <a:ext uri="{FF2B5EF4-FFF2-40B4-BE49-F238E27FC236}">
                <a16:creationId xmlns:a16="http://schemas.microsoft.com/office/drawing/2014/main" id="{37FA0B20-B7F0-4827-B3C1-96F33CC2F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273" y="3142826"/>
            <a:ext cx="1988583" cy="31467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594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Embryo</a:t>
            </a:r>
            <a:r>
              <a:rPr lang="en-US" sz="4400" dirty="0">
                <a:latin typeface="Trebuchet MS" panose="020B0603020202020204" pitchFamily="34" charset="0"/>
              </a:rPr>
              <a:t> Billy </a:t>
            </a:r>
            <a:r>
              <a:rPr lang="en-US" sz="2800" dirty="0">
                <a:solidFill>
                  <a:schemeClr val="bg1">
                    <a:lumMod val="50000"/>
                    <a:lumOff val="50000"/>
                  </a:schemeClr>
                </a:solidFill>
                <a:latin typeface="Trebuchet MS" panose="020B0603020202020204" pitchFamily="34" charset="0"/>
              </a:rPr>
              <a:t>/ First Process</a:t>
            </a:r>
          </a:p>
        </p:txBody>
      </p:sp>
      <p:sp>
        <p:nvSpPr>
          <p:cNvPr id="8" name="Rectangle 7">
            <a:extLst>
              <a:ext uri="{FF2B5EF4-FFF2-40B4-BE49-F238E27FC236}">
                <a16:creationId xmlns:a16="http://schemas.microsoft.com/office/drawing/2014/main" id="{42588FB9-7AAE-417A-93AF-01202DC5AC13}"/>
              </a:ext>
            </a:extLst>
          </p:cNvPr>
          <p:cNvSpPr/>
          <p:nvPr/>
        </p:nvSpPr>
        <p:spPr>
          <a:xfrm>
            <a:off x="4688114" y="1451429"/>
            <a:ext cx="6858000" cy="499291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 custom built application is deployed in Amazon ECS together with Redis. </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Amazon API Gateway is secured by Amazon Cognito. Amazon API Gateway accepts image upload and query requests to be forwarded to the application endpoint.</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The application generates a unique ID for each uploaded images from the front end and returns the ID. That ID is used as the Amazon S3 key for the uploaded images. </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The responsive web application will query the result of garbage recognition using the returned ID. </a:t>
            </a:r>
          </a:p>
          <a:p>
            <a:pPr marL="285750" indent="-285750">
              <a:lnSpc>
                <a:spcPct val="150000"/>
              </a:lnSpc>
              <a:buFont typeface="Arial" panose="020B0604020202020204" pitchFamily="34" charset="0"/>
              <a:buChar char="•"/>
            </a:pPr>
            <a:endParaRPr lang="en-US" sz="17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F8CD98A-593C-4771-BE77-9C66D28279B6}"/>
              </a:ext>
            </a:extLst>
          </p:cNvPr>
          <p:cNvPicPr>
            <a:picLocks noChangeAspect="1"/>
          </p:cNvPicPr>
          <p:nvPr/>
        </p:nvPicPr>
        <p:blipFill>
          <a:blip r:embed="rId3"/>
          <a:stretch>
            <a:fillRect/>
          </a:stretch>
        </p:blipFill>
        <p:spPr>
          <a:xfrm>
            <a:off x="2080650" y="2902857"/>
            <a:ext cx="2520380" cy="3176814"/>
          </a:xfrm>
          <a:prstGeom prst="rect">
            <a:avLst/>
          </a:prstGeom>
          <a:ln>
            <a:solidFill>
              <a:schemeClr val="accent1"/>
            </a:solidFill>
          </a:ln>
        </p:spPr>
      </p:pic>
      <p:pic>
        <p:nvPicPr>
          <p:cNvPr id="4" name="Picture 3">
            <a:extLst>
              <a:ext uri="{FF2B5EF4-FFF2-40B4-BE49-F238E27FC236}">
                <a16:creationId xmlns:a16="http://schemas.microsoft.com/office/drawing/2014/main" id="{C6CFBC2D-8FE6-43D1-8B26-24984330218E}"/>
              </a:ext>
            </a:extLst>
          </p:cNvPr>
          <p:cNvPicPr>
            <a:picLocks noChangeAspect="1"/>
          </p:cNvPicPr>
          <p:nvPr/>
        </p:nvPicPr>
        <p:blipFill>
          <a:blip r:embed="rId4"/>
          <a:stretch>
            <a:fillRect/>
          </a:stretch>
        </p:blipFill>
        <p:spPr>
          <a:xfrm>
            <a:off x="645885" y="2032000"/>
            <a:ext cx="2404738" cy="3043237"/>
          </a:xfrm>
          <a:prstGeom prst="rect">
            <a:avLst/>
          </a:prstGeom>
          <a:ln>
            <a:solidFill>
              <a:schemeClr val="accent1"/>
            </a:solidFill>
          </a:ln>
        </p:spPr>
      </p:pic>
      <p:cxnSp>
        <p:nvCxnSpPr>
          <p:cNvPr id="9" name="Straight Arrow Connector 8">
            <a:extLst>
              <a:ext uri="{FF2B5EF4-FFF2-40B4-BE49-F238E27FC236}">
                <a16:creationId xmlns:a16="http://schemas.microsoft.com/office/drawing/2014/main" id="{D8556444-ACD3-426A-98BB-598AF8ADE6EE}"/>
              </a:ext>
            </a:extLst>
          </p:cNvPr>
          <p:cNvCxnSpPr/>
          <p:nvPr/>
        </p:nvCxnSpPr>
        <p:spPr>
          <a:xfrm>
            <a:off x="1848254" y="4731657"/>
            <a:ext cx="1083632" cy="78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50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Embryo</a:t>
            </a:r>
            <a:r>
              <a:rPr lang="en-US" sz="4400" dirty="0">
                <a:latin typeface="Trebuchet MS" panose="020B0603020202020204" pitchFamily="34" charset="0"/>
              </a:rPr>
              <a:t> Billy </a:t>
            </a:r>
            <a:r>
              <a:rPr lang="en-US" sz="2800" dirty="0">
                <a:solidFill>
                  <a:schemeClr val="bg1">
                    <a:lumMod val="50000"/>
                    <a:lumOff val="50000"/>
                  </a:schemeClr>
                </a:solidFill>
                <a:latin typeface="Trebuchet MS" panose="020B0603020202020204" pitchFamily="34" charset="0"/>
              </a:rPr>
              <a:t>/ Second Process</a:t>
            </a:r>
          </a:p>
        </p:txBody>
      </p:sp>
      <p:sp>
        <p:nvSpPr>
          <p:cNvPr id="8" name="Rectangle 7">
            <a:extLst>
              <a:ext uri="{FF2B5EF4-FFF2-40B4-BE49-F238E27FC236}">
                <a16:creationId xmlns:a16="http://schemas.microsoft.com/office/drawing/2014/main" id="{42588FB9-7AAE-417A-93AF-01202DC5AC13}"/>
              </a:ext>
            </a:extLst>
          </p:cNvPr>
          <p:cNvSpPr/>
          <p:nvPr/>
        </p:nvSpPr>
        <p:spPr>
          <a:xfrm>
            <a:off x="4688114" y="1451429"/>
            <a:ext cx="6858000" cy="499291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An event is triggered to AWS Lambda every time an image is stored in Amazon S3’s specific bucket. </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The lambda calls AWS </a:t>
            </a:r>
            <a:r>
              <a:rPr lang="en-US" sz="2000" dirty="0" err="1">
                <a:solidFill>
                  <a:schemeClr val="bg1">
                    <a:lumMod val="65000"/>
                    <a:lumOff val="35000"/>
                  </a:schemeClr>
                </a:solidFill>
                <a:latin typeface="Trebuchet MS" panose="020B0603020202020204" pitchFamily="34" charset="0"/>
              </a:rPr>
              <a:t>Rekognition</a:t>
            </a:r>
            <a:r>
              <a:rPr lang="en-US" sz="2000" dirty="0">
                <a:solidFill>
                  <a:schemeClr val="bg1">
                    <a:lumMod val="65000"/>
                    <a:lumOff val="35000"/>
                  </a:schemeClr>
                </a:solidFill>
                <a:latin typeface="Trebuchet MS" panose="020B0603020202020204" pitchFamily="34" charset="0"/>
              </a:rPr>
              <a:t> to detect objects in the respective image and forwarded the labels to AWS </a:t>
            </a:r>
            <a:r>
              <a:rPr lang="en-US" sz="2000" dirty="0" err="1">
                <a:solidFill>
                  <a:schemeClr val="bg1">
                    <a:lumMod val="65000"/>
                    <a:lumOff val="35000"/>
                  </a:schemeClr>
                </a:solidFill>
                <a:latin typeface="Trebuchet MS" panose="020B0603020202020204" pitchFamily="34" charset="0"/>
              </a:rPr>
              <a:t>SageMaker</a:t>
            </a:r>
            <a:r>
              <a:rPr lang="en-US" sz="2000" dirty="0">
                <a:solidFill>
                  <a:schemeClr val="bg1">
                    <a:lumMod val="65000"/>
                    <a:lumOff val="35000"/>
                  </a:schemeClr>
                </a:solidFill>
                <a:latin typeface="Trebuchet MS" panose="020B0603020202020204" pitchFamily="34" charset="0"/>
              </a:rPr>
              <a:t> to predict the garbage category. </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K-Nearest Neighbors (k-NN) algorithm is used to build the model in AWS </a:t>
            </a:r>
            <a:r>
              <a:rPr lang="en-US" sz="2000" dirty="0" err="1">
                <a:solidFill>
                  <a:schemeClr val="bg1">
                    <a:lumMod val="65000"/>
                    <a:lumOff val="35000"/>
                  </a:schemeClr>
                </a:solidFill>
                <a:latin typeface="Trebuchet MS" panose="020B0603020202020204" pitchFamily="34" charset="0"/>
              </a:rPr>
              <a:t>SageMaker</a:t>
            </a:r>
            <a:r>
              <a:rPr lang="en-US" sz="2000" dirty="0">
                <a:solidFill>
                  <a:schemeClr val="bg1">
                    <a:lumMod val="65000"/>
                    <a:lumOff val="35000"/>
                  </a:schemeClr>
                </a:solidFill>
                <a:latin typeface="Trebuchet MS" panose="020B0603020202020204" pitchFamily="34" charset="0"/>
              </a:rPr>
              <a:t>. </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The prediction consist of 6 garbage categories. Those are trash, plastic, glass, metal, cardboard and paper. Once the lambda gets the prediction result, it stores the result in Redis. </a:t>
            </a:r>
          </a:p>
          <a:p>
            <a:pPr marL="285750" indent="-285750">
              <a:lnSpc>
                <a:spcPct val="150000"/>
              </a:lnSpc>
              <a:buFont typeface="Arial" panose="020B0604020202020204" pitchFamily="34" charset="0"/>
              <a:buChar char="•"/>
            </a:pPr>
            <a:endParaRPr lang="en-US" sz="17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44733fe-57fb-4167-9813-6a4239aab97c@apcprd02">
            <a:extLst>
              <a:ext uri="{FF2B5EF4-FFF2-40B4-BE49-F238E27FC236}">
                <a16:creationId xmlns:a16="http://schemas.microsoft.com/office/drawing/2014/main" id="{380718F0-7174-4BCF-9F1B-4899486B7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508" y="1805195"/>
            <a:ext cx="2467401" cy="4639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5614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Embryo</a:t>
            </a:r>
            <a:r>
              <a:rPr lang="en-US" sz="4400" b="1" dirty="0">
                <a:solidFill>
                  <a:schemeClr val="tx1">
                    <a:lumMod val="50000"/>
                  </a:schemeClr>
                </a:solidFill>
                <a:latin typeface="Trebuchet MS" panose="020B0603020202020204" pitchFamily="34" charset="0"/>
              </a:rPr>
              <a:t> </a:t>
            </a:r>
            <a:r>
              <a:rPr lang="en-US" sz="4400" dirty="0">
                <a:latin typeface="Trebuchet MS" panose="020B0603020202020204" pitchFamily="34" charset="0"/>
              </a:rPr>
              <a:t>Billy </a:t>
            </a:r>
            <a:r>
              <a:rPr lang="en-US" sz="2800" dirty="0">
                <a:solidFill>
                  <a:schemeClr val="bg1">
                    <a:lumMod val="50000"/>
                    <a:lumOff val="50000"/>
                  </a:schemeClr>
                </a:solidFill>
                <a:latin typeface="Trebuchet MS" panose="020B0603020202020204" pitchFamily="34" charset="0"/>
              </a:rPr>
              <a:t>/ High Level Architecture</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52CE8E97-AE07-4283-92E8-64471B2DC5FA}"/>
              </a:ext>
            </a:extLst>
          </p:cNvPr>
          <p:cNvGrpSpPr/>
          <p:nvPr/>
        </p:nvGrpSpPr>
        <p:grpSpPr>
          <a:xfrm>
            <a:off x="2153879" y="2405447"/>
            <a:ext cx="8131059" cy="2709326"/>
            <a:chOff x="2153879" y="2405447"/>
            <a:chExt cx="8131059" cy="2709326"/>
          </a:xfrm>
        </p:grpSpPr>
        <p:pic>
          <p:nvPicPr>
            <p:cNvPr id="7" name="Picture 6">
              <a:extLst>
                <a:ext uri="{FF2B5EF4-FFF2-40B4-BE49-F238E27FC236}">
                  <a16:creationId xmlns:a16="http://schemas.microsoft.com/office/drawing/2014/main" id="{302B0200-FA46-4BEF-8DCB-4BD7FB6589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0039" y="2726616"/>
              <a:ext cx="789452" cy="789452"/>
            </a:xfrm>
            <a:prstGeom prst="rect">
              <a:avLst/>
            </a:prstGeom>
          </p:spPr>
        </p:pic>
        <p:pic>
          <p:nvPicPr>
            <p:cNvPr id="10" name="Picture 9">
              <a:extLst>
                <a:ext uri="{FF2B5EF4-FFF2-40B4-BE49-F238E27FC236}">
                  <a16:creationId xmlns:a16="http://schemas.microsoft.com/office/drawing/2014/main" id="{85239755-249A-4B9B-9B63-242B518B1E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9181" y="2703781"/>
              <a:ext cx="789452" cy="789452"/>
            </a:xfrm>
            <a:prstGeom prst="rect">
              <a:avLst/>
            </a:prstGeom>
          </p:spPr>
        </p:pic>
        <p:pic>
          <p:nvPicPr>
            <p:cNvPr id="11" name="Picture 10">
              <a:extLst>
                <a:ext uri="{FF2B5EF4-FFF2-40B4-BE49-F238E27FC236}">
                  <a16:creationId xmlns:a16="http://schemas.microsoft.com/office/drawing/2014/main" id="{8922586A-7484-492D-840E-89C1213BEB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6051" y="2779349"/>
              <a:ext cx="789452" cy="789452"/>
            </a:xfrm>
            <a:prstGeom prst="rect">
              <a:avLst/>
            </a:prstGeom>
          </p:spPr>
        </p:pic>
        <p:cxnSp>
          <p:nvCxnSpPr>
            <p:cNvPr id="12" name="Straight Connector 11">
              <a:extLst>
                <a:ext uri="{FF2B5EF4-FFF2-40B4-BE49-F238E27FC236}">
                  <a16:creationId xmlns:a16="http://schemas.microsoft.com/office/drawing/2014/main" id="{8D47339C-9881-4C0B-B2CB-9618CF365C53}"/>
                </a:ext>
              </a:extLst>
            </p:cNvPr>
            <p:cNvCxnSpPr/>
            <p:nvPr/>
          </p:nvCxnSpPr>
          <p:spPr>
            <a:xfrm>
              <a:off x="4017602" y="2405447"/>
              <a:ext cx="799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A80C0D1-4184-40F9-B762-573CBB4521BD}"/>
                </a:ext>
              </a:extLst>
            </p:cNvPr>
            <p:cNvCxnSpPr/>
            <p:nvPr/>
          </p:nvCxnSpPr>
          <p:spPr>
            <a:xfrm>
              <a:off x="4817352" y="2413685"/>
              <a:ext cx="0" cy="1293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A76180-9909-4000-AC30-93820E7B419F}"/>
                </a:ext>
              </a:extLst>
            </p:cNvPr>
            <p:cNvCxnSpPr/>
            <p:nvPr/>
          </p:nvCxnSpPr>
          <p:spPr>
            <a:xfrm>
              <a:off x="4017602" y="3707025"/>
              <a:ext cx="7997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0587E79A-A21F-48C6-AFEE-9A77D94298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6097" y="2940103"/>
              <a:ext cx="1729641" cy="1729641"/>
            </a:xfrm>
            <a:prstGeom prst="rect">
              <a:avLst/>
            </a:prstGeom>
          </p:spPr>
        </p:pic>
        <p:grpSp>
          <p:nvGrpSpPr>
            <p:cNvPr id="16" name="Group 15">
              <a:extLst>
                <a:ext uri="{FF2B5EF4-FFF2-40B4-BE49-F238E27FC236}">
                  <a16:creationId xmlns:a16="http://schemas.microsoft.com/office/drawing/2014/main" id="{E145DC03-C4E6-443E-A5D9-009D26FF478E}"/>
                </a:ext>
              </a:extLst>
            </p:cNvPr>
            <p:cNvGrpSpPr/>
            <p:nvPr/>
          </p:nvGrpSpPr>
          <p:grpSpPr>
            <a:xfrm>
              <a:off x="7225307" y="2409567"/>
              <a:ext cx="3059631" cy="2705206"/>
              <a:chOff x="7004049" y="3978275"/>
              <a:chExt cx="3059631" cy="2705206"/>
            </a:xfrm>
          </p:grpSpPr>
          <p:pic>
            <p:nvPicPr>
              <p:cNvPr id="35" name="Graphic 12">
                <a:extLst>
                  <a:ext uri="{FF2B5EF4-FFF2-40B4-BE49-F238E27FC236}">
                    <a16:creationId xmlns:a16="http://schemas.microsoft.com/office/drawing/2014/main" id="{9B2A19B3-FA6A-4550-AFE9-2EECD28747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04050" y="3978275"/>
                <a:ext cx="342900" cy="342900"/>
              </a:xfrm>
              <a:prstGeom prst="rect">
                <a:avLst/>
              </a:prstGeom>
            </p:spPr>
          </p:pic>
          <p:sp>
            <p:nvSpPr>
              <p:cNvPr id="36" name="Rectangle 35">
                <a:extLst>
                  <a:ext uri="{FF2B5EF4-FFF2-40B4-BE49-F238E27FC236}">
                    <a16:creationId xmlns:a16="http://schemas.microsoft.com/office/drawing/2014/main" id="{E9213681-08A9-4F51-8087-AC5626C0CA43}"/>
                  </a:ext>
                </a:extLst>
              </p:cNvPr>
              <p:cNvSpPr/>
              <p:nvPr/>
            </p:nvSpPr>
            <p:spPr>
              <a:xfrm>
                <a:off x="7004049" y="3978275"/>
                <a:ext cx="3059631" cy="2705206"/>
              </a:xfrm>
              <a:prstGeom prst="rect">
                <a:avLst/>
              </a:prstGeom>
              <a:noFill/>
              <a:ln w="12700">
                <a:solidFill>
                  <a:srgbClr val="AAB7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0" tIns="9144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sz="1200" dirty="0">
                    <a:solidFill>
                      <a:srgbClr val="AAB7B8"/>
                    </a:solidFill>
                  </a:rPr>
                  <a:t>AWS Cloud</a:t>
                </a:r>
              </a:p>
            </p:txBody>
          </p:sp>
        </p:grpSp>
        <p:sp>
          <p:nvSpPr>
            <p:cNvPr id="17" name="Rectangle 16">
              <a:extLst>
                <a:ext uri="{FF2B5EF4-FFF2-40B4-BE49-F238E27FC236}">
                  <a16:creationId xmlns:a16="http://schemas.microsoft.com/office/drawing/2014/main" id="{82A784B2-4B1D-4B65-A2E2-3E3A9B070551}"/>
                </a:ext>
              </a:extLst>
            </p:cNvPr>
            <p:cNvSpPr/>
            <p:nvPr/>
          </p:nvSpPr>
          <p:spPr>
            <a:xfrm>
              <a:off x="3305869" y="2413685"/>
              <a:ext cx="955711" cy="276999"/>
            </a:xfrm>
            <a:prstGeom prst="rect">
              <a:avLst/>
            </a:prstGeom>
          </p:spPr>
          <p:txBody>
            <a:bodyPr wrap="none">
              <a:spAutoFit/>
            </a:bodyPr>
            <a:lstStyle/>
            <a:p>
              <a:pPr algn="r"/>
              <a:r>
                <a:rPr lang="en-US" sz="1200" dirty="0">
                  <a:solidFill>
                    <a:srgbClr val="AAB7B8"/>
                  </a:solidFill>
                </a:rPr>
                <a:t>Smartphone</a:t>
              </a:r>
            </a:p>
          </p:txBody>
        </p:sp>
        <p:sp>
          <p:nvSpPr>
            <p:cNvPr id="18" name="Rectangle 17">
              <a:extLst>
                <a:ext uri="{FF2B5EF4-FFF2-40B4-BE49-F238E27FC236}">
                  <a16:creationId xmlns:a16="http://schemas.microsoft.com/office/drawing/2014/main" id="{0AA5E2D0-ADEE-45A4-BB8D-2EFDA3F790CC}"/>
                </a:ext>
              </a:extLst>
            </p:cNvPr>
            <p:cNvSpPr/>
            <p:nvPr/>
          </p:nvSpPr>
          <p:spPr>
            <a:xfrm>
              <a:off x="8406223" y="4669016"/>
              <a:ext cx="580608" cy="369332"/>
            </a:xfrm>
            <a:prstGeom prst="rect">
              <a:avLst/>
            </a:prstGeom>
          </p:spPr>
          <p:txBody>
            <a:bodyPr wrap="none">
              <a:spAutoFit/>
            </a:bodyPr>
            <a:lstStyle/>
            <a:p>
              <a:r>
                <a:rPr lang="en-US" dirty="0">
                  <a:solidFill>
                    <a:srgbClr val="AAB7B8"/>
                  </a:solidFill>
                </a:rPr>
                <a:t>Billy</a:t>
              </a:r>
            </a:p>
          </p:txBody>
        </p:sp>
        <p:grpSp>
          <p:nvGrpSpPr>
            <p:cNvPr id="19" name="Group 18">
              <a:extLst>
                <a:ext uri="{FF2B5EF4-FFF2-40B4-BE49-F238E27FC236}">
                  <a16:creationId xmlns:a16="http://schemas.microsoft.com/office/drawing/2014/main" id="{20FC81AB-A4CE-430C-951D-13AC83B931F9}"/>
                </a:ext>
              </a:extLst>
            </p:cNvPr>
            <p:cNvGrpSpPr/>
            <p:nvPr/>
          </p:nvGrpSpPr>
          <p:grpSpPr>
            <a:xfrm>
              <a:off x="3666487" y="4104811"/>
              <a:ext cx="1072750" cy="879676"/>
              <a:chOff x="2738805" y="3413175"/>
              <a:chExt cx="1072750" cy="879676"/>
            </a:xfrm>
          </p:grpSpPr>
          <p:pic>
            <p:nvPicPr>
              <p:cNvPr id="33" name="Graphic 72">
                <a:extLst>
                  <a:ext uri="{FF2B5EF4-FFF2-40B4-BE49-F238E27FC236}">
                    <a16:creationId xmlns:a16="http://schemas.microsoft.com/office/drawing/2014/main" id="{74D0B46A-1AA8-433F-8C2F-1137B9F3CE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89430" y="3413175"/>
                <a:ext cx="571500" cy="571500"/>
              </a:xfrm>
              <a:prstGeom prst="rect">
                <a:avLst/>
              </a:prstGeom>
            </p:spPr>
          </p:pic>
          <p:sp>
            <p:nvSpPr>
              <p:cNvPr id="34" name="TextBox 33">
                <a:extLst>
                  <a:ext uri="{FF2B5EF4-FFF2-40B4-BE49-F238E27FC236}">
                    <a16:creationId xmlns:a16="http://schemas.microsoft.com/office/drawing/2014/main" id="{037E53A8-06CD-465B-BDE8-C1ECDB485549}"/>
                  </a:ext>
                </a:extLst>
              </p:cNvPr>
              <p:cNvSpPr txBox="1"/>
              <p:nvPr/>
            </p:nvSpPr>
            <p:spPr>
              <a:xfrm>
                <a:off x="2738805" y="4031241"/>
                <a:ext cx="1072750" cy="261610"/>
              </a:xfrm>
              <a:prstGeom prst="rect">
                <a:avLst/>
              </a:prstGeom>
              <a:noFill/>
            </p:spPr>
            <p:txBody>
              <a:bodyPr wrap="square" rtlCol="0">
                <a:spAutoFit/>
              </a:bodyPr>
              <a:lstStyle/>
              <a:p>
                <a:pPr algn="ctr"/>
                <a:r>
                  <a:rPr lang="en-US" sz="1100" dirty="0">
                    <a:solidFill>
                      <a:srgbClr val="232F3E"/>
                    </a:solidFill>
                  </a:rPr>
                  <a:t>Camera</a:t>
                </a:r>
              </a:p>
            </p:txBody>
          </p:sp>
        </p:grpSp>
        <p:grpSp>
          <p:nvGrpSpPr>
            <p:cNvPr id="20" name="Group 19">
              <a:extLst>
                <a:ext uri="{FF2B5EF4-FFF2-40B4-BE49-F238E27FC236}">
                  <a16:creationId xmlns:a16="http://schemas.microsoft.com/office/drawing/2014/main" id="{587CB918-FF7E-4356-99A8-E8DCBD5C62AE}"/>
                </a:ext>
              </a:extLst>
            </p:cNvPr>
            <p:cNvGrpSpPr/>
            <p:nvPr/>
          </p:nvGrpSpPr>
          <p:grpSpPr>
            <a:xfrm>
              <a:off x="2918582" y="4104811"/>
              <a:ext cx="1072750" cy="879676"/>
              <a:chOff x="2738805" y="3413175"/>
              <a:chExt cx="1072750" cy="879676"/>
            </a:xfrm>
          </p:grpSpPr>
          <p:pic>
            <p:nvPicPr>
              <p:cNvPr id="31" name="Graphic 72">
                <a:extLst>
                  <a:ext uri="{FF2B5EF4-FFF2-40B4-BE49-F238E27FC236}">
                    <a16:creationId xmlns:a16="http://schemas.microsoft.com/office/drawing/2014/main" id="{BAD20515-B4C7-4EF6-85D6-CE3E154344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89430" y="3413175"/>
                <a:ext cx="571500" cy="571500"/>
              </a:xfrm>
              <a:prstGeom prst="rect">
                <a:avLst/>
              </a:prstGeom>
            </p:spPr>
          </p:pic>
          <p:sp>
            <p:nvSpPr>
              <p:cNvPr id="32" name="TextBox 31">
                <a:extLst>
                  <a:ext uri="{FF2B5EF4-FFF2-40B4-BE49-F238E27FC236}">
                    <a16:creationId xmlns:a16="http://schemas.microsoft.com/office/drawing/2014/main" id="{12E30E9A-F040-4304-B2D5-3A723B2AC456}"/>
                  </a:ext>
                </a:extLst>
              </p:cNvPr>
              <p:cNvSpPr txBox="1"/>
              <p:nvPr/>
            </p:nvSpPr>
            <p:spPr>
              <a:xfrm>
                <a:off x="2738805" y="4031241"/>
                <a:ext cx="1072750" cy="261610"/>
              </a:xfrm>
              <a:prstGeom prst="rect">
                <a:avLst/>
              </a:prstGeom>
              <a:noFill/>
            </p:spPr>
            <p:txBody>
              <a:bodyPr wrap="square" rtlCol="0">
                <a:spAutoFit/>
              </a:bodyPr>
              <a:lstStyle/>
              <a:p>
                <a:pPr algn="ctr"/>
                <a:r>
                  <a:rPr lang="en-US" sz="1100" dirty="0">
                    <a:solidFill>
                      <a:srgbClr val="232F3E"/>
                    </a:solidFill>
                  </a:rPr>
                  <a:t>Camera</a:t>
                </a:r>
              </a:p>
            </p:txBody>
          </p:sp>
        </p:grpSp>
        <p:grpSp>
          <p:nvGrpSpPr>
            <p:cNvPr id="21" name="Group 20">
              <a:extLst>
                <a:ext uri="{FF2B5EF4-FFF2-40B4-BE49-F238E27FC236}">
                  <a16:creationId xmlns:a16="http://schemas.microsoft.com/office/drawing/2014/main" id="{E7E36516-AA9E-4CA4-B2E1-682D7EEF3611}"/>
                </a:ext>
              </a:extLst>
            </p:cNvPr>
            <p:cNvGrpSpPr/>
            <p:nvPr/>
          </p:nvGrpSpPr>
          <p:grpSpPr>
            <a:xfrm>
              <a:off x="2153879" y="4104811"/>
              <a:ext cx="1072750" cy="879676"/>
              <a:chOff x="2738805" y="3413175"/>
              <a:chExt cx="1072750" cy="879676"/>
            </a:xfrm>
          </p:grpSpPr>
          <p:pic>
            <p:nvPicPr>
              <p:cNvPr id="29" name="Graphic 72">
                <a:extLst>
                  <a:ext uri="{FF2B5EF4-FFF2-40B4-BE49-F238E27FC236}">
                    <a16:creationId xmlns:a16="http://schemas.microsoft.com/office/drawing/2014/main" id="{2DA6B7E2-0C6C-4D30-A136-EE996315F4E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89430" y="3413175"/>
                <a:ext cx="571500" cy="571500"/>
              </a:xfrm>
              <a:prstGeom prst="rect">
                <a:avLst/>
              </a:prstGeom>
            </p:spPr>
          </p:pic>
          <p:sp>
            <p:nvSpPr>
              <p:cNvPr id="30" name="TextBox 29">
                <a:extLst>
                  <a:ext uri="{FF2B5EF4-FFF2-40B4-BE49-F238E27FC236}">
                    <a16:creationId xmlns:a16="http://schemas.microsoft.com/office/drawing/2014/main" id="{22072559-D25A-47D6-8D12-5356CA5F6897}"/>
                  </a:ext>
                </a:extLst>
              </p:cNvPr>
              <p:cNvSpPr txBox="1"/>
              <p:nvPr/>
            </p:nvSpPr>
            <p:spPr>
              <a:xfrm>
                <a:off x="2738805" y="4031241"/>
                <a:ext cx="1072750" cy="261610"/>
              </a:xfrm>
              <a:prstGeom prst="rect">
                <a:avLst/>
              </a:prstGeom>
              <a:noFill/>
            </p:spPr>
            <p:txBody>
              <a:bodyPr wrap="square" rtlCol="0">
                <a:spAutoFit/>
              </a:bodyPr>
              <a:lstStyle/>
              <a:p>
                <a:pPr algn="ctr"/>
                <a:r>
                  <a:rPr lang="en-US" sz="1100" dirty="0">
                    <a:solidFill>
                      <a:srgbClr val="232F3E"/>
                    </a:solidFill>
                  </a:rPr>
                  <a:t>Camera</a:t>
                </a:r>
              </a:p>
            </p:txBody>
          </p:sp>
        </p:grpSp>
        <p:cxnSp>
          <p:nvCxnSpPr>
            <p:cNvPr id="22" name="Straight Connector 21">
              <a:extLst>
                <a:ext uri="{FF2B5EF4-FFF2-40B4-BE49-F238E27FC236}">
                  <a16:creationId xmlns:a16="http://schemas.microsoft.com/office/drawing/2014/main" id="{63B76D77-05E1-4ED2-A303-BA81128382BC}"/>
                </a:ext>
              </a:extLst>
            </p:cNvPr>
            <p:cNvCxnSpPr/>
            <p:nvPr/>
          </p:nvCxnSpPr>
          <p:spPr>
            <a:xfrm>
              <a:off x="4017602" y="3784327"/>
              <a:ext cx="799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B8D116-F000-4724-8307-FAC59AFB3AC1}"/>
                </a:ext>
              </a:extLst>
            </p:cNvPr>
            <p:cNvCxnSpPr/>
            <p:nvPr/>
          </p:nvCxnSpPr>
          <p:spPr>
            <a:xfrm>
              <a:off x="4817352" y="3792565"/>
              <a:ext cx="0" cy="1293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D465E39-4407-4538-BA48-B2E9C994CCD8}"/>
                </a:ext>
              </a:extLst>
            </p:cNvPr>
            <p:cNvCxnSpPr/>
            <p:nvPr/>
          </p:nvCxnSpPr>
          <p:spPr>
            <a:xfrm>
              <a:off x="4017602" y="5085905"/>
              <a:ext cx="79975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34F0019-E171-4C36-91EB-2877DE8ED7A1}"/>
                </a:ext>
              </a:extLst>
            </p:cNvPr>
            <p:cNvSpPr/>
            <p:nvPr/>
          </p:nvSpPr>
          <p:spPr>
            <a:xfrm>
              <a:off x="3447527" y="3773259"/>
              <a:ext cx="819455" cy="276999"/>
            </a:xfrm>
            <a:prstGeom prst="rect">
              <a:avLst/>
            </a:prstGeom>
          </p:spPr>
          <p:txBody>
            <a:bodyPr wrap="none">
              <a:spAutoFit/>
            </a:bodyPr>
            <a:lstStyle/>
            <a:p>
              <a:pPr algn="r"/>
              <a:r>
                <a:rPr lang="en-US" sz="1200" dirty="0" err="1">
                  <a:solidFill>
                    <a:srgbClr val="AAB7B8"/>
                  </a:solidFill>
                </a:rPr>
                <a:t>IoT</a:t>
              </a:r>
              <a:r>
                <a:rPr lang="en-US" sz="1200" dirty="0">
                  <a:solidFill>
                    <a:srgbClr val="AAB7B8"/>
                  </a:solidFill>
                </a:rPr>
                <a:t> Things</a:t>
              </a:r>
            </a:p>
          </p:txBody>
        </p:sp>
        <p:cxnSp>
          <p:nvCxnSpPr>
            <p:cNvPr id="28" name="Straight Arrow Connector 27">
              <a:extLst>
                <a:ext uri="{FF2B5EF4-FFF2-40B4-BE49-F238E27FC236}">
                  <a16:creationId xmlns:a16="http://schemas.microsoft.com/office/drawing/2014/main" id="{5A4D9D82-2F9A-4872-ADCE-436AD1B7944A}"/>
                </a:ext>
              </a:extLst>
            </p:cNvPr>
            <p:cNvCxnSpPr>
              <a:cxnSpLocks/>
            </p:cNvCxnSpPr>
            <p:nvPr/>
          </p:nvCxnSpPr>
          <p:spPr>
            <a:xfrm>
              <a:off x="6164047" y="3797642"/>
              <a:ext cx="1061259" cy="0"/>
            </a:xfrm>
            <a:prstGeom prst="straightConnector1">
              <a:avLst/>
            </a:prstGeom>
            <a:ln w="12700">
              <a:solidFill>
                <a:schemeClr val="bg1">
                  <a:lumMod val="50000"/>
                  <a:lumOff val="5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 name="Connector: Elbow 2">
              <a:extLst>
                <a:ext uri="{FF2B5EF4-FFF2-40B4-BE49-F238E27FC236}">
                  <a16:creationId xmlns:a16="http://schemas.microsoft.com/office/drawing/2014/main" id="{2F7190AD-FB92-45E7-8E8A-A0E049DAD49D}"/>
                </a:ext>
              </a:extLst>
            </p:cNvPr>
            <p:cNvCxnSpPr/>
            <p:nvPr/>
          </p:nvCxnSpPr>
          <p:spPr>
            <a:xfrm>
              <a:off x="4817352" y="3062514"/>
              <a:ext cx="1346695" cy="721813"/>
            </a:xfrm>
            <a:prstGeom prst="bentConnector3">
              <a:avLst>
                <a:gd name="adj1" fmla="val 99577"/>
              </a:avLst>
            </a:prstGeom>
            <a:ln>
              <a:solidFill>
                <a:schemeClr val="bg1">
                  <a:lumMod val="65000"/>
                  <a:lumOff val="3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7C6072AD-63B1-449F-84C7-C11C337605E1}"/>
                </a:ext>
              </a:extLst>
            </p:cNvPr>
            <p:cNvCxnSpPr/>
            <p:nvPr/>
          </p:nvCxnSpPr>
          <p:spPr>
            <a:xfrm flipV="1">
              <a:off x="4817352" y="3792565"/>
              <a:ext cx="1346695" cy="663321"/>
            </a:xfrm>
            <a:prstGeom prst="bentConnector3">
              <a:avLst>
                <a:gd name="adj1" fmla="val 99577"/>
              </a:avLst>
            </a:prstGeom>
            <a:ln>
              <a:solidFill>
                <a:schemeClr val="bg2">
                  <a:lumMod val="75000"/>
                  <a:alpha val="6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1203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297869" y="101278"/>
            <a:ext cx="10900229" cy="5865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Embryo</a:t>
            </a:r>
            <a:r>
              <a:rPr lang="en-US" sz="4400" b="1" dirty="0">
                <a:solidFill>
                  <a:schemeClr val="tx1">
                    <a:lumMod val="50000"/>
                  </a:schemeClr>
                </a:solidFill>
                <a:latin typeface="Trebuchet MS" panose="020B0603020202020204" pitchFamily="34" charset="0"/>
              </a:rPr>
              <a:t> </a:t>
            </a:r>
            <a:r>
              <a:rPr lang="en-US" sz="4400" dirty="0">
                <a:latin typeface="Trebuchet MS" panose="020B0603020202020204" pitchFamily="34" charset="0"/>
              </a:rPr>
              <a:t>Billy </a:t>
            </a:r>
            <a:r>
              <a:rPr lang="en-US" sz="2800" dirty="0">
                <a:solidFill>
                  <a:schemeClr val="bg1">
                    <a:lumMod val="50000"/>
                    <a:lumOff val="50000"/>
                  </a:schemeClr>
                </a:solidFill>
                <a:latin typeface="Trebuchet MS" panose="020B0603020202020204" pitchFamily="34" charset="0"/>
              </a:rPr>
              <a:t>/ Detail Architecture</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12BE9AD-1D8A-4CD3-8D6F-4BAB864B7B3E}"/>
              </a:ext>
            </a:extLst>
          </p:cNvPr>
          <p:cNvGrpSpPr/>
          <p:nvPr/>
        </p:nvGrpSpPr>
        <p:grpSpPr>
          <a:xfrm>
            <a:off x="773177" y="1082180"/>
            <a:ext cx="11230138" cy="5637220"/>
            <a:chOff x="773177" y="1082180"/>
            <a:chExt cx="11230138" cy="5637220"/>
          </a:xfrm>
        </p:grpSpPr>
        <p:sp>
          <p:nvSpPr>
            <p:cNvPr id="45" name="Rectangle 44">
              <a:extLst>
                <a:ext uri="{FF2B5EF4-FFF2-40B4-BE49-F238E27FC236}">
                  <a16:creationId xmlns:a16="http://schemas.microsoft.com/office/drawing/2014/main" id="{3B136FE3-8CA3-4814-BA5C-B4639E7E7642}"/>
                </a:ext>
              </a:extLst>
            </p:cNvPr>
            <p:cNvSpPr/>
            <p:nvPr/>
          </p:nvSpPr>
          <p:spPr>
            <a:xfrm>
              <a:off x="3709430" y="1627236"/>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Access Control</a:t>
              </a:r>
            </a:p>
          </p:txBody>
        </p:sp>
        <p:cxnSp>
          <p:nvCxnSpPr>
            <p:cNvPr id="46" name="Straight Arrow Connector 45">
              <a:extLst>
                <a:ext uri="{FF2B5EF4-FFF2-40B4-BE49-F238E27FC236}">
                  <a16:creationId xmlns:a16="http://schemas.microsoft.com/office/drawing/2014/main" id="{3C9D84A0-4051-4670-9151-FEB7EA9E0033}"/>
                </a:ext>
              </a:extLst>
            </p:cNvPr>
            <p:cNvCxnSpPr>
              <a:cxnSpLocks/>
            </p:cNvCxnSpPr>
            <p:nvPr/>
          </p:nvCxnSpPr>
          <p:spPr>
            <a:xfrm>
              <a:off x="7431521" y="2271419"/>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5D83999-0B84-48AA-95EF-8703F8988E93}"/>
                </a:ext>
              </a:extLst>
            </p:cNvPr>
            <p:cNvCxnSpPr>
              <a:cxnSpLocks/>
              <a:endCxn id="73" idx="1"/>
            </p:cNvCxnSpPr>
            <p:nvPr/>
          </p:nvCxnSpPr>
          <p:spPr>
            <a:xfrm>
              <a:off x="8946151" y="2241573"/>
              <a:ext cx="156559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F88CBC1-07A2-477D-9702-45077DD44314}"/>
                </a:ext>
              </a:extLst>
            </p:cNvPr>
            <p:cNvCxnSpPr>
              <a:cxnSpLocks/>
            </p:cNvCxnSpPr>
            <p:nvPr/>
          </p:nvCxnSpPr>
          <p:spPr>
            <a:xfrm flipH="1" flipV="1">
              <a:off x="4064663" y="3017319"/>
              <a:ext cx="1" cy="19684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916B239-0EFA-48F7-8EA2-E541B79A33B4}"/>
                </a:ext>
              </a:extLst>
            </p:cNvPr>
            <p:cNvCxnSpPr>
              <a:cxnSpLocks/>
            </p:cNvCxnSpPr>
            <p:nvPr/>
          </p:nvCxnSpPr>
          <p:spPr>
            <a:xfrm flipV="1">
              <a:off x="6715066" y="3344265"/>
              <a:ext cx="0" cy="84385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BBA9F39-B49F-4644-9320-DC31F055A01C}"/>
                </a:ext>
              </a:extLst>
            </p:cNvPr>
            <p:cNvSpPr/>
            <p:nvPr/>
          </p:nvSpPr>
          <p:spPr>
            <a:xfrm>
              <a:off x="2323821" y="1612565"/>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Static website</a:t>
              </a:r>
            </a:p>
          </p:txBody>
        </p:sp>
        <p:cxnSp>
          <p:nvCxnSpPr>
            <p:cNvPr id="53" name="Straight Arrow Connector 52">
              <a:extLst>
                <a:ext uri="{FF2B5EF4-FFF2-40B4-BE49-F238E27FC236}">
                  <a16:creationId xmlns:a16="http://schemas.microsoft.com/office/drawing/2014/main" id="{6FCC6886-1919-4806-92B0-E511A7BD2894}"/>
                </a:ext>
              </a:extLst>
            </p:cNvPr>
            <p:cNvCxnSpPr>
              <a:cxnSpLocks/>
            </p:cNvCxnSpPr>
            <p:nvPr/>
          </p:nvCxnSpPr>
          <p:spPr>
            <a:xfrm>
              <a:off x="2733117" y="5350754"/>
              <a:ext cx="895929"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A425C9B-6835-4E8E-9D10-308D49F107AA}"/>
                </a:ext>
              </a:extLst>
            </p:cNvPr>
            <p:cNvSpPr/>
            <p:nvPr/>
          </p:nvSpPr>
          <p:spPr>
            <a:xfrm>
              <a:off x="4824232" y="4191353"/>
              <a:ext cx="2484160" cy="2233256"/>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000" dirty="0">
                  <a:solidFill>
                    <a:srgbClr val="879196"/>
                  </a:solidFill>
                </a:rPr>
                <a:t>Amazon ECS</a:t>
              </a:r>
            </a:p>
          </p:txBody>
        </p:sp>
        <p:grpSp>
          <p:nvGrpSpPr>
            <p:cNvPr id="55" name="Group 54">
              <a:extLst>
                <a:ext uri="{FF2B5EF4-FFF2-40B4-BE49-F238E27FC236}">
                  <a16:creationId xmlns:a16="http://schemas.microsoft.com/office/drawing/2014/main" id="{F14F5375-BAD4-48B8-8126-DC681C820A7E}"/>
                </a:ext>
              </a:extLst>
            </p:cNvPr>
            <p:cNvGrpSpPr/>
            <p:nvPr/>
          </p:nvGrpSpPr>
          <p:grpSpPr>
            <a:xfrm>
              <a:off x="4925859" y="5014586"/>
              <a:ext cx="1072750" cy="1045053"/>
              <a:chOff x="5561009" y="5340770"/>
              <a:chExt cx="1072750" cy="1045053"/>
            </a:xfrm>
          </p:grpSpPr>
          <p:pic>
            <p:nvPicPr>
              <p:cNvPr id="56" name="Graphic 98">
                <a:extLst>
                  <a:ext uri="{FF2B5EF4-FFF2-40B4-BE49-F238E27FC236}">
                    <a16:creationId xmlns:a16="http://schemas.microsoft.com/office/drawing/2014/main" id="{B4EC8469-729D-4259-9BA9-E8B8871F20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1634" y="5340770"/>
                <a:ext cx="571500" cy="571500"/>
              </a:xfrm>
              <a:prstGeom prst="rect">
                <a:avLst/>
              </a:prstGeom>
            </p:spPr>
          </p:pic>
          <p:sp>
            <p:nvSpPr>
              <p:cNvPr id="57" name="TextBox 56">
                <a:extLst>
                  <a:ext uri="{FF2B5EF4-FFF2-40B4-BE49-F238E27FC236}">
                    <a16:creationId xmlns:a16="http://schemas.microsoft.com/office/drawing/2014/main" id="{F36EC65C-0343-4588-B508-2267E60931C7}"/>
                  </a:ext>
                </a:extLst>
              </p:cNvPr>
              <p:cNvSpPr txBox="1"/>
              <p:nvPr/>
            </p:nvSpPr>
            <p:spPr>
              <a:xfrm>
                <a:off x="5561009" y="5954936"/>
                <a:ext cx="1072750" cy="430887"/>
              </a:xfrm>
              <a:prstGeom prst="rect">
                <a:avLst/>
              </a:prstGeom>
              <a:noFill/>
            </p:spPr>
            <p:txBody>
              <a:bodyPr wrap="square" rtlCol="0">
                <a:spAutoFit/>
              </a:bodyPr>
              <a:lstStyle/>
              <a:p>
                <a:pPr algn="ctr"/>
                <a:r>
                  <a:rPr lang="en-US" sz="1100" dirty="0">
                    <a:solidFill>
                      <a:srgbClr val="232F3E"/>
                    </a:solidFill>
                  </a:rPr>
                  <a:t>Application Container</a:t>
                </a:r>
              </a:p>
            </p:txBody>
          </p:sp>
        </p:grpSp>
        <p:grpSp>
          <p:nvGrpSpPr>
            <p:cNvPr id="58" name="Group 57">
              <a:extLst>
                <a:ext uri="{FF2B5EF4-FFF2-40B4-BE49-F238E27FC236}">
                  <a16:creationId xmlns:a16="http://schemas.microsoft.com/office/drawing/2014/main" id="{4D2F6C10-2214-49C7-B0A6-0CC0A677530F}"/>
                </a:ext>
              </a:extLst>
            </p:cNvPr>
            <p:cNvGrpSpPr/>
            <p:nvPr/>
          </p:nvGrpSpPr>
          <p:grpSpPr>
            <a:xfrm>
              <a:off x="6292456" y="4996037"/>
              <a:ext cx="1072750" cy="875776"/>
              <a:chOff x="7194936" y="5340770"/>
              <a:chExt cx="1072750" cy="875776"/>
            </a:xfrm>
          </p:grpSpPr>
          <p:pic>
            <p:nvPicPr>
              <p:cNvPr id="59" name="Graphic 100">
                <a:extLst>
                  <a:ext uri="{FF2B5EF4-FFF2-40B4-BE49-F238E27FC236}">
                    <a16:creationId xmlns:a16="http://schemas.microsoft.com/office/drawing/2014/main" id="{B7E9313F-A358-479E-94CC-DB293C114C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45561" y="5340770"/>
                <a:ext cx="571500" cy="571500"/>
              </a:xfrm>
              <a:prstGeom prst="rect">
                <a:avLst/>
              </a:prstGeom>
            </p:spPr>
          </p:pic>
          <p:sp>
            <p:nvSpPr>
              <p:cNvPr id="60" name="TextBox 59">
                <a:extLst>
                  <a:ext uri="{FF2B5EF4-FFF2-40B4-BE49-F238E27FC236}">
                    <a16:creationId xmlns:a16="http://schemas.microsoft.com/office/drawing/2014/main" id="{3A380401-6B18-4E30-88C4-A7A3A0C61DEC}"/>
                  </a:ext>
                </a:extLst>
              </p:cNvPr>
              <p:cNvSpPr txBox="1"/>
              <p:nvPr/>
            </p:nvSpPr>
            <p:spPr>
              <a:xfrm>
                <a:off x="7194936" y="5954936"/>
                <a:ext cx="1072750" cy="261610"/>
              </a:xfrm>
              <a:prstGeom prst="rect">
                <a:avLst/>
              </a:prstGeom>
              <a:noFill/>
            </p:spPr>
            <p:txBody>
              <a:bodyPr wrap="square" rtlCol="0">
                <a:spAutoFit/>
              </a:bodyPr>
              <a:lstStyle/>
              <a:p>
                <a:pPr algn="ctr"/>
                <a:r>
                  <a:rPr lang="en-US" sz="1100" dirty="0">
                    <a:solidFill>
                      <a:srgbClr val="232F3E"/>
                    </a:solidFill>
                  </a:rPr>
                  <a:t>Redis</a:t>
                </a:r>
              </a:p>
            </p:txBody>
          </p:sp>
        </p:grpSp>
        <p:cxnSp>
          <p:nvCxnSpPr>
            <p:cNvPr id="61" name="Straight Arrow Connector 60">
              <a:extLst>
                <a:ext uri="{FF2B5EF4-FFF2-40B4-BE49-F238E27FC236}">
                  <a16:creationId xmlns:a16="http://schemas.microsoft.com/office/drawing/2014/main" id="{25E6333D-8A25-4B43-B92C-A8B2F8D0F78D}"/>
                </a:ext>
              </a:extLst>
            </p:cNvPr>
            <p:cNvCxnSpPr>
              <a:cxnSpLocks/>
            </p:cNvCxnSpPr>
            <p:nvPr/>
          </p:nvCxnSpPr>
          <p:spPr>
            <a:xfrm flipH="1" flipV="1">
              <a:off x="7308394" y="5164966"/>
              <a:ext cx="1092496" cy="1096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6025A48-345C-44AA-B866-E71A12348A58}"/>
                </a:ext>
              </a:extLst>
            </p:cNvPr>
            <p:cNvCxnSpPr>
              <a:cxnSpLocks/>
            </p:cNvCxnSpPr>
            <p:nvPr/>
          </p:nvCxnSpPr>
          <p:spPr>
            <a:xfrm flipH="1">
              <a:off x="8391520" y="2902641"/>
              <a:ext cx="9370" cy="2273285"/>
            </a:xfrm>
            <a:prstGeom prst="straightConnector1">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pic>
          <p:nvPicPr>
            <p:cNvPr id="63" name="Graphic 9">
              <a:extLst>
                <a:ext uri="{FF2B5EF4-FFF2-40B4-BE49-F238E27FC236}">
                  <a16:creationId xmlns:a16="http://schemas.microsoft.com/office/drawing/2014/main" id="{0A0C2A91-3EF4-48DF-BE50-D00E86E5B06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67216" y="1088280"/>
              <a:ext cx="330200" cy="330200"/>
            </a:xfrm>
            <a:prstGeom prst="rect">
              <a:avLst/>
            </a:prstGeom>
          </p:spPr>
        </p:pic>
        <p:sp>
          <p:nvSpPr>
            <p:cNvPr id="64" name="Rectangle 63">
              <a:extLst>
                <a:ext uri="{FF2B5EF4-FFF2-40B4-BE49-F238E27FC236}">
                  <a16:creationId xmlns:a16="http://schemas.microsoft.com/office/drawing/2014/main" id="{2FD8A320-D928-4974-A5F4-B2632852C4B3}"/>
                </a:ext>
              </a:extLst>
            </p:cNvPr>
            <p:cNvSpPr/>
            <p:nvPr/>
          </p:nvSpPr>
          <p:spPr>
            <a:xfrm>
              <a:off x="2156517" y="1082180"/>
              <a:ext cx="9764785" cy="5637220"/>
            </a:xfrm>
            <a:prstGeom prst="rect">
              <a:avLst/>
            </a:prstGeom>
            <a:noFill/>
            <a:ln w="12700" cap="flat" cmpd="sng" algn="ctr">
              <a:solidFill>
                <a:srgbClr val="232F3D"/>
              </a:solidFill>
              <a:prstDash val="solid"/>
              <a:miter lim="800000"/>
            </a:ln>
            <a:effectLst/>
          </p:spPr>
          <p:txBody>
            <a:bodyPr rot="0" spcFirstLastPara="0" vert="horz" wrap="square" lIns="457200" tIns="9144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w="0"/>
                  <a:solidFill>
                    <a:sysClr val="windowText" lastClr="000000"/>
                  </a:solidFill>
                  <a:effectLst/>
                  <a:uLnTx/>
                  <a:uFillTx/>
                  <a:latin typeface="Arial" panose="020B0604020202020204"/>
                  <a:ea typeface="+mn-ea"/>
                  <a:cs typeface="+mn-cs"/>
                </a:rPr>
                <a:t>AWS Cloud</a:t>
              </a:r>
            </a:p>
          </p:txBody>
        </p:sp>
        <p:cxnSp>
          <p:nvCxnSpPr>
            <p:cNvPr id="65" name="Straight Arrow Connector 64">
              <a:extLst>
                <a:ext uri="{FF2B5EF4-FFF2-40B4-BE49-F238E27FC236}">
                  <a16:creationId xmlns:a16="http://schemas.microsoft.com/office/drawing/2014/main" id="{C6F70C49-7207-4764-A39C-40A47FF91B98}"/>
                </a:ext>
              </a:extLst>
            </p:cNvPr>
            <p:cNvCxnSpPr/>
            <p:nvPr/>
          </p:nvCxnSpPr>
          <p:spPr>
            <a:xfrm>
              <a:off x="5750691" y="5276376"/>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CAD7FC3-8405-4714-A1FE-EE6E62FB0E7F}"/>
                </a:ext>
              </a:extLst>
            </p:cNvPr>
            <p:cNvSpPr txBox="1"/>
            <p:nvPr/>
          </p:nvSpPr>
          <p:spPr>
            <a:xfrm>
              <a:off x="3185547" y="2594864"/>
              <a:ext cx="2301904" cy="307777"/>
            </a:xfrm>
            <a:prstGeom prst="rect">
              <a:avLst/>
            </a:prstGeom>
            <a:noFill/>
          </p:spPr>
          <p:txBody>
            <a:bodyPr wrap="square" rtlCol="0">
              <a:spAutoFit/>
            </a:bodyPr>
            <a:lstStyle/>
            <a:p>
              <a:pPr algn="ctr"/>
              <a:r>
                <a:rPr lang="en-US" sz="1400" dirty="0"/>
                <a:t>Amazon Cognito</a:t>
              </a:r>
            </a:p>
          </p:txBody>
        </p:sp>
        <p:pic>
          <p:nvPicPr>
            <p:cNvPr id="67" name="Graphic 66">
              <a:extLst>
                <a:ext uri="{FF2B5EF4-FFF2-40B4-BE49-F238E27FC236}">
                  <a16:creationId xmlns:a16="http://schemas.microsoft.com/office/drawing/2014/main" id="{3C8B34E1-751D-4022-934B-DB88765EC3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73541" y="1898426"/>
              <a:ext cx="711200" cy="711200"/>
            </a:xfrm>
            <a:prstGeom prst="rect">
              <a:avLst/>
            </a:prstGeom>
          </p:spPr>
        </p:pic>
        <p:pic>
          <p:nvPicPr>
            <p:cNvPr id="68" name="Graphic 67">
              <a:extLst>
                <a:ext uri="{FF2B5EF4-FFF2-40B4-BE49-F238E27FC236}">
                  <a16:creationId xmlns:a16="http://schemas.microsoft.com/office/drawing/2014/main" id="{964CA766-0D33-4078-89BE-EC5C63D340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45379" y="1855186"/>
              <a:ext cx="711200" cy="711200"/>
            </a:xfrm>
            <a:prstGeom prst="rect">
              <a:avLst/>
            </a:prstGeom>
          </p:spPr>
        </p:pic>
        <p:sp>
          <p:nvSpPr>
            <p:cNvPr id="69" name="TextBox 68">
              <a:extLst>
                <a:ext uri="{FF2B5EF4-FFF2-40B4-BE49-F238E27FC236}">
                  <a16:creationId xmlns:a16="http://schemas.microsoft.com/office/drawing/2014/main" id="{69FCE5B6-75E5-4869-A51C-CAA41A50CB9A}"/>
                </a:ext>
              </a:extLst>
            </p:cNvPr>
            <p:cNvSpPr txBox="1"/>
            <p:nvPr/>
          </p:nvSpPr>
          <p:spPr>
            <a:xfrm>
              <a:off x="1798390" y="2630099"/>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S3</a:t>
              </a:r>
            </a:p>
          </p:txBody>
        </p:sp>
        <p:sp>
          <p:nvSpPr>
            <p:cNvPr id="70" name="TextBox 69">
              <a:extLst>
                <a:ext uri="{FF2B5EF4-FFF2-40B4-BE49-F238E27FC236}">
                  <a16:creationId xmlns:a16="http://schemas.microsoft.com/office/drawing/2014/main" id="{FD1A22D9-A1C2-403A-8C59-F698A2083457}"/>
                </a:ext>
              </a:extLst>
            </p:cNvPr>
            <p:cNvSpPr txBox="1"/>
            <p:nvPr/>
          </p:nvSpPr>
          <p:spPr>
            <a:xfrm>
              <a:off x="9790768" y="4411062"/>
              <a:ext cx="2212547" cy="307777"/>
            </a:xfrm>
            <a:prstGeom prst="rect">
              <a:avLst/>
            </a:prstGeom>
            <a:noFill/>
          </p:spPr>
          <p:txBody>
            <a:bodyPr wrap="square" rtlCol="0">
              <a:spAutoFit/>
            </a:bodyPr>
            <a:lstStyle/>
            <a:p>
              <a:pPr algn="ctr"/>
              <a:r>
                <a:rPr lang="en-US" sz="1400" dirty="0">
                  <a:solidFill>
                    <a:srgbClr val="232F3D"/>
                  </a:solidFill>
                  <a:latin typeface="Arial" panose="020B0604020202020204"/>
                </a:rPr>
                <a:t>Amazon </a:t>
              </a:r>
              <a:r>
                <a:rPr lang="en-US" sz="1400" dirty="0" err="1">
                  <a:solidFill>
                    <a:srgbClr val="232F3D"/>
                  </a:solidFill>
                  <a:latin typeface="Arial" panose="020B0604020202020204"/>
                </a:rPr>
                <a:t>SageMaker</a:t>
              </a:r>
              <a:endParaRPr lang="en-US" sz="1400" dirty="0">
                <a:solidFill>
                  <a:srgbClr val="232F3D"/>
                </a:solidFill>
                <a:latin typeface="Arial" panose="020B0604020202020204"/>
              </a:endParaRPr>
            </a:p>
          </p:txBody>
        </p:sp>
        <p:pic>
          <p:nvPicPr>
            <p:cNvPr id="71" name="Graphic 70">
              <a:extLst>
                <a:ext uri="{FF2B5EF4-FFF2-40B4-BE49-F238E27FC236}">
                  <a16:creationId xmlns:a16="http://schemas.microsoft.com/office/drawing/2014/main" id="{C940E8E4-4700-4256-9773-7D44D69B473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496910" y="3638558"/>
              <a:ext cx="711200" cy="711200"/>
            </a:xfrm>
            <a:prstGeom prst="rect">
              <a:avLst/>
            </a:prstGeom>
          </p:spPr>
        </p:pic>
        <p:sp>
          <p:nvSpPr>
            <p:cNvPr id="72" name="TextBox 71">
              <a:extLst>
                <a:ext uri="{FF2B5EF4-FFF2-40B4-BE49-F238E27FC236}">
                  <a16:creationId xmlns:a16="http://schemas.microsoft.com/office/drawing/2014/main" id="{83D28356-DA72-42FB-8F2E-D01ABB842481}"/>
                </a:ext>
              </a:extLst>
            </p:cNvPr>
            <p:cNvSpPr txBox="1"/>
            <p:nvPr/>
          </p:nvSpPr>
          <p:spPr>
            <a:xfrm>
              <a:off x="9653573" y="2585495"/>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Amazon </a:t>
              </a:r>
              <a:r>
                <a:rPr lang="en-US" sz="1400" dirty="0" err="1">
                  <a:solidFill>
                    <a:srgbClr val="232F3D"/>
                  </a:solidFill>
                  <a:latin typeface="Arial" panose="020B0604020202020204"/>
                </a:rPr>
                <a:t>Rekognition</a:t>
              </a:r>
              <a:endParaRPr lang="en-US" sz="1400" dirty="0">
                <a:solidFill>
                  <a:srgbClr val="232F3D"/>
                </a:solidFill>
                <a:latin typeface="Arial" panose="020B0604020202020204"/>
              </a:endParaRPr>
            </a:p>
          </p:txBody>
        </p:sp>
        <p:pic>
          <p:nvPicPr>
            <p:cNvPr id="73" name="Graphic 72">
              <a:extLst>
                <a:ext uri="{FF2B5EF4-FFF2-40B4-BE49-F238E27FC236}">
                  <a16:creationId xmlns:a16="http://schemas.microsoft.com/office/drawing/2014/main" id="{B81B0EF1-6EC2-4DC2-B315-BCAB91EEA4A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511745" y="1885973"/>
              <a:ext cx="711200" cy="711200"/>
            </a:xfrm>
            <a:prstGeom prst="rect">
              <a:avLst/>
            </a:prstGeom>
          </p:spPr>
        </p:pic>
        <p:pic>
          <p:nvPicPr>
            <p:cNvPr id="74" name="Graphic 73">
              <a:extLst>
                <a:ext uri="{FF2B5EF4-FFF2-40B4-BE49-F238E27FC236}">
                  <a16:creationId xmlns:a16="http://schemas.microsoft.com/office/drawing/2014/main" id="{618640E3-EFC5-4B3D-AF58-D6C79E8814A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4476" y="5530743"/>
              <a:ext cx="469900" cy="469900"/>
            </a:xfrm>
            <a:prstGeom prst="rect">
              <a:avLst/>
            </a:prstGeom>
          </p:spPr>
        </p:pic>
        <p:sp>
          <p:nvSpPr>
            <p:cNvPr id="75" name="TextBox 74">
              <a:extLst>
                <a:ext uri="{FF2B5EF4-FFF2-40B4-BE49-F238E27FC236}">
                  <a16:creationId xmlns:a16="http://schemas.microsoft.com/office/drawing/2014/main" id="{F574DFB7-E346-4F9F-94E7-962359B3BA4C}"/>
                </a:ext>
              </a:extLst>
            </p:cNvPr>
            <p:cNvSpPr txBox="1"/>
            <p:nvPr/>
          </p:nvSpPr>
          <p:spPr>
            <a:xfrm>
              <a:off x="903214" y="6055499"/>
              <a:ext cx="731520" cy="548640"/>
            </a:xfrm>
            <a:prstGeom prst="rect">
              <a:avLst/>
            </a:prstGeom>
            <a:noFill/>
          </p:spPr>
          <p:txBody>
            <a:bodyPr wrap="square" lIns="0" tIns="0" rIns="0" bIns="0" rtlCol="0" anchor="t">
              <a:noAutofit/>
            </a:bodyPr>
            <a:lstStyle/>
            <a:p>
              <a:pPr algn="ctr"/>
              <a:r>
                <a:rPr lang="en-US" sz="1200" dirty="0" err="1">
                  <a:solidFill>
                    <a:srgbClr val="232F3D"/>
                  </a:solidFill>
                  <a:latin typeface="Arial" panose="020B0604020202020204"/>
                </a:rPr>
                <a:t>IoT</a:t>
              </a:r>
              <a:r>
                <a:rPr lang="en-US" sz="1200" dirty="0">
                  <a:solidFill>
                    <a:srgbClr val="232F3D"/>
                  </a:solidFill>
                  <a:latin typeface="Arial" panose="020B0604020202020204"/>
                </a:rPr>
                <a:t> thing </a:t>
              </a:r>
              <a:br>
                <a:rPr lang="en-US" sz="1200" dirty="0">
                  <a:solidFill>
                    <a:srgbClr val="232F3D"/>
                  </a:solidFill>
                  <a:latin typeface="Arial" panose="020B0604020202020204"/>
                </a:rPr>
              </a:br>
              <a:r>
                <a:rPr lang="en-US" sz="1200" dirty="0">
                  <a:solidFill>
                    <a:srgbClr val="232F3D"/>
                  </a:solidFill>
                  <a:latin typeface="Arial" panose="020B0604020202020204"/>
                </a:rPr>
                <a:t>camera</a:t>
              </a:r>
              <a:endParaRPr lang="en-US" sz="2800" dirty="0">
                <a:solidFill>
                  <a:srgbClr val="232F3D"/>
                </a:solidFill>
                <a:latin typeface="Arial" panose="020B0604020202020204"/>
              </a:endParaRPr>
            </a:p>
          </p:txBody>
        </p:sp>
        <p:pic>
          <p:nvPicPr>
            <p:cNvPr id="76" name="Graphic 75">
              <a:extLst>
                <a:ext uri="{FF2B5EF4-FFF2-40B4-BE49-F238E27FC236}">
                  <a16:creationId xmlns:a16="http://schemas.microsoft.com/office/drawing/2014/main" id="{BBF11953-1DDC-45AA-AEA0-17D60FD621D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74602" y="4411062"/>
              <a:ext cx="469900" cy="469900"/>
            </a:xfrm>
            <a:prstGeom prst="rect">
              <a:avLst/>
            </a:prstGeom>
          </p:spPr>
        </p:pic>
        <p:sp>
          <p:nvSpPr>
            <p:cNvPr id="77" name="TextBox 76">
              <a:extLst>
                <a:ext uri="{FF2B5EF4-FFF2-40B4-BE49-F238E27FC236}">
                  <a16:creationId xmlns:a16="http://schemas.microsoft.com/office/drawing/2014/main" id="{BDAD40C5-C4F8-4E05-823D-D81DD359F5AF}"/>
                </a:ext>
              </a:extLst>
            </p:cNvPr>
            <p:cNvSpPr txBox="1"/>
            <p:nvPr/>
          </p:nvSpPr>
          <p:spPr>
            <a:xfrm>
              <a:off x="773177" y="4939538"/>
              <a:ext cx="1072750" cy="523220"/>
            </a:xfrm>
            <a:prstGeom prst="rect">
              <a:avLst/>
            </a:prstGeom>
            <a:noFill/>
          </p:spPr>
          <p:txBody>
            <a:bodyPr wrap="square" rtlCol="0">
              <a:spAutoFit/>
            </a:bodyPr>
            <a:lstStyle/>
            <a:p>
              <a:pPr algn="ctr"/>
              <a:r>
                <a:rPr lang="en-US" sz="1400" dirty="0">
                  <a:solidFill>
                    <a:srgbClr val="232F3E"/>
                  </a:solidFill>
                  <a:latin typeface="Arial" panose="020B0604020202020204"/>
                </a:rPr>
                <a:t>Mobile client</a:t>
              </a:r>
            </a:p>
          </p:txBody>
        </p:sp>
        <p:sp>
          <p:nvSpPr>
            <p:cNvPr id="78" name="TextBox 77">
              <a:extLst>
                <a:ext uri="{FF2B5EF4-FFF2-40B4-BE49-F238E27FC236}">
                  <a16:creationId xmlns:a16="http://schemas.microsoft.com/office/drawing/2014/main" id="{B6200D9A-3A4F-44A1-BA48-552C133FC513}"/>
                </a:ext>
              </a:extLst>
            </p:cNvPr>
            <p:cNvSpPr txBox="1"/>
            <p:nvPr/>
          </p:nvSpPr>
          <p:spPr>
            <a:xfrm>
              <a:off x="7431521" y="2575975"/>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AWS Lambda</a:t>
              </a:r>
            </a:p>
          </p:txBody>
        </p:sp>
        <p:pic>
          <p:nvPicPr>
            <p:cNvPr id="79" name="Graphic 78">
              <a:extLst>
                <a:ext uri="{FF2B5EF4-FFF2-40B4-BE49-F238E27FC236}">
                  <a16:creationId xmlns:a16="http://schemas.microsoft.com/office/drawing/2014/main" id="{7A02BE9F-2A44-490F-88AB-D1B9AA80ACC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237277" y="1869197"/>
              <a:ext cx="711200" cy="711200"/>
            </a:xfrm>
            <a:prstGeom prst="rect">
              <a:avLst/>
            </a:prstGeom>
          </p:spPr>
        </p:pic>
        <p:cxnSp>
          <p:nvCxnSpPr>
            <p:cNvPr id="80" name="Straight Arrow Connector 79">
              <a:extLst>
                <a:ext uri="{FF2B5EF4-FFF2-40B4-BE49-F238E27FC236}">
                  <a16:creationId xmlns:a16="http://schemas.microsoft.com/office/drawing/2014/main" id="{F7B2B3F1-11C4-4898-A0EC-5A04A96C2404}"/>
                </a:ext>
              </a:extLst>
            </p:cNvPr>
            <p:cNvCxnSpPr>
              <a:cxnSpLocks/>
            </p:cNvCxnSpPr>
            <p:nvPr/>
          </p:nvCxnSpPr>
          <p:spPr>
            <a:xfrm>
              <a:off x="8792619" y="4120672"/>
              <a:ext cx="1697093" cy="0"/>
            </a:xfrm>
            <a:prstGeom prst="straightConnector1">
              <a:avLst/>
            </a:prstGeom>
            <a:noFill/>
            <a:ln w="12700" cap="flat" cmpd="sng" algn="ctr">
              <a:solidFill>
                <a:srgbClr val="545B64"/>
              </a:solidFill>
              <a:prstDash val="solid"/>
              <a:miter lim="800000"/>
              <a:headEnd type="none" w="med" len="sm"/>
              <a:tailEnd type="arrow" w="med" len="sm"/>
            </a:ln>
            <a:effectLst/>
          </p:spPr>
        </p:cxnSp>
        <p:cxnSp>
          <p:nvCxnSpPr>
            <p:cNvPr id="81" name="Straight Arrow Connector 80">
              <a:extLst>
                <a:ext uri="{FF2B5EF4-FFF2-40B4-BE49-F238E27FC236}">
                  <a16:creationId xmlns:a16="http://schemas.microsoft.com/office/drawing/2014/main" id="{56B85948-E7DB-4B1E-9792-5444DBD82CB4}"/>
                </a:ext>
              </a:extLst>
            </p:cNvPr>
            <p:cNvCxnSpPr>
              <a:cxnSpLocks/>
            </p:cNvCxnSpPr>
            <p:nvPr/>
          </p:nvCxnSpPr>
          <p:spPr>
            <a:xfrm>
              <a:off x="8792619" y="2937876"/>
              <a:ext cx="0" cy="1182796"/>
            </a:xfrm>
            <a:prstGeom prst="straightConnector1">
              <a:avLst/>
            </a:prstGeom>
            <a:noFill/>
            <a:ln w="12700" cap="flat" cmpd="sng" algn="ctr">
              <a:solidFill>
                <a:srgbClr val="545B64"/>
              </a:solidFill>
              <a:prstDash val="solid"/>
              <a:miter lim="800000"/>
              <a:headEnd type="arrow" w="med" len="sm"/>
              <a:tailEnd type="none" w="med" len="sm"/>
            </a:ln>
            <a:effectLst/>
          </p:spPr>
        </p:cxnSp>
        <p:sp>
          <p:nvSpPr>
            <p:cNvPr id="82" name="TextBox 81">
              <a:extLst>
                <a:ext uri="{FF2B5EF4-FFF2-40B4-BE49-F238E27FC236}">
                  <a16:creationId xmlns:a16="http://schemas.microsoft.com/office/drawing/2014/main" id="{E7E81A51-8DF6-42D9-9FA5-EED8E136F141}"/>
                </a:ext>
              </a:extLst>
            </p:cNvPr>
            <p:cNvSpPr txBox="1"/>
            <p:nvPr/>
          </p:nvSpPr>
          <p:spPr>
            <a:xfrm>
              <a:off x="2890508" y="5751158"/>
              <a:ext cx="2301904" cy="307777"/>
            </a:xfrm>
            <a:prstGeom prst="rect">
              <a:avLst/>
            </a:prstGeom>
            <a:noFill/>
          </p:spPr>
          <p:txBody>
            <a:bodyPr wrap="square" rtlCol="0">
              <a:spAutoFit/>
            </a:bodyPr>
            <a:lstStyle/>
            <a:p>
              <a:pPr algn="ctr"/>
              <a:r>
                <a:rPr lang="en-US" sz="1400" dirty="0"/>
                <a:t>Amazon API Gateway</a:t>
              </a:r>
            </a:p>
          </p:txBody>
        </p:sp>
        <p:pic>
          <p:nvPicPr>
            <p:cNvPr id="83" name="Graphic 82">
              <a:extLst>
                <a:ext uri="{FF2B5EF4-FFF2-40B4-BE49-F238E27FC236}">
                  <a16:creationId xmlns:a16="http://schemas.microsoft.com/office/drawing/2014/main" id="{AAF39A02-D61E-4E0F-8506-1282DB3E8AE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85860" y="4993066"/>
              <a:ext cx="711200" cy="711200"/>
            </a:xfrm>
            <a:prstGeom prst="rect">
              <a:avLst/>
            </a:prstGeom>
          </p:spPr>
        </p:pic>
        <p:cxnSp>
          <p:nvCxnSpPr>
            <p:cNvPr id="84" name="Straight Arrow Connector 83">
              <a:extLst>
                <a:ext uri="{FF2B5EF4-FFF2-40B4-BE49-F238E27FC236}">
                  <a16:creationId xmlns:a16="http://schemas.microsoft.com/office/drawing/2014/main" id="{B6BFDDE0-1511-4DB3-B6B7-D5371988BA07}"/>
                </a:ext>
              </a:extLst>
            </p:cNvPr>
            <p:cNvCxnSpPr>
              <a:cxnSpLocks/>
            </p:cNvCxnSpPr>
            <p:nvPr/>
          </p:nvCxnSpPr>
          <p:spPr>
            <a:xfrm>
              <a:off x="4392179" y="5343464"/>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BE9D4D99-41DC-4646-874D-70E49B666802}"/>
                </a:ext>
              </a:extLst>
            </p:cNvPr>
            <p:cNvSpPr/>
            <p:nvPr/>
          </p:nvSpPr>
          <p:spPr>
            <a:xfrm>
              <a:off x="6170182" y="1560097"/>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Raw Image</a:t>
              </a:r>
            </a:p>
          </p:txBody>
        </p:sp>
        <p:pic>
          <p:nvPicPr>
            <p:cNvPr id="86" name="Graphic 85">
              <a:extLst>
                <a:ext uri="{FF2B5EF4-FFF2-40B4-BE49-F238E27FC236}">
                  <a16:creationId xmlns:a16="http://schemas.microsoft.com/office/drawing/2014/main" id="{3157AFC8-150F-46DD-B1F3-13DFBDC2BC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91941" y="1902849"/>
              <a:ext cx="711200" cy="711200"/>
            </a:xfrm>
            <a:prstGeom prst="rect">
              <a:avLst/>
            </a:prstGeom>
          </p:spPr>
        </p:pic>
        <p:sp>
          <p:nvSpPr>
            <p:cNvPr id="87" name="TextBox 86">
              <a:extLst>
                <a:ext uri="{FF2B5EF4-FFF2-40B4-BE49-F238E27FC236}">
                  <a16:creationId xmlns:a16="http://schemas.microsoft.com/office/drawing/2014/main" id="{DB3814E0-3ABC-41A4-A0A8-4B0D340451B3}"/>
                </a:ext>
              </a:extLst>
            </p:cNvPr>
            <p:cNvSpPr txBox="1"/>
            <p:nvPr/>
          </p:nvSpPr>
          <p:spPr>
            <a:xfrm>
              <a:off x="5656510" y="2573159"/>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S3</a:t>
              </a:r>
            </a:p>
          </p:txBody>
        </p:sp>
        <p:cxnSp>
          <p:nvCxnSpPr>
            <p:cNvPr id="88" name="Straight Arrow Connector 87">
              <a:extLst>
                <a:ext uri="{FF2B5EF4-FFF2-40B4-BE49-F238E27FC236}">
                  <a16:creationId xmlns:a16="http://schemas.microsoft.com/office/drawing/2014/main" id="{AB88895B-569F-47A5-AABE-E7BE98F51730}"/>
                </a:ext>
              </a:extLst>
            </p:cNvPr>
            <p:cNvCxnSpPr>
              <a:cxnSpLocks/>
            </p:cNvCxnSpPr>
            <p:nvPr/>
          </p:nvCxnSpPr>
          <p:spPr>
            <a:xfrm flipH="1" flipV="1">
              <a:off x="1295474" y="3868072"/>
              <a:ext cx="845" cy="374931"/>
            </a:xfrm>
            <a:prstGeom prst="straightConnector1">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DAFD2DC-8EED-48DF-8678-95C3EF715908}"/>
                </a:ext>
              </a:extLst>
            </p:cNvPr>
            <p:cNvCxnSpPr>
              <a:cxnSpLocks/>
            </p:cNvCxnSpPr>
            <p:nvPr/>
          </p:nvCxnSpPr>
          <p:spPr>
            <a:xfrm>
              <a:off x="1311582" y="3868072"/>
              <a:ext cx="118583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D4F3227-203D-4FB5-928E-F27E3F3D2599}"/>
                </a:ext>
              </a:extLst>
            </p:cNvPr>
            <p:cNvSpPr txBox="1"/>
            <p:nvPr/>
          </p:nvSpPr>
          <p:spPr>
            <a:xfrm>
              <a:off x="1787860" y="4379603"/>
              <a:ext cx="2301904" cy="307777"/>
            </a:xfrm>
            <a:prstGeom prst="rect">
              <a:avLst/>
            </a:prstGeom>
            <a:noFill/>
          </p:spPr>
          <p:txBody>
            <a:bodyPr wrap="square" rtlCol="0">
              <a:spAutoFit/>
            </a:bodyPr>
            <a:lstStyle/>
            <a:p>
              <a:pPr algn="ctr"/>
              <a:r>
                <a:rPr lang="en-US" sz="1400" dirty="0"/>
                <a:t>Amazon CloudFront</a:t>
              </a:r>
            </a:p>
          </p:txBody>
        </p:sp>
        <p:pic>
          <p:nvPicPr>
            <p:cNvPr id="91" name="Graphic 90">
              <a:extLst>
                <a:ext uri="{FF2B5EF4-FFF2-40B4-BE49-F238E27FC236}">
                  <a16:creationId xmlns:a16="http://schemas.microsoft.com/office/drawing/2014/main" id="{630CA070-CDB1-4356-AB40-F5793317B13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583212" y="3603989"/>
              <a:ext cx="711200" cy="711200"/>
            </a:xfrm>
            <a:prstGeom prst="rect">
              <a:avLst/>
            </a:prstGeom>
          </p:spPr>
        </p:pic>
        <p:cxnSp>
          <p:nvCxnSpPr>
            <p:cNvPr id="92" name="Straight Arrow Connector 91">
              <a:extLst>
                <a:ext uri="{FF2B5EF4-FFF2-40B4-BE49-F238E27FC236}">
                  <a16:creationId xmlns:a16="http://schemas.microsoft.com/office/drawing/2014/main" id="{8C03A53A-A43F-42A6-8874-EB7D7AD376AD}"/>
                </a:ext>
              </a:extLst>
            </p:cNvPr>
            <p:cNvCxnSpPr>
              <a:cxnSpLocks/>
              <a:stCxn id="91" idx="0"/>
              <a:endCxn id="50" idx="2"/>
            </p:cNvCxnSpPr>
            <p:nvPr/>
          </p:nvCxnSpPr>
          <p:spPr>
            <a:xfrm flipH="1" flipV="1">
              <a:off x="2936512" y="3000529"/>
              <a:ext cx="2300" cy="60346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42639728-038D-41F3-9918-4C727534E638}"/>
                </a:ext>
              </a:extLst>
            </p:cNvPr>
            <p:cNvCxnSpPr>
              <a:stCxn id="76" idx="3"/>
            </p:cNvCxnSpPr>
            <p:nvPr/>
          </p:nvCxnSpPr>
          <p:spPr>
            <a:xfrm>
              <a:off x="1544502" y="4646012"/>
              <a:ext cx="1188615" cy="697452"/>
            </a:xfrm>
            <a:prstGeom prst="bentConnector3">
              <a:avLst>
                <a:gd name="adj1" fmla="val 99709"/>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08068A67-5F91-405B-869B-FB9F0F718691}"/>
                </a:ext>
              </a:extLst>
            </p:cNvPr>
            <p:cNvCxnSpPr>
              <a:stCxn id="74" idx="3"/>
            </p:cNvCxnSpPr>
            <p:nvPr/>
          </p:nvCxnSpPr>
          <p:spPr>
            <a:xfrm flipV="1">
              <a:off x="1504376" y="5350754"/>
              <a:ext cx="1228741" cy="414939"/>
            </a:xfrm>
            <a:prstGeom prst="bentConnector3">
              <a:avLst>
                <a:gd name="adj1" fmla="val 98431"/>
              </a:avLst>
            </a:prstGeom>
            <a:ln>
              <a:solidFill>
                <a:schemeClr val="bg2">
                  <a:lumMod val="75000"/>
                  <a:alpha val="6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806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297869" y="101278"/>
            <a:ext cx="10900229" cy="5865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Embryo</a:t>
            </a:r>
            <a:r>
              <a:rPr lang="en-US" sz="4400" b="1" dirty="0">
                <a:solidFill>
                  <a:schemeClr val="tx1">
                    <a:lumMod val="50000"/>
                  </a:schemeClr>
                </a:solidFill>
                <a:latin typeface="Trebuchet MS" panose="020B0603020202020204" pitchFamily="34" charset="0"/>
              </a:rPr>
              <a:t> </a:t>
            </a:r>
            <a:r>
              <a:rPr lang="en-US" sz="4400" dirty="0">
                <a:latin typeface="Trebuchet MS" panose="020B0603020202020204" pitchFamily="34" charset="0"/>
              </a:rPr>
              <a:t>Billy </a:t>
            </a:r>
            <a:r>
              <a:rPr lang="en-US" sz="2800" dirty="0">
                <a:solidFill>
                  <a:schemeClr val="bg1">
                    <a:lumMod val="50000"/>
                    <a:lumOff val="50000"/>
                  </a:schemeClr>
                </a:solidFill>
                <a:latin typeface="Trebuchet MS" panose="020B0603020202020204" pitchFamily="34" charset="0"/>
              </a:rPr>
              <a:t>/ Repository</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sp>
        <p:nvSpPr>
          <p:cNvPr id="93" name="Rectangle 92">
            <a:extLst>
              <a:ext uri="{FF2B5EF4-FFF2-40B4-BE49-F238E27FC236}">
                <a16:creationId xmlns:a16="http://schemas.microsoft.com/office/drawing/2014/main" id="{2BC5EE51-8F5E-4DB3-A57B-6F25675EBEA9}"/>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4000" b="1" dirty="0">
                <a:solidFill>
                  <a:schemeClr val="bg1">
                    <a:lumMod val="65000"/>
                    <a:lumOff val="35000"/>
                  </a:schemeClr>
                </a:solidFill>
                <a:latin typeface="Trebuchet MS" panose="020B0603020202020204" pitchFamily="34" charset="0"/>
              </a:rPr>
              <a:t>Check This Out</a:t>
            </a:r>
          </a:p>
          <a:p>
            <a:pPr>
              <a:lnSpc>
                <a:spcPct val="150000"/>
              </a:lnSpc>
            </a:pPr>
            <a:r>
              <a:rPr lang="en-US" sz="2800" dirty="0">
                <a:solidFill>
                  <a:schemeClr val="bg1">
                    <a:lumMod val="50000"/>
                    <a:lumOff val="50000"/>
                  </a:schemeClr>
                </a:solidFill>
                <a:latin typeface="Trebuchet MS" panose="020B0603020202020204" pitchFamily="34" charset="0"/>
                <a:hlinkClick r:id="rId3"/>
              </a:rPr>
              <a:t>https://github.com/jfdaniel77/BILLY---AWS-Hackday-2019.git</a:t>
            </a:r>
            <a:endParaRPr lang="en-US" sz="2800" dirty="0">
              <a:solidFill>
                <a:schemeClr val="bg1">
                  <a:lumMod val="50000"/>
                  <a:lumOff val="50000"/>
                </a:schemeClr>
              </a:solidFill>
              <a:latin typeface="Trebuchet MS" panose="020B0603020202020204" pitchFamily="34" charset="0"/>
            </a:endParaRPr>
          </a:p>
        </p:txBody>
      </p:sp>
    </p:spTree>
    <p:extLst>
      <p:ext uri="{BB962C8B-B14F-4D97-AF65-F5344CB8AC3E}">
        <p14:creationId xmlns:p14="http://schemas.microsoft.com/office/powerpoint/2010/main" val="207697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2" name="Rectangle 31">
            <a:extLst>
              <a:ext uri="{FF2B5EF4-FFF2-40B4-BE49-F238E27FC236}">
                <a16:creationId xmlns:a16="http://schemas.microsoft.com/office/drawing/2014/main" id="{9841327A-84E0-4363-9887-CB27B062C2E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How do we nurture Billy moving forward ? </a:t>
            </a:r>
          </a:p>
        </p:txBody>
      </p:sp>
    </p:spTree>
    <p:extLst>
      <p:ext uri="{BB962C8B-B14F-4D97-AF65-F5344CB8AC3E}">
        <p14:creationId xmlns:p14="http://schemas.microsoft.com/office/powerpoint/2010/main" val="283430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74137-BCB8-4ACE-91BB-1C1736F7EE88}"/>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Have you ever strolled around your neighborhood, </a:t>
            </a:r>
          </a:p>
          <a:p>
            <a:pPr algn="ctr">
              <a:lnSpc>
                <a:spcPct val="150000"/>
              </a:lnSpc>
            </a:pPr>
            <a:r>
              <a:rPr lang="en-US" sz="3200" dirty="0">
                <a:latin typeface="Trebuchet MS" panose="020B0603020202020204" pitchFamily="34" charset="0"/>
              </a:rPr>
              <a:t>try to enjoy the scenery, </a:t>
            </a:r>
          </a:p>
          <a:p>
            <a:pPr algn="ctr"/>
            <a:endParaRPr lang="en-US" sz="3200" dirty="0">
              <a:latin typeface="Trebuchet MS" panose="020B0603020202020204" pitchFamily="34" charset="0"/>
            </a:endParaRPr>
          </a:p>
          <a:p>
            <a:pPr algn="ctr"/>
            <a:r>
              <a:rPr lang="en-US" sz="3800" b="1" u="sng" dirty="0">
                <a:latin typeface="Trebuchet MS" panose="020B0603020202020204" pitchFamily="34" charset="0"/>
              </a:rPr>
              <a:t>BUT</a:t>
            </a:r>
            <a:r>
              <a:rPr lang="en-US" sz="3800" dirty="0">
                <a:latin typeface="Trebuchet MS" panose="020B0603020202020204" pitchFamily="34" charset="0"/>
              </a:rPr>
              <a:t> then you saw this ……</a:t>
            </a:r>
          </a:p>
        </p:txBody>
      </p:sp>
    </p:spTree>
    <p:extLst>
      <p:ext uri="{BB962C8B-B14F-4D97-AF65-F5344CB8AC3E}">
        <p14:creationId xmlns:p14="http://schemas.microsoft.com/office/powerpoint/2010/main" val="132662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Baby</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480460"/>
            <a:ext cx="6894286" cy="506185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Responsive web application &amp; IoT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Allow general public to register and upload profile photos for Face ID authentication purpose</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IoT devices will capture garbage photos and recognize registered users while depositing garbage</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IoT devices will post the photo to the backend API together with a specific location ID</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Return the detection result for statistics display</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Notify relevant parties based on certain criteria, such as bin’s volume, etc.</a:t>
            </a:r>
          </a:p>
          <a:p>
            <a:pPr marL="800100" lvl="1" indent="-342900">
              <a:lnSpc>
                <a:spcPct val="150000"/>
              </a:lnSpc>
              <a:buFont typeface="Courier New" panose="02070309020205020404" pitchFamily="49" charset="0"/>
              <a:buChar char="o"/>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74CAFD28-D25D-47D0-9D67-A65FA227532D}"/>
              </a:ext>
            </a:extLst>
          </p:cNvPr>
          <p:cNvGraphicFramePr/>
          <p:nvPr>
            <p:extLst>
              <p:ext uri="{D42A27DB-BD31-4B8C-83A1-F6EECF244321}">
                <p14:modId xmlns:p14="http://schemas.microsoft.com/office/powerpoint/2010/main" val="624799009"/>
              </p:ext>
            </p:extLst>
          </p:nvPr>
        </p:nvGraphicFramePr>
        <p:xfrm>
          <a:off x="645885" y="1698173"/>
          <a:ext cx="3722915" cy="4644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8730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Toddler</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29"/>
            <a:ext cx="6858000" cy="47606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&amp; IoT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Locked bin accessible only by registered users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Mechanism to deposit points and redeem rewards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Embrace partnerships for extensive list of rewards</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Registered users will be recognized by IoT devices and open the bin</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The deposited garbage will be analyzed and points will be added to accordingly to registered users</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Allow registered users to redeem rewards</a:t>
            </a:r>
          </a:p>
          <a:p>
            <a:pPr marL="800100" lvl="1" indent="-342900">
              <a:lnSpc>
                <a:spcPct val="150000"/>
              </a:lnSpc>
              <a:buFont typeface="Courier New" panose="02070309020205020404" pitchFamily="49" charset="0"/>
              <a:buChar char="o"/>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71EBC9D7-D4E2-45F8-98B1-72FF9FD1DF24}"/>
              </a:ext>
            </a:extLst>
          </p:cNvPr>
          <p:cNvGraphicFramePr/>
          <p:nvPr>
            <p:extLst>
              <p:ext uri="{D42A27DB-BD31-4B8C-83A1-F6EECF244321}">
                <p14:modId xmlns:p14="http://schemas.microsoft.com/office/powerpoint/2010/main" val="46830322"/>
              </p:ext>
            </p:extLst>
          </p:nvPr>
        </p:nvGraphicFramePr>
        <p:xfrm>
          <a:off x="820057" y="1799771"/>
          <a:ext cx="3360057" cy="4222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7343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Kid</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29"/>
            <a:ext cx="6858000" cy="47606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IoT &amp; robotic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Recognize unregistered users and offer on-the-spot registration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Able to offer rewards redemption on time-limited offer items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Motorized bin that can move to collection points once reaches its threshold</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Embrace opportunities to partner with property management companies or government agencies to optimize garbage collection from lesser collection points</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3F39EDA0-B62E-4F12-A9D4-F8A85E625A75}"/>
              </a:ext>
            </a:extLst>
          </p:cNvPr>
          <p:cNvGraphicFramePr/>
          <p:nvPr>
            <p:extLst>
              <p:ext uri="{D42A27DB-BD31-4B8C-83A1-F6EECF244321}">
                <p14:modId xmlns:p14="http://schemas.microsoft.com/office/powerpoint/2010/main" val="818738014"/>
              </p:ext>
            </p:extLst>
          </p:nvPr>
        </p:nvGraphicFramePr>
        <p:xfrm>
          <a:off x="478973" y="2312004"/>
          <a:ext cx="4209142" cy="3242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2384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Teen</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30"/>
            <a:ext cx="6858000" cy="451394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IoT, and robotic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Multi compartment bin to support recycling</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Recognize recyclable garbage and perform separation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Able to have a chat to offer recycling advice before depositing the garbage</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Deposit more points for users who are more aware of recycling the garbage</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Notify different parties related to recycling different types of garbage</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15E7A90D-1932-4046-80B2-479F5999A1B9}"/>
              </a:ext>
            </a:extLst>
          </p:cNvPr>
          <p:cNvGraphicFramePr/>
          <p:nvPr>
            <p:extLst>
              <p:ext uri="{D42A27DB-BD31-4B8C-83A1-F6EECF244321}">
                <p14:modId xmlns:p14="http://schemas.microsoft.com/office/powerpoint/2010/main" val="2861730370"/>
              </p:ext>
            </p:extLst>
          </p:nvPr>
        </p:nvGraphicFramePr>
        <p:xfrm>
          <a:off x="304799" y="2044090"/>
          <a:ext cx="4484915" cy="3819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9162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5F0001F1-2BEA-4878-851E-FA9EB8A135A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Who will nurture Billy ?</a:t>
            </a:r>
          </a:p>
        </p:txBody>
      </p:sp>
    </p:spTree>
    <p:extLst>
      <p:ext uri="{BB962C8B-B14F-4D97-AF65-F5344CB8AC3E}">
        <p14:creationId xmlns:p14="http://schemas.microsoft.com/office/powerpoint/2010/main" val="3639262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7E774F-BA94-44A7-AD0E-FA5A20B9F3DA}"/>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6000" dirty="0">
                <a:latin typeface="Trebuchet MS" panose="020B0603020202020204" pitchFamily="34" charset="0"/>
              </a:rPr>
              <a:t>Our Team </a:t>
            </a:r>
            <a:r>
              <a:rPr lang="en-US" sz="2800" dirty="0">
                <a:solidFill>
                  <a:schemeClr val="bg1">
                    <a:lumMod val="50000"/>
                    <a:lumOff val="50000"/>
                  </a:schemeClr>
                </a:solidFill>
                <a:latin typeface="Trebuchet MS" panose="020B0603020202020204" pitchFamily="34" charset="0"/>
              </a:rPr>
              <a:t>/ Overview</a:t>
            </a:r>
          </a:p>
        </p:txBody>
      </p:sp>
      <p:sp>
        <p:nvSpPr>
          <p:cNvPr id="7" name="Rectangle 6">
            <a:extLst>
              <a:ext uri="{FF2B5EF4-FFF2-40B4-BE49-F238E27FC236}">
                <a16:creationId xmlns:a16="http://schemas.microsoft.com/office/drawing/2014/main" id="{0BD5CD8B-E47B-4C4C-B1B3-472F1FCC5F98}"/>
              </a:ext>
            </a:extLst>
          </p:cNvPr>
          <p:cNvSpPr/>
          <p:nvPr/>
        </p:nvSpPr>
        <p:spPr>
          <a:xfrm>
            <a:off x="645885" y="1625605"/>
            <a:ext cx="10900229" cy="467672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Daniel is an AWS Certified Professional with 17 years experiences in software development. Daniel has accumulated most of AWS certification in the past one year and has since been working with AWS services with the main interest in enterprise integration and machine learning.</a:t>
            </a:r>
          </a:p>
          <a:p>
            <a:pPr marL="571500" indent="-571500" algn="just">
              <a:lnSpc>
                <a:spcPct val="150000"/>
              </a:lnSpc>
              <a:buFont typeface="Arial" panose="020B0604020202020204" pitchFamily="34" charset="0"/>
              <a:buChar char="•"/>
            </a:pPr>
            <a:endParaRPr lang="en-US" sz="1700" dirty="0">
              <a:solidFill>
                <a:schemeClr val="bg1">
                  <a:lumMod val="75000"/>
                  <a:lumOff val="25000"/>
                </a:schemeClr>
              </a:solidFill>
              <a:latin typeface="Trebuchet MS" panose="020B0603020202020204" pitchFamily="34" charset="0"/>
            </a:endParaRPr>
          </a:p>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Khairul is a developer with 8 years of experience in software development. Khairul has been utilizing some of AWS services with the focus in microservices implementation for supporting high volume transactions. </a:t>
            </a:r>
          </a:p>
          <a:p>
            <a:pPr marL="571500" indent="-571500" algn="just">
              <a:lnSpc>
                <a:spcPct val="150000"/>
              </a:lnSpc>
              <a:buFont typeface="Arial" panose="020B0604020202020204" pitchFamily="34" charset="0"/>
              <a:buChar char="•"/>
            </a:pPr>
            <a:endParaRPr lang="en-US" sz="1700" dirty="0">
              <a:solidFill>
                <a:schemeClr val="bg1">
                  <a:lumMod val="75000"/>
                  <a:lumOff val="25000"/>
                </a:schemeClr>
              </a:solidFill>
              <a:latin typeface="Trebuchet MS" panose="020B0603020202020204" pitchFamily="34" charset="0"/>
            </a:endParaRPr>
          </a:p>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Agus is a techno-functional person equipped with 15 years unique combination of technical and management experiences. In the past 7 years, Agus has developed business solutions for restaurant order management, clinic record management, etc. by leveraging AWS serverless and PaaS services.</a:t>
            </a:r>
          </a:p>
        </p:txBody>
      </p:sp>
    </p:spTree>
    <p:extLst>
      <p:ext uri="{BB962C8B-B14F-4D97-AF65-F5344CB8AC3E}">
        <p14:creationId xmlns:p14="http://schemas.microsoft.com/office/powerpoint/2010/main" val="3383371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101" name="Rectangle 71">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6D035-CD93-4A96-A39D-6F6F0E51AF97}"/>
              </a:ext>
            </a:extLst>
          </p:cNvPr>
          <p:cNvSpPr>
            <a:spLocks noGrp="1"/>
          </p:cNvSpPr>
          <p:nvPr>
            <p:ph type="ctrTitle"/>
          </p:nvPr>
        </p:nvSpPr>
        <p:spPr>
          <a:xfrm>
            <a:off x="7532710" y="628617"/>
            <a:ext cx="3971902" cy="3028983"/>
          </a:xfrm>
        </p:spPr>
        <p:txBody>
          <a:bodyPr>
            <a:normAutofit/>
          </a:bodyPr>
          <a:lstStyle/>
          <a:p>
            <a:r>
              <a:rPr lang="en-US" sz="4000" dirty="0">
                <a:latin typeface="Trebuchet MS" panose="020B0603020202020204" pitchFamily="34" charset="0"/>
              </a:rPr>
              <a:t>The future is bright</a:t>
            </a:r>
          </a:p>
        </p:txBody>
      </p:sp>
      <p:sp>
        <p:nvSpPr>
          <p:cNvPr id="3" name="Subtitle 2">
            <a:extLst>
              <a:ext uri="{FF2B5EF4-FFF2-40B4-BE49-F238E27FC236}">
                <a16:creationId xmlns:a16="http://schemas.microsoft.com/office/drawing/2014/main" id="{04AF3BAB-7E35-4E86-A5BA-57F10556444F}"/>
              </a:ext>
            </a:extLst>
          </p:cNvPr>
          <p:cNvSpPr>
            <a:spLocks noGrp="1"/>
          </p:cNvSpPr>
          <p:nvPr>
            <p:ph type="subTitle" idx="1"/>
          </p:nvPr>
        </p:nvSpPr>
        <p:spPr>
          <a:xfrm>
            <a:off x="7532709" y="3843868"/>
            <a:ext cx="2827315" cy="1564744"/>
          </a:xfrm>
        </p:spPr>
        <p:txBody>
          <a:bodyPr>
            <a:normAutofit/>
          </a:bodyPr>
          <a:lstStyle/>
          <a:p>
            <a:r>
              <a:rPr lang="en-US" sz="2400" dirty="0">
                <a:solidFill>
                  <a:schemeClr val="tx1"/>
                </a:solidFill>
                <a:latin typeface="Trebuchet MS" panose="020B0603020202020204" pitchFamily="34" charset="0"/>
              </a:rPr>
              <a:t>and by the way…… Billy says Hi!</a:t>
            </a:r>
          </a:p>
        </p:txBody>
      </p:sp>
      <p:sp>
        <p:nvSpPr>
          <p:cNvPr id="410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descr="987cfdee-bfe7-4b29-9449-500d68f894a5@apcprd02">
            <a:extLst>
              <a:ext uri="{FF2B5EF4-FFF2-40B4-BE49-F238E27FC236}">
                <a16:creationId xmlns:a16="http://schemas.microsoft.com/office/drawing/2014/main" id="{8A340A1F-F520-49FE-9806-A2192A9CC5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46" r="1" b="22430"/>
          <a:stretch/>
        </p:blipFill>
        <p:spPr bwMode="auto">
          <a:xfrm>
            <a:off x="79907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75">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7" name="Straight Connector 76">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4164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BD914160-9192-4DED-8C55-8C2F3A799094}"/>
              </a:ext>
            </a:extLst>
          </p:cNvPr>
          <p:cNvPicPr>
            <a:picLocks noChangeAspect="1"/>
          </p:cNvPicPr>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93008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B69A68-3D7A-40BE-9128-C4DAF3E2FD07}"/>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Garbage collection with </a:t>
            </a:r>
            <a:r>
              <a:rPr lang="en-US" sz="3200" u="sng" dirty="0">
                <a:latin typeface="Trebuchet MS" panose="020B0603020202020204" pitchFamily="34" charset="0"/>
              </a:rPr>
              <a:t>one schedule fits all</a:t>
            </a:r>
            <a:r>
              <a:rPr lang="en-US" sz="3200" dirty="0">
                <a:latin typeface="Trebuchet MS" panose="020B0603020202020204" pitchFamily="34" charset="0"/>
              </a:rPr>
              <a:t> has failed, </a:t>
            </a:r>
          </a:p>
          <a:p>
            <a:pPr algn="ctr">
              <a:lnSpc>
                <a:spcPct val="150000"/>
              </a:lnSpc>
            </a:pPr>
            <a:r>
              <a:rPr lang="en-US" sz="3200" dirty="0">
                <a:latin typeface="Trebuchet MS" panose="020B0603020202020204" pitchFamily="34" charset="0"/>
              </a:rPr>
              <a:t>and leave us with scattered trash </a:t>
            </a:r>
          </a:p>
        </p:txBody>
      </p:sp>
    </p:spTree>
    <p:extLst>
      <p:ext uri="{BB962C8B-B14F-4D97-AF65-F5344CB8AC3E}">
        <p14:creationId xmlns:p14="http://schemas.microsoft.com/office/powerpoint/2010/main" val="304032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F3DEE-E4CD-421F-8B7E-FDD774741E72}"/>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Perhaps you might have also seen </a:t>
            </a:r>
          </a:p>
          <a:p>
            <a:pPr algn="ctr">
              <a:lnSpc>
                <a:spcPct val="150000"/>
              </a:lnSpc>
            </a:pPr>
            <a:r>
              <a:rPr lang="en-US" sz="3200" dirty="0">
                <a:latin typeface="Trebuchet MS" panose="020B0603020202020204" pitchFamily="34" charset="0"/>
              </a:rPr>
              <a:t>this </a:t>
            </a:r>
            <a:r>
              <a:rPr lang="en-US" sz="3200" u="sng" dirty="0">
                <a:latin typeface="Trebuchet MS" panose="020B0603020202020204" pitchFamily="34" charset="0"/>
              </a:rPr>
              <a:t>irony</a:t>
            </a:r>
            <a:r>
              <a:rPr lang="en-US" sz="3200" dirty="0">
                <a:latin typeface="Trebuchet MS" panose="020B0603020202020204" pitchFamily="34" charset="0"/>
              </a:rPr>
              <a:t> ……</a:t>
            </a:r>
          </a:p>
        </p:txBody>
      </p:sp>
    </p:spTree>
    <p:extLst>
      <p:ext uri="{BB962C8B-B14F-4D97-AF65-F5344CB8AC3E}">
        <p14:creationId xmlns:p14="http://schemas.microsoft.com/office/powerpoint/2010/main" val="281341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F4948F74-79B9-42B3-AF29-3C06BDE845E8}"/>
              </a:ext>
            </a:extLst>
          </p:cNvPr>
          <p:cNvPicPr>
            <a:picLocks noChangeAspect="1"/>
          </p:cNvPicPr>
          <p:nvPr/>
        </p:nvPicPr>
        <p:blipFill rotWithShape="1">
          <a:blip r:embed="rId2"/>
          <a:srcRect t="140" b="24860"/>
          <a:stretch/>
        </p:blipFill>
        <p:spPr>
          <a:xfrm>
            <a:off x="20" y="10"/>
            <a:ext cx="12191980" cy="6857990"/>
          </a:xfrm>
          <a:prstGeom prst="rect">
            <a:avLst/>
          </a:prstGeom>
        </p:spPr>
      </p:pic>
    </p:spTree>
    <p:extLst>
      <p:ext uri="{BB962C8B-B14F-4D97-AF65-F5344CB8AC3E}">
        <p14:creationId xmlns:p14="http://schemas.microsoft.com/office/powerpoint/2010/main" val="27675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B69A68-3D7A-40BE-9128-C4DAF3E2FD07}"/>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People are </a:t>
            </a:r>
            <a:r>
              <a:rPr lang="en-US" sz="3200" u="sng" dirty="0">
                <a:latin typeface="Trebuchet MS" panose="020B0603020202020204" pitchFamily="34" charset="0"/>
              </a:rPr>
              <a:t>not motivated</a:t>
            </a:r>
            <a:r>
              <a:rPr lang="en-US" sz="3200" dirty="0">
                <a:latin typeface="Trebuchet MS" panose="020B0603020202020204" pitchFamily="34" charset="0"/>
              </a:rPr>
              <a:t> to bin the garbage properly </a:t>
            </a:r>
          </a:p>
        </p:txBody>
      </p:sp>
    </p:spTree>
    <p:extLst>
      <p:ext uri="{BB962C8B-B14F-4D97-AF65-F5344CB8AC3E}">
        <p14:creationId xmlns:p14="http://schemas.microsoft.com/office/powerpoint/2010/main" val="287446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0736A-B155-42B4-B23B-677381DEEF5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4000" dirty="0">
                <a:solidFill>
                  <a:schemeClr val="tx1"/>
                </a:solidFill>
                <a:latin typeface="Trebuchet MS" panose="020B0603020202020204" pitchFamily="34" charset="0"/>
              </a:rPr>
              <a:t>What should we do ?</a:t>
            </a:r>
            <a:endParaRPr lang="en-US" sz="32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40728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0736A-B155-42B4-B23B-677381DEEF5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4000" dirty="0">
                <a:solidFill>
                  <a:schemeClr val="tx1"/>
                </a:solidFill>
                <a:latin typeface="Trebuchet MS" panose="020B0603020202020204" pitchFamily="34" charset="0"/>
              </a:rPr>
              <a:t>Fear Not!</a:t>
            </a:r>
          </a:p>
          <a:p>
            <a:pPr algn="ctr">
              <a:lnSpc>
                <a:spcPct val="150000"/>
              </a:lnSpc>
            </a:pPr>
            <a:r>
              <a:rPr lang="en-US" sz="3200" dirty="0">
                <a:solidFill>
                  <a:schemeClr val="tx1"/>
                </a:solidFill>
                <a:latin typeface="Trebuchet MS" panose="020B0603020202020204" pitchFamily="34" charset="0"/>
              </a:rPr>
              <a:t>It’s time to meet </a:t>
            </a:r>
            <a:r>
              <a:rPr lang="en-US" sz="4400" dirty="0">
                <a:solidFill>
                  <a:schemeClr val="tx1"/>
                </a:solidFill>
                <a:latin typeface="Trebuchet MS" panose="020B0603020202020204" pitchFamily="34" charset="0"/>
              </a:rPr>
              <a:t>Billy</a:t>
            </a:r>
            <a:r>
              <a:rPr lang="en-US" sz="3200" dirty="0">
                <a:solidFill>
                  <a:schemeClr val="tx1"/>
                </a:solidFill>
                <a:latin typeface="Trebuchet MS" panose="020B0603020202020204" pitchFamily="34" charset="0"/>
              </a:rPr>
              <a:t>. </a:t>
            </a:r>
          </a:p>
        </p:txBody>
      </p:sp>
    </p:spTree>
    <p:extLst>
      <p:ext uri="{BB962C8B-B14F-4D97-AF65-F5344CB8AC3E}">
        <p14:creationId xmlns:p14="http://schemas.microsoft.com/office/powerpoint/2010/main" val="295773376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22</TotalTime>
  <Words>777</Words>
  <Application>Microsoft Office PowerPoint</Application>
  <PresentationFormat>Widescreen</PresentationFormat>
  <Paragraphs>129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Century Gothic</vt:lpstr>
      <vt:lpstr>Courier New</vt:lpstr>
      <vt:lpstr>Trebuchet MS</vt:lpstr>
      <vt:lpstr>Wingdings 3</vt:lpstr>
      <vt:lpstr>Slice</vt:lpstr>
      <vt:lpstr>Executive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future is bright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EKANURDI Agus/Snr Mgr-Group Business Solutions &amp; Systems/SG</dc:creator>
  <cp:lastModifiedBy>EKANURDI Agus/Snr Mgr-Group Business Solutions &amp; Systems/SG</cp:lastModifiedBy>
  <cp:revision>5</cp:revision>
  <dcterms:created xsi:type="dcterms:W3CDTF">2019-03-13T03:21:18Z</dcterms:created>
  <dcterms:modified xsi:type="dcterms:W3CDTF">2019-03-14T00:42:55Z</dcterms:modified>
</cp:coreProperties>
</file>