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4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67"/>
      </p:cViewPr>
      <p:guideLst>
        <p:guide orient="horz" pos="35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40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56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90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07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5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0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769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22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30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53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7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01711-7CE4-4FD5-ADAB-BC2E45144997}" type="datetimeFigureOut">
              <a:rPr lang="en-SG" smtClean="0"/>
              <a:t>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57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39" y="2726616"/>
            <a:ext cx="789452" cy="789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81" y="2703781"/>
            <a:ext cx="789452" cy="789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51" y="2779349"/>
            <a:ext cx="789452" cy="78945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017602" y="2405447"/>
            <a:ext cx="79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17352" y="2413685"/>
            <a:ext cx="0" cy="129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17602" y="3707025"/>
            <a:ext cx="79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097" y="2940103"/>
            <a:ext cx="1729641" cy="172964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D1A9014-35C3-5749-9F41-7102C8FD62F7}"/>
              </a:ext>
            </a:extLst>
          </p:cNvPr>
          <p:cNvGrpSpPr/>
          <p:nvPr/>
        </p:nvGrpSpPr>
        <p:grpSpPr>
          <a:xfrm>
            <a:off x="7225307" y="2409567"/>
            <a:ext cx="3059631" cy="2705206"/>
            <a:chOff x="7004049" y="3978275"/>
            <a:chExt cx="3059631" cy="2705206"/>
          </a:xfrm>
        </p:grpSpPr>
        <p:pic>
          <p:nvPicPr>
            <p:cNvPr id="19" name="Graphic 12">
              <a:extLst>
                <a:ext uri="{FF2B5EF4-FFF2-40B4-BE49-F238E27FC236}">
                  <a16:creationId xmlns:a16="http://schemas.microsoft.com/office/drawing/2014/main" id="{69FFA574-42BC-FA48-9254-9A5A0D5A5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342900" cy="3429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7F7081-419C-2E4F-A999-2923C4338FC0}"/>
                </a:ext>
              </a:extLst>
            </p:cNvPr>
            <p:cNvSpPr/>
            <p:nvPr/>
          </p:nvSpPr>
          <p:spPr>
            <a:xfrm>
              <a:off x="7004049" y="3978275"/>
              <a:ext cx="3059631" cy="270520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305869" y="2413685"/>
            <a:ext cx="9557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AAB7B8"/>
                </a:solidFill>
              </a:rPr>
              <a:t>Smartphone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06223" y="46690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AAB7B8"/>
                </a:solidFill>
              </a:rPr>
              <a:t>billy</a:t>
            </a:r>
            <a:endParaRPr lang="en-US" dirty="0">
              <a:solidFill>
                <a:srgbClr val="AAB7B8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7250" y="381674"/>
            <a:ext cx="501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High Level Architecture</a:t>
            </a:r>
            <a:endParaRPr lang="en-SG" sz="3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BB977-26FC-8E4E-ADED-EE2BF4DFCE53}"/>
              </a:ext>
            </a:extLst>
          </p:cNvPr>
          <p:cNvGrpSpPr/>
          <p:nvPr/>
        </p:nvGrpSpPr>
        <p:grpSpPr>
          <a:xfrm>
            <a:off x="3666487" y="4104811"/>
            <a:ext cx="1072750" cy="879676"/>
            <a:chOff x="2738805" y="3413175"/>
            <a:chExt cx="1072750" cy="879676"/>
          </a:xfrm>
        </p:grpSpPr>
        <p:pic>
          <p:nvPicPr>
            <p:cNvPr id="38" name="Graphic 72">
              <a:extLst>
                <a:ext uri="{FF2B5EF4-FFF2-40B4-BE49-F238E27FC236}">
                  <a16:creationId xmlns:a16="http://schemas.microsoft.com/office/drawing/2014/main" id="{B9D67978-B2A0-E149-B78F-B2B33EB7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430" y="3413175"/>
              <a:ext cx="571500" cy="5715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5AE324-79F6-7C48-A698-337FEBECF839}"/>
                </a:ext>
              </a:extLst>
            </p:cNvPr>
            <p:cNvSpPr txBox="1"/>
            <p:nvPr/>
          </p:nvSpPr>
          <p:spPr>
            <a:xfrm>
              <a:off x="2738805" y="403124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Camera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5BB977-26FC-8E4E-ADED-EE2BF4DFCE53}"/>
              </a:ext>
            </a:extLst>
          </p:cNvPr>
          <p:cNvGrpSpPr/>
          <p:nvPr/>
        </p:nvGrpSpPr>
        <p:grpSpPr>
          <a:xfrm>
            <a:off x="2918582" y="4104811"/>
            <a:ext cx="1072750" cy="879676"/>
            <a:chOff x="2738805" y="3413175"/>
            <a:chExt cx="1072750" cy="879676"/>
          </a:xfrm>
        </p:grpSpPr>
        <p:pic>
          <p:nvPicPr>
            <p:cNvPr id="44" name="Graphic 72">
              <a:extLst>
                <a:ext uri="{FF2B5EF4-FFF2-40B4-BE49-F238E27FC236}">
                  <a16:creationId xmlns:a16="http://schemas.microsoft.com/office/drawing/2014/main" id="{B9D67978-B2A0-E149-B78F-B2B33EB7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430" y="3413175"/>
              <a:ext cx="571500" cy="571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AE324-79F6-7C48-A698-337FEBECF839}"/>
                </a:ext>
              </a:extLst>
            </p:cNvPr>
            <p:cNvSpPr txBox="1"/>
            <p:nvPr/>
          </p:nvSpPr>
          <p:spPr>
            <a:xfrm>
              <a:off x="2738805" y="403124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Camera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25BB977-26FC-8E4E-ADED-EE2BF4DFCE53}"/>
              </a:ext>
            </a:extLst>
          </p:cNvPr>
          <p:cNvGrpSpPr/>
          <p:nvPr/>
        </p:nvGrpSpPr>
        <p:grpSpPr>
          <a:xfrm>
            <a:off x="2153879" y="4104811"/>
            <a:ext cx="1072750" cy="879676"/>
            <a:chOff x="2738805" y="3413175"/>
            <a:chExt cx="1072750" cy="879676"/>
          </a:xfrm>
        </p:grpSpPr>
        <p:pic>
          <p:nvPicPr>
            <p:cNvPr id="47" name="Graphic 72">
              <a:extLst>
                <a:ext uri="{FF2B5EF4-FFF2-40B4-BE49-F238E27FC236}">
                  <a16:creationId xmlns:a16="http://schemas.microsoft.com/office/drawing/2014/main" id="{B9D67978-B2A0-E149-B78F-B2B33EB7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430" y="3413175"/>
              <a:ext cx="571500" cy="5715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5AE324-79F6-7C48-A698-337FEBECF839}"/>
                </a:ext>
              </a:extLst>
            </p:cNvPr>
            <p:cNvSpPr txBox="1"/>
            <p:nvPr/>
          </p:nvSpPr>
          <p:spPr>
            <a:xfrm>
              <a:off x="2738805" y="403124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Camera</a:t>
              </a: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4017602" y="3784327"/>
            <a:ext cx="79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17352" y="3792565"/>
            <a:ext cx="0" cy="129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017602" y="5085905"/>
            <a:ext cx="79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47527" y="3773259"/>
            <a:ext cx="81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solidFill>
                  <a:srgbClr val="AAB7B8"/>
                </a:solidFill>
              </a:rPr>
              <a:t>IoT</a:t>
            </a:r>
            <a:r>
              <a:rPr lang="en-US" sz="1200" dirty="0">
                <a:solidFill>
                  <a:srgbClr val="AAB7B8"/>
                </a:solidFill>
              </a:rPr>
              <a:t> Things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37A451E-2F76-B54D-93C2-14222B80C3BC}"/>
              </a:ext>
            </a:extLst>
          </p:cNvPr>
          <p:cNvGrpSpPr/>
          <p:nvPr/>
        </p:nvGrpSpPr>
        <p:grpSpPr>
          <a:xfrm>
            <a:off x="4823391" y="3039763"/>
            <a:ext cx="2401915" cy="1515762"/>
            <a:chOff x="8228637" y="4520838"/>
            <a:chExt cx="1639961" cy="39924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AB8C5A1-EC1A-3C40-8555-F90B260BFFCE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42114FF-2D34-E944-B1F8-EBAA4F6AA61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87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0C7BBB3-4D7E-1C44-876C-0D9DD5862326}"/>
              </a:ext>
            </a:extLst>
          </p:cNvPr>
          <p:cNvSpPr/>
          <p:nvPr/>
        </p:nvSpPr>
        <p:spPr>
          <a:xfrm>
            <a:off x="4364810" y="1777058"/>
            <a:ext cx="122538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879196"/>
                </a:solidFill>
              </a:rPr>
              <a:t>Access Control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stCxn id="47" idx="3"/>
          </p:cNvCxnSpPr>
          <p:nvPr/>
        </p:nvCxnSpPr>
        <p:spPr>
          <a:xfrm>
            <a:off x="6945413" y="2479564"/>
            <a:ext cx="8072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8492342" y="2471040"/>
            <a:ext cx="1453416" cy="219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 flipV="1">
            <a:off x="4968791" y="3165022"/>
            <a:ext cx="0" cy="5023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 flipV="1">
            <a:off x="6253125" y="3168096"/>
            <a:ext cx="0" cy="5023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0C7BBB3-4D7E-1C44-876C-0D9DD5862326}"/>
              </a:ext>
            </a:extLst>
          </p:cNvPr>
          <p:cNvSpPr/>
          <p:nvPr/>
        </p:nvSpPr>
        <p:spPr>
          <a:xfrm>
            <a:off x="5720031" y="1785582"/>
            <a:ext cx="122538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879196"/>
                </a:solidFill>
              </a:rPr>
              <a:t>Raw Image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>
            <a:off x="4964715" y="3667410"/>
            <a:ext cx="12884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7250" y="381674"/>
            <a:ext cx="523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Detail Architecture</a:t>
            </a:r>
            <a:endParaRPr lang="en-SG" sz="32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37A451E-2F76-B54D-93C2-14222B80C3BC}"/>
              </a:ext>
            </a:extLst>
          </p:cNvPr>
          <p:cNvGrpSpPr/>
          <p:nvPr/>
        </p:nvGrpSpPr>
        <p:grpSpPr>
          <a:xfrm>
            <a:off x="2427612" y="4521788"/>
            <a:ext cx="1928227" cy="996531"/>
            <a:chOff x="8228637" y="4520838"/>
            <a:chExt cx="1639961" cy="399245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AB8C5A1-EC1A-3C40-8555-F90B260BFFCE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42114FF-2D34-E944-B1F8-EBAA4F6AA61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>
            <a:endCxn id="64" idx="0"/>
          </p:cNvCxnSpPr>
          <p:nvPr/>
        </p:nvCxnSpPr>
        <p:spPr>
          <a:xfrm flipH="1">
            <a:off x="5604371" y="3664337"/>
            <a:ext cx="1090" cy="3508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0C7BBB3-4D7E-1C44-876C-0D9DD5862326}"/>
              </a:ext>
            </a:extLst>
          </p:cNvPr>
          <p:cNvSpPr/>
          <p:nvPr/>
        </p:nvSpPr>
        <p:spPr>
          <a:xfrm>
            <a:off x="4362291" y="4015184"/>
            <a:ext cx="2484160" cy="223325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>
                <a:solidFill>
                  <a:srgbClr val="879196"/>
                </a:solidFill>
              </a:rPr>
              <a:t>Amazon ECS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6F8EEB1-6D7C-8B4C-80EC-9AC09A0969AA}"/>
              </a:ext>
            </a:extLst>
          </p:cNvPr>
          <p:cNvGrpSpPr/>
          <p:nvPr/>
        </p:nvGrpSpPr>
        <p:grpSpPr>
          <a:xfrm>
            <a:off x="4463918" y="4838417"/>
            <a:ext cx="1072750" cy="1045053"/>
            <a:chOff x="5561009" y="5340770"/>
            <a:chExt cx="1072750" cy="1045053"/>
          </a:xfrm>
        </p:grpSpPr>
        <p:pic>
          <p:nvPicPr>
            <p:cNvPr id="67" name="Graphic 98">
              <a:extLst>
                <a:ext uri="{FF2B5EF4-FFF2-40B4-BE49-F238E27FC236}">
                  <a16:creationId xmlns:a16="http://schemas.microsoft.com/office/drawing/2014/main" id="{2E465156-B19E-5C4E-81BB-8793FDA6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11634" y="5340770"/>
              <a:ext cx="571500" cy="5715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0F1890-594D-F242-A44D-F3DF63E17B2D}"/>
                </a:ext>
              </a:extLst>
            </p:cNvPr>
            <p:cNvSpPr txBox="1"/>
            <p:nvPr/>
          </p:nvSpPr>
          <p:spPr>
            <a:xfrm>
              <a:off x="5561009" y="595493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Application Container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5B7C7BB-E619-8B47-9FE3-A31A11933F5B}"/>
              </a:ext>
            </a:extLst>
          </p:cNvPr>
          <p:cNvGrpSpPr/>
          <p:nvPr/>
        </p:nvGrpSpPr>
        <p:grpSpPr>
          <a:xfrm>
            <a:off x="5830515" y="4819868"/>
            <a:ext cx="1072750" cy="875776"/>
            <a:chOff x="7194936" y="5340770"/>
            <a:chExt cx="1072750" cy="875776"/>
          </a:xfrm>
        </p:grpSpPr>
        <p:pic>
          <p:nvPicPr>
            <p:cNvPr id="73" name="Graphic 100">
              <a:extLst>
                <a:ext uri="{FF2B5EF4-FFF2-40B4-BE49-F238E27FC236}">
                  <a16:creationId xmlns:a16="http://schemas.microsoft.com/office/drawing/2014/main" id="{6F7AF22A-EDC2-144F-B0F1-449A0BCE9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5561" y="5340770"/>
              <a:ext cx="571500" cy="5715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C8DBF-198D-2E41-B6DC-2A828CE6BCE0}"/>
                </a:ext>
              </a:extLst>
            </p:cNvPr>
            <p:cNvSpPr txBox="1"/>
            <p:nvPr/>
          </p:nvSpPr>
          <p:spPr>
            <a:xfrm>
              <a:off x="7194936" y="595493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Redis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 flipH="1" flipV="1">
            <a:off x="6846453" y="4988797"/>
            <a:ext cx="1092496" cy="109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>
            <a:cxnSpLocks/>
          </p:cNvCxnSpPr>
          <p:nvPr/>
        </p:nvCxnSpPr>
        <p:spPr>
          <a:xfrm flipH="1">
            <a:off x="7929579" y="3024146"/>
            <a:ext cx="15102" cy="19756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0131" y="1355362"/>
            <a:ext cx="330200" cy="3302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960131" y="1355361"/>
            <a:ext cx="7499230" cy="5187869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B57BC3-6CA5-4979-B287-6E5F42D1164D}"/>
              </a:ext>
            </a:extLst>
          </p:cNvPr>
          <p:cNvCxnSpPr/>
          <p:nvPr/>
        </p:nvCxnSpPr>
        <p:spPr>
          <a:xfrm>
            <a:off x="5288750" y="5100207"/>
            <a:ext cx="8072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8BC912-95FE-46EF-AF1C-9681581D4995}"/>
              </a:ext>
            </a:extLst>
          </p:cNvPr>
          <p:cNvSpPr txBox="1"/>
          <p:nvPr/>
        </p:nvSpPr>
        <p:spPr>
          <a:xfrm>
            <a:off x="3833569" y="2811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7E00E652-3DA6-4525-8D1C-46E770F709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921" y="2048248"/>
            <a:ext cx="711200" cy="7112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BD5D287D-86DE-4B43-8F63-839EF7F2F6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6085" y="2044071"/>
            <a:ext cx="711200" cy="7112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4AEB26F-E9B3-4150-9F2F-5C446D976375}"/>
              </a:ext>
            </a:extLst>
          </p:cNvPr>
          <p:cNvSpPr txBox="1"/>
          <p:nvPr/>
        </p:nvSpPr>
        <p:spPr>
          <a:xfrm>
            <a:off x="5212923" y="279028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S3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C8B349-5C1F-42D2-BC2E-651B92764DE5}"/>
              </a:ext>
            </a:extLst>
          </p:cNvPr>
          <p:cNvSpPr txBox="1"/>
          <p:nvPr/>
        </p:nvSpPr>
        <p:spPr>
          <a:xfrm>
            <a:off x="9328827" y="4234893"/>
            <a:ext cx="221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Amazon </a:t>
            </a:r>
            <a:r>
              <a:rPr lang="en-US" sz="1400" dirty="0" err="1">
                <a:solidFill>
                  <a:srgbClr val="232F3D"/>
                </a:solidFill>
                <a:latin typeface="Arial" panose="020B0604020202020204"/>
              </a:rPr>
              <a:t>SageMaker</a:t>
            </a:r>
            <a:endParaRPr lang="en-US" sz="1400" dirty="0">
              <a:solidFill>
                <a:srgbClr val="232F3D"/>
              </a:solidFill>
              <a:latin typeface="Arial" panose="020B0604020202020204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8B227BEB-AD7E-47DF-918C-14D4422411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4969" y="3462389"/>
            <a:ext cx="711200" cy="7112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BA034D2-B95C-410C-A215-91E7A2E3F23B}"/>
              </a:ext>
            </a:extLst>
          </p:cNvPr>
          <p:cNvSpPr txBox="1"/>
          <p:nvPr/>
        </p:nvSpPr>
        <p:spPr>
          <a:xfrm>
            <a:off x="9232419" y="286311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Amazon </a:t>
            </a:r>
            <a:r>
              <a:rPr lang="en-US" sz="1400" dirty="0" err="1">
                <a:solidFill>
                  <a:srgbClr val="232F3D"/>
                </a:solidFill>
                <a:latin typeface="Arial" panose="020B0604020202020204"/>
              </a:rPr>
              <a:t>Rekognition</a:t>
            </a:r>
            <a:endParaRPr lang="en-US" sz="1400" dirty="0">
              <a:solidFill>
                <a:srgbClr val="232F3D"/>
              </a:solidFill>
              <a:latin typeface="Arial" panose="020B0604020202020204"/>
            </a:endParaRP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F194346-DF83-4208-8D50-79D25C2050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5233" y="2090612"/>
            <a:ext cx="711200" cy="7112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3B00C28B-4B3D-4764-B061-730AC91088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60772" y="5200041"/>
            <a:ext cx="469900" cy="4699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9F4083D-0BF7-4045-802F-4655D3291D31}"/>
              </a:ext>
            </a:extLst>
          </p:cNvPr>
          <p:cNvSpPr txBox="1"/>
          <p:nvPr/>
        </p:nvSpPr>
        <p:spPr>
          <a:xfrm>
            <a:off x="1729510" y="572479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>
                <a:solidFill>
                  <a:srgbClr val="232F3D"/>
                </a:solidFill>
                <a:latin typeface="Arial" panose="020B0604020202020204"/>
              </a:rPr>
              <a:t>IoT</a:t>
            </a:r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 thing </a:t>
            </a:r>
            <a:br>
              <a:rPr lang="en-US" sz="12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camera</a:t>
            </a:r>
            <a:endParaRPr lang="en-US" sz="2800" dirty="0">
              <a:solidFill>
                <a:srgbClr val="232F3D"/>
              </a:solidFill>
              <a:latin typeface="Arial" panose="020B0604020202020204"/>
            </a:endParaRP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B92EB5DE-26C9-4ED8-8989-FD1CE1C276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0898" y="4080360"/>
            <a:ext cx="469900" cy="4699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69D8BD8-D284-4770-BAB9-C06E3DF3CBC6}"/>
              </a:ext>
            </a:extLst>
          </p:cNvPr>
          <p:cNvSpPr txBox="1"/>
          <p:nvPr/>
        </p:nvSpPr>
        <p:spPr>
          <a:xfrm>
            <a:off x="1599473" y="460883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  <a:latin typeface="Arial" panose="020B0604020202020204"/>
              </a:rPr>
              <a:t>Mobile client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040818-6B2B-4E7D-B662-BDBB9D15863B}"/>
              </a:ext>
            </a:extLst>
          </p:cNvPr>
          <p:cNvSpPr txBox="1"/>
          <p:nvPr/>
        </p:nvSpPr>
        <p:spPr>
          <a:xfrm>
            <a:off x="6969580" y="278443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AWS Lambda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FACC109D-056B-4A58-A0F7-68E3784FF8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64932" y="2073239"/>
            <a:ext cx="711200" cy="711200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76693C4-E569-415C-8F6B-CBE1FFBE39F9}"/>
              </a:ext>
            </a:extLst>
          </p:cNvPr>
          <p:cNvCxnSpPr>
            <a:cxnSpLocks/>
          </p:cNvCxnSpPr>
          <p:nvPr/>
        </p:nvCxnSpPr>
        <p:spPr>
          <a:xfrm>
            <a:off x="8330678" y="3944503"/>
            <a:ext cx="1697093" cy="0"/>
          </a:xfrm>
          <a:prstGeom prst="straightConnector1">
            <a:avLst/>
          </a:prstGeom>
          <a:noFill/>
          <a:ln w="12700" cap="flat" cmpd="sng" algn="ctr">
            <a:solidFill>
              <a:srgbClr val="545B6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1408AF-5028-4685-B5BB-4C202FE5ABA9}"/>
              </a:ext>
            </a:extLst>
          </p:cNvPr>
          <p:cNvCxnSpPr>
            <a:cxnSpLocks/>
          </p:cNvCxnSpPr>
          <p:nvPr/>
        </p:nvCxnSpPr>
        <p:spPr>
          <a:xfrm>
            <a:off x="8330678" y="3047116"/>
            <a:ext cx="0" cy="897387"/>
          </a:xfrm>
          <a:prstGeom prst="straightConnector1">
            <a:avLst/>
          </a:prstGeom>
          <a:noFill/>
          <a:ln w="12700" cap="flat" cmpd="sng" algn="ctr">
            <a:solidFill>
              <a:srgbClr val="545B64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20608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 .</cp:lastModifiedBy>
  <cp:revision>32</cp:revision>
  <dcterms:created xsi:type="dcterms:W3CDTF">2019-02-07T06:26:35Z</dcterms:created>
  <dcterms:modified xsi:type="dcterms:W3CDTF">2019-03-01T03:19:11Z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e1142483-ab94-44e7-bdfd-837df47819b5</vt:lpwstr>
  </property>
  <property fmtid="{D5CDD505-2E9C-101B-9397-08002B2CF9AE}" pid="3" name="CLASSIFICATION">
    <vt:lpwstr>NUS Restricted</vt:lpwstr>
  </property>
  <property fmtid="{D5CDD505-2E9C-101B-9397-08002B2CF9AE}" pid="4" name="TITUSMarking">
    <vt:lpwstr>None</vt:lpwstr>
  </property>
  <property fmtid="{D5CDD505-2E9C-101B-9397-08002B2CF9AE}" pid="5" name="IsSavedOnce">
    <vt:lpwstr>IsSavedOnceTrue</vt:lpwstr>
  </property>
  <property fmtid="{D5CDD505-2E9C-101B-9397-08002B2CF9AE}" pid="6" name="ExistingClassification">
    <vt:lpwstr>NUS Restricted</vt:lpwstr>
  </property>
  <property fmtid="{D5CDD505-2E9C-101B-9397-08002B2CF9AE}" pid="7" name="ExistingHeaderFooter">
    <vt:lpwstr>None</vt:lpwstr>
  </property>
</Properties>
</file>