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2"/>
    <p:sldId id="257" r:id="rId3"/>
    <p:sldId id="260" r:id="rId4"/>
    <p:sldId id="261" r:id="rId5"/>
    <p:sldId id="262" r:id="rId6"/>
    <p:sldId id="263" r:id="rId7"/>
    <p:sldId id="264" r:id="rId8"/>
    <p:sldId id="276" r:id="rId9"/>
    <p:sldId id="258" r:id="rId10"/>
    <p:sldId id="265" r:id="rId11"/>
    <p:sldId id="278" r:id="rId12"/>
    <p:sldId id="282" r:id="rId13"/>
    <p:sldId id="297" r:id="rId14"/>
    <p:sldId id="281" r:id="rId15"/>
    <p:sldId id="292" r:id="rId16"/>
    <p:sldId id="293" r:id="rId17"/>
    <p:sldId id="294" r:id="rId18"/>
    <p:sldId id="295" r:id="rId19"/>
    <p:sldId id="283"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ED87A-0C68-45AF-A331-3270FB9AF9C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8EF82-962E-481D-B48C-CBF178C96789}">
      <dgm:prSet phldrT="[Text]"/>
      <dgm:spPr/>
      <dgm:t>
        <a:bodyPr/>
        <a:lstStyle/>
        <a:p>
          <a:r>
            <a:rPr lang="en-US" dirty="0"/>
            <a:t>Sign Up</a:t>
          </a:r>
        </a:p>
      </dgm:t>
    </dgm:pt>
    <dgm:pt modelId="{17A76C24-74A2-4C19-9023-B5B57381956C}" type="parTrans" cxnId="{0ECE2D3F-B34A-41B6-BC2F-1296CA7F1784}">
      <dgm:prSet/>
      <dgm:spPr/>
      <dgm:t>
        <a:bodyPr/>
        <a:lstStyle/>
        <a:p>
          <a:endParaRPr lang="en-US"/>
        </a:p>
      </dgm:t>
    </dgm:pt>
    <dgm:pt modelId="{398CEBA4-19B2-4D86-9F32-EA848419C510}" type="sibTrans" cxnId="{0ECE2D3F-B34A-41B6-BC2F-1296CA7F1784}">
      <dgm:prSet/>
      <dgm:spPr>
        <a:noFill/>
      </dgm:spPr>
      <dgm:t>
        <a:bodyPr/>
        <a:lstStyle/>
        <a:p>
          <a:endParaRPr lang="en-US"/>
        </a:p>
      </dgm:t>
    </dgm:pt>
    <dgm:pt modelId="{6F7B2F57-60E8-4F1B-A3C1-CDE1625B9DF5}">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IoT Recognize</a:t>
          </a:r>
        </a:p>
      </dgm:t>
    </dgm:pt>
    <dgm:pt modelId="{6078619C-5F0F-484A-BDA7-0A3E1E64B94C}" type="parTrans" cxnId="{13A0CB4F-CE34-4BD1-BEB9-4634E57E0836}">
      <dgm:prSet/>
      <dgm:spPr/>
      <dgm:t>
        <a:bodyPr/>
        <a:lstStyle/>
        <a:p>
          <a:endParaRPr lang="en-US"/>
        </a:p>
      </dgm:t>
    </dgm:pt>
    <dgm:pt modelId="{0581A86E-A145-4351-AA33-976087A3368A}" type="sibTrans" cxnId="{13A0CB4F-CE34-4BD1-BEB9-4634E57E0836}">
      <dgm:prSet/>
      <dgm:spPr/>
      <dgm:t>
        <a:bodyPr/>
        <a:lstStyle/>
        <a:p>
          <a:endParaRPr lang="en-US"/>
        </a:p>
      </dgm:t>
    </dgm:pt>
    <dgm:pt modelId="{86996EFC-13A4-45B8-BDB8-B960CBDD91A4}">
      <dgm:prSet phldrT="[Text]"/>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en-US" dirty="0"/>
            <a:t>IoT Capture</a:t>
          </a:r>
        </a:p>
      </dgm:t>
    </dgm:pt>
    <dgm:pt modelId="{023418A5-1B22-44DB-8BBE-D2267F0CE969}" type="parTrans" cxnId="{FF441529-0634-4976-8A8F-99BDBA4BEAEF}">
      <dgm:prSet/>
      <dgm:spPr/>
      <dgm:t>
        <a:bodyPr/>
        <a:lstStyle/>
        <a:p>
          <a:endParaRPr lang="en-US"/>
        </a:p>
      </dgm:t>
    </dgm:pt>
    <dgm:pt modelId="{A54256B2-AB8A-4B88-B719-372BD4A449F2}" type="sibTrans" cxnId="{FF441529-0634-4976-8A8F-99BDBA4BEAEF}">
      <dgm:prSet/>
      <dgm:spPr/>
      <dgm:t>
        <a:bodyPr/>
        <a:lstStyle/>
        <a:p>
          <a:endParaRPr lang="en-US"/>
        </a:p>
      </dgm:t>
    </dgm:pt>
    <dgm:pt modelId="{3A70E6FD-6401-4A47-87D8-4FF8AD097709}">
      <dgm:prSet phldrT="[Text]"/>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en-US" dirty="0"/>
            <a:t>Process</a:t>
          </a:r>
        </a:p>
      </dgm:t>
    </dgm:pt>
    <dgm:pt modelId="{2D907688-3A70-4447-BD3B-4B774DFC7A32}" type="parTrans" cxnId="{15F5B96B-ABD7-4362-8641-6F8FF9B3808F}">
      <dgm:prSet/>
      <dgm:spPr/>
      <dgm:t>
        <a:bodyPr/>
        <a:lstStyle/>
        <a:p>
          <a:endParaRPr lang="en-US"/>
        </a:p>
      </dgm:t>
    </dgm:pt>
    <dgm:pt modelId="{733C5561-1208-4A5A-A6D3-B292BA1FEC34}" type="sibTrans" cxnId="{15F5B96B-ABD7-4362-8641-6F8FF9B3808F}">
      <dgm:prSet/>
      <dgm:spPr/>
      <dgm:t>
        <a:bodyPr/>
        <a:lstStyle/>
        <a:p>
          <a:endParaRPr lang="en-US"/>
        </a:p>
      </dgm:t>
    </dgm:pt>
    <dgm:pt modelId="{A158A3AE-4492-4E59-898F-4D75760ABA6A}">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dirty="0"/>
            <a:t>Detection Result</a:t>
          </a:r>
        </a:p>
      </dgm:t>
    </dgm:pt>
    <dgm:pt modelId="{91B1ACFF-67DF-456B-8F3E-B2B78512F3A3}" type="parTrans" cxnId="{1AB96BB1-D904-4385-AD7A-7C71B74B5F9C}">
      <dgm:prSet/>
      <dgm:spPr/>
      <dgm:t>
        <a:bodyPr/>
        <a:lstStyle/>
        <a:p>
          <a:endParaRPr lang="en-US"/>
        </a:p>
      </dgm:t>
    </dgm:pt>
    <dgm:pt modelId="{FDEAE7B0-667D-4DAB-8610-72FA7A924DA7}" type="sibTrans" cxnId="{1AB96BB1-D904-4385-AD7A-7C71B74B5F9C}">
      <dgm:prSet/>
      <dgm:spPr/>
      <dgm:t>
        <a:bodyPr/>
        <a:lstStyle/>
        <a:p>
          <a:endParaRPr lang="en-US"/>
        </a:p>
      </dgm:t>
    </dgm:pt>
    <dgm:pt modelId="{F3525F97-70C8-4358-A163-58D64EDB0729}" type="pres">
      <dgm:prSet presAssocID="{A93ED87A-0C68-45AF-A331-3270FB9AF9C7}" presName="diagram" presStyleCnt="0">
        <dgm:presLayoutVars>
          <dgm:dir/>
          <dgm:resizeHandles val="exact"/>
        </dgm:presLayoutVars>
      </dgm:prSet>
      <dgm:spPr/>
    </dgm:pt>
    <dgm:pt modelId="{A3557018-5387-4598-9C38-85EA3257A1FD}" type="pres">
      <dgm:prSet presAssocID="{5478EF82-962E-481D-B48C-CBF178C96789}" presName="node" presStyleLbl="node1" presStyleIdx="0" presStyleCnt="5">
        <dgm:presLayoutVars>
          <dgm:bulletEnabled val="1"/>
        </dgm:presLayoutVars>
      </dgm:prSet>
      <dgm:spPr/>
    </dgm:pt>
    <dgm:pt modelId="{EA9807A2-D4B6-40A4-B9DC-EFCDE572D89B}" type="pres">
      <dgm:prSet presAssocID="{398CEBA4-19B2-4D86-9F32-EA848419C510}" presName="sibTrans" presStyleLbl="sibTrans2D1" presStyleIdx="0" presStyleCnt="4"/>
      <dgm:spPr/>
    </dgm:pt>
    <dgm:pt modelId="{7BFEBF75-912C-400C-AA56-1D7C2116920E}" type="pres">
      <dgm:prSet presAssocID="{398CEBA4-19B2-4D86-9F32-EA848419C510}" presName="connectorText" presStyleLbl="sibTrans2D1" presStyleIdx="0" presStyleCnt="4"/>
      <dgm:spPr/>
    </dgm:pt>
    <dgm:pt modelId="{B2873E87-9F2E-4E30-A5DD-BFBA75A4EB8E}" type="pres">
      <dgm:prSet presAssocID="{6F7B2F57-60E8-4F1B-A3C1-CDE1625B9DF5}" presName="node" presStyleLbl="node1" presStyleIdx="1" presStyleCnt="5">
        <dgm:presLayoutVars>
          <dgm:bulletEnabled val="1"/>
        </dgm:presLayoutVars>
      </dgm:prSet>
      <dgm:spPr/>
    </dgm:pt>
    <dgm:pt modelId="{F5CFD63A-B3E7-4255-9F91-FB4E86B37D99}" type="pres">
      <dgm:prSet presAssocID="{0581A86E-A145-4351-AA33-976087A3368A}" presName="sibTrans" presStyleLbl="sibTrans2D1" presStyleIdx="1" presStyleCnt="4"/>
      <dgm:spPr/>
    </dgm:pt>
    <dgm:pt modelId="{A22C0B13-5EED-49BE-9A95-76C4D854D02D}" type="pres">
      <dgm:prSet presAssocID="{0581A86E-A145-4351-AA33-976087A3368A}" presName="connectorText" presStyleLbl="sibTrans2D1" presStyleIdx="1" presStyleCnt="4"/>
      <dgm:spPr/>
    </dgm:pt>
    <dgm:pt modelId="{ED722AC0-C64C-4BEB-8523-9AE7FB549C59}" type="pres">
      <dgm:prSet presAssocID="{86996EFC-13A4-45B8-BDB8-B960CBDD91A4}" presName="node" presStyleLbl="node1" presStyleIdx="2" presStyleCnt="5">
        <dgm:presLayoutVars>
          <dgm:bulletEnabled val="1"/>
        </dgm:presLayoutVars>
      </dgm:prSet>
      <dgm:spPr/>
    </dgm:pt>
    <dgm:pt modelId="{9295D470-0DAB-4E2B-87A2-21840FEFEA02}" type="pres">
      <dgm:prSet presAssocID="{A54256B2-AB8A-4B88-B719-372BD4A449F2}" presName="sibTrans" presStyleLbl="sibTrans2D1" presStyleIdx="2" presStyleCnt="4"/>
      <dgm:spPr/>
    </dgm:pt>
    <dgm:pt modelId="{F38AC3AF-809D-4095-9850-B808EF306440}" type="pres">
      <dgm:prSet presAssocID="{A54256B2-AB8A-4B88-B719-372BD4A449F2}" presName="connectorText" presStyleLbl="sibTrans2D1" presStyleIdx="2" presStyleCnt="4"/>
      <dgm:spPr/>
    </dgm:pt>
    <dgm:pt modelId="{1F2EE990-8BE5-441A-9555-E3625C0284C7}" type="pres">
      <dgm:prSet presAssocID="{3A70E6FD-6401-4A47-87D8-4FF8AD097709}" presName="node" presStyleLbl="node1" presStyleIdx="3" presStyleCnt="5">
        <dgm:presLayoutVars>
          <dgm:bulletEnabled val="1"/>
        </dgm:presLayoutVars>
      </dgm:prSet>
      <dgm:spPr/>
    </dgm:pt>
    <dgm:pt modelId="{4AA30553-780C-47D5-8BC3-22122A8784A5}" type="pres">
      <dgm:prSet presAssocID="{733C5561-1208-4A5A-A6D3-B292BA1FEC34}" presName="sibTrans" presStyleLbl="sibTrans2D1" presStyleIdx="3" presStyleCnt="4"/>
      <dgm:spPr/>
    </dgm:pt>
    <dgm:pt modelId="{30E5EC2C-8351-466A-8E2A-1388BB8AF126}" type="pres">
      <dgm:prSet presAssocID="{733C5561-1208-4A5A-A6D3-B292BA1FEC34}" presName="connectorText" presStyleLbl="sibTrans2D1" presStyleIdx="3" presStyleCnt="4"/>
      <dgm:spPr/>
    </dgm:pt>
    <dgm:pt modelId="{672C6A51-9A3C-45FA-A8EF-925CF2F5E746}" type="pres">
      <dgm:prSet presAssocID="{A158A3AE-4492-4E59-898F-4D75760ABA6A}" presName="node" presStyleLbl="node1" presStyleIdx="4" presStyleCnt="5">
        <dgm:presLayoutVars>
          <dgm:bulletEnabled val="1"/>
        </dgm:presLayoutVars>
      </dgm:prSet>
      <dgm:spPr/>
    </dgm:pt>
  </dgm:ptLst>
  <dgm:cxnLst>
    <dgm:cxn modelId="{E33D3703-7E43-47EE-A4F2-23E2C0B5B220}" type="presOf" srcId="{5478EF82-962E-481D-B48C-CBF178C96789}" destId="{A3557018-5387-4598-9C38-85EA3257A1FD}" srcOrd="0" destOrd="0" presId="urn:microsoft.com/office/officeart/2005/8/layout/process5"/>
    <dgm:cxn modelId="{1DE9B910-E947-4EB8-8F45-02CAC39A9632}" type="presOf" srcId="{733C5561-1208-4A5A-A6D3-B292BA1FEC34}" destId="{4AA30553-780C-47D5-8BC3-22122A8784A5}" srcOrd="0" destOrd="0" presId="urn:microsoft.com/office/officeart/2005/8/layout/process5"/>
    <dgm:cxn modelId="{40EEFB20-548A-4B8C-B39D-FD1C22A9F904}" type="presOf" srcId="{A93ED87A-0C68-45AF-A331-3270FB9AF9C7}" destId="{F3525F97-70C8-4358-A163-58D64EDB0729}" srcOrd="0" destOrd="0" presId="urn:microsoft.com/office/officeart/2005/8/layout/process5"/>
    <dgm:cxn modelId="{FF441529-0634-4976-8A8F-99BDBA4BEAEF}" srcId="{A93ED87A-0C68-45AF-A331-3270FB9AF9C7}" destId="{86996EFC-13A4-45B8-BDB8-B960CBDD91A4}" srcOrd="2" destOrd="0" parTransId="{023418A5-1B22-44DB-8BBE-D2267F0CE969}" sibTransId="{A54256B2-AB8A-4B88-B719-372BD4A449F2}"/>
    <dgm:cxn modelId="{0ECE2D3F-B34A-41B6-BC2F-1296CA7F1784}" srcId="{A93ED87A-0C68-45AF-A331-3270FB9AF9C7}" destId="{5478EF82-962E-481D-B48C-CBF178C96789}" srcOrd="0" destOrd="0" parTransId="{17A76C24-74A2-4C19-9023-B5B57381956C}" sibTransId="{398CEBA4-19B2-4D86-9F32-EA848419C510}"/>
    <dgm:cxn modelId="{3E7CF146-2039-4AA2-B24C-E264DCF294D9}" type="presOf" srcId="{A158A3AE-4492-4E59-898F-4D75760ABA6A}" destId="{672C6A51-9A3C-45FA-A8EF-925CF2F5E746}" srcOrd="0" destOrd="0" presId="urn:microsoft.com/office/officeart/2005/8/layout/process5"/>
    <dgm:cxn modelId="{D44DBB6A-F250-4B23-80DC-7CF9A103F559}" type="presOf" srcId="{3A70E6FD-6401-4A47-87D8-4FF8AD097709}" destId="{1F2EE990-8BE5-441A-9555-E3625C0284C7}" srcOrd="0" destOrd="0" presId="urn:microsoft.com/office/officeart/2005/8/layout/process5"/>
    <dgm:cxn modelId="{15F5B96B-ABD7-4362-8641-6F8FF9B3808F}" srcId="{A93ED87A-0C68-45AF-A331-3270FB9AF9C7}" destId="{3A70E6FD-6401-4A47-87D8-4FF8AD097709}" srcOrd="3" destOrd="0" parTransId="{2D907688-3A70-4447-BD3B-4B774DFC7A32}" sibTransId="{733C5561-1208-4A5A-A6D3-B292BA1FEC34}"/>
    <dgm:cxn modelId="{13A0CB4F-CE34-4BD1-BEB9-4634E57E0836}" srcId="{A93ED87A-0C68-45AF-A331-3270FB9AF9C7}" destId="{6F7B2F57-60E8-4F1B-A3C1-CDE1625B9DF5}" srcOrd="1" destOrd="0" parTransId="{6078619C-5F0F-484A-BDA7-0A3E1E64B94C}" sibTransId="{0581A86E-A145-4351-AA33-976087A3368A}"/>
    <dgm:cxn modelId="{CCEA8B93-30D3-4785-A90E-627505BFCD5B}" type="presOf" srcId="{A54256B2-AB8A-4B88-B719-372BD4A449F2}" destId="{F38AC3AF-809D-4095-9850-B808EF306440}" srcOrd="1" destOrd="0" presId="urn:microsoft.com/office/officeart/2005/8/layout/process5"/>
    <dgm:cxn modelId="{4E3E4AAB-6BEE-4467-BF01-9B3E7D141BB5}" type="presOf" srcId="{86996EFC-13A4-45B8-BDB8-B960CBDD91A4}" destId="{ED722AC0-C64C-4BEB-8523-9AE7FB549C59}" srcOrd="0" destOrd="0" presId="urn:microsoft.com/office/officeart/2005/8/layout/process5"/>
    <dgm:cxn modelId="{6EB4A1B0-FC6A-4280-B268-0F8D460C8B2C}" type="presOf" srcId="{398CEBA4-19B2-4D86-9F32-EA848419C510}" destId="{7BFEBF75-912C-400C-AA56-1D7C2116920E}" srcOrd="1" destOrd="0" presId="urn:microsoft.com/office/officeart/2005/8/layout/process5"/>
    <dgm:cxn modelId="{1AB96BB1-D904-4385-AD7A-7C71B74B5F9C}" srcId="{A93ED87A-0C68-45AF-A331-3270FB9AF9C7}" destId="{A158A3AE-4492-4E59-898F-4D75760ABA6A}" srcOrd="4" destOrd="0" parTransId="{91B1ACFF-67DF-456B-8F3E-B2B78512F3A3}" sibTransId="{FDEAE7B0-667D-4DAB-8610-72FA7A924DA7}"/>
    <dgm:cxn modelId="{9E6254BA-D302-43F2-80F3-3C745E987805}" type="presOf" srcId="{733C5561-1208-4A5A-A6D3-B292BA1FEC34}" destId="{30E5EC2C-8351-466A-8E2A-1388BB8AF126}" srcOrd="1" destOrd="0" presId="urn:microsoft.com/office/officeart/2005/8/layout/process5"/>
    <dgm:cxn modelId="{AAB430C8-3A5E-4F30-BCC9-242FC65470ED}" type="presOf" srcId="{0581A86E-A145-4351-AA33-976087A3368A}" destId="{F5CFD63A-B3E7-4255-9F91-FB4E86B37D99}" srcOrd="0" destOrd="0" presId="urn:microsoft.com/office/officeart/2005/8/layout/process5"/>
    <dgm:cxn modelId="{224D07E5-4E4A-439A-8BC3-9C3D80211857}" type="presOf" srcId="{A54256B2-AB8A-4B88-B719-372BD4A449F2}" destId="{9295D470-0DAB-4E2B-87A2-21840FEFEA02}" srcOrd="0" destOrd="0" presId="urn:microsoft.com/office/officeart/2005/8/layout/process5"/>
    <dgm:cxn modelId="{494D93F7-82EB-48CF-AC42-204BC1AE33A0}" type="presOf" srcId="{0581A86E-A145-4351-AA33-976087A3368A}" destId="{A22C0B13-5EED-49BE-9A95-76C4D854D02D}" srcOrd="1" destOrd="0" presId="urn:microsoft.com/office/officeart/2005/8/layout/process5"/>
    <dgm:cxn modelId="{ACDF86FE-5367-40E4-9E8F-22A660AA83A3}" type="presOf" srcId="{6F7B2F57-60E8-4F1B-A3C1-CDE1625B9DF5}" destId="{B2873E87-9F2E-4E30-A5DD-BFBA75A4EB8E}" srcOrd="0" destOrd="0" presId="urn:microsoft.com/office/officeart/2005/8/layout/process5"/>
    <dgm:cxn modelId="{88719BFF-CB1A-4713-82C1-641BFC1E6E48}" type="presOf" srcId="{398CEBA4-19B2-4D86-9F32-EA848419C510}" destId="{EA9807A2-D4B6-40A4-B9DC-EFCDE572D89B}" srcOrd="0" destOrd="0" presId="urn:microsoft.com/office/officeart/2005/8/layout/process5"/>
    <dgm:cxn modelId="{FA44FA0B-1C52-4940-87A1-4CCE83659EB4}" type="presParOf" srcId="{F3525F97-70C8-4358-A163-58D64EDB0729}" destId="{A3557018-5387-4598-9C38-85EA3257A1FD}" srcOrd="0" destOrd="0" presId="urn:microsoft.com/office/officeart/2005/8/layout/process5"/>
    <dgm:cxn modelId="{D30B707F-7032-42B5-B42B-C76EF85BAF00}" type="presParOf" srcId="{F3525F97-70C8-4358-A163-58D64EDB0729}" destId="{EA9807A2-D4B6-40A4-B9DC-EFCDE572D89B}" srcOrd="1" destOrd="0" presId="urn:microsoft.com/office/officeart/2005/8/layout/process5"/>
    <dgm:cxn modelId="{50892524-B67E-4025-9EAD-0210AB84F7AC}" type="presParOf" srcId="{EA9807A2-D4B6-40A4-B9DC-EFCDE572D89B}" destId="{7BFEBF75-912C-400C-AA56-1D7C2116920E}" srcOrd="0" destOrd="0" presId="urn:microsoft.com/office/officeart/2005/8/layout/process5"/>
    <dgm:cxn modelId="{DD5C0040-54B5-4E5F-B67C-4171A636C231}" type="presParOf" srcId="{F3525F97-70C8-4358-A163-58D64EDB0729}" destId="{B2873E87-9F2E-4E30-A5DD-BFBA75A4EB8E}" srcOrd="2" destOrd="0" presId="urn:microsoft.com/office/officeart/2005/8/layout/process5"/>
    <dgm:cxn modelId="{327670A8-EBEF-45B2-A1D6-0653A6414C29}" type="presParOf" srcId="{F3525F97-70C8-4358-A163-58D64EDB0729}" destId="{F5CFD63A-B3E7-4255-9F91-FB4E86B37D99}" srcOrd="3" destOrd="0" presId="urn:microsoft.com/office/officeart/2005/8/layout/process5"/>
    <dgm:cxn modelId="{4AF6B897-3663-4100-B13A-80597935A23D}" type="presParOf" srcId="{F5CFD63A-B3E7-4255-9F91-FB4E86B37D99}" destId="{A22C0B13-5EED-49BE-9A95-76C4D854D02D}" srcOrd="0" destOrd="0" presId="urn:microsoft.com/office/officeart/2005/8/layout/process5"/>
    <dgm:cxn modelId="{98EFE1EE-87AD-46D6-9FB0-954B51AA6532}" type="presParOf" srcId="{F3525F97-70C8-4358-A163-58D64EDB0729}" destId="{ED722AC0-C64C-4BEB-8523-9AE7FB549C59}" srcOrd="4" destOrd="0" presId="urn:microsoft.com/office/officeart/2005/8/layout/process5"/>
    <dgm:cxn modelId="{103F66F9-D707-42E0-8614-3E18262CF58E}" type="presParOf" srcId="{F3525F97-70C8-4358-A163-58D64EDB0729}" destId="{9295D470-0DAB-4E2B-87A2-21840FEFEA02}" srcOrd="5" destOrd="0" presId="urn:microsoft.com/office/officeart/2005/8/layout/process5"/>
    <dgm:cxn modelId="{0D876CE4-31B4-4845-ADA8-04363F9E44DF}" type="presParOf" srcId="{9295D470-0DAB-4E2B-87A2-21840FEFEA02}" destId="{F38AC3AF-809D-4095-9850-B808EF306440}" srcOrd="0" destOrd="0" presId="urn:microsoft.com/office/officeart/2005/8/layout/process5"/>
    <dgm:cxn modelId="{BAF21924-8DC0-427B-8A42-1D98620528AD}" type="presParOf" srcId="{F3525F97-70C8-4358-A163-58D64EDB0729}" destId="{1F2EE990-8BE5-441A-9555-E3625C0284C7}" srcOrd="6" destOrd="0" presId="urn:microsoft.com/office/officeart/2005/8/layout/process5"/>
    <dgm:cxn modelId="{5453B97F-E84E-463F-BBD1-92709D45AC13}" type="presParOf" srcId="{F3525F97-70C8-4358-A163-58D64EDB0729}" destId="{4AA30553-780C-47D5-8BC3-22122A8784A5}" srcOrd="7" destOrd="0" presId="urn:microsoft.com/office/officeart/2005/8/layout/process5"/>
    <dgm:cxn modelId="{297B9EAB-8A90-49F0-9C6D-EAD8FAB0A625}" type="presParOf" srcId="{4AA30553-780C-47D5-8BC3-22122A8784A5}" destId="{30E5EC2C-8351-466A-8E2A-1388BB8AF126}" srcOrd="0" destOrd="0" presId="urn:microsoft.com/office/officeart/2005/8/layout/process5"/>
    <dgm:cxn modelId="{1A4E8177-228A-4AC6-B4B6-FA8A2D9E18F4}" type="presParOf" srcId="{F3525F97-70C8-4358-A163-58D64EDB0729}" destId="{672C6A51-9A3C-45FA-A8EF-925CF2F5E74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9A501-B9AA-4B74-AF67-16F1B6B5525B}" type="doc">
      <dgm:prSet loTypeId="urn:microsoft.com/office/officeart/2005/8/layout/process2" loCatId="process" qsTypeId="urn:microsoft.com/office/officeart/2005/8/quickstyle/simple1" qsCatId="simple" csTypeId="urn:microsoft.com/office/officeart/2005/8/colors/accent1_2" csCatId="accent1" phldr="1"/>
      <dgm:spPr/>
    </dgm:pt>
    <dgm:pt modelId="{F02D0EDD-DDA0-4B8C-A0B6-9ED5D72E2972}">
      <dgm:prSet phldrT="[Tex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US" dirty="0"/>
            <a:t>Recognize &amp; Open Bin</a:t>
          </a:r>
        </a:p>
      </dgm:t>
    </dgm:pt>
    <dgm:pt modelId="{0209F7EE-52E5-4CCD-B5A7-887CED000B15}" type="parTrans" cxnId="{1A904847-FB35-46E2-B1D2-DF582FB9B4AB}">
      <dgm:prSet/>
      <dgm:spPr/>
      <dgm:t>
        <a:bodyPr/>
        <a:lstStyle/>
        <a:p>
          <a:endParaRPr lang="en-US"/>
        </a:p>
      </dgm:t>
    </dgm:pt>
    <dgm:pt modelId="{DC2C8E17-9867-4A00-B310-941872528B6D}" type="sibTrans" cxnId="{1A904847-FB35-46E2-B1D2-DF582FB9B4AB}">
      <dgm:prSet/>
      <dgm:spPr/>
      <dgm:t>
        <a:bodyPr/>
        <a:lstStyle/>
        <a:p>
          <a:endParaRPr lang="en-US"/>
        </a:p>
      </dgm:t>
    </dgm:pt>
    <dgm:pt modelId="{396C8CEE-5CA4-4142-B9F2-89505FAB3EDD}">
      <dgm:prSet phldrT="[Text]"/>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t>
        <a:bodyPr/>
        <a:lstStyle/>
        <a:p>
          <a:r>
            <a:rPr lang="en-US" dirty="0"/>
            <a:t>Analyze Garbage</a:t>
          </a:r>
        </a:p>
      </dgm:t>
    </dgm:pt>
    <dgm:pt modelId="{03EB5DFC-AF14-4BD3-8A3A-AE6E4203EC37}" type="parTrans" cxnId="{FCC11DAF-41FA-43DC-AD31-846243303DDF}">
      <dgm:prSet/>
      <dgm:spPr/>
      <dgm:t>
        <a:bodyPr/>
        <a:lstStyle/>
        <a:p>
          <a:endParaRPr lang="en-US"/>
        </a:p>
      </dgm:t>
    </dgm:pt>
    <dgm:pt modelId="{1B25F73B-D15B-4331-AAB2-14813D354513}" type="sibTrans" cxnId="{FCC11DAF-41FA-43DC-AD31-846243303DDF}">
      <dgm:prSet/>
      <dgm:spPr/>
      <dgm:t>
        <a:bodyPr/>
        <a:lstStyle/>
        <a:p>
          <a:endParaRPr lang="en-US"/>
        </a:p>
      </dgm:t>
    </dgm:pt>
    <dgm:pt modelId="{07DD206D-B729-4308-8790-0CA57494EDFD}">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Points &amp; Rewards Management</a:t>
          </a:r>
        </a:p>
      </dgm:t>
    </dgm:pt>
    <dgm:pt modelId="{61DE054D-8F04-482F-8D98-5B37E2F9424B}" type="parTrans" cxnId="{3F667997-A6E6-4DA6-B065-602C1ED9A6B1}">
      <dgm:prSet/>
      <dgm:spPr/>
      <dgm:t>
        <a:bodyPr/>
        <a:lstStyle/>
        <a:p>
          <a:endParaRPr lang="en-US"/>
        </a:p>
      </dgm:t>
    </dgm:pt>
    <dgm:pt modelId="{F5D7B7BE-2B62-4992-B5F5-854892CF51C8}" type="sibTrans" cxnId="{3F667997-A6E6-4DA6-B065-602C1ED9A6B1}">
      <dgm:prSet/>
      <dgm:spPr/>
      <dgm:t>
        <a:bodyPr/>
        <a:lstStyle/>
        <a:p>
          <a:endParaRPr lang="en-US"/>
        </a:p>
      </dgm:t>
    </dgm:pt>
    <dgm:pt modelId="{1C2918B6-E5CC-4BEB-9F64-D893F44E42D3}" type="pres">
      <dgm:prSet presAssocID="{5419A501-B9AA-4B74-AF67-16F1B6B5525B}" presName="linearFlow" presStyleCnt="0">
        <dgm:presLayoutVars>
          <dgm:resizeHandles val="exact"/>
        </dgm:presLayoutVars>
      </dgm:prSet>
      <dgm:spPr/>
    </dgm:pt>
    <dgm:pt modelId="{9A67B2D4-D33E-4612-BFA8-03DBE8257C4E}" type="pres">
      <dgm:prSet presAssocID="{F02D0EDD-DDA0-4B8C-A0B6-9ED5D72E2972}" presName="node" presStyleLbl="node1" presStyleIdx="0" presStyleCnt="3">
        <dgm:presLayoutVars>
          <dgm:bulletEnabled val="1"/>
        </dgm:presLayoutVars>
      </dgm:prSet>
      <dgm:spPr/>
    </dgm:pt>
    <dgm:pt modelId="{648845E1-3BCC-430B-88B5-A8A46D45AE7C}" type="pres">
      <dgm:prSet presAssocID="{DC2C8E17-9867-4A00-B310-941872528B6D}" presName="sibTrans" presStyleLbl="sibTrans2D1" presStyleIdx="0" presStyleCnt="2"/>
      <dgm:spPr/>
    </dgm:pt>
    <dgm:pt modelId="{F8375ED5-E5BC-48F1-B9C4-2718D614F23E}" type="pres">
      <dgm:prSet presAssocID="{DC2C8E17-9867-4A00-B310-941872528B6D}" presName="connectorText" presStyleLbl="sibTrans2D1" presStyleIdx="0" presStyleCnt="2"/>
      <dgm:spPr/>
    </dgm:pt>
    <dgm:pt modelId="{53907D7C-566A-423D-A94D-976A35D3C6DE}" type="pres">
      <dgm:prSet presAssocID="{396C8CEE-5CA4-4142-B9F2-89505FAB3EDD}" presName="node" presStyleLbl="node1" presStyleIdx="1" presStyleCnt="3">
        <dgm:presLayoutVars>
          <dgm:bulletEnabled val="1"/>
        </dgm:presLayoutVars>
      </dgm:prSet>
      <dgm:spPr/>
    </dgm:pt>
    <dgm:pt modelId="{E3DAD7C2-8CB1-4CAC-AFEC-E4416FCDB92B}" type="pres">
      <dgm:prSet presAssocID="{1B25F73B-D15B-4331-AAB2-14813D354513}" presName="sibTrans" presStyleLbl="sibTrans2D1" presStyleIdx="1" presStyleCnt="2"/>
      <dgm:spPr/>
    </dgm:pt>
    <dgm:pt modelId="{AD6A6561-CC69-41CA-B0EC-A7105FB66A20}" type="pres">
      <dgm:prSet presAssocID="{1B25F73B-D15B-4331-AAB2-14813D354513}" presName="connectorText" presStyleLbl="sibTrans2D1" presStyleIdx="1" presStyleCnt="2"/>
      <dgm:spPr/>
    </dgm:pt>
    <dgm:pt modelId="{60160B26-081E-43E1-AB64-71DADAA8B84C}" type="pres">
      <dgm:prSet presAssocID="{07DD206D-B729-4308-8790-0CA57494EDFD}" presName="node" presStyleLbl="node1" presStyleIdx="2" presStyleCnt="3">
        <dgm:presLayoutVars>
          <dgm:bulletEnabled val="1"/>
        </dgm:presLayoutVars>
      </dgm:prSet>
      <dgm:spPr/>
    </dgm:pt>
  </dgm:ptLst>
  <dgm:cxnLst>
    <dgm:cxn modelId="{DD0BA40F-0D16-4F13-86E0-AE569BD5F1D9}" type="presOf" srcId="{DC2C8E17-9867-4A00-B310-941872528B6D}" destId="{F8375ED5-E5BC-48F1-B9C4-2718D614F23E}" srcOrd="1" destOrd="0" presId="urn:microsoft.com/office/officeart/2005/8/layout/process2"/>
    <dgm:cxn modelId="{E85D6E26-C94B-463E-95C0-A2449ED13574}" type="presOf" srcId="{5419A501-B9AA-4B74-AF67-16F1B6B5525B}" destId="{1C2918B6-E5CC-4BEB-9F64-D893F44E42D3}" srcOrd="0" destOrd="0" presId="urn:microsoft.com/office/officeart/2005/8/layout/process2"/>
    <dgm:cxn modelId="{4B363B39-56DB-42DA-A4A0-E974A915D300}" type="presOf" srcId="{07DD206D-B729-4308-8790-0CA57494EDFD}" destId="{60160B26-081E-43E1-AB64-71DADAA8B84C}" srcOrd="0" destOrd="0" presId="urn:microsoft.com/office/officeart/2005/8/layout/process2"/>
    <dgm:cxn modelId="{1A904847-FB35-46E2-B1D2-DF582FB9B4AB}" srcId="{5419A501-B9AA-4B74-AF67-16F1B6B5525B}" destId="{F02D0EDD-DDA0-4B8C-A0B6-9ED5D72E2972}" srcOrd="0" destOrd="0" parTransId="{0209F7EE-52E5-4CCD-B5A7-887CED000B15}" sibTransId="{DC2C8E17-9867-4A00-B310-941872528B6D}"/>
    <dgm:cxn modelId="{1A2A9056-0B2D-4D9D-9BC7-5759529B7B40}" type="presOf" srcId="{396C8CEE-5CA4-4142-B9F2-89505FAB3EDD}" destId="{53907D7C-566A-423D-A94D-976A35D3C6DE}" srcOrd="0" destOrd="0" presId="urn:microsoft.com/office/officeart/2005/8/layout/process2"/>
    <dgm:cxn modelId="{69688A8A-6AA3-49D6-AC8A-596FE15B45D3}" type="presOf" srcId="{DC2C8E17-9867-4A00-B310-941872528B6D}" destId="{648845E1-3BCC-430B-88B5-A8A46D45AE7C}" srcOrd="0" destOrd="0" presId="urn:microsoft.com/office/officeart/2005/8/layout/process2"/>
    <dgm:cxn modelId="{3F667997-A6E6-4DA6-B065-602C1ED9A6B1}" srcId="{5419A501-B9AA-4B74-AF67-16F1B6B5525B}" destId="{07DD206D-B729-4308-8790-0CA57494EDFD}" srcOrd="2" destOrd="0" parTransId="{61DE054D-8F04-482F-8D98-5B37E2F9424B}" sibTransId="{F5D7B7BE-2B62-4992-B5F5-854892CF51C8}"/>
    <dgm:cxn modelId="{086678A7-74F3-4DD3-9F17-1F133CDCED40}" type="presOf" srcId="{1B25F73B-D15B-4331-AAB2-14813D354513}" destId="{AD6A6561-CC69-41CA-B0EC-A7105FB66A20}" srcOrd="1" destOrd="0" presId="urn:microsoft.com/office/officeart/2005/8/layout/process2"/>
    <dgm:cxn modelId="{7EBA47AD-3AF5-438F-839E-0267B4C60DB3}" type="presOf" srcId="{1B25F73B-D15B-4331-AAB2-14813D354513}" destId="{E3DAD7C2-8CB1-4CAC-AFEC-E4416FCDB92B}" srcOrd="0" destOrd="0" presId="urn:microsoft.com/office/officeart/2005/8/layout/process2"/>
    <dgm:cxn modelId="{FCC11DAF-41FA-43DC-AD31-846243303DDF}" srcId="{5419A501-B9AA-4B74-AF67-16F1B6B5525B}" destId="{396C8CEE-5CA4-4142-B9F2-89505FAB3EDD}" srcOrd="1" destOrd="0" parTransId="{03EB5DFC-AF14-4BD3-8A3A-AE6E4203EC37}" sibTransId="{1B25F73B-D15B-4331-AAB2-14813D354513}"/>
    <dgm:cxn modelId="{6E5786C3-51FA-497F-B5C9-B21D603F6A50}" type="presOf" srcId="{F02D0EDD-DDA0-4B8C-A0B6-9ED5D72E2972}" destId="{9A67B2D4-D33E-4612-BFA8-03DBE8257C4E}" srcOrd="0" destOrd="0" presId="urn:microsoft.com/office/officeart/2005/8/layout/process2"/>
    <dgm:cxn modelId="{E0B0DE9F-7B63-4CD1-B991-80C7EC780F02}" type="presParOf" srcId="{1C2918B6-E5CC-4BEB-9F64-D893F44E42D3}" destId="{9A67B2D4-D33E-4612-BFA8-03DBE8257C4E}" srcOrd="0" destOrd="0" presId="urn:microsoft.com/office/officeart/2005/8/layout/process2"/>
    <dgm:cxn modelId="{56F867D7-DF77-451A-8991-4306C90CAB3C}" type="presParOf" srcId="{1C2918B6-E5CC-4BEB-9F64-D893F44E42D3}" destId="{648845E1-3BCC-430B-88B5-A8A46D45AE7C}" srcOrd="1" destOrd="0" presId="urn:microsoft.com/office/officeart/2005/8/layout/process2"/>
    <dgm:cxn modelId="{D634319E-B5F4-431E-B7CF-3277F57C335D}" type="presParOf" srcId="{648845E1-3BCC-430B-88B5-A8A46D45AE7C}" destId="{F8375ED5-E5BC-48F1-B9C4-2718D614F23E}" srcOrd="0" destOrd="0" presId="urn:microsoft.com/office/officeart/2005/8/layout/process2"/>
    <dgm:cxn modelId="{0E306573-32A8-4687-B49C-B2A5C6D06653}" type="presParOf" srcId="{1C2918B6-E5CC-4BEB-9F64-D893F44E42D3}" destId="{53907D7C-566A-423D-A94D-976A35D3C6DE}" srcOrd="2" destOrd="0" presId="urn:microsoft.com/office/officeart/2005/8/layout/process2"/>
    <dgm:cxn modelId="{CFB7C14B-B3CE-4F8F-AA27-5AA535ED696C}" type="presParOf" srcId="{1C2918B6-E5CC-4BEB-9F64-D893F44E42D3}" destId="{E3DAD7C2-8CB1-4CAC-AFEC-E4416FCDB92B}" srcOrd="3" destOrd="0" presId="urn:microsoft.com/office/officeart/2005/8/layout/process2"/>
    <dgm:cxn modelId="{07437082-6F76-4167-876C-0C630872E4A4}" type="presParOf" srcId="{E3DAD7C2-8CB1-4CAC-AFEC-E4416FCDB92B}" destId="{AD6A6561-CC69-41CA-B0EC-A7105FB66A20}" srcOrd="0" destOrd="0" presId="urn:microsoft.com/office/officeart/2005/8/layout/process2"/>
    <dgm:cxn modelId="{B41B8B03-9BE3-4456-9B9D-55CC60F1F96D}" type="presParOf" srcId="{1C2918B6-E5CC-4BEB-9F64-D893F44E42D3}" destId="{60160B26-081E-43E1-AB64-71DADAA8B84C}"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14F88-82F7-4A4E-AFF4-4AAF210EC58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7C134AA0-6342-400F-9F4F-1695450AD0BC}">
      <dgm:prSet phldrT="[Text]"/>
      <dgm:spPr/>
      <dgm:t>
        <a:bodyPr/>
        <a:lstStyle/>
        <a:p>
          <a:r>
            <a:rPr lang="en-US" dirty="0">
              <a:solidFill>
                <a:schemeClr val="tx1">
                  <a:lumMod val="50000"/>
                </a:schemeClr>
              </a:solidFill>
            </a:rPr>
            <a:t>Capture new users</a:t>
          </a:r>
        </a:p>
      </dgm:t>
    </dgm:pt>
    <dgm:pt modelId="{C363BCD8-9CD7-4476-ADAD-47C7C101DFC7}" type="parTrans" cxnId="{CD39DE90-C4A6-4BC5-A233-8D862727C685}">
      <dgm:prSet/>
      <dgm:spPr/>
      <dgm:t>
        <a:bodyPr/>
        <a:lstStyle/>
        <a:p>
          <a:endParaRPr lang="en-US"/>
        </a:p>
      </dgm:t>
    </dgm:pt>
    <dgm:pt modelId="{14990AE8-83FA-44FA-AE93-1C694647F705}" type="sibTrans" cxnId="{CD39DE90-C4A6-4BC5-A233-8D862727C685}">
      <dgm:prSet/>
      <dgm:spPr/>
      <dgm:t>
        <a:bodyPr/>
        <a:lstStyle/>
        <a:p>
          <a:endParaRPr lang="en-US"/>
        </a:p>
      </dgm:t>
    </dgm:pt>
    <dgm:pt modelId="{E9B4EF92-8AB0-4E20-8340-12FDA307061B}">
      <dgm:prSet phldrT="[Text]"/>
      <dgm:spPr/>
      <dgm:t>
        <a:bodyPr/>
        <a:lstStyle/>
        <a:p>
          <a:pPr algn="ctr"/>
          <a:r>
            <a:rPr lang="en-US" dirty="0">
              <a:solidFill>
                <a:schemeClr val="tx1">
                  <a:lumMod val="50000"/>
                </a:schemeClr>
              </a:solidFill>
            </a:rPr>
            <a:t>Retain existing users</a:t>
          </a:r>
        </a:p>
      </dgm:t>
    </dgm:pt>
    <dgm:pt modelId="{07468B2B-5F1D-4A7D-B4CD-F7663754FDF9}" type="parTrans" cxnId="{4E72F651-A3B2-400F-8C29-8B92DEF29B59}">
      <dgm:prSet/>
      <dgm:spPr/>
      <dgm:t>
        <a:bodyPr/>
        <a:lstStyle/>
        <a:p>
          <a:endParaRPr lang="en-US"/>
        </a:p>
      </dgm:t>
    </dgm:pt>
    <dgm:pt modelId="{DF19BAE2-7155-41ED-9ECF-0A09FC0898A3}" type="sibTrans" cxnId="{4E72F651-A3B2-400F-8C29-8B92DEF29B59}">
      <dgm:prSet/>
      <dgm:spPr/>
      <dgm:t>
        <a:bodyPr/>
        <a:lstStyle/>
        <a:p>
          <a:endParaRPr lang="en-US"/>
        </a:p>
      </dgm:t>
    </dgm:pt>
    <dgm:pt modelId="{A77A5CB5-DB9D-4DD7-959A-46B81FE4EE2A}">
      <dgm:prSet phldrT="[Text]"/>
      <dgm:spPr/>
      <dgm:t>
        <a:bodyPr/>
        <a:lstStyle/>
        <a:p>
          <a:pPr algn="ctr"/>
          <a:r>
            <a:rPr lang="en-US" dirty="0">
              <a:solidFill>
                <a:schemeClr val="tx1">
                  <a:lumMod val="50000"/>
                </a:schemeClr>
              </a:solidFill>
            </a:rPr>
            <a:t>Optimize adoption</a:t>
          </a:r>
        </a:p>
      </dgm:t>
    </dgm:pt>
    <dgm:pt modelId="{B4BE211E-FD0C-47EA-B476-36AB8A1DD14A}" type="parTrans" cxnId="{6BFF1532-AE46-413D-8B8A-579081032ED5}">
      <dgm:prSet/>
      <dgm:spPr/>
      <dgm:t>
        <a:bodyPr/>
        <a:lstStyle/>
        <a:p>
          <a:endParaRPr lang="en-US"/>
        </a:p>
      </dgm:t>
    </dgm:pt>
    <dgm:pt modelId="{351A1D1A-DF49-440D-A1E9-92F11BEC2B27}" type="sibTrans" cxnId="{6BFF1532-AE46-413D-8B8A-579081032ED5}">
      <dgm:prSet/>
      <dgm:spPr/>
      <dgm:t>
        <a:bodyPr/>
        <a:lstStyle/>
        <a:p>
          <a:endParaRPr lang="en-US"/>
        </a:p>
      </dgm:t>
    </dgm:pt>
    <dgm:pt modelId="{9BA4D6DB-E860-4440-B355-56D6BF509419}">
      <dgm:prSet phldrT="[Text]"/>
      <dgm:spPr/>
      <dgm:t>
        <a:bodyPr/>
        <a:lstStyle/>
        <a:p>
          <a:r>
            <a:rPr lang="en-US" dirty="0">
              <a:solidFill>
                <a:schemeClr val="tx1">
                  <a:lumMod val="50000"/>
                </a:schemeClr>
              </a:solidFill>
            </a:rPr>
            <a:t>Agility</a:t>
          </a:r>
        </a:p>
      </dgm:t>
    </dgm:pt>
    <dgm:pt modelId="{94514C5F-A659-4641-89C3-8A451F6D32E3}" type="parTrans" cxnId="{7F413EAC-B8B1-4B6D-8C70-F7B3B3B0C8CB}">
      <dgm:prSet/>
      <dgm:spPr/>
      <dgm:t>
        <a:bodyPr/>
        <a:lstStyle/>
        <a:p>
          <a:endParaRPr lang="en-US"/>
        </a:p>
      </dgm:t>
    </dgm:pt>
    <dgm:pt modelId="{C46FED71-7F80-4BE7-8A7D-B64C2F327A8F}" type="sibTrans" cxnId="{7F413EAC-B8B1-4B6D-8C70-F7B3B3B0C8CB}">
      <dgm:prSet/>
      <dgm:spPr/>
      <dgm:t>
        <a:bodyPr/>
        <a:lstStyle/>
        <a:p>
          <a:endParaRPr lang="en-US"/>
        </a:p>
      </dgm:t>
    </dgm:pt>
    <dgm:pt modelId="{F88B6807-5070-4915-85C8-D0ABA42736B4}">
      <dgm:prSet phldrT="[Text]"/>
      <dgm:spPr/>
      <dgm:t>
        <a:bodyPr/>
        <a:lstStyle/>
        <a:p>
          <a:r>
            <a:rPr lang="en-US" dirty="0">
              <a:solidFill>
                <a:schemeClr val="tx1">
                  <a:lumMod val="50000"/>
                </a:schemeClr>
              </a:solidFill>
            </a:rPr>
            <a:t>Optimize collection</a:t>
          </a:r>
          <a:endParaRPr lang="en-US" dirty="0"/>
        </a:p>
      </dgm:t>
    </dgm:pt>
    <dgm:pt modelId="{766AF9E7-158F-41B3-BB3E-7D6BA9D7B371}" type="parTrans" cxnId="{CC85C5D5-32C5-4AF2-83AB-B11A2897AC5E}">
      <dgm:prSet/>
      <dgm:spPr/>
      <dgm:t>
        <a:bodyPr/>
        <a:lstStyle/>
        <a:p>
          <a:endParaRPr lang="en-US"/>
        </a:p>
      </dgm:t>
    </dgm:pt>
    <dgm:pt modelId="{07D88CBD-A2B3-41A5-802D-04757F751FAC}" type="sibTrans" cxnId="{CC85C5D5-32C5-4AF2-83AB-B11A2897AC5E}">
      <dgm:prSet/>
      <dgm:spPr/>
      <dgm:t>
        <a:bodyPr/>
        <a:lstStyle/>
        <a:p>
          <a:endParaRPr lang="en-US"/>
        </a:p>
      </dgm:t>
    </dgm:pt>
    <dgm:pt modelId="{722EAAB4-7FE4-4B7C-8E60-968491A49803}" type="pres">
      <dgm:prSet presAssocID="{30C14F88-82F7-4A4E-AFF4-4AAF210EC588}" presName="Name0" presStyleCnt="0">
        <dgm:presLayoutVars>
          <dgm:chMax val="7"/>
          <dgm:chPref val="5"/>
        </dgm:presLayoutVars>
      </dgm:prSet>
      <dgm:spPr/>
    </dgm:pt>
    <dgm:pt modelId="{FE35D262-4398-42E9-8666-3DA27A055B83}" type="pres">
      <dgm:prSet presAssocID="{30C14F88-82F7-4A4E-AFF4-4AAF210EC588}" presName="arrowNode" presStyleLbl="node1" presStyleIdx="0" presStyleCn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pt>
    <dgm:pt modelId="{DBFBF1AA-D16F-4C0C-8438-F15504BF342F}" type="pres">
      <dgm:prSet presAssocID="{7C134AA0-6342-400F-9F4F-1695450AD0BC}" presName="txNode1" presStyleLbl="revTx" presStyleIdx="0" presStyleCnt="5">
        <dgm:presLayoutVars>
          <dgm:bulletEnabled val="1"/>
        </dgm:presLayoutVars>
      </dgm:prSet>
      <dgm:spPr/>
    </dgm:pt>
    <dgm:pt modelId="{EC6210C9-411F-4A28-BC4B-F9AE720B26B5}" type="pres">
      <dgm:prSet presAssocID="{E9B4EF92-8AB0-4E20-8340-12FDA307061B}" presName="txNode2" presStyleLbl="revTx" presStyleIdx="1" presStyleCnt="5">
        <dgm:presLayoutVars>
          <dgm:bulletEnabled val="1"/>
        </dgm:presLayoutVars>
      </dgm:prSet>
      <dgm:spPr/>
    </dgm:pt>
    <dgm:pt modelId="{7AC70F3B-FA8A-452E-B164-393F10A38402}" type="pres">
      <dgm:prSet presAssocID="{DF19BAE2-7155-41ED-9ECF-0A09FC0898A3}" presName="dotNode2" presStyleCnt="0"/>
      <dgm:spPr/>
    </dgm:pt>
    <dgm:pt modelId="{0AFF8D6C-13C3-4EC8-8DCE-B605DFA7418C}" type="pres">
      <dgm:prSet presAssocID="{DF19BAE2-7155-41ED-9ECF-0A09FC0898A3}" presName="dotRepeatNode" presStyleLbl="fgShp" presStyleIdx="0" presStyleCnt="3"/>
      <dgm:spPr/>
    </dgm:pt>
    <dgm:pt modelId="{73D57300-2A38-458E-BD92-1E9D69E175C1}" type="pres">
      <dgm:prSet presAssocID="{A77A5CB5-DB9D-4DD7-959A-46B81FE4EE2A}" presName="txNode3" presStyleLbl="revTx" presStyleIdx="2" presStyleCnt="5">
        <dgm:presLayoutVars>
          <dgm:bulletEnabled val="1"/>
        </dgm:presLayoutVars>
      </dgm:prSet>
      <dgm:spPr/>
    </dgm:pt>
    <dgm:pt modelId="{718915AC-4A2D-44F1-82CF-9F1B84539A8C}" type="pres">
      <dgm:prSet presAssocID="{351A1D1A-DF49-440D-A1E9-92F11BEC2B27}" presName="dotNode3" presStyleCnt="0"/>
      <dgm:spPr/>
    </dgm:pt>
    <dgm:pt modelId="{A94194FE-A7EF-4CB4-917D-33403DBC3E6A}" type="pres">
      <dgm:prSet presAssocID="{351A1D1A-DF49-440D-A1E9-92F11BEC2B27}" presName="dotRepeatNode" presStyleLbl="fgShp" presStyleIdx="1" presStyleCnt="3"/>
      <dgm:spPr/>
    </dgm:pt>
    <dgm:pt modelId="{EC7DA290-A4F4-4C95-87C3-E86D5EDE3233}" type="pres">
      <dgm:prSet presAssocID="{9BA4D6DB-E860-4440-B355-56D6BF509419}" presName="txNode4" presStyleLbl="revTx" presStyleIdx="3" presStyleCnt="5">
        <dgm:presLayoutVars>
          <dgm:bulletEnabled val="1"/>
        </dgm:presLayoutVars>
      </dgm:prSet>
      <dgm:spPr/>
    </dgm:pt>
    <dgm:pt modelId="{AB0BC0D3-7251-421C-B7E0-4BE95B4F348D}" type="pres">
      <dgm:prSet presAssocID="{C46FED71-7F80-4BE7-8A7D-B64C2F327A8F}" presName="dotNode4" presStyleCnt="0"/>
      <dgm:spPr/>
    </dgm:pt>
    <dgm:pt modelId="{5D825BFE-53FC-4931-81D0-793CE75532E9}" type="pres">
      <dgm:prSet presAssocID="{C46FED71-7F80-4BE7-8A7D-B64C2F327A8F}" presName="dotRepeatNode" presStyleLbl="fgShp" presStyleIdx="2" presStyleCnt="3"/>
      <dgm:spPr/>
    </dgm:pt>
    <dgm:pt modelId="{75D88308-9E6B-4F1F-B413-8837611782B3}" type="pres">
      <dgm:prSet presAssocID="{F88B6807-5070-4915-85C8-D0ABA42736B4}" presName="txNode5" presStyleLbl="revTx" presStyleIdx="4" presStyleCnt="5">
        <dgm:presLayoutVars>
          <dgm:bulletEnabled val="1"/>
        </dgm:presLayoutVars>
      </dgm:prSet>
      <dgm:spPr/>
    </dgm:pt>
  </dgm:ptLst>
  <dgm:cxnLst>
    <dgm:cxn modelId="{3417D503-1EFE-40DF-8F43-2133BD477B0C}" type="presOf" srcId="{351A1D1A-DF49-440D-A1E9-92F11BEC2B27}" destId="{A94194FE-A7EF-4CB4-917D-33403DBC3E6A}" srcOrd="0" destOrd="0" presId="urn:microsoft.com/office/officeart/2009/3/layout/DescendingProcess"/>
    <dgm:cxn modelId="{256A1C13-A326-490D-92BE-57D76CA0A275}" type="presOf" srcId="{A77A5CB5-DB9D-4DD7-959A-46B81FE4EE2A}" destId="{73D57300-2A38-458E-BD92-1E9D69E175C1}" srcOrd="0" destOrd="0" presId="urn:microsoft.com/office/officeart/2009/3/layout/DescendingProcess"/>
    <dgm:cxn modelId="{FFCD7418-1F61-4F7E-ABA4-734298CB7ABF}" type="presOf" srcId="{30C14F88-82F7-4A4E-AFF4-4AAF210EC588}" destId="{722EAAB4-7FE4-4B7C-8E60-968491A49803}" srcOrd="0" destOrd="0" presId="urn:microsoft.com/office/officeart/2009/3/layout/DescendingProcess"/>
    <dgm:cxn modelId="{6BFF1532-AE46-413D-8B8A-579081032ED5}" srcId="{30C14F88-82F7-4A4E-AFF4-4AAF210EC588}" destId="{A77A5CB5-DB9D-4DD7-959A-46B81FE4EE2A}" srcOrd="2" destOrd="0" parTransId="{B4BE211E-FD0C-47EA-B476-36AB8A1DD14A}" sibTransId="{351A1D1A-DF49-440D-A1E9-92F11BEC2B27}"/>
    <dgm:cxn modelId="{19935C42-5AFC-4B85-9068-6829ACE0A41F}" type="presOf" srcId="{7C134AA0-6342-400F-9F4F-1695450AD0BC}" destId="{DBFBF1AA-D16F-4C0C-8438-F15504BF342F}" srcOrd="0" destOrd="0" presId="urn:microsoft.com/office/officeart/2009/3/layout/DescendingProcess"/>
    <dgm:cxn modelId="{A5F10244-20B5-452B-B69D-7651F016D636}" type="presOf" srcId="{C46FED71-7F80-4BE7-8A7D-B64C2F327A8F}" destId="{5D825BFE-53FC-4931-81D0-793CE75532E9}" srcOrd="0" destOrd="0" presId="urn:microsoft.com/office/officeart/2009/3/layout/DescendingProcess"/>
    <dgm:cxn modelId="{CFA81468-88E8-44E7-87C5-4AC323F47BE8}" type="presOf" srcId="{E9B4EF92-8AB0-4E20-8340-12FDA307061B}" destId="{EC6210C9-411F-4A28-BC4B-F9AE720B26B5}" srcOrd="0" destOrd="0" presId="urn:microsoft.com/office/officeart/2009/3/layout/DescendingProcess"/>
    <dgm:cxn modelId="{7E58E24A-3B67-4608-B17C-B7C6E9EF29A8}" type="presOf" srcId="{F88B6807-5070-4915-85C8-D0ABA42736B4}" destId="{75D88308-9E6B-4F1F-B413-8837611782B3}" srcOrd="0" destOrd="0" presId="urn:microsoft.com/office/officeart/2009/3/layout/DescendingProcess"/>
    <dgm:cxn modelId="{4E72F651-A3B2-400F-8C29-8B92DEF29B59}" srcId="{30C14F88-82F7-4A4E-AFF4-4AAF210EC588}" destId="{E9B4EF92-8AB0-4E20-8340-12FDA307061B}" srcOrd="1" destOrd="0" parTransId="{07468B2B-5F1D-4A7D-B4CD-F7663754FDF9}" sibTransId="{DF19BAE2-7155-41ED-9ECF-0A09FC0898A3}"/>
    <dgm:cxn modelId="{C5AEB881-2A87-4D20-9EA2-E28C040A7DC3}" type="presOf" srcId="{DF19BAE2-7155-41ED-9ECF-0A09FC0898A3}" destId="{0AFF8D6C-13C3-4EC8-8DCE-B605DFA7418C}" srcOrd="0" destOrd="0" presId="urn:microsoft.com/office/officeart/2009/3/layout/DescendingProcess"/>
    <dgm:cxn modelId="{CD39DE90-C4A6-4BC5-A233-8D862727C685}" srcId="{30C14F88-82F7-4A4E-AFF4-4AAF210EC588}" destId="{7C134AA0-6342-400F-9F4F-1695450AD0BC}" srcOrd="0" destOrd="0" parTransId="{C363BCD8-9CD7-4476-ADAD-47C7C101DFC7}" sibTransId="{14990AE8-83FA-44FA-AE93-1C694647F705}"/>
    <dgm:cxn modelId="{7F413EAC-B8B1-4B6D-8C70-F7B3B3B0C8CB}" srcId="{30C14F88-82F7-4A4E-AFF4-4AAF210EC588}" destId="{9BA4D6DB-E860-4440-B355-56D6BF509419}" srcOrd="3" destOrd="0" parTransId="{94514C5F-A659-4641-89C3-8A451F6D32E3}" sibTransId="{C46FED71-7F80-4BE7-8A7D-B64C2F327A8F}"/>
    <dgm:cxn modelId="{DAA148C8-CBA6-4E43-96C7-D865135BD616}" type="presOf" srcId="{9BA4D6DB-E860-4440-B355-56D6BF509419}" destId="{EC7DA290-A4F4-4C95-87C3-E86D5EDE3233}" srcOrd="0" destOrd="0" presId="urn:microsoft.com/office/officeart/2009/3/layout/DescendingProcess"/>
    <dgm:cxn modelId="{CC85C5D5-32C5-4AF2-83AB-B11A2897AC5E}" srcId="{30C14F88-82F7-4A4E-AFF4-4AAF210EC588}" destId="{F88B6807-5070-4915-85C8-D0ABA42736B4}" srcOrd="4" destOrd="0" parTransId="{766AF9E7-158F-41B3-BB3E-7D6BA9D7B371}" sibTransId="{07D88CBD-A2B3-41A5-802D-04757F751FAC}"/>
    <dgm:cxn modelId="{FEF48092-D4AE-4D57-ACE0-497C866D55C2}" type="presParOf" srcId="{722EAAB4-7FE4-4B7C-8E60-968491A49803}" destId="{FE35D262-4398-42E9-8666-3DA27A055B83}" srcOrd="0" destOrd="0" presId="urn:microsoft.com/office/officeart/2009/3/layout/DescendingProcess"/>
    <dgm:cxn modelId="{FA05F498-FE56-446D-8D32-F9D4FD764FE1}" type="presParOf" srcId="{722EAAB4-7FE4-4B7C-8E60-968491A49803}" destId="{DBFBF1AA-D16F-4C0C-8438-F15504BF342F}" srcOrd="1" destOrd="0" presId="urn:microsoft.com/office/officeart/2009/3/layout/DescendingProcess"/>
    <dgm:cxn modelId="{3F9E3553-7DE7-432E-9D1C-FB8F7AE739E6}" type="presParOf" srcId="{722EAAB4-7FE4-4B7C-8E60-968491A49803}" destId="{EC6210C9-411F-4A28-BC4B-F9AE720B26B5}" srcOrd="2" destOrd="0" presId="urn:microsoft.com/office/officeart/2009/3/layout/DescendingProcess"/>
    <dgm:cxn modelId="{881D7403-3261-4D4F-8B5F-BF32B1D68C3D}" type="presParOf" srcId="{722EAAB4-7FE4-4B7C-8E60-968491A49803}" destId="{7AC70F3B-FA8A-452E-B164-393F10A38402}" srcOrd="3" destOrd="0" presId="urn:microsoft.com/office/officeart/2009/3/layout/DescendingProcess"/>
    <dgm:cxn modelId="{E7B1C5AE-D431-4594-A30D-A5FDA7DD7134}" type="presParOf" srcId="{7AC70F3B-FA8A-452E-B164-393F10A38402}" destId="{0AFF8D6C-13C3-4EC8-8DCE-B605DFA7418C}" srcOrd="0" destOrd="0" presId="urn:microsoft.com/office/officeart/2009/3/layout/DescendingProcess"/>
    <dgm:cxn modelId="{F884694C-112C-4B59-906B-2EB688FCA48D}" type="presParOf" srcId="{722EAAB4-7FE4-4B7C-8E60-968491A49803}" destId="{73D57300-2A38-458E-BD92-1E9D69E175C1}" srcOrd="4" destOrd="0" presId="urn:microsoft.com/office/officeart/2009/3/layout/DescendingProcess"/>
    <dgm:cxn modelId="{BD018592-1BE8-40E8-828E-B206EE638684}" type="presParOf" srcId="{722EAAB4-7FE4-4B7C-8E60-968491A49803}" destId="{718915AC-4A2D-44F1-82CF-9F1B84539A8C}" srcOrd="5" destOrd="0" presId="urn:microsoft.com/office/officeart/2009/3/layout/DescendingProcess"/>
    <dgm:cxn modelId="{4DD1E679-8877-4DE9-B711-1663DED3FF80}" type="presParOf" srcId="{718915AC-4A2D-44F1-82CF-9F1B84539A8C}" destId="{A94194FE-A7EF-4CB4-917D-33403DBC3E6A}" srcOrd="0" destOrd="0" presId="urn:microsoft.com/office/officeart/2009/3/layout/DescendingProcess"/>
    <dgm:cxn modelId="{2A5AAE56-E70C-4DB6-BCE3-C8592D1902E3}" type="presParOf" srcId="{722EAAB4-7FE4-4B7C-8E60-968491A49803}" destId="{EC7DA290-A4F4-4C95-87C3-E86D5EDE3233}" srcOrd="6" destOrd="0" presId="urn:microsoft.com/office/officeart/2009/3/layout/DescendingProcess"/>
    <dgm:cxn modelId="{7D97F5AB-205E-4D0D-8552-59136592937E}" type="presParOf" srcId="{722EAAB4-7FE4-4B7C-8E60-968491A49803}" destId="{AB0BC0D3-7251-421C-B7E0-4BE95B4F348D}" srcOrd="7" destOrd="0" presId="urn:microsoft.com/office/officeart/2009/3/layout/DescendingProcess"/>
    <dgm:cxn modelId="{CFFDF1B8-B1F2-48CC-8184-498975838824}" type="presParOf" srcId="{AB0BC0D3-7251-421C-B7E0-4BE95B4F348D}" destId="{5D825BFE-53FC-4931-81D0-793CE75532E9}" srcOrd="0" destOrd="0" presId="urn:microsoft.com/office/officeart/2009/3/layout/DescendingProcess"/>
    <dgm:cxn modelId="{F8E4C319-ACB5-4664-A5A1-C9E9E7256036}" type="presParOf" srcId="{722EAAB4-7FE4-4B7C-8E60-968491A49803}" destId="{75D88308-9E6B-4F1F-B413-8837611782B3}"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616A2-D56C-4E63-99E2-09D435B0350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72F4783-3661-4C52-BF5B-C64FB2963BB7}">
      <dgm:prSet phldrT="[Text]"/>
      <dgm:spPr>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dgm:spPr>
      <dgm:t>
        <a:bodyPr/>
        <a:lstStyle/>
        <a:p>
          <a:r>
            <a:rPr lang="en-US" dirty="0"/>
            <a:t>Recycle</a:t>
          </a:r>
        </a:p>
      </dgm:t>
    </dgm:pt>
    <dgm:pt modelId="{E1D7281C-067C-47D3-9013-B887A5147D88}" type="parTrans" cxnId="{DCAC0B26-95C6-409C-A8D4-0CB3554B57A7}">
      <dgm:prSet/>
      <dgm:spPr/>
      <dgm:t>
        <a:bodyPr/>
        <a:lstStyle/>
        <a:p>
          <a:endParaRPr lang="en-US"/>
        </a:p>
      </dgm:t>
    </dgm:pt>
    <dgm:pt modelId="{9366ED91-224E-4759-9181-C860C7CC03EB}" type="sibTrans" cxnId="{DCAC0B26-95C6-409C-A8D4-0CB3554B57A7}">
      <dgm:prSet/>
      <dgm:spPr/>
      <dgm:t>
        <a:bodyPr/>
        <a:lstStyle/>
        <a:p>
          <a:endParaRPr lang="en-US"/>
        </a:p>
      </dgm:t>
    </dgm:pt>
    <dgm:pt modelId="{9CFF2864-36C0-4093-8A65-8BD2F4C41260}">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Rewards</a:t>
          </a:r>
        </a:p>
      </dgm:t>
    </dgm:pt>
    <dgm:pt modelId="{6EFC714B-5966-4488-AE06-5CF2233C9401}" type="parTrans" cxnId="{CA8C0AAE-482D-4EF8-8D90-D143EE7F936F}">
      <dgm:prSet/>
      <dgm:spPr/>
      <dgm:t>
        <a:bodyPr/>
        <a:lstStyle/>
        <a:p>
          <a:endParaRPr lang="en-US"/>
        </a:p>
      </dgm:t>
    </dgm:pt>
    <dgm:pt modelId="{052E2C3B-1EB0-46D6-B952-F4C0D5B89D46}" type="sibTrans" cxnId="{CA8C0AAE-482D-4EF8-8D90-D143EE7F936F}">
      <dgm:prSet/>
      <dgm:spPr/>
      <dgm:t>
        <a:bodyPr/>
        <a:lstStyle/>
        <a:p>
          <a:endParaRPr lang="en-US"/>
        </a:p>
      </dgm:t>
    </dgm:pt>
    <dgm:pt modelId="{6B208DA7-ECF1-44FB-AD1D-CBDE33C02389}">
      <dgm:prSet phldrT="[Text]"/>
      <dgm:spPr/>
      <dgm:t>
        <a:bodyPr/>
        <a:lstStyle/>
        <a:p>
          <a:r>
            <a:rPr lang="en-US" dirty="0"/>
            <a:t>Advice</a:t>
          </a:r>
        </a:p>
      </dgm:t>
    </dgm:pt>
    <dgm:pt modelId="{C3440E6A-1529-4D19-8081-0C3C70E47E3A}" type="parTrans" cxnId="{B55144EB-95F5-441E-9E95-F41726FFF4E4}">
      <dgm:prSet/>
      <dgm:spPr/>
      <dgm:t>
        <a:bodyPr/>
        <a:lstStyle/>
        <a:p>
          <a:endParaRPr lang="en-US"/>
        </a:p>
      </dgm:t>
    </dgm:pt>
    <dgm:pt modelId="{C83572AA-8D60-44BE-B02D-635A1748A17E}" type="sibTrans" cxnId="{B55144EB-95F5-441E-9E95-F41726FFF4E4}">
      <dgm:prSet/>
      <dgm:spPr/>
      <dgm:t>
        <a:bodyPr/>
        <a:lstStyle/>
        <a:p>
          <a:endParaRPr lang="en-US"/>
        </a:p>
      </dgm:t>
    </dgm:pt>
    <dgm:pt modelId="{D60EBB7C-CB18-426B-B45D-096C35163A54}">
      <dgm:prSet phldrT="[Text]"/>
      <dgm:spPr/>
      <dgm:t>
        <a:bodyPr/>
        <a:lstStyle/>
        <a:p>
          <a:r>
            <a:rPr lang="en-US" dirty="0">
              <a:solidFill>
                <a:schemeClr val="tx1">
                  <a:lumMod val="50000"/>
                </a:schemeClr>
              </a:solidFill>
            </a:rPr>
            <a:t>Optimized waste management</a:t>
          </a:r>
        </a:p>
      </dgm:t>
    </dgm:pt>
    <dgm:pt modelId="{6A7740B1-5143-4ABB-A0C2-827566EC36AD}" type="parTrans" cxnId="{DA7B2168-9F54-4950-803F-70B6E1368EF9}">
      <dgm:prSet/>
      <dgm:spPr/>
      <dgm:t>
        <a:bodyPr/>
        <a:lstStyle/>
        <a:p>
          <a:endParaRPr lang="en-US"/>
        </a:p>
      </dgm:t>
    </dgm:pt>
    <dgm:pt modelId="{2771BA89-AC27-4B19-9F08-EF5EE0CF5B73}" type="sibTrans" cxnId="{DA7B2168-9F54-4950-803F-70B6E1368EF9}">
      <dgm:prSet/>
      <dgm:spPr/>
      <dgm:t>
        <a:bodyPr/>
        <a:lstStyle/>
        <a:p>
          <a:endParaRPr lang="en-US"/>
        </a:p>
      </dgm:t>
    </dgm:pt>
    <dgm:pt modelId="{C06A12F5-7CF9-4089-AFC5-C025A2B0C598}" type="pres">
      <dgm:prSet presAssocID="{28B616A2-D56C-4E63-99E2-09D435B03505}" presName="Name0" presStyleCnt="0">
        <dgm:presLayoutVars>
          <dgm:chMax val="4"/>
          <dgm:resizeHandles val="exact"/>
        </dgm:presLayoutVars>
      </dgm:prSet>
      <dgm:spPr/>
    </dgm:pt>
    <dgm:pt modelId="{B2D73B6A-04D4-4C98-B384-360E4520440D}" type="pres">
      <dgm:prSet presAssocID="{28B616A2-D56C-4E63-99E2-09D435B03505}" presName="ellipse" presStyleLbl="trBgShp" presStyleIdx="0" presStyleCnt="1"/>
      <dgm:spPr/>
    </dgm:pt>
    <dgm:pt modelId="{B6AB9E11-A8D8-420D-9C6E-B67DB6B1330B}" type="pres">
      <dgm:prSet presAssocID="{28B616A2-D56C-4E63-99E2-09D435B03505}" presName="arrow1" presStyleLbl="fgShp" presStyleIdx="0" presStyleCnt="1"/>
      <dgm:spPr/>
    </dgm:pt>
    <dgm:pt modelId="{E4EEBAE7-990D-4BBF-B417-2EBB41828680}" type="pres">
      <dgm:prSet presAssocID="{28B616A2-D56C-4E63-99E2-09D435B03505}" presName="rectangle" presStyleLbl="revTx" presStyleIdx="0" presStyleCnt="1">
        <dgm:presLayoutVars>
          <dgm:bulletEnabled val="1"/>
        </dgm:presLayoutVars>
      </dgm:prSet>
      <dgm:spPr/>
    </dgm:pt>
    <dgm:pt modelId="{379FCD35-EBC3-437E-9DCB-FCC4034CAAE1}" type="pres">
      <dgm:prSet presAssocID="{9CFF2864-36C0-4093-8A65-8BD2F4C41260}" presName="item1" presStyleLbl="node1" presStyleIdx="0" presStyleCnt="3">
        <dgm:presLayoutVars>
          <dgm:bulletEnabled val="1"/>
        </dgm:presLayoutVars>
      </dgm:prSet>
      <dgm:spPr/>
    </dgm:pt>
    <dgm:pt modelId="{F10C2985-25EB-4D53-BD57-3B8C78F25576}" type="pres">
      <dgm:prSet presAssocID="{6B208DA7-ECF1-44FB-AD1D-CBDE33C02389}" presName="item2" presStyleLbl="node1" presStyleIdx="1" presStyleCnt="3">
        <dgm:presLayoutVars>
          <dgm:bulletEnabled val="1"/>
        </dgm:presLayoutVars>
      </dgm:prSet>
      <dgm:spPr/>
    </dgm:pt>
    <dgm:pt modelId="{E55641E7-7031-4B18-B803-6253E4A9AECB}" type="pres">
      <dgm:prSet presAssocID="{D60EBB7C-CB18-426B-B45D-096C35163A54}" presName="item3" presStyleLbl="node1" presStyleIdx="2" presStyleCnt="3">
        <dgm:presLayoutVars>
          <dgm:bulletEnabled val="1"/>
        </dgm:presLayoutVars>
      </dgm:prSet>
      <dgm:spPr/>
    </dgm:pt>
    <dgm:pt modelId="{8D099F29-9DA3-4BE3-BCB2-003142A4EE90}" type="pres">
      <dgm:prSet presAssocID="{28B616A2-D56C-4E63-99E2-09D435B03505}" presName="funnel" presStyleLbl="trAlignAcc1" presStyleIdx="0" presStyleCnt="1"/>
      <dgm:spPr/>
    </dgm:pt>
  </dgm:ptLst>
  <dgm:cxnLst>
    <dgm:cxn modelId="{A7CE681F-F922-4BF8-85BC-B2E28D860DDC}" type="presOf" srcId="{9CFF2864-36C0-4093-8A65-8BD2F4C41260}" destId="{F10C2985-25EB-4D53-BD57-3B8C78F25576}" srcOrd="0" destOrd="0" presId="urn:microsoft.com/office/officeart/2005/8/layout/funnel1"/>
    <dgm:cxn modelId="{C6076B23-182C-48B7-9FD5-FA822C298EC3}" type="presOf" srcId="{372F4783-3661-4C52-BF5B-C64FB2963BB7}" destId="{E55641E7-7031-4B18-B803-6253E4A9AECB}" srcOrd="0" destOrd="0" presId="urn:microsoft.com/office/officeart/2005/8/layout/funnel1"/>
    <dgm:cxn modelId="{DCAC0B26-95C6-409C-A8D4-0CB3554B57A7}" srcId="{28B616A2-D56C-4E63-99E2-09D435B03505}" destId="{372F4783-3661-4C52-BF5B-C64FB2963BB7}" srcOrd="0" destOrd="0" parTransId="{E1D7281C-067C-47D3-9013-B887A5147D88}" sibTransId="{9366ED91-224E-4759-9181-C860C7CC03EB}"/>
    <dgm:cxn modelId="{DA7B2168-9F54-4950-803F-70B6E1368EF9}" srcId="{28B616A2-D56C-4E63-99E2-09D435B03505}" destId="{D60EBB7C-CB18-426B-B45D-096C35163A54}" srcOrd="3" destOrd="0" parTransId="{6A7740B1-5143-4ABB-A0C2-827566EC36AD}" sibTransId="{2771BA89-AC27-4B19-9F08-EF5EE0CF5B73}"/>
    <dgm:cxn modelId="{895CF359-1FDB-4CB0-A1AD-362FD26A1526}" type="presOf" srcId="{6B208DA7-ECF1-44FB-AD1D-CBDE33C02389}" destId="{379FCD35-EBC3-437E-9DCB-FCC4034CAAE1}" srcOrd="0" destOrd="0" presId="urn:microsoft.com/office/officeart/2005/8/layout/funnel1"/>
    <dgm:cxn modelId="{3AF7647F-8927-4ADC-BECA-0E081ECC321E}" type="presOf" srcId="{28B616A2-D56C-4E63-99E2-09D435B03505}" destId="{C06A12F5-7CF9-4089-AFC5-C025A2B0C598}" srcOrd="0" destOrd="0" presId="urn:microsoft.com/office/officeart/2005/8/layout/funnel1"/>
    <dgm:cxn modelId="{CA8C0AAE-482D-4EF8-8D90-D143EE7F936F}" srcId="{28B616A2-D56C-4E63-99E2-09D435B03505}" destId="{9CFF2864-36C0-4093-8A65-8BD2F4C41260}" srcOrd="1" destOrd="0" parTransId="{6EFC714B-5966-4488-AE06-5CF2233C9401}" sibTransId="{052E2C3B-1EB0-46D6-B952-F4C0D5B89D46}"/>
    <dgm:cxn modelId="{09BAA1D9-6928-4520-B92D-AF0196B12091}" type="presOf" srcId="{D60EBB7C-CB18-426B-B45D-096C35163A54}" destId="{E4EEBAE7-990D-4BBF-B417-2EBB41828680}" srcOrd="0" destOrd="0" presId="urn:microsoft.com/office/officeart/2005/8/layout/funnel1"/>
    <dgm:cxn modelId="{B55144EB-95F5-441E-9E95-F41726FFF4E4}" srcId="{28B616A2-D56C-4E63-99E2-09D435B03505}" destId="{6B208DA7-ECF1-44FB-AD1D-CBDE33C02389}" srcOrd="2" destOrd="0" parTransId="{C3440E6A-1529-4D19-8081-0C3C70E47E3A}" sibTransId="{C83572AA-8D60-44BE-B02D-635A1748A17E}"/>
    <dgm:cxn modelId="{3F9988D6-C7DC-482D-884F-78276CCF2AD8}" type="presParOf" srcId="{C06A12F5-7CF9-4089-AFC5-C025A2B0C598}" destId="{B2D73B6A-04D4-4C98-B384-360E4520440D}" srcOrd="0" destOrd="0" presId="urn:microsoft.com/office/officeart/2005/8/layout/funnel1"/>
    <dgm:cxn modelId="{BC5EE34C-2152-4EC3-89CA-78460982076E}" type="presParOf" srcId="{C06A12F5-7CF9-4089-AFC5-C025A2B0C598}" destId="{B6AB9E11-A8D8-420D-9C6E-B67DB6B1330B}" srcOrd="1" destOrd="0" presId="urn:microsoft.com/office/officeart/2005/8/layout/funnel1"/>
    <dgm:cxn modelId="{D059FBDE-E387-4FA8-8B5E-6AC85100A3D0}" type="presParOf" srcId="{C06A12F5-7CF9-4089-AFC5-C025A2B0C598}" destId="{E4EEBAE7-990D-4BBF-B417-2EBB41828680}" srcOrd="2" destOrd="0" presId="urn:microsoft.com/office/officeart/2005/8/layout/funnel1"/>
    <dgm:cxn modelId="{4EDFB8ED-728E-440A-B4F2-12CA39BF7CEB}" type="presParOf" srcId="{C06A12F5-7CF9-4089-AFC5-C025A2B0C598}" destId="{379FCD35-EBC3-437E-9DCB-FCC4034CAAE1}" srcOrd="3" destOrd="0" presId="urn:microsoft.com/office/officeart/2005/8/layout/funnel1"/>
    <dgm:cxn modelId="{5708550F-DCFD-49AD-B704-023F4DA8AA03}" type="presParOf" srcId="{C06A12F5-7CF9-4089-AFC5-C025A2B0C598}" destId="{F10C2985-25EB-4D53-BD57-3B8C78F25576}" srcOrd="4" destOrd="0" presId="urn:microsoft.com/office/officeart/2005/8/layout/funnel1"/>
    <dgm:cxn modelId="{59567395-6FD4-4D8B-AC91-3369FC7A40AE}" type="presParOf" srcId="{C06A12F5-7CF9-4089-AFC5-C025A2B0C598}" destId="{E55641E7-7031-4B18-B803-6253E4A9AECB}" srcOrd="5" destOrd="0" presId="urn:microsoft.com/office/officeart/2005/8/layout/funnel1"/>
    <dgm:cxn modelId="{EA5074A9-8F74-4725-9606-6A92EE3039A6}" type="presParOf" srcId="{C06A12F5-7CF9-4089-AFC5-C025A2B0C598}" destId="{8D099F29-9DA3-4BE3-BCB2-003142A4EE9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57018-5387-4598-9C38-85EA3257A1FD}">
      <dsp:nvSpPr>
        <dsp:cNvPr id="0" name=""/>
        <dsp:cNvSpPr/>
      </dsp:nvSpPr>
      <dsp:spPr>
        <a:xfrm>
          <a:off x="727" y="306494"/>
          <a:ext cx="1550608" cy="9303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Sign Up</a:t>
          </a:r>
        </a:p>
      </dsp:txBody>
      <dsp:txXfrm>
        <a:off x="27976" y="333743"/>
        <a:ext cx="1496110" cy="875867"/>
      </dsp:txXfrm>
    </dsp:sp>
    <dsp:sp modelId="{EA9807A2-D4B6-40A4-B9DC-EFCDE572D89B}">
      <dsp:nvSpPr>
        <dsp:cNvPr id="0" name=""/>
        <dsp:cNvSpPr/>
      </dsp:nvSpPr>
      <dsp:spPr>
        <a:xfrm>
          <a:off x="1687789" y="579401"/>
          <a:ext cx="328729" cy="38455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87789" y="656311"/>
        <a:ext cx="230110" cy="230730"/>
      </dsp:txXfrm>
    </dsp:sp>
    <dsp:sp modelId="{B2873E87-9F2E-4E30-A5DD-BFBA75A4EB8E}">
      <dsp:nvSpPr>
        <dsp:cNvPr id="0" name=""/>
        <dsp:cNvSpPr/>
      </dsp:nvSpPr>
      <dsp:spPr>
        <a:xfrm>
          <a:off x="2171579" y="306494"/>
          <a:ext cx="1550608" cy="930365"/>
        </a:xfrm>
        <a:prstGeom prst="roundRect">
          <a:avLst>
            <a:gd name="adj" fmla="val 100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Recognize</a:t>
          </a:r>
        </a:p>
      </dsp:txBody>
      <dsp:txXfrm>
        <a:off x="2198828" y="333743"/>
        <a:ext cx="1496110" cy="875867"/>
      </dsp:txXfrm>
    </dsp:sp>
    <dsp:sp modelId="{F5CFD63A-B3E7-4255-9F91-FB4E86B37D99}">
      <dsp:nvSpPr>
        <dsp:cNvPr id="0" name=""/>
        <dsp:cNvSpPr/>
      </dsp:nvSpPr>
      <dsp:spPr>
        <a:xfrm rot="5400000">
          <a:off x="2782519" y="1345402"/>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831519" y="1373313"/>
        <a:ext cx="230730" cy="230110"/>
      </dsp:txXfrm>
    </dsp:sp>
    <dsp:sp modelId="{ED722AC0-C64C-4BEB-8523-9AE7FB549C59}">
      <dsp:nvSpPr>
        <dsp:cNvPr id="0" name=""/>
        <dsp:cNvSpPr/>
      </dsp:nvSpPr>
      <dsp:spPr>
        <a:xfrm>
          <a:off x="2171579" y="1857102"/>
          <a:ext cx="1550608" cy="930365"/>
        </a:xfrm>
        <a:prstGeom prst="roundRect">
          <a:avLst>
            <a:gd name="adj" fmla="val 10000"/>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Capture</a:t>
          </a:r>
        </a:p>
      </dsp:txBody>
      <dsp:txXfrm>
        <a:off x="2198828" y="1884351"/>
        <a:ext cx="1496110" cy="875867"/>
      </dsp:txXfrm>
    </dsp:sp>
    <dsp:sp modelId="{9295D470-0DAB-4E2B-87A2-21840FEFEA02}">
      <dsp:nvSpPr>
        <dsp:cNvPr id="0" name=""/>
        <dsp:cNvSpPr/>
      </dsp:nvSpPr>
      <dsp:spPr>
        <a:xfrm rot="10800000">
          <a:off x="1706396" y="2130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805015" y="2206920"/>
        <a:ext cx="230110" cy="230730"/>
      </dsp:txXfrm>
    </dsp:sp>
    <dsp:sp modelId="{1F2EE990-8BE5-441A-9555-E3625C0284C7}">
      <dsp:nvSpPr>
        <dsp:cNvPr id="0" name=""/>
        <dsp:cNvSpPr/>
      </dsp:nvSpPr>
      <dsp:spPr>
        <a:xfrm>
          <a:off x="727" y="1857102"/>
          <a:ext cx="1550608" cy="930365"/>
        </a:xfrm>
        <a:prstGeom prst="roundRect">
          <a:avLst>
            <a:gd name="adj" fmla="val 100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a:t>
          </a:r>
        </a:p>
      </dsp:txBody>
      <dsp:txXfrm>
        <a:off x="27976" y="1884351"/>
        <a:ext cx="1496110" cy="875867"/>
      </dsp:txXfrm>
    </dsp:sp>
    <dsp:sp modelId="{4AA30553-780C-47D5-8BC3-22122A8784A5}">
      <dsp:nvSpPr>
        <dsp:cNvPr id="0" name=""/>
        <dsp:cNvSpPr/>
      </dsp:nvSpPr>
      <dsp:spPr>
        <a:xfrm rot="5400000">
          <a:off x="611666" y="2896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660666" y="2923921"/>
        <a:ext cx="230730" cy="230110"/>
      </dsp:txXfrm>
    </dsp:sp>
    <dsp:sp modelId="{672C6A51-9A3C-45FA-A8EF-925CF2F5E746}">
      <dsp:nvSpPr>
        <dsp:cNvPr id="0" name=""/>
        <dsp:cNvSpPr/>
      </dsp:nvSpPr>
      <dsp:spPr>
        <a:xfrm>
          <a:off x="727" y="3407711"/>
          <a:ext cx="1550608" cy="930365"/>
        </a:xfrm>
        <a:prstGeom prst="roundRect">
          <a:avLst>
            <a:gd name="adj" fmla="val 1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Detection Result</a:t>
          </a:r>
        </a:p>
      </dsp:txBody>
      <dsp:txXfrm>
        <a:off x="27976" y="3434960"/>
        <a:ext cx="1496110" cy="875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7B2D4-D33E-4612-BFA8-03DBE8257C4E}">
      <dsp:nvSpPr>
        <dsp:cNvPr id="0" name=""/>
        <dsp:cNvSpPr/>
      </dsp:nvSpPr>
      <dsp:spPr>
        <a:xfrm>
          <a:off x="729977" y="0"/>
          <a:ext cx="1900101" cy="1055611"/>
        </a:xfrm>
        <a:prstGeom prst="roundRect">
          <a:avLst>
            <a:gd name="adj" fmla="val 1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Recognize &amp; Open Bin</a:t>
          </a:r>
        </a:p>
      </dsp:txBody>
      <dsp:txXfrm>
        <a:off x="760895" y="30918"/>
        <a:ext cx="1838265" cy="993775"/>
      </dsp:txXfrm>
    </dsp:sp>
    <dsp:sp modelId="{648845E1-3BCC-430B-88B5-A8A46D45AE7C}">
      <dsp:nvSpPr>
        <dsp:cNvPr id="0" name=""/>
        <dsp:cNvSpPr/>
      </dsp:nvSpPr>
      <dsp:spPr>
        <a:xfrm rot="5400000">
          <a:off x="1482101" y="1082002"/>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1121587"/>
        <a:ext cx="285015" cy="277098"/>
      </dsp:txXfrm>
    </dsp:sp>
    <dsp:sp modelId="{53907D7C-566A-423D-A94D-976A35D3C6DE}">
      <dsp:nvSpPr>
        <dsp:cNvPr id="0" name=""/>
        <dsp:cNvSpPr/>
      </dsp:nvSpPr>
      <dsp:spPr>
        <a:xfrm>
          <a:off x="729977" y="1583417"/>
          <a:ext cx="1900101" cy="1055611"/>
        </a:xfrm>
        <a:prstGeom prst="roundRect">
          <a:avLst>
            <a:gd name="adj" fmla="val 1000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Analyze Garbage</a:t>
          </a:r>
        </a:p>
      </dsp:txBody>
      <dsp:txXfrm>
        <a:off x="760895" y="1614335"/>
        <a:ext cx="1838265" cy="993775"/>
      </dsp:txXfrm>
    </dsp:sp>
    <dsp:sp modelId="{E3DAD7C2-8CB1-4CAC-AFEC-E4416FCDB92B}">
      <dsp:nvSpPr>
        <dsp:cNvPr id="0" name=""/>
        <dsp:cNvSpPr/>
      </dsp:nvSpPr>
      <dsp:spPr>
        <a:xfrm rot="5400000">
          <a:off x="1482101" y="2665419"/>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2705004"/>
        <a:ext cx="285015" cy="277098"/>
      </dsp:txXfrm>
    </dsp:sp>
    <dsp:sp modelId="{60160B26-081E-43E1-AB64-71DADAA8B84C}">
      <dsp:nvSpPr>
        <dsp:cNvPr id="0" name=""/>
        <dsp:cNvSpPr/>
      </dsp:nvSpPr>
      <dsp:spPr>
        <a:xfrm>
          <a:off x="729977" y="3166835"/>
          <a:ext cx="1900101" cy="1055611"/>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Points &amp; Rewards Management</a:t>
          </a:r>
        </a:p>
      </dsp:txBody>
      <dsp:txXfrm>
        <a:off x="760895" y="3197753"/>
        <a:ext cx="1838265" cy="993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D262-4398-42E9-8666-3DA27A055B83}">
      <dsp:nvSpPr>
        <dsp:cNvPr id="0" name=""/>
        <dsp:cNvSpPr/>
      </dsp:nvSpPr>
      <dsp:spPr>
        <a:xfrm rot="4396374">
          <a:off x="508725" y="645278"/>
          <a:ext cx="2799320" cy="1952176"/>
        </a:xfrm>
        <a:prstGeom prst="swooshArrow">
          <a:avLst>
            <a:gd name="adj1" fmla="val 16310"/>
            <a:gd name="adj2" fmla="val 313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F8D6C-13C3-4EC8-8DCE-B605DFA7418C}">
      <dsp:nvSpPr>
        <dsp:cNvPr id="0" name=""/>
        <dsp:cNvSpPr/>
      </dsp:nvSpPr>
      <dsp:spPr>
        <a:xfrm>
          <a:off x="1557359" y="900182"/>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194FE-A7EF-4CB4-917D-33403DBC3E6A}">
      <dsp:nvSpPr>
        <dsp:cNvPr id="0" name=""/>
        <dsp:cNvSpPr/>
      </dsp:nvSpPr>
      <dsp:spPr>
        <a:xfrm>
          <a:off x="2041402" y="1290608"/>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25BFE-53FC-4931-81D0-793CE75532E9}">
      <dsp:nvSpPr>
        <dsp:cNvPr id="0" name=""/>
        <dsp:cNvSpPr/>
      </dsp:nvSpPr>
      <dsp:spPr>
        <a:xfrm>
          <a:off x="2404167" y="1747185"/>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BF1AA-D16F-4C0C-8438-F15504BF342F}">
      <dsp:nvSpPr>
        <dsp:cNvPr id="0" name=""/>
        <dsp:cNvSpPr/>
      </dsp:nvSpPr>
      <dsp:spPr>
        <a:xfrm>
          <a:off x="321067" y="0"/>
          <a:ext cx="131979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b"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Capture new users</a:t>
          </a:r>
        </a:p>
      </dsp:txBody>
      <dsp:txXfrm>
        <a:off x="321067" y="0"/>
        <a:ext cx="1319792" cy="518837"/>
      </dsp:txXfrm>
    </dsp:sp>
    <dsp:sp modelId="{EC6210C9-411F-4A28-BC4B-F9AE720B26B5}">
      <dsp:nvSpPr>
        <dsp:cNvPr id="0" name=""/>
        <dsp:cNvSpPr/>
      </dsp:nvSpPr>
      <dsp:spPr>
        <a:xfrm>
          <a:off x="1961890" y="676110"/>
          <a:ext cx="192618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Retain existing users</a:t>
          </a:r>
        </a:p>
      </dsp:txBody>
      <dsp:txXfrm>
        <a:off x="1961890" y="676110"/>
        <a:ext cx="1926183" cy="518837"/>
      </dsp:txXfrm>
    </dsp:sp>
    <dsp:sp modelId="{73D57300-2A38-458E-BD92-1E9D69E175C1}">
      <dsp:nvSpPr>
        <dsp:cNvPr id="0" name=""/>
        <dsp:cNvSpPr/>
      </dsp:nvSpPr>
      <dsp:spPr>
        <a:xfrm>
          <a:off x="321067" y="1066535"/>
          <a:ext cx="153381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adoption</a:t>
          </a:r>
        </a:p>
      </dsp:txBody>
      <dsp:txXfrm>
        <a:off x="321067" y="1066535"/>
        <a:ext cx="1533813" cy="518837"/>
      </dsp:txXfrm>
    </dsp:sp>
    <dsp:sp modelId="{EC7DA290-A4F4-4C95-87C3-E86D5EDE3233}">
      <dsp:nvSpPr>
        <dsp:cNvPr id="0" name=""/>
        <dsp:cNvSpPr/>
      </dsp:nvSpPr>
      <dsp:spPr>
        <a:xfrm>
          <a:off x="2710962" y="1523112"/>
          <a:ext cx="117711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lumMod val="50000"/>
                </a:schemeClr>
              </a:solidFill>
            </a:rPr>
            <a:t>Agility</a:t>
          </a:r>
        </a:p>
      </dsp:txBody>
      <dsp:txXfrm>
        <a:off x="2710962" y="1523112"/>
        <a:ext cx="1177112" cy="518837"/>
      </dsp:txXfrm>
    </dsp:sp>
    <dsp:sp modelId="{75D88308-9E6B-4F1F-B413-8837611782B3}">
      <dsp:nvSpPr>
        <dsp:cNvPr id="0" name=""/>
        <dsp:cNvSpPr/>
      </dsp:nvSpPr>
      <dsp:spPr>
        <a:xfrm>
          <a:off x="2104571" y="2723896"/>
          <a:ext cx="178350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collection</a:t>
          </a:r>
          <a:endParaRPr lang="en-US" sz="1700" kern="1200" dirty="0"/>
        </a:p>
      </dsp:txBody>
      <dsp:txXfrm>
        <a:off x="2104571" y="2723896"/>
        <a:ext cx="1783503" cy="518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3B6A-04D4-4C98-B384-360E4520440D}">
      <dsp:nvSpPr>
        <dsp:cNvPr id="0" name=""/>
        <dsp:cNvSpPr/>
      </dsp:nvSpPr>
      <dsp:spPr>
        <a:xfrm>
          <a:off x="791587" y="261634"/>
          <a:ext cx="2892770" cy="10046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B9E11-A8D8-420D-9C6E-B67DB6B1330B}">
      <dsp:nvSpPr>
        <dsp:cNvPr id="0" name=""/>
        <dsp:cNvSpPr/>
      </dsp:nvSpPr>
      <dsp:spPr>
        <a:xfrm>
          <a:off x="1962150" y="2721610"/>
          <a:ext cx="560614" cy="35879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EBAE7-990D-4BBF-B417-2EBB41828680}">
      <dsp:nvSpPr>
        <dsp:cNvPr id="0" name=""/>
        <dsp:cNvSpPr/>
      </dsp:nvSpPr>
      <dsp:spPr>
        <a:xfrm>
          <a:off x="896983" y="3008644"/>
          <a:ext cx="2690949" cy="6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Optimized waste management</a:t>
          </a:r>
        </a:p>
      </dsp:txBody>
      <dsp:txXfrm>
        <a:off x="896983" y="3008644"/>
        <a:ext cx="2690949" cy="672737"/>
      </dsp:txXfrm>
    </dsp:sp>
    <dsp:sp modelId="{379FCD35-EBC3-437E-9DCB-FCC4034CAAE1}">
      <dsp:nvSpPr>
        <dsp:cNvPr id="0" name=""/>
        <dsp:cNvSpPr/>
      </dsp:nvSpPr>
      <dsp:spPr>
        <a:xfrm>
          <a:off x="1843300" y="1343844"/>
          <a:ext cx="1009105" cy="100910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Advice</a:t>
          </a:r>
        </a:p>
      </dsp:txBody>
      <dsp:txXfrm>
        <a:off x="1991080" y="1491624"/>
        <a:ext cx="713545" cy="713545"/>
      </dsp:txXfrm>
    </dsp:sp>
    <dsp:sp modelId="{F10C2985-25EB-4D53-BD57-3B8C78F25576}">
      <dsp:nvSpPr>
        <dsp:cNvPr id="0" name=""/>
        <dsp:cNvSpPr/>
      </dsp:nvSpPr>
      <dsp:spPr>
        <a:xfrm>
          <a:off x="1121228" y="586790"/>
          <a:ext cx="1009105" cy="100910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Rewards</a:t>
          </a:r>
        </a:p>
      </dsp:txBody>
      <dsp:txXfrm>
        <a:off x="1269008" y="734570"/>
        <a:ext cx="713545" cy="713545"/>
      </dsp:txXfrm>
    </dsp:sp>
    <dsp:sp modelId="{E55641E7-7031-4B18-B803-6253E4A9AECB}">
      <dsp:nvSpPr>
        <dsp:cNvPr id="0" name=""/>
        <dsp:cNvSpPr/>
      </dsp:nvSpPr>
      <dsp:spPr>
        <a:xfrm>
          <a:off x="2152759" y="342811"/>
          <a:ext cx="1009105" cy="1009105"/>
        </a:xfrm>
        <a:prstGeom prst="ellipse">
          <a:avLst/>
        </a:prstGeom>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Recycle</a:t>
          </a:r>
        </a:p>
      </dsp:txBody>
      <dsp:txXfrm>
        <a:off x="2300539" y="490591"/>
        <a:ext cx="713545" cy="713545"/>
      </dsp:txXfrm>
    </dsp:sp>
    <dsp:sp modelId="{8D099F29-9DA3-4BE3-BCB2-003142A4EE90}">
      <dsp:nvSpPr>
        <dsp:cNvPr id="0" name=""/>
        <dsp:cNvSpPr/>
      </dsp:nvSpPr>
      <dsp:spPr>
        <a:xfrm>
          <a:off x="672737" y="138299"/>
          <a:ext cx="3139440" cy="25115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684212" y="1943099"/>
            <a:ext cx="8001000" cy="2971801"/>
          </a:xfrm>
        </p:spPr>
        <p:txBody>
          <a:bodyPr/>
          <a:lstStyle/>
          <a:p>
            <a:r>
              <a:rPr lang="en-US" dirty="0">
                <a:latin typeface="Trebuchet MS" panose="020B0603020202020204" pitchFamily="34" charset="0"/>
              </a:rPr>
              <a:t>Billy – bin it happily</a:t>
            </a:r>
            <a:br>
              <a:rPr lang="en-US" dirty="0">
                <a:latin typeface="Trebuchet MS" panose="020B0603020202020204" pitchFamily="34" charset="0"/>
              </a:rPr>
            </a:br>
            <a:br>
              <a:rPr lang="en-US" dirty="0">
                <a:latin typeface="Trebuchet MS" panose="020B0603020202020204" pitchFamily="34" charset="0"/>
              </a:rPr>
            </a:br>
            <a:r>
              <a:rPr lang="en-US" sz="3200" dirty="0">
                <a:latin typeface="Trebuchet MS" panose="020B0603020202020204" pitchFamily="34" charset="0"/>
              </a:rPr>
              <a:t>Our Deck</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684212" y="5075339"/>
            <a:ext cx="6400800" cy="715861"/>
          </a:xfrm>
        </p:spPr>
        <p:txBody>
          <a:bodyPr>
            <a:normAutofit/>
          </a:bodyPr>
          <a:lstStyle/>
          <a:p>
            <a:r>
              <a:rPr lang="en-US" sz="2400" dirty="0">
                <a:solidFill>
                  <a:schemeClr val="tx1"/>
                </a:solidFill>
                <a:latin typeface="Trebuchet MS" panose="020B0603020202020204" pitchFamily="34" charset="0"/>
              </a:rPr>
              <a:t>Daniel – Khairul - </a:t>
            </a:r>
            <a:r>
              <a:rPr lang="en-US" sz="2400" dirty="0" err="1">
                <a:solidFill>
                  <a:schemeClr val="tx1"/>
                </a:solidFill>
                <a:latin typeface="Trebuchet MS" panose="020B0603020202020204" pitchFamily="34" charset="0"/>
              </a:rPr>
              <a:t>Agus</a:t>
            </a:r>
            <a:endParaRPr lang="en-US" sz="24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51359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356-9BFC-4776-9B2B-F8F1F0C8A2D5}"/>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600" dirty="0">
                <a:latin typeface="Trebuchet MS" panose="020B0603020202020204" pitchFamily="34" charset="0"/>
              </a:rPr>
              <a:t>Billy</a:t>
            </a:r>
            <a:r>
              <a:rPr lang="en-US" sz="3200" dirty="0">
                <a:latin typeface="Trebuchet MS" panose="020B0603020202020204" pitchFamily="34" charset="0"/>
              </a:rPr>
              <a:t> </a:t>
            </a:r>
            <a:r>
              <a:rPr lang="en-US" sz="2800" dirty="0">
                <a:solidFill>
                  <a:schemeClr val="bg1">
                    <a:lumMod val="50000"/>
                    <a:lumOff val="50000"/>
                  </a:schemeClr>
                </a:solidFill>
                <a:latin typeface="Trebuchet MS" panose="020B0603020202020204" pitchFamily="34" charset="0"/>
              </a:rPr>
              <a:t>/ Bin It Happily</a:t>
            </a:r>
          </a:p>
        </p:txBody>
      </p:sp>
      <p:sp>
        <p:nvSpPr>
          <p:cNvPr id="5" name="Rectangle 4">
            <a:extLst>
              <a:ext uri="{FF2B5EF4-FFF2-40B4-BE49-F238E27FC236}">
                <a16:creationId xmlns:a16="http://schemas.microsoft.com/office/drawing/2014/main" id="{0FB767D1-D70F-40A5-9D49-C4B17A3F429D}"/>
              </a:ext>
            </a:extLst>
          </p:cNvPr>
          <p:cNvSpPr/>
          <p:nvPr/>
        </p:nvSpPr>
        <p:spPr>
          <a:xfrm>
            <a:off x="645885" y="1625605"/>
            <a:ext cx="10900229" cy="43796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Waste management unlike any other</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u="sng" dirty="0">
                <a:solidFill>
                  <a:schemeClr val="bg1">
                    <a:lumMod val="75000"/>
                    <a:lumOff val="25000"/>
                  </a:schemeClr>
                </a:solidFill>
                <a:latin typeface="Trebuchet MS" panose="020B0603020202020204" pitchFamily="34" charset="0"/>
              </a:rPr>
              <a:t>Notify</a:t>
            </a:r>
            <a:r>
              <a:rPr lang="en-US" sz="2200" dirty="0">
                <a:solidFill>
                  <a:schemeClr val="bg1">
                    <a:lumMod val="75000"/>
                    <a:lumOff val="25000"/>
                  </a:schemeClr>
                </a:solidFill>
                <a:latin typeface="Trebuchet MS" panose="020B0603020202020204" pitchFamily="34" charset="0"/>
              </a:rPr>
              <a:t> related parties for garbage collection from </a:t>
            </a:r>
            <a:r>
              <a:rPr lang="en-US" sz="2200" u="sng" dirty="0">
                <a:solidFill>
                  <a:schemeClr val="bg1">
                    <a:lumMod val="75000"/>
                    <a:lumOff val="25000"/>
                  </a:schemeClr>
                </a:solidFill>
                <a:latin typeface="Trebuchet MS" panose="020B0603020202020204" pitchFamily="34" charset="0"/>
              </a:rPr>
              <a:t>lesser collection points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Put a smile on our face with </a:t>
            </a:r>
            <a:r>
              <a:rPr lang="en-US" sz="2200" u="sng" dirty="0">
                <a:solidFill>
                  <a:schemeClr val="bg1">
                    <a:lumMod val="75000"/>
                    <a:lumOff val="25000"/>
                  </a:schemeClr>
                </a:solidFill>
                <a:latin typeface="Trebuchet MS" panose="020B0603020202020204" pitchFamily="34" charset="0"/>
              </a:rPr>
              <a:t>rewards</a:t>
            </a:r>
            <a:r>
              <a:rPr lang="en-US" sz="2200" dirty="0">
                <a:solidFill>
                  <a:schemeClr val="bg1">
                    <a:lumMod val="75000"/>
                    <a:lumOff val="25000"/>
                  </a:schemeClr>
                </a:solidFill>
                <a:latin typeface="Trebuchet MS" panose="020B0603020202020204" pitchFamily="34" charset="0"/>
              </a:rPr>
              <a:t> to be a better person everyday in keeping our environment clean</a:t>
            </a:r>
          </a:p>
        </p:txBody>
      </p:sp>
    </p:spTree>
    <p:extLst>
      <p:ext uri="{BB962C8B-B14F-4D97-AF65-F5344CB8AC3E}">
        <p14:creationId xmlns:p14="http://schemas.microsoft.com/office/powerpoint/2010/main" val="119960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DF6BA-4F4C-46C0-A4DD-B9F5D040D2FC}"/>
              </a:ext>
            </a:extLst>
          </p:cNvPr>
          <p:cNvSpPr/>
          <p:nvPr/>
        </p:nvSpPr>
        <p:spPr>
          <a:xfrm>
            <a:off x="645885" y="1625600"/>
            <a:ext cx="10900229" cy="4553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Expected to grow to $435 billion by 2023. Compound annual growth rate (CAGR) of 6.2 percent from 2017 to 2023</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The majority of the growth in the emerging regions of Asia-Pacific</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Rise in environmental concerns along with inevitable increases in non-hazardous waste from rapid economic growth</a:t>
            </a:r>
          </a:p>
        </p:txBody>
      </p:sp>
      <p:sp>
        <p:nvSpPr>
          <p:cNvPr id="4" name="Rectangle 3">
            <a:extLst>
              <a:ext uri="{FF2B5EF4-FFF2-40B4-BE49-F238E27FC236}">
                <a16:creationId xmlns:a16="http://schemas.microsoft.com/office/drawing/2014/main" id="{B1EA8E4F-28CD-4FC2-801F-1027FA1FFCB3}"/>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dirty="0">
                <a:latin typeface="Trebuchet MS" panose="020B0603020202020204" pitchFamily="34" charset="0"/>
              </a:rPr>
              <a:t>Global Waste Management Market </a:t>
            </a:r>
            <a:r>
              <a:rPr lang="en-US" sz="2000" dirty="0">
                <a:solidFill>
                  <a:schemeClr val="bg1">
                    <a:lumMod val="50000"/>
                    <a:lumOff val="50000"/>
                  </a:schemeClr>
                </a:solidFill>
                <a:latin typeface="Trebuchet MS" panose="020B0603020202020204" pitchFamily="34" charset="0"/>
              </a:rPr>
              <a:t>/ Overview</a:t>
            </a:r>
          </a:p>
        </p:txBody>
      </p:sp>
    </p:spTree>
    <p:extLst>
      <p:ext uri="{BB962C8B-B14F-4D97-AF65-F5344CB8AC3E}">
        <p14:creationId xmlns:p14="http://schemas.microsoft.com/office/powerpoint/2010/main" val="413570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E699FF18-6AFC-4002-9999-B0645CA26F1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It is all started with </a:t>
            </a:r>
            <a:r>
              <a:rPr lang="en-US" sz="3600" b="1" u="sng" dirty="0">
                <a:solidFill>
                  <a:schemeClr val="tx1"/>
                </a:solidFill>
                <a:latin typeface="Trebuchet MS" panose="020B0603020202020204" pitchFamily="34" charset="0"/>
              </a:rPr>
              <a:t>Embryo Billy</a:t>
            </a:r>
          </a:p>
        </p:txBody>
      </p:sp>
    </p:spTree>
    <p:extLst>
      <p:ext uri="{BB962C8B-B14F-4D97-AF65-F5344CB8AC3E}">
        <p14:creationId xmlns:p14="http://schemas.microsoft.com/office/powerpoint/2010/main" val="4943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Detail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12BE9AD-1D8A-4CD3-8D6F-4BAB864B7B3E}"/>
              </a:ext>
            </a:extLst>
          </p:cNvPr>
          <p:cNvGrpSpPr/>
          <p:nvPr/>
        </p:nvGrpSpPr>
        <p:grpSpPr>
          <a:xfrm>
            <a:off x="773177" y="1082180"/>
            <a:ext cx="11230138" cy="5637220"/>
            <a:chOff x="773177" y="1082180"/>
            <a:chExt cx="11230138" cy="5637220"/>
          </a:xfrm>
        </p:grpSpPr>
        <p:sp>
          <p:nvSpPr>
            <p:cNvPr id="45" name="Rectangle 44">
              <a:extLst>
                <a:ext uri="{FF2B5EF4-FFF2-40B4-BE49-F238E27FC236}">
                  <a16:creationId xmlns:a16="http://schemas.microsoft.com/office/drawing/2014/main" id="{3B136FE3-8CA3-4814-BA5C-B4639E7E7642}"/>
                </a:ext>
              </a:extLst>
            </p:cNvPr>
            <p:cNvSpPr/>
            <p:nvPr/>
          </p:nvSpPr>
          <p:spPr>
            <a:xfrm>
              <a:off x="3709430" y="1627236"/>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Access Control</a:t>
              </a:r>
            </a:p>
          </p:txBody>
        </p:sp>
        <p:cxnSp>
          <p:nvCxnSpPr>
            <p:cNvPr id="46" name="Straight Arrow Connector 45">
              <a:extLst>
                <a:ext uri="{FF2B5EF4-FFF2-40B4-BE49-F238E27FC236}">
                  <a16:creationId xmlns:a16="http://schemas.microsoft.com/office/drawing/2014/main" id="{3C9D84A0-4051-4670-9151-FEB7EA9E0033}"/>
                </a:ext>
              </a:extLst>
            </p:cNvPr>
            <p:cNvCxnSpPr>
              <a:cxnSpLocks/>
            </p:cNvCxnSpPr>
            <p:nvPr/>
          </p:nvCxnSpPr>
          <p:spPr>
            <a:xfrm>
              <a:off x="7431521" y="2271419"/>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D83999-0B84-48AA-95EF-8703F8988E93}"/>
                </a:ext>
              </a:extLst>
            </p:cNvPr>
            <p:cNvCxnSpPr>
              <a:cxnSpLocks/>
              <a:endCxn id="73" idx="1"/>
            </p:cNvCxnSpPr>
            <p:nvPr/>
          </p:nvCxnSpPr>
          <p:spPr>
            <a:xfrm>
              <a:off x="8946151" y="2241573"/>
              <a:ext cx="156559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88CBC1-07A2-477D-9702-45077DD44314}"/>
                </a:ext>
              </a:extLst>
            </p:cNvPr>
            <p:cNvCxnSpPr>
              <a:cxnSpLocks/>
            </p:cNvCxnSpPr>
            <p:nvPr/>
          </p:nvCxnSpPr>
          <p:spPr>
            <a:xfrm flipH="1" flipV="1">
              <a:off x="4064663" y="3017319"/>
              <a:ext cx="1" cy="19684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16B239-0EFA-48F7-8EA2-E541B79A33B4}"/>
                </a:ext>
              </a:extLst>
            </p:cNvPr>
            <p:cNvCxnSpPr>
              <a:cxnSpLocks/>
            </p:cNvCxnSpPr>
            <p:nvPr/>
          </p:nvCxnSpPr>
          <p:spPr>
            <a:xfrm flipV="1">
              <a:off x="6715066" y="3344265"/>
              <a:ext cx="0" cy="84385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BBA9F39-B49F-4644-9320-DC31F055A01C}"/>
                </a:ext>
              </a:extLst>
            </p:cNvPr>
            <p:cNvSpPr/>
            <p:nvPr/>
          </p:nvSpPr>
          <p:spPr>
            <a:xfrm>
              <a:off x="2323821" y="1612565"/>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Static website</a:t>
              </a:r>
            </a:p>
          </p:txBody>
        </p:sp>
        <p:cxnSp>
          <p:nvCxnSpPr>
            <p:cNvPr id="53" name="Straight Arrow Connector 52">
              <a:extLst>
                <a:ext uri="{FF2B5EF4-FFF2-40B4-BE49-F238E27FC236}">
                  <a16:creationId xmlns:a16="http://schemas.microsoft.com/office/drawing/2014/main" id="{6FCC6886-1919-4806-92B0-E511A7BD2894}"/>
                </a:ext>
              </a:extLst>
            </p:cNvPr>
            <p:cNvCxnSpPr>
              <a:cxnSpLocks/>
            </p:cNvCxnSpPr>
            <p:nvPr/>
          </p:nvCxnSpPr>
          <p:spPr>
            <a:xfrm>
              <a:off x="2733117" y="5350754"/>
              <a:ext cx="89592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A425C9B-6835-4E8E-9D10-308D49F107AA}"/>
                </a:ext>
              </a:extLst>
            </p:cNvPr>
            <p:cNvSpPr/>
            <p:nvPr/>
          </p:nvSpPr>
          <p:spPr>
            <a:xfrm>
              <a:off x="4824232" y="4191353"/>
              <a:ext cx="2484160" cy="223325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000" dirty="0">
                  <a:solidFill>
                    <a:srgbClr val="879196"/>
                  </a:solidFill>
                </a:rPr>
                <a:t>Amazon ECS</a:t>
              </a:r>
            </a:p>
          </p:txBody>
        </p:sp>
        <p:grpSp>
          <p:nvGrpSpPr>
            <p:cNvPr id="55" name="Group 54">
              <a:extLst>
                <a:ext uri="{FF2B5EF4-FFF2-40B4-BE49-F238E27FC236}">
                  <a16:creationId xmlns:a16="http://schemas.microsoft.com/office/drawing/2014/main" id="{F14F5375-BAD4-48B8-8126-DC681C820A7E}"/>
                </a:ext>
              </a:extLst>
            </p:cNvPr>
            <p:cNvGrpSpPr/>
            <p:nvPr/>
          </p:nvGrpSpPr>
          <p:grpSpPr>
            <a:xfrm>
              <a:off x="4925859" y="5014586"/>
              <a:ext cx="1072750" cy="1045053"/>
              <a:chOff x="5561009" y="5340770"/>
              <a:chExt cx="1072750" cy="1045053"/>
            </a:xfrm>
          </p:grpSpPr>
          <p:pic>
            <p:nvPicPr>
              <p:cNvPr id="56" name="Graphic 98">
                <a:extLst>
                  <a:ext uri="{FF2B5EF4-FFF2-40B4-BE49-F238E27FC236}">
                    <a16:creationId xmlns:a16="http://schemas.microsoft.com/office/drawing/2014/main" id="{B4EC8469-729D-4259-9BA9-E8B8871F2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57" name="TextBox 56">
                <a:extLst>
                  <a:ext uri="{FF2B5EF4-FFF2-40B4-BE49-F238E27FC236}">
                    <a16:creationId xmlns:a16="http://schemas.microsoft.com/office/drawing/2014/main" id="{F36EC65C-0343-4588-B508-2267E60931C7}"/>
                  </a:ext>
                </a:extLst>
              </p:cNvPr>
              <p:cNvSpPr txBox="1"/>
              <p:nvPr/>
            </p:nvSpPr>
            <p:spPr>
              <a:xfrm>
                <a:off x="5561009" y="5954936"/>
                <a:ext cx="1072750" cy="430887"/>
              </a:xfrm>
              <a:prstGeom prst="rect">
                <a:avLst/>
              </a:prstGeom>
              <a:noFill/>
            </p:spPr>
            <p:txBody>
              <a:bodyPr wrap="square" rtlCol="0">
                <a:spAutoFit/>
              </a:bodyPr>
              <a:lstStyle/>
              <a:p>
                <a:pPr algn="ctr"/>
                <a:r>
                  <a:rPr lang="en-US" sz="1100" dirty="0">
                    <a:solidFill>
                      <a:srgbClr val="232F3E"/>
                    </a:solidFill>
                  </a:rPr>
                  <a:t>Application Container</a:t>
                </a:r>
              </a:p>
            </p:txBody>
          </p:sp>
        </p:grpSp>
        <p:grpSp>
          <p:nvGrpSpPr>
            <p:cNvPr id="58" name="Group 57">
              <a:extLst>
                <a:ext uri="{FF2B5EF4-FFF2-40B4-BE49-F238E27FC236}">
                  <a16:creationId xmlns:a16="http://schemas.microsoft.com/office/drawing/2014/main" id="{4D2F6C10-2214-49C7-B0A6-0CC0A677530F}"/>
                </a:ext>
              </a:extLst>
            </p:cNvPr>
            <p:cNvGrpSpPr/>
            <p:nvPr/>
          </p:nvGrpSpPr>
          <p:grpSpPr>
            <a:xfrm>
              <a:off x="6292456" y="4996037"/>
              <a:ext cx="1072750" cy="875776"/>
              <a:chOff x="7194936" y="5340770"/>
              <a:chExt cx="1072750" cy="875776"/>
            </a:xfrm>
          </p:grpSpPr>
          <p:pic>
            <p:nvPicPr>
              <p:cNvPr id="59" name="Graphic 100">
                <a:extLst>
                  <a:ext uri="{FF2B5EF4-FFF2-40B4-BE49-F238E27FC236}">
                    <a16:creationId xmlns:a16="http://schemas.microsoft.com/office/drawing/2014/main" id="{B7E9313F-A358-479E-94CC-DB293C114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5561" y="5340770"/>
                <a:ext cx="571500" cy="571500"/>
              </a:xfrm>
              <a:prstGeom prst="rect">
                <a:avLst/>
              </a:prstGeom>
            </p:spPr>
          </p:pic>
          <p:sp>
            <p:nvSpPr>
              <p:cNvPr id="60" name="TextBox 59">
                <a:extLst>
                  <a:ext uri="{FF2B5EF4-FFF2-40B4-BE49-F238E27FC236}">
                    <a16:creationId xmlns:a16="http://schemas.microsoft.com/office/drawing/2014/main" id="{3A380401-6B18-4E30-88C4-A7A3A0C61DEC}"/>
                  </a:ext>
                </a:extLst>
              </p:cNvPr>
              <p:cNvSpPr txBox="1"/>
              <p:nvPr/>
            </p:nvSpPr>
            <p:spPr>
              <a:xfrm>
                <a:off x="7194936" y="5954936"/>
                <a:ext cx="1072750" cy="261610"/>
              </a:xfrm>
              <a:prstGeom prst="rect">
                <a:avLst/>
              </a:prstGeom>
              <a:noFill/>
            </p:spPr>
            <p:txBody>
              <a:bodyPr wrap="square" rtlCol="0">
                <a:spAutoFit/>
              </a:bodyPr>
              <a:lstStyle/>
              <a:p>
                <a:pPr algn="ctr"/>
                <a:r>
                  <a:rPr lang="en-US" sz="1100" dirty="0">
                    <a:solidFill>
                      <a:srgbClr val="232F3E"/>
                    </a:solidFill>
                  </a:rPr>
                  <a:t>Redis</a:t>
                </a:r>
              </a:p>
            </p:txBody>
          </p:sp>
        </p:grpSp>
        <p:cxnSp>
          <p:nvCxnSpPr>
            <p:cNvPr id="61" name="Straight Arrow Connector 60">
              <a:extLst>
                <a:ext uri="{FF2B5EF4-FFF2-40B4-BE49-F238E27FC236}">
                  <a16:creationId xmlns:a16="http://schemas.microsoft.com/office/drawing/2014/main" id="{25E6333D-8A25-4B43-B92C-A8B2F8D0F78D}"/>
                </a:ext>
              </a:extLst>
            </p:cNvPr>
            <p:cNvCxnSpPr>
              <a:cxnSpLocks/>
            </p:cNvCxnSpPr>
            <p:nvPr/>
          </p:nvCxnSpPr>
          <p:spPr>
            <a:xfrm flipH="1" flipV="1">
              <a:off x="7308394" y="5164966"/>
              <a:ext cx="1092496" cy="109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025A48-345C-44AA-B866-E71A12348A58}"/>
                </a:ext>
              </a:extLst>
            </p:cNvPr>
            <p:cNvCxnSpPr>
              <a:cxnSpLocks/>
            </p:cNvCxnSpPr>
            <p:nvPr/>
          </p:nvCxnSpPr>
          <p:spPr>
            <a:xfrm flipH="1">
              <a:off x="8391520" y="2902641"/>
              <a:ext cx="9370" cy="2273285"/>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3" name="Graphic 9">
              <a:extLst>
                <a:ext uri="{FF2B5EF4-FFF2-40B4-BE49-F238E27FC236}">
                  <a16:creationId xmlns:a16="http://schemas.microsoft.com/office/drawing/2014/main" id="{0A0C2A91-3EF4-48DF-BE50-D00E86E5B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7216" y="1088280"/>
              <a:ext cx="330200" cy="330200"/>
            </a:xfrm>
            <a:prstGeom prst="rect">
              <a:avLst/>
            </a:prstGeom>
          </p:spPr>
        </p:pic>
        <p:sp>
          <p:nvSpPr>
            <p:cNvPr id="64" name="Rectangle 63">
              <a:extLst>
                <a:ext uri="{FF2B5EF4-FFF2-40B4-BE49-F238E27FC236}">
                  <a16:creationId xmlns:a16="http://schemas.microsoft.com/office/drawing/2014/main" id="{2FD8A320-D928-4974-A5F4-B2632852C4B3}"/>
                </a:ext>
              </a:extLst>
            </p:cNvPr>
            <p:cNvSpPr/>
            <p:nvPr/>
          </p:nvSpPr>
          <p:spPr>
            <a:xfrm>
              <a:off x="2156517" y="1082180"/>
              <a:ext cx="9764785" cy="5637220"/>
            </a:xfrm>
            <a:prstGeom prst="rect">
              <a:avLst/>
            </a:prstGeom>
            <a:noFill/>
            <a:ln w="12700" cap="flat" cmpd="sng" algn="ctr">
              <a:solidFill>
                <a:srgbClr val="232F3D"/>
              </a:solidFill>
              <a:prstDash val="solid"/>
              <a:miter lim="800000"/>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ysClr val="windowText" lastClr="000000"/>
                  </a:solidFill>
                  <a:effectLst/>
                  <a:uLnTx/>
                  <a:uFillTx/>
                  <a:latin typeface="Arial" panose="020B0604020202020204"/>
                  <a:ea typeface="+mn-ea"/>
                  <a:cs typeface="+mn-cs"/>
                </a:rPr>
                <a:t>AWS Cloud</a:t>
              </a:r>
            </a:p>
          </p:txBody>
        </p:sp>
        <p:cxnSp>
          <p:nvCxnSpPr>
            <p:cNvPr id="65" name="Straight Arrow Connector 64">
              <a:extLst>
                <a:ext uri="{FF2B5EF4-FFF2-40B4-BE49-F238E27FC236}">
                  <a16:creationId xmlns:a16="http://schemas.microsoft.com/office/drawing/2014/main" id="{C6F70C49-7207-4764-A39C-40A47FF91B98}"/>
                </a:ext>
              </a:extLst>
            </p:cNvPr>
            <p:cNvCxnSpPr/>
            <p:nvPr/>
          </p:nvCxnSpPr>
          <p:spPr>
            <a:xfrm>
              <a:off x="5750691" y="5276376"/>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CAD7FC3-8405-4714-A1FE-EE6E62FB0E7F}"/>
                </a:ext>
              </a:extLst>
            </p:cNvPr>
            <p:cNvSpPr txBox="1"/>
            <p:nvPr/>
          </p:nvSpPr>
          <p:spPr>
            <a:xfrm>
              <a:off x="3185547" y="2594864"/>
              <a:ext cx="2301904" cy="307777"/>
            </a:xfrm>
            <a:prstGeom prst="rect">
              <a:avLst/>
            </a:prstGeom>
            <a:noFill/>
          </p:spPr>
          <p:txBody>
            <a:bodyPr wrap="square" rtlCol="0">
              <a:spAutoFit/>
            </a:bodyPr>
            <a:lstStyle/>
            <a:p>
              <a:pPr algn="ctr"/>
              <a:r>
                <a:rPr lang="en-US" sz="1400" dirty="0"/>
                <a:t>Amazon Cognito</a:t>
              </a:r>
            </a:p>
          </p:txBody>
        </p:sp>
        <p:pic>
          <p:nvPicPr>
            <p:cNvPr id="67" name="Graphic 66">
              <a:extLst>
                <a:ext uri="{FF2B5EF4-FFF2-40B4-BE49-F238E27FC236}">
                  <a16:creationId xmlns:a16="http://schemas.microsoft.com/office/drawing/2014/main" id="{3C8B34E1-751D-4022-934B-DB88765EC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3541" y="1898426"/>
              <a:ext cx="711200" cy="711200"/>
            </a:xfrm>
            <a:prstGeom prst="rect">
              <a:avLst/>
            </a:prstGeom>
          </p:spPr>
        </p:pic>
        <p:pic>
          <p:nvPicPr>
            <p:cNvPr id="68" name="Graphic 67">
              <a:extLst>
                <a:ext uri="{FF2B5EF4-FFF2-40B4-BE49-F238E27FC236}">
                  <a16:creationId xmlns:a16="http://schemas.microsoft.com/office/drawing/2014/main" id="{964CA766-0D33-4078-89BE-EC5C63D34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5379" y="1855186"/>
              <a:ext cx="711200" cy="711200"/>
            </a:xfrm>
            <a:prstGeom prst="rect">
              <a:avLst/>
            </a:prstGeom>
          </p:spPr>
        </p:pic>
        <p:sp>
          <p:nvSpPr>
            <p:cNvPr id="69" name="TextBox 68">
              <a:extLst>
                <a:ext uri="{FF2B5EF4-FFF2-40B4-BE49-F238E27FC236}">
                  <a16:creationId xmlns:a16="http://schemas.microsoft.com/office/drawing/2014/main" id="{69FCE5B6-75E5-4869-A51C-CAA41A50CB9A}"/>
                </a:ext>
              </a:extLst>
            </p:cNvPr>
            <p:cNvSpPr txBox="1"/>
            <p:nvPr/>
          </p:nvSpPr>
          <p:spPr>
            <a:xfrm>
              <a:off x="1798390" y="263009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sp>
          <p:nvSpPr>
            <p:cNvPr id="70" name="TextBox 69">
              <a:extLst>
                <a:ext uri="{FF2B5EF4-FFF2-40B4-BE49-F238E27FC236}">
                  <a16:creationId xmlns:a16="http://schemas.microsoft.com/office/drawing/2014/main" id="{FD1A22D9-A1C2-403A-8C59-F698A2083457}"/>
                </a:ext>
              </a:extLst>
            </p:cNvPr>
            <p:cNvSpPr txBox="1"/>
            <p:nvPr/>
          </p:nvSpPr>
          <p:spPr>
            <a:xfrm>
              <a:off x="9790768" y="4411062"/>
              <a:ext cx="2212547"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SageMaker</a:t>
              </a:r>
              <a:endParaRPr lang="en-US" sz="1400" dirty="0">
                <a:solidFill>
                  <a:srgbClr val="232F3D"/>
                </a:solidFill>
                <a:latin typeface="Arial" panose="020B0604020202020204"/>
              </a:endParaRPr>
            </a:p>
          </p:txBody>
        </p:sp>
        <p:pic>
          <p:nvPicPr>
            <p:cNvPr id="71" name="Graphic 70">
              <a:extLst>
                <a:ext uri="{FF2B5EF4-FFF2-40B4-BE49-F238E27FC236}">
                  <a16:creationId xmlns:a16="http://schemas.microsoft.com/office/drawing/2014/main" id="{C940E8E4-4700-4256-9773-7D44D69B47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6910" y="3638558"/>
              <a:ext cx="711200" cy="711200"/>
            </a:xfrm>
            <a:prstGeom prst="rect">
              <a:avLst/>
            </a:prstGeom>
          </p:spPr>
        </p:pic>
        <p:sp>
          <p:nvSpPr>
            <p:cNvPr id="72" name="TextBox 71">
              <a:extLst>
                <a:ext uri="{FF2B5EF4-FFF2-40B4-BE49-F238E27FC236}">
                  <a16:creationId xmlns:a16="http://schemas.microsoft.com/office/drawing/2014/main" id="{83D28356-DA72-42FB-8F2E-D01ABB842481}"/>
                </a:ext>
              </a:extLst>
            </p:cNvPr>
            <p:cNvSpPr txBox="1"/>
            <p:nvPr/>
          </p:nvSpPr>
          <p:spPr>
            <a:xfrm>
              <a:off x="9653573" y="258549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Rekognition</a:t>
              </a:r>
              <a:endParaRPr lang="en-US" sz="1400" dirty="0">
                <a:solidFill>
                  <a:srgbClr val="232F3D"/>
                </a:solidFill>
                <a:latin typeface="Arial" panose="020B0604020202020204"/>
              </a:endParaRPr>
            </a:p>
          </p:txBody>
        </p:sp>
        <p:pic>
          <p:nvPicPr>
            <p:cNvPr id="73" name="Graphic 72">
              <a:extLst>
                <a:ext uri="{FF2B5EF4-FFF2-40B4-BE49-F238E27FC236}">
                  <a16:creationId xmlns:a16="http://schemas.microsoft.com/office/drawing/2014/main" id="{B81B0EF1-6EC2-4DC2-B315-BCAB91EEA4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11745" y="1885973"/>
              <a:ext cx="711200" cy="711200"/>
            </a:xfrm>
            <a:prstGeom prst="rect">
              <a:avLst/>
            </a:prstGeom>
          </p:spPr>
        </p:pic>
        <p:pic>
          <p:nvPicPr>
            <p:cNvPr id="74" name="Graphic 73">
              <a:extLst>
                <a:ext uri="{FF2B5EF4-FFF2-40B4-BE49-F238E27FC236}">
                  <a16:creationId xmlns:a16="http://schemas.microsoft.com/office/drawing/2014/main" id="{618640E3-EFC5-4B3D-AF58-D6C79E8814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4476" y="5530743"/>
              <a:ext cx="469900" cy="469900"/>
            </a:xfrm>
            <a:prstGeom prst="rect">
              <a:avLst/>
            </a:prstGeom>
          </p:spPr>
        </p:pic>
        <p:sp>
          <p:nvSpPr>
            <p:cNvPr id="75" name="TextBox 74">
              <a:extLst>
                <a:ext uri="{FF2B5EF4-FFF2-40B4-BE49-F238E27FC236}">
                  <a16:creationId xmlns:a16="http://schemas.microsoft.com/office/drawing/2014/main" id="{F574DFB7-E346-4F9F-94E7-962359B3BA4C}"/>
                </a:ext>
              </a:extLst>
            </p:cNvPr>
            <p:cNvSpPr txBox="1"/>
            <p:nvPr/>
          </p:nvSpPr>
          <p:spPr>
            <a:xfrm>
              <a:off x="903214" y="6055499"/>
              <a:ext cx="731520" cy="548640"/>
            </a:xfrm>
            <a:prstGeom prst="rect">
              <a:avLst/>
            </a:prstGeom>
            <a:noFill/>
          </p:spPr>
          <p:txBody>
            <a:bodyPr wrap="square" lIns="0" tIns="0" rIns="0" bIns="0" rtlCol="0" anchor="t">
              <a:noAutofit/>
            </a:bodyPr>
            <a:lstStyle/>
            <a:p>
              <a:pPr algn="ctr"/>
              <a:r>
                <a:rPr lang="en-US" sz="1200" dirty="0" err="1">
                  <a:solidFill>
                    <a:srgbClr val="232F3D"/>
                  </a:solidFill>
                  <a:latin typeface="Arial" panose="020B0604020202020204"/>
                </a:rPr>
                <a:t>IoT</a:t>
              </a:r>
              <a:r>
                <a:rPr lang="en-US" sz="1200" dirty="0">
                  <a:solidFill>
                    <a:srgbClr val="232F3D"/>
                  </a:solidFill>
                  <a:latin typeface="Arial" panose="020B0604020202020204"/>
                </a:rPr>
                <a:t> thing </a:t>
              </a:r>
              <a:br>
                <a:rPr lang="en-US" sz="1200" dirty="0">
                  <a:solidFill>
                    <a:srgbClr val="232F3D"/>
                  </a:solidFill>
                  <a:latin typeface="Arial" panose="020B0604020202020204"/>
                </a:rPr>
              </a:br>
              <a:r>
                <a:rPr lang="en-US" sz="1200" dirty="0">
                  <a:solidFill>
                    <a:srgbClr val="232F3D"/>
                  </a:solidFill>
                  <a:latin typeface="Arial" panose="020B0604020202020204"/>
                </a:rPr>
                <a:t>camera</a:t>
              </a:r>
              <a:endParaRPr lang="en-US" sz="2800" dirty="0">
                <a:solidFill>
                  <a:srgbClr val="232F3D"/>
                </a:solidFill>
                <a:latin typeface="Arial" panose="020B0604020202020204"/>
              </a:endParaRPr>
            </a:p>
          </p:txBody>
        </p:sp>
        <p:pic>
          <p:nvPicPr>
            <p:cNvPr id="76" name="Graphic 75">
              <a:extLst>
                <a:ext uri="{FF2B5EF4-FFF2-40B4-BE49-F238E27FC236}">
                  <a16:creationId xmlns:a16="http://schemas.microsoft.com/office/drawing/2014/main" id="{BBF11953-1DDC-45AA-AEA0-17D60FD621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4602" y="4411062"/>
              <a:ext cx="469900" cy="469900"/>
            </a:xfrm>
            <a:prstGeom prst="rect">
              <a:avLst/>
            </a:prstGeom>
          </p:spPr>
        </p:pic>
        <p:sp>
          <p:nvSpPr>
            <p:cNvPr id="77" name="TextBox 76">
              <a:extLst>
                <a:ext uri="{FF2B5EF4-FFF2-40B4-BE49-F238E27FC236}">
                  <a16:creationId xmlns:a16="http://schemas.microsoft.com/office/drawing/2014/main" id="{BDAD40C5-C4F8-4E05-823D-D81DD359F5AF}"/>
                </a:ext>
              </a:extLst>
            </p:cNvPr>
            <p:cNvSpPr txBox="1"/>
            <p:nvPr/>
          </p:nvSpPr>
          <p:spPr>
            <a:xfrm>
              <a:off x="773177" y="4939538"/>
              <a:ext cx="1072750" cy="523220"/>
            </a:xfrm>
            <a:prstGeom prst="rect">
              <a:avLst/>
            </a:prstGeom>
            <a:noFill/>
          </p:spPr>
          <p:txBody>
            <a:bodyPr wrap="square" rtlCol="0">
              <a:spAutoFit/>
            </a:bodyPr>
            <a:lstStyle/>
            <a:p>
              <a:pPr algn="ctr"/>
              <a:r>
                <a:rPr lang="en-US" sz="1400" dirty="0">
                  <a:solidFill>
                    <a:srgbClr val="232F3E"/>
                  </a:solidFill>
                  <a:latin typeface="Arial" panose="020B0604020202020204"/>
                </a:rPr>
                <a:t>Mobile client</a:t>
              </a:r>
            </a:p>
          </p:txBody>
        </p:sp>
        <p:sp>
          <p:nvSpPr>
            <p:cNvPr id="78" name="TextBox 77">
              <a:extLst>
                <a:ext uri="{FF2B5EF4-FFF2-40B4-BE49-F238E27FC236}">
                  <a16:creationId xmlns:a16="http://schemas.microsoft.com/office/drawing/2014/main" id="{B6200D9A-3A4F-44A1-BA48-552C133FC513}"/>
                </a:ext>
              </a:extLst>
            </p:cNvPr>
            <p:cNvSpPr txBox="1"/>
            <p:nvPr/>
          </p:nvSpPr>
          <p:spPr>
            <a:xfrm>
              <a:off x="7431521" y="257597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AWS Lambda</a:t>
              </a:r>
            </a:p>
          </p:txBody>
        </p:sp>
        <p:pic>
          <p:nvPicPr>
            <p:cNvPr id="79" name="Graphic 78">
              <a:extLst>
                <a:ext uri="{FF2B5EF4-FFF2-40B4-BE49-F238E27FC236}">
                  <a16:creationId xmlns:a16="http://schemas.microsoft.com/office/drawing/2014/main" id="{7A02BE9F-2A44-490F-88AB-D1B9AA80AC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37277" y="1869197"/>
              <a:ext cx="711200" cy="711200"/>
            </a:xfrm>
            <a:prstGeom prst="rect">
              <a:avLst/>
            </a:prstGeom>
          </p:spPr>
        </p:pic>
        <p:cxnSp>
          <p:nvCxnSpPr>
            <p:cNvPr id="80" name="Straight Arrow Connector 79">
              <a:extLst>
                <a:ext uri="{FF2B5EF4-FFF2-40B4-BE49-F238E27FC236}">
                  <a16:creationId xmlns:a16="http://schemas.microsoft.com/office/drawing/2014/main" id="{F7B2B3F1-11C4-4898-A0EC-5A04A96C2404}"/>
                </a:ext>
              </a:extLst>
            </p:cNvPr>
            <p:cNvCxnSpPr>
              <a:cxnSpLocks/>
            </p:cNvCxnSpPr>
            <p:nvPr/>
          </p:nvCxnSpPr>
          <p:spPr>
            <a:xfrm>
              <a:off x="8792619" y="4120672"/>
              <a:ext cx="1697093"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1" name="Straight Arrow Connector 80">
              <a:extLst>
                <a:ext uri="{FF2B5EF4-FFF2-40B4-BE49-F238E27FC236}">
                  <a16:creationId xmlns:a16="http://schemas.microsoft.com/office/drawing/2014/main" id="{56B85948-E7DB-4B1E-9792-5444DBD82CB4}"/>
                </a:ext>
              </a:extLst>
            </p:cNvPr>
            <p:cNvCxnSpPr>
              <a:cxnSpLocks/>
            </p:cNvCxnSpPr>
            <p:nvPr/>
          </p:nvCxnSpPr>
          <p:spPr>
            <a:xfrm>
              <a:off x="8792619" y="2937876"/>
              <a:ext cx="0" cy="1182796"/>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82" name="TextBox 81">
              <a:extLst>
                <a:ext uri="{FF2B5EF4-FFF2-40B4-BE49-F238E27FC236}">
                  <a16:creationId xmlns:a16="http://schemas.microsoft.com/office/drawing/2014/main" id="{E7E81A51-8DF6-42D9-9FA5-EED8E136F141}"/>
                </a:ext>
              </a:extLst>
            </p:cNvPr>
            <p:cNvSpPr txBox="1"/>
            <p:nvPr/>
          </p:nvSpPr>
          <p:spPr>
            <a:xfrm>
              <a:off x="2890508" y="5751158"/>
              <a:ext cx="2301904" cy="307777"/>
            </a:xfrm>
            <a:prstGeom prst="rect">
              <a:avLst/>
            </a:prstGeom>
            <a:noFill/>
          </p:spPr>
          <p:txBody>
            <a:bodyPr wrap="square" rtlCol="0">
              <a:spAutoFit/>
            </a:bodyPr>
            <a:lstStyle/>
            <a:p>
              <a:pPr algn="ctr"/>
              <a:r>
                <a:rPr lang="en-US" sz="1400" dirty="0"/>
                <a:t>Amazon API Gateway</a:t>
              </a:r>
            </a:p>
          </p:txBody>
        </p:sp>
        <p:pic>
          <p:nvPicPr>
            <p:cNvPr id="83" name="Graphic 82">
              <a:extLst>
                <a:ext uri="{FF2B5EF4-FFF2-40B4-BE49-F238E27FC236}">
                  <a16:creationId xmlns:a16="http://schemas.microsoft.com/office/drawing/2014/main" id="{AAF39A02-D61E-4E0F-8506-1282DB3E8AE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5860" y="4993066"/>
              <a:ext cx="711200" cy="711200"/>
            </a:xfrm>
            <a:prstGeom prst="rect">
              <a:avLst/>
            </a:prstGeom>
          </p:spPr>
        </p:pic>
        <p:cxnSp>
          <p:nvCxnSpPr>
            <p:cNvPr id="84" name="Straight Arrow Connector 83">
              <a:extLst>
                <a:ext uri="{FF2B5EF4-FFF2-40B4-BE49-F238E27FC236}">
                  <a16:creationId xmlns:a16="http://schemas.microsoft.com/office/drawing/2014/main" id="{B6BFDDE0-1511-4DB3-B6B7-D5371988BA07}"/>
                </a:ext>
              </a:extLst>
            </p:cNvPr>
            <p:cNvCxnSpPr>
              <a:cxnSpLocks/>
            </p:cNvCxnSpPr>
            <p:nvPr/>
          </p:nvCxnSpPr>
          <p:spPr>
            <a:xfrm>
              <a:off x="4392179" y="5343464"/>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E9D4D99-41DC-4646-874D-70E49B666802}"/>
                </a:ext>
              </a:extLst>
            </p:cNvPr>
            <p:cNvSpPr/>
            <p:nvPr/>
          </p:nvSpPr>
          <p:spPr>
            <a:xfrm>
              <a:off x="6170182" y="1560097"/>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Raw Image</a:t>
              </a:r>
            </a:p>
          </p:txBody>
        </p:sp>
        <p:pic>
          <p:nvPicPr>
            <p:cNvPr id="86" name="Graphic 85">
              <a:extLst>
                <a:ext uri="{FF2B5EF4-FFF2-40B4-BE49-F238E27FC236}">
                  <a16:creationId xmlns:a16="http://schemas.microsoft.com/office/drawing/2014/main" id="{3157AFC8-150F-46DD-B1F3-13DFBDC2BC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1941" y="1902849"/>
              <a:ext cx="711200" cy="711200"/>
            </a:xfrm>
            <a:prstGeom prst="rect">
              <a:avLst/>
            </a:prstGeom>
          </p:spPr>
        </p:pic>
        <p:sp>
          <p:nvSpPr>
            <p:cNvPr id="87" name="TextBox 86">
              <a:extLst>
                <a:ext uri="{FF2B5EF4-FFF2-40B4-BE49-F238E27FC236}">
                  <a16:creationId xmlns:a16="http://schemas.microsoft.com/office/drawing/2014/main" id="{DB3814E0-3ABC-41A4-A0A8-4B0D340451B3}"/>
                </a:ext>
              </a:extLst>
            </p:cNvPr>
            <p:cNvSpPr txBox="1"/>
            <p:nvPr/>
          </p:nvSpPr>
          <p:spPr>
            <a:xfrm>
              <a:off x="5656510" y="257315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cxnSp>
          <p:nvCxnSpPr>
            <p:cNvPr id="88" name="Straight Arrow Connector 87">
              <a:extLst>
                <a:ext uri="{FF2B5EF4-FFF2-40B4-BE49-F238E27FC236}">
                  <a16:creationId xmlns:a16="http://schemas.microsoft.com/office/drawing/2014/main" id="{AB88895B-569F-47A5-AABE-E7BE98F51730}"/>
                </a:ext>
              </a:extLst>
            </p:cNvPr>
            <p:cNvCxnSpPr>
              <a:cxnSpLocks/>
            </p:cNvCxnSpPr>
            <p:nvPr/>
          </p:nvCxnSpPr>
          <p:spPr>
            <a:xfrm flipH="1" flipV="1">
              <a:off x="1295474" y="3868072"/>
              <a:ext cx="845" cy="374931"/>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DAFD2DC-8EED-48DF-8678-95C3EF715908}"/>
                </a:ext>
              </a:extLst>
            </p:cNvPr>
            <p:cNvCxnSpPr>
              <a:cxnSpLocks/>
            </p:cNvCxnSpPr>
            <p:nvPr/>
          </p:nvCxnSpPr>
          <p:spPr>
            <a:xfrm>
              <a:off x="1311582" y="3868072"/>
              <a:ext cx="118583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D4F3227-203D-4FB5-928E-F27E3F3D2599}"/>
                </a:ext>
              </a:extLst>
            </p:cNvPr>
            <p:cNvSpPr txBox="1"/>
            <p:nvPr/>
          </p:nvSpPr>
          <p:spPr>
            <a:xfrm>
              <a:off x="1787860" y="4379603"/>
              <a:ext cx="2301904" cy="307777"/>
            </a:xfrm>
            <a:prstGeom prst="rect">
              <a:avLst/>
            </a:prstGeom>
            <a:noFill/>
          </p:spPr>
          <p:txBody>
            <a:bodyPr wrap="square" rtlCol="0">
              <a:spAutoFit/>
            </a:bodyPr>
            <a:lstStyle/>
            <a:p>
              <a:pPr algn="ctr"/>
              <a:r>
                <a:rPr lang="en-US" sz="1400" dirty="0"/>
                <a:t>Amazon CloudFront</a:t>
              </a:r>
            </a:p>
          </p:txBody>
        </p:sp>
        <p:pic>
          <p:nvPicPr>
            <p:cNvPr id="91" name="Graphic 90">
              <a:extLst>
                <a:ext uri="{FF2B5EF4-FFF2-40B4-BE49-F238E27FC236}">
                  <a16:creationId xmlns:a16="http://schemas.microsoft.com/office/drawing/2014/main" id="{630CA070-CDB1-4356-AB40-F5793317B13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583212" y="3603989"/>
              <a:ext cx="711200" cy="711200"/>
            </a:xfrm>
            <a:prstGeom prst="rect">
              <a:avLst/>
            </a:prstGeom>
          </p:spPr>
        </p:pic>
        <p:cxnSp>
          <p:nvCxnSpPr>
            <p:cNvPr id="92" name="Straight Arrow Connector 91">
              <a:extLst>
                <a:ext uri="{FF2B5EF4-FFF2-40B4-BE49-F238E27FC236}">
                  <a16:creationId xmlns:a16="http://schemas.microsoft.com/office/drawing/2014/main" id="{8C03A53A-A43F-42A6-8874-EB7D7AD376AD}"/>
                </a:ext>
              </a:extLst>
            </p:cNvPr>
            <p:cNvCxnSpPr>
              <a:cxnSpLocks/>
              <a:stCxn id="91" idx="0"/>
              <a:endCxn id="50" idx="2"/>
            </p:cNvCxnSpPr>
            <p:nvPr/>
          </p:nvCxnSpPr>
          <p:spPr>
            <a:xfrm flipH="1" flipV="1">
              <a:off x="2936512" y="3000529"/>
              <a:ext cx="2300" cy="6034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42639728-038D-41F3-9918-4C727534E638}"/>
                </a:ext>
              </a:extLst>
            </p:cNvPr>
            <p:cNvCxnSpPr>
              <a:stCxn id="76" idx="3"/>
            </p:cNvCxnSpPr>
            <p:nvPr/>
          </p:nvCxnSpPr>
          <p:spPr>
            <a:xfrm>
              <a:off x="1544502" y="4646012"/>
              <a:ext cx="1188615" cy="697452"/>
            </a:xfrm>
            <a:prstGeom prst="bentConnector3">
              <a:avLst>
                <a:gd name="adj1" fmla="val 99709"/>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8068A67-5F91-405B-869B-FB9F0F718691}"/>
                </a:ext>
              </a:extLst>
            </p:cNvPr>
            <p:cNvCxnSpPr>
              <a:stCxn id="74" idx="3"/>
            </p:cNvCxnSpPr>
            <p:nvPr/>
          </p:nvCxnSpPr>
          <p:spPr>
            <a:xfrm flipV="1">
              <a:off x="1504376" y="5350754"/>
              <a:ext cx="1228741" cy="414939"/>
            </a:xfrm>
            <a:prstGeom prst="bentConnector3">
              <a:avLst>
                <a:gd name="adj1" fmla="val 98431"/>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80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9841327A-84E0-4363-9887-CB27B062C2E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How do we nurture Billy moving forward ? </a:t>
            </a:r>
          </a:p>
        </p:txBody>
      </p:sp>
    </p:spTree>
    <p:extLst>
      <p:ext uri="{BB962C8B-B14F-4D97-AF65-F5344CB8AC3E}">
        <p14:creationId xmlns:p14="http://schemas.microsoft.com/office/powerpoint/2010/main" val="28343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Baby</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480460"/>
            <a:ext cx="6894286" cy="5061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general public to register and upload profile photos for Face ID authentication purpose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capture garbage photos and recognize registered users while depositing garbage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post the photo to the backend API together with a specific location ID</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Return the detection result for statistics display</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relevant parties based on certain criteria, such as bin’s volume, etc.</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74CAFD28-D25D-47D0-9D67-A65FA227532D}"/>
              </a:ext>
            </a:extLst>
          </p:cNvPr>
          <p:cNvGraphicFramePr/>
          <p:nvPr>
            <p:extLst>
              <p:ext uri="{D42A27DB-BD31-4B8C-83A1-F6EECF244321}">
                <p14:modId xmlns:p14="http://schemas.microsoft.com/office/powerpoint/2010/main" val="624799009"/>
              </p:ext>
            </p:extLst>
          </p:nvPr>
        </p:nvGraphicFramePr>
        <p:xfrm>
          <a:off x="645885" y="1698173"/>
          <a:ext cx="3722915" cy="464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73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Toddler</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Locked bin accessible only by registered users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Mechanism to deposit points and redeem rewards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partnerships for extensive list of rewards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Registered users will be recognized by IoT devices and open the bin</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deposited garbage will be analyzed and points will be added to accordingly to registered users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registered users to redeem rewards</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1EBC9D7-D4E2-45F8-98B1-72FF9FD1DF24}"/>
              </a:ext>
            </a:extLst>
          </p:cNvPr>
          <p:cNvGraphicFramePr/>
          <p:nvPr>
            <p:extLst>
              <p:ext uri="{D42A27DB-BD31-4B8C-83A1-F6EECF244321}">
                <p14:modId xmlns:p14="http://schemas.microsoft.com/office/powerpoint/2010/main" val="46830322"/>
              </p:ext>
            </p:extLst>
          </p:nvPr>
        </p:nvGraphicFramePr>
        <p:xfrm>
          <a:off x="820057" y="1799771"/>
          <a:ext cx="3360057" cy="4222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4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Kid</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&amp;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unregistered users and offer on-the-spot registration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offer rewards redemption on time-limited offer items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Motorized bin that can move to collection points once reaches its threshold</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opportunities to partner with property management companies or government agencies to optimize garbage collection from lesser collection points</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3F39EDA0-B62E-4F12-A9D4-F8A85E625A75}"/>
              </a:ext>
            </a:extLst>
          </p:cNvPr>
          <p:cNvGraphicFramePr/>
          <p:nvPr>
            <p:extLst>
              <p:ext uri="{D42A27DB-BD31-4B8C-83A1-F6EECF244321}">
                <p14:modId xmlns:p14="http://schemas.microsoft.com/office/powerpoint/2010/main" val="818738014"/>
              </p:ext>
            </p:extLst>
          </p:nvPr>
        </p:nvGraphicFramePr>
        <p:xfrm>
          <a:off x="478973" y="2312004"/>
          <a:ext cx="4209142" cy="324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38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Teen</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30"/>
            <a:ext cx="6858000" cy="4513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and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Multi compartment bin to support recycling</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recyclable garbage and perform separation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have a chat to offer recycling advice before depositing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Deposit more points for users who are more aware of recycling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different parties related to recycling different types of garbage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15E7A90D-1932-4046-80B2-479F5999A1B9}"/>
              </a:ext>
            </a:extLst>
          </p:cNvPr>
          <p:cNvGraphicFramePr/>
          <p:nvPr>
            <p:extLst>
              <p:ext uri="{D42A27DB-BD31-4B8C-83A1-F6EECF244321}">
                <p14:modId xmlns:p14="http://schemas.microsoft.com/office/powerpoint/2010/main" val="2861730370"/>
              </p:ext>
            </p:extLst>
          </p:nvPr>
        </p:nvGraphicFramePr>
        <p:xfrm>
          <a:off x="304799" y="2044090"/>
          <a:ext cx="4484915" cy="3819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16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Who will nurture Billy ?</a:t>
            </a:r>
          </a:p>
        </p:txBody>
      </p:sp>
    </p:spTree>
    <p:extLst>
      <p:ext uri="{BB962C8B-B14F-4D97-AF65-F5344CB8AC3E}">
        <p14:creationId xmlns:p14="http://schemas.microsoft.com/office/powerpoint/2010/main" val="36392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74137-BCB8-4ACE-91BB-1C1736F7EE88}"/>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Have you ever strolled around your neighborhood, </a:t>
            </a:r>
          </a:p>
          <a:p>
            <a:pPr algn="ctr">
              <a:lnSpc>
                <a:spcPct val="150000"/>
              </a:lnSpc>
            </a:pPr>
            <a:r>
              <a:rPr lang="en-US" sz="3200" dirty="0">
                <a:latin typeface="Trebuchet MS" panose="020B0603020202020204" pitchFamily="34" charset="0"/>
              </a:rPr>
              <a:t>try to enjoy the scenery, </a:t>
            </a:r>
          </a:p>
          <a:p>
            <a:pPr algn="ctr"/>
            <a:endParaRPr lang="en-US" sz="3200" dirty="0">
              <a:latin typeface="Trebuchet MS" panose="020B0603020202020204" pitchFamily="34" charset="0"/>
            </a:endParaRPr>
          </a:p>
          <a:p>
            <a:pPr algn="ctr"/>
            <a:r>
              <a:rPr lang="en-US" sz="3800" b="1" u="sng" dirty="0">
                <a:latin typeface="Trebuchet MS" panose="020B0603020202020204" pitchFamily="34" charset="0"/>
              </a:rPr>
              <a:t>BUT</a:t>
            </a:r>
            <a:r>
              <a:rPr lang="en-US" sz="3800" dirty="0">
                <a:latin typeface="Trebuchet MS" panose="020B0603020202020204" pitchFamily="34" charset="0"/>
              </a:rPr>
              <a:t> then you saw this ……</a:t>
            </a:r>
          </a:p>
        </p:txBody>
      </p:sp>
    </p:spTree>
    <p:extLst>
      <p:ext uri="{BB962C8B-B14F-4D97-AF65-F5344CB8AC3E}">
        <p14:creationId xmlns:p14="http://schemas.microsoft.com/office/powerpoint/2010/main" val="13266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7E774F-BA94-44A7-AD0E-FA5A20B9F3DA}"/>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000" dirty="0">
                <a:latin typeface="Trebuchet MS" panose="020B0603020202020204" pitchFamily="34" charset="0"/>
              </a:rPr>
              <a:t>Our Team </a:t>
            </a:r>
            <a:r>
              <a:rPr lang="en-US" sz="2800" dirty="0">
                <a:solidFill>
                  <a:schemeClr val="bg1">
                    <a:lumMod val="50000"/>
                    <a:lumOff val="50000"/>
                  </a:schemeClr>
                </a:solidFill>
                <a:latin typeface="Trebuchet MS" panose="020B0603020202020204" pitchFamily="34" charset="0"/>
              </a:rPr>
              <a:t>/ Overview</a:t>
            </a:r>
          </a:p>
        </p:txBody>
      </p:sp>
      <p:sp>
        <p:nvSpPr>
          <p:cNvPr id="7" name="Rectangle 6">
            <a:extLst>
              <a:ext uri="{FF2B5EF4-FFF2-40B4-BE49-F238E27FC236}">
                <a16:creationId xmlns:a16="http://schemas.microsoft.com/office/drawing/2014/main" id="{0BD5CD8B-E47B-4C4C-B1B3-472F1FCC5F98}"/>
              </a:ext>
            </a:extLst>
          </p:cNvPr>
          <p:cNvSpPr/>
          <p:nvPr/>
        </p:nvSpPr>
        <p:spPr>
          <a:xfrm>
            <a:off x="645885" y="1625605"/>
            <a:ext cx="10900229" cy="46767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Daniel is an AWS Certified Professional with 17 years experiences in software development. Daniel has accumulated most of AWS certification in the past one year and has since been working with AWS services with the main interest in enterprise integration and machine learning.</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Khairul is a developer with 8 years of experience in software development. Khairul has been utilizing some of AWS services with the focus in microservices implementation for supporting high volume transactions. </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Agus is a techno-functional person equipped with 15 years unique combination of technical and management experiences. In the past 7 years, Agus has developed business solutions for restaurant order management, clinic record management, etc. by leveraging AWS serverless and PaaS services.</a:t>
            </a:r>
          </a:p>
        </p:txBody>
      </p:sp>
    </p:spTree>
    <p:extLst>
      <p:ext uri="{BB962C8B-B14F-4D97-AF65-F5344CB8AC3E}">
        <p14:creationId xmlns:p14="http://schemas.microsoft.com/office/powerpoint/2010/main" val="338337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7532709" y="530689"/>
            <a:ext cx="3971902" cy="1771122"/>
          </a:xfrm>
        </p:spPr>
        <p:txBody>
          <a:bodyPr>
            <a:normAutofit/>
          </a:bodyPr>
          <a:lstStyle/>
          <a:p>
            <a:r>
              <a:rPr lang="en-US" sz="4000" dirty="0">
                <a:latin typeface="Trebuchet MS" panose="020B0603020202020204" pitchFamily="34" charset="0"/>
              </a:rPr>
              <a:t>The future is bright</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7532709" y="3843868"/>
            <a:ext cx="2827315" cy="1564744"/>
          </a:xfrm>
        </p:spPr>
        <p:txBody>
          <a:bodyPr>
            <a:normAutofit/>
          </a:bodyPr>
          <a:lstStyle/>
          <a:p>
            <a:r>
              <a:rPr lang="en-US" sz="2400" dirty="0">
                <a:solidFill>
                  <a:schemeClr val="tx1"/>
                </a:solidFill>
                <a:latin typeface="Trebuchet MS" panose="020B0603020202020204" pitchFamily="34" charset="0"/>
              </a:rPr>
              <a:t>and by the way…… Billy says Hi!</a:t>
            </a:r>
          </a:p>
        </p:txBody>
      </p:sp>
      <p:sp>
        <p:nvSpPr>
          <p:cNvPr id="410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987cfdee-bfe7-4b29-9449-500d68f894a5@apcprd02">
            <a:extLst>
              <a:ext uri="{FF2B5EF4-FFF2-40B4-BE49-F238E27FC236}">
                <a16:creationId xmlns:a16="http://schemas.microsoft.com/office/drawing/2014/main" id="{8A340A1F-F520-49FE-9806-A2192A9CC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46" r="1" b="22430"/>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164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BD914160-9192-4DED-8C55-8C2F3A79909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0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Garbage collection with </a:t>
            </a:r>
            <a:r>
              <a:rPr lang="en-US" sz="3200" u="sng" dirty="0">
                <a:latin typeface="Trebuchet MS" panose="020B0603020202020204" pitchFamily="34" charset="0"/>
              </a:rPr>
              <a:t>one schedule fits all</a:t>
            </a:r>
            <a:r>
              <a:rPr lang="en-US" sz="3200" dirty="0">
                <a:latin typeface="Trebuchet MS" panose="020B0603020202020204" pitchFamily="34" charset="0"/>
              </a:rPr>
              <a:t> has failed, </a:t>
            </a:r>
          </a:p>
          <a:p>
            <a:pPr algn="ctr">
              <a:lnSpc>
                <a:spcPct val="150000"/>
              </a:lnSpc>
            </a:pPr>
            <a:r>
              <a:rPr lang="en-US" sz="3200" dirty="0">
                <a:latin typeface="Trebuchet MS" panose="020B0603020202020204" pitchFamily="34" charset="0"/>
              </a:rPr>
              <a:t>and leave us with scattered trash </a:t>
            </a:r>
          </a:p>
        </p:txBody>
      </p:sp>
    </p:spTree>
    <p:extLst>
      <p:ext uri="{BB962C8B-B14F-4D97-AF65-F5344CB8AC3E}">
        <p14:creationId xmlns:p14="http://schemas.microsoft.com/office/powerpoint/2010/main" val="30403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F3DEE-E4CD-421F-8B7E-FDD774741E7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Perhaps you might have also seen </a:t>
            </a:r>
          </a:p>
          <a:p>
            <a:pPr algn="ctr">
              <a:lnSpc>
                <a:spcPct val="150000"/>
              </a:lnSpc>
            </a:pPr>
            <a:r>
              <a:rPr lang="en-US" sz="3200" dirty="0">
                <a:latin typeface="Trebuchet MS" panose="020B0603020202020204" pitchFamily="34" charset="0"/>
              </a:rPr>
              <a:t>this </a:t>
            </a:r>
            <a:r>
              <a:rPr lang="en-US" sz="3200" u="sng" dirty="0">
                <a:latin typeface="Trebuchet MS" panose="020B0603020202020204" pitchFamily="34" charset="0"/>
              </a:rPr>
              <a:t>irony</a:t>
            </a:r>
            <a:r>
              <a:rPr lang="en-US" sz="3200" dirty="0">
                <a:latin typeface="Trebuchet MS" panose="020B0603020202020204" pitchFamily="34" charset="0"/>
              </a:rPr>
              <a:t> ……</a:t>
            </a:r>
          </a:p>
        </p:txBody>
      </p:sp>
    </p:spTree>
    <p:extLst>
      <p:ext uri="{BB962C8B-B14F-4D97-AF65-F5344CB8AC3E}">
        <p14:creationId xmlns:p14="http://schemas.microsoft.com/office/powerpoint/2010/main" val="28134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F4948F74-79B9-42B3-AF29-3C06BDE845E8}"/>
              </a:ext>
            </a:extLst>
          </p:cNvPr>
          <p:cNvPicPr>
            <a:picLocks noChangeAspect="1"/>
          </p:cNvPicPr>
          <p:nvPr/>
        </p:nvPicPr>
        <p:blipFill rotWithShape="1">
          <a:blip r:embed="rId2"/>
          <a:srcRect t="140" b="24860"/>
          <a:stretch/>
        </p:blipFill>
        <p:spPr>
          <a:xfrm>
            <a:off x="20" y="10"/>
            <a:ext cx="12191980" cy="6857990"/>
          </a:xfrm>
          <a:prstGeom prst="rect">
            <a:avLst/>
          </a:prstGeom>
        </p:spPr>
      </p:pic>
    </p:spTree>
    <p:extLst>
      <p:ext uri="{BB962C8B-B14F-4D97-AF65-F5344CB8AC3E}">
        <p14:creationId xmlns:p14="http://schemas.microsoft.com/office/powerpoint/2010/main" val="2767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People are </a:t>
            </a:r>
            <a:r>
              <a:rPr lang="en-US" sz="3200" u="sng" dirty="0">
                <a:latin typeface="Trebuchet MS" panose="020B0603020202020204" pitchFamily="34" charset="0"/>
              </a:rPr>
              <a:t>not motivated</a:t>
            </a:r>
            <a:r>
              <a:rPr lang="en-US" sz="3200" dirty="0">
                <a:latin typeface="Trebuchet MS" panose="020B0603020202020204" pitchFamily="34" charset="0"/>
              </a:rPr>
              <a:t> to bin the garbage properly </a:t>
            </a:r>
          </a:p>
        </p:txBody>
      </p:sp>
    </p:spTree>
    <p:extLst>
      <p:ext uri="{BB962C8B-B14F-4D97-AF65-F5344CB8AC3E}">
        <p14:creationId xmlns:p14="http://schemas.microsoft.com/office/powerpoint/2010/main" val="287446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What should we do ?</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4072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Fear Not!</a:t>
            </a:r>
          </a:p>
          <a:p>
            <a:pPr algn="ctr">
              <a:lnSpc>
                <a:spcPct val="150000"/>
              </a:lnSpc>
            </a:pPr>
            <a:r>
              <a:rPr lang="en-US" sz="3200" dirty="0">
                <a:solidFill>
                  <a:schemeClr val="tx1"/>
                </a:solidFill>
                <a:latin typeface="Trebuchet MS" panose="020B0603020202020204" pitchFamily="34" charset="0"/>
              </a:rPr>
              <a:t>It’s time to meet </a:t>
            </a:r>
            <a:r>
              <a:rPr lang="en-US" sz="4400" dirty="0">
                <a:solidFill>
                  <a:schemeClr val="tx1"/>
                </a:solidFill>
                <a:latin typeface="Trebuchet MS" panose="020B0603020202020204" pitchFamily="34" charset="0"/>
              </a:rPr>
              <a:t>Billy</a:t>
            </a:r>
            <a:r>
              <a:rPr lang="en-US" sz="3200" dirty="0">
                <a:solidFill>
                  <a:schemeClr val="tx1"/>
                </a:solidFill>
                <a:latin typeface="Trebuchet MS" panose="020B0603020202020204" pitchFamily="34" charset="0"/>
              </a:rPr>
              <a:t>. </a:t>
            </a:r>
          </a:p>
        </p:txBody>
      </p:sp>
    </p:spTree>
    <p:extLst>
      <p:ext uri="{BB962C8B-B14F-4D97-AF65-F5344CB8AC3E}">
        <p14:creationId xmlns:p14="http://schemas.microsoft.com/office/powerpoint/2010/main" val="29577337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34</TotalTime>
  <Words>656</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Courier New</vt:lpstr>
      <vt:lpstr>Trebuchet MS</vt:lpstr>
      <vt:lpstr>Wingdings 3</vt:lpstr>
      <vt:lpstr>Slice</vt:lpstr>
      <vt:lpstr>Billy – bin it happily  Our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is bright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EKANURDI Agus/Snr Mgr-Group Business Solutions &amp; Systems/SG</dc:creator>
  <cp:lastModifiedBy>Daniel .</cp:lastModifiedBy>
  <cp:revision>11</cp:revision>
  <dcterms:created xsi:type="dcterms:W3CDTF">2019-03-13T03:21:18Z</dcterms:created>
  <dcterms:modified xsi:type="dcterms:W3CDTF">2019-03-26T05:56:16Z</dcterms:modified>
</cp:coreProperties>
</file>