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257" r:id="rId3"/>
    <p:sldId id="260" r:id="rId4"/>
    <p:sldId id="261" r:id="rId5"/>
    <p:sldId id="262" r:id="rId6"/>
    <p:sldId id="263" r:id="rId7"/>
    <p:sldId id="264" r:id="rId8"/>
    <p:sldId id="276" r:id="rId9"/>
    <p:sldId id="258" r:id="rId10"/>
    <p:sldId id="265" r:id="rId11"/>
    <p:sldId id="278" r:id="rId12"/>
    <p:sldId id="282" r:id="rId13"/>
    <p:sldId id="297" r:id="rId14"/>
    <p:sldId id="281" r:id="rId15"/>
    <p:sldId id="292" r:id="rId16"/>
    <p:sldId id="293" r:id="rId17"/>
    <p:sldId id="294" r:id="rId18"/>
    <p:sldId id="295" r:id="rId19"/>
    <p:sldId id="283" r:id="rId20"/>
    <p:sldId id="269" r:id="rId21"/>
    <p:sldId id="259" r:id="rId22"/>
    <p:sldId id="29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collection</a:t>
          </a:r>
          <a:endParaRPr lang="en-US" sz="17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684212" y="1943099"/>
            <a:ext cx="8001000" cy="2971801"/>
          </a:xfrm>
        </p:spPr>
        <p:txBody>
          <a:bodyPr/>
          <a:lstStyle/>
          <a:p>
            <a:r>
              <a:rPr lang="en-US" dirty="0">
                <a:latin typeface="Trebuchet MS" panose="020B0603020202020204" pitchFamily="34" charset="0"/>
              </a:rPr>
              <a:t>Billy – bin it happily</a:t>
            </a:r>
            <a:br>
              <a:rPr lang="en-US" dirty="0">
                <a:latin typeface="Trebuchet MS" panose="020B0603020202020204" pitchFamily="34" charset="0"/>
              </a:rPr>
            </a:br>
            <a:br>
              <a:rPr lang="en-US" dirty="0">
                <a:latin typeface="Trebuchet MS" panose="020B0603020202020204" pitchFamily="34" charset="0"/>
              </a:rPr>
            </a:br>
            <a:r>
              <a:rPr lang="en-US" sz="3200"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684212" y="5075339"/>
            <a:ext cx="6400800" cy="715861"/>
          </a:xfrm>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135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09" y="530689"/>
            <a:ext cx="3971902" cy="1771122"/>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DEMO + </a:t>
            </a:r>
            <a:r>
              <a:rPr lang="en-US" sz="3600">
                <a:solidFill>
                  <a:schemeClr val="tx1"/>
                </a:solidFill>
                <a:latin typeface="Trebuchet MS" panose="020B0603020202020204" pitchFamily="34" charset="0"/>
              </a:rPr>
              <a:t>Q&amp;A</a:t>
            </a:r>
            <a:endParaRPr lang="en-US" sz="36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15611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39</TotalTime>
  <Words>661</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Trebuchet MS</vt:lpstr>
      <vt:lpstr>Wingdings 3</vt:lpstr>
      <vt:lpstr>Slice</vt:lpstr>
      <vt:lpstr>Billy – bin it happily  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Daniel .</cp:lastModifiedBy>
  <cp:revision>12</cp:revision>
  <dcterms:created xsi:type="dcterms:W3CDTF">2019-03-13T03:21:18Z</dcterms:created>
  <dcterms:modified xsi:type="dcterms:W3CDTF">2019-03-26T11:00:52Z</dcterms:modified>
</cp:coreProperties>
</file>