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1</a:t>
            </a:r>
            <a:endParaRPr lang="en-US" dirty="0"/>
          </a:p>
        </p:txBody>
      </p:sp>
      <p:sp>
        <p:nvSpPr>
          <p:cNvPr id="3" name="Subtitle 2"/>
          <p:cNvSpPr>
            <a:spLocks noGrp="1"/>
          </p:cNvSpPr>
          <p:nvPr>
            <p:ph type="subTitle" idx="1"/>
          </p:nvPr>
        </p:nvSpPr>
        <p:spPr/>
        <p:txBody>
          <a:bodyPr/>
          <a:lstStyle/>
          <a:p>
            <a:r>
              <a:rPr lang="en-US" dirty="0" smtClean="0"/>
              <a:t>Greasy Spoon, Astroturf, &amp; Is a Masters Worth It?</a:t>
            </a:r>
            <a:endParaRPr lang="en-US" dirty="0"/>
          </a:p>
        </p:txBody>
      </p:sp>
    </p:spTree>
    <p:extLst>
      <p:ext uri="{BB962C8B-B14F-4D97-AF65-F5344CB8AC3E}">
        <p14:creationId xmlns:p14="http://schemas.microsoft.com/office/powerpoint/2010/main" val="47776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Local Greasy Spoon</a:t>
            </a:r>
            <a:endParaRPr lang="en-US" dirty="0"/>
          </a:p>
        </p:txBody>
      </p:sp>
      <p:sp>
        <p:nvSpPr>
          <p:cNvPr id="3" name="Content Placeholder 2"/>
          <p:cNvSpPr>
            <a:spLocks noGrp="1"/>
          </p:cNvSpPr>
          <p:nvPr>
            <p:ph idx="1"/>
          </p:nvPr>
        </p:nvSpPr>
        <p:spPr/>
        <p:txBody>
          <a:bodyPr/>
          <a:lstStyle/>
          <a:p>
            <a:pPr marL="0" indent="0">
              <a:buNone/>
            </a:pPr>
            <a:r>
              <a:rPr lang="en-US" b="1" dirty="0" smtClean="0"/>
              <a:t>Problem Statement:  </a:t>
            </a:r>
            <a:r>
              <a:rPr lang="en-US" dirty="0" smtClean="0"/>
              <a:t>Anecdotally, Yelp reviews for restaurants in small towns tend to be favorable, when the food is not very good.</a:t>
            </a:r>
          </a:p>
          <a:p>
            <a:pPr marL="0" indent="0">
              <a:buNone/>
            </a:pPr>
            <a:r>
              <a:rPr lang="en-US" b="1" dirty="0" smtClean="0"/>
              <a:t>Hypothesis:  </a:t>
            </a:r>
            <a:r>
              <a:rPr lang="en-US" dirty="0" smtClean="0"/>
              <a:t>Reviews for restaurants in small towns, rated by users from those small towns, tend to have higher ratings than ratings for restaurants in large towns, rated by users from those towns.</a:t>
            </a:r>
          </a:p>
          <a:p>
            <a:pPr marL="0" indent="0">
              <a:buNone/>
            </a:pPr>
            <a:endParaRPr lang="en-US" dirty="0"/>
          </a:p>
          <a:p>
            <a:pPr marL="0" indent="0">
              <a:buNone/>
            </a:pPr>
            <a:r>
              <a:rPr lang="en-US" b="1" dirty="0" smtClean="0"/>
              <a:t>Dataset:  </a:t>
            </a:r>
            <a:r>
              <a:rPr lang="en-US" dirty="0" smtClean="0"/>
              <a:t>Yelp maintains a user and ratings dataset with restaurant and user location.  Population data for towns above size N is commonly available.  Data can be joined on name.</a:t>
            </a:r>
            <a:endParaRPr lang="en-US" b="1" dirty="0"/>
          </a:p>
        </p:txBody>
      </p:sp>
    </p:spTree>
    <p:extLst>
      <p:ext uri="{BB962C8B-B14F-4D97-AF65-F5344CB8AC3E}">
        <p14:creationId xmlns:p14="http://schemas.microsoft.com/office/powerpoint/2010/main" val="4229917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Astroturf</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Problem Statement:  </a:t>
            </a:r>
            <a:r>
              <a:rPr lang="en-US" dirty="0"/>
              <a:t>C</a:t>
            </a:r>
            <a:r>
              <a:rPr lang="en-US" dirty="0" smtClean="0"/>
              <a:t>ompetitor and proprietor review astroturfing is a problem.  </a:t>
            </a:r>
          </a:p>
          <a:p>
            <a:pPr marL="0" indent="0">
              <a:buNone/>
            </a:pPr>
            <a:r>
              <a:rPr lang="en-US" b="1" dirty="0" smtClean="0"/>
              <a:t>Hypothesis:  </a:t>
            </a:r>
            <a:r>
              <a:rPr lang="en-US" dirty="0" smtClean="0"/>
              <a:t>Reviews for restaurants by users who only review once have a higher variance than a normal distribution; that is, more 1 stars and 5 stars.</a:t>
            </a:r>
            <a:endParaRPr lang="en-US" dirty="0"/>
          </a:p>
          <a:p>
            <a:pPr marL="0" indent="0">
              <a:buNone/>
            </a:pPr>
            <a:r>
              <a:rPr lang="en-US" b="1" dirty="0" smtClean="0"/>
              <a:t>Dataset:  </a:t>
            </a:r>
            <a:r>
              <a:rPr lang="en-US" dirty="0" smtClean="0"/>
              <a:t>Yelps user dataset contains a users number of reviews.  </a:t>
            </a:r>
            <a:endParaRPr lang="en-US" b="1" dirty="0"/>
          </a:p>
        </p:txBody>
      </p:sp>
    </p:spTree>
    <p:extLst>
      <p:ext uri="{BB962C8B-B14F-4D97-AF65-F5344CB8AC3E}">
        <p14:creationId xmlns:p14="http://schemas.microsoft.com/office/powerpoint/2010/main" val="130449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 Masters Worth It?  Is a Bachelor’s?</a:t>
            </a:r>
            <a:endParaRPr lang="en-US" dirty="0"/>
          </a:p>
        </p:txBody>
      </p:sp>
      <p:sp>
        <p:nvSpPr>
          <p:cNvPr id="3" name="Content Placeholder 2"/>
          <p:cNvSpPr>
            <a:spLocks noGrp="1"/>
          </p:cNvSpPr>
          <p:nvPr>
            <p:ph idx="1"/>
          </p:nvPr>
        </p:nvSpPr>
        <p:spPr/>
        <p:txBody>
          <a:bodyPr>
            <a:normAutofit fontScale="92500"/>
          </a:bodyPr>
          <a:lstStyle/>
          <a:p>
            <a:r>
              <a:rPr lang="en-US" b="1" dirty="0"/>
              <a:t>Problem Statement: </a:t>
            </a:r>
            <a:r>
              <a:rPr lang="en-US" b="1" dirty="0" smtClean="0"/>
              <a:t> </a:t>
            </a:r>
            <a:r>
              <a:rPr lang="en-US" dirty="0" smtClean="0"/>
              <a:t>Is a formal degree worth the money?  Current policy seems to suggest so,  but the math may be changing.</a:t>
            </a:r>
            <a:endParaRPr lang="en-US" dirty="0"/>
          </a:p>
          <a:p>
            <a:r>
              <a:rPr lang="en-US" b="1" dirty="0" smtClean="0"/>
              <a:t>Hypothesis:  </a:t>
            </a:r>
            <a:r>
              <a:rPr lang="en-US" dirty="0" smtClean="0"/>
              <a:t>Different age cohorts will show a statistically significant drop in the salary benefit associated with an advanced degree</a:t>
            </a:r>
          </a:p>
          <a:p>
            <a:r>
              <a:rPr lang="en-US" dirty="0" smtClean="0"/>
              <a:t>Da</a:t>
            </a:r>
            <a:r>
              <a:rPr lang="en-US" b="1" dirty="0" smtClean="0"/>
              <a:t>taset:  </a:t>
            </a:r>
            <a:r>
              <a:rPr lang="en-US" dirty="0"/>
              <a:t> </a:t>
            </a:r>
            <a:r>
              <a:rPr lang="en-US" dirty="0" smtClean="0"/>
              <a:t>2013 American Community Survey PUMS Population File.</a:t>
            </a:r>
          </a:p>
          <a:p>
            <a:pPr lvl="1"/>
            <a:r>
              <a:rPr lang="en-US" b="1" dirty="0"/>
              <a:t>PINCP</a:t>
            </a:r>
            <a:r>
              <a:rPr lang="en-US" dirty="0"/>
              <a:t> - Total income</a:t>
            </a:r>
          </a:p>
          <a:p>
            <a:pPr lvl="1"/>
            <a:r>
              <a:rPr lang="en-US" b="1" dirty="0"/>
              <a:t>SCHL</a:t>
            </a:r>
            <a:r>
              <a:rPr lang="en-US" dirty="0"/>
              <a:t> - Educational attainment</a:t>
            </a:r>
          </a:p>
          <a:p>
            <a:pPr lvl="1"/>
            <a:r>
              <a:rPr lang="en-US" b="1" dirty="0"/>
              <a:t>AGEP</a:t>
            </a:r>
            <a:r>
              <a:rPr lang="en-US" dirty="0"/>
              <a:t> - Age</a:t>
            </a:r>
          </a:p>
          <a:p>
            <a:pPr lvl="1"/>
            <a:r>
              <a:rPr lang="en-US" b="1" dirty="0"/>
              <a:t>FOD1P, FOD2P</a:t>
            </a:r>
            <a:r>
              <a:rPr lang="en-US" dirty="0"/>
              <a:t> - Recoded field of degree - first entry and second </a:t>
            </a:r>
            <a:r>
              <a:rPr lang="en-US" dirty="0" smtClean="0"/>
              <a:t>entry </a:t>
            </a:r>
            <a:endParaRPr lang="en-US" b="1" dirty="0"/>
          </a:p>
        </p:txBody>
      </p:sp>
    </p:spTree>
    <p:extLst>
      <p:ext uri="{BB962C8B-B14F-4D97-AF65-F5344CB8AC3E}">
        <p14:creationId xmlns:p14="http://schemas.microsoft.com/office/powerpoint/2010/main" val="361599935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3047</TotalTime>
  <Words>226</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Trebuchet MS</vt:lpstr>
      <vt:lpstr>Berlin</vt:lpstr>
      <vt:lpstr>Final Project 1</vt:lpstr>
      <vt:lpstr>The Local Greasy Spoon</vt:lpstr>
      <vt:lpstr>Astroturf</vt:lpstr>
      <vt:lpstr>Is a Masters Worth It?  Is a Bachelor’s?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dc:title>
  <dc:creator>Jane Dasher</dc:creator>
  <cp:lastModifiedBy>Jane Dasher</cp:lastModifiedBy>
  <cp:revision>6</cp:revision>
  <dcterms:created xsi:type="dcterms:W3CDTF">2016-08-01T22:42:07Z</dcterms:created>
  <dcterms:modified xsi:type="dcterms:W3CDTF">2016-08-04T01:29:38Z</dcterms:modified>
</cp:coreProperties>
</file>