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5"/>
    <p:sldMasterId id="2147483667" r:id="rId6"/>
  </p:sldMasterIdLst>
  <p:notesMasterIdLst>
    <p:notesMasterId r:id="rId43"/>
  </p:notesMasterIdLst>
  <p:sldIdLst>
    <p:sldId id="257" r:id="rId7"/>
    <p:sldId id="298" r:id="rId8"/>
    <p:sldId id="326" r:id="rId9"/>
    <p:sldId id="327" r:id="rId10"/>
    <p:sldId id="294" r:id="rId11"/>
    <p:sldId id="315" r:id="rId12"/>
    <p:sldId id="295" r:id="rId13"/>
    <p:sldId id="264" r:id="rId14"/>
    <p:sldId id="280" r:id="rId15"/>
    <p:sldId id="309" r:id="rId16"/>
    <p:sldId id="275" r:id="rId17"/>
    <p:sldId id="323" r:id="rId18"/>
    <p:sldId id="300" r:id="rId19"/>
    <p:sldId id="296" r:id="rId20"/>
    <p:sldId id="297" r:id="rId21"/>
    <p:sldId id="301" r:id="rId22"/>
    <p:sldId id="302" r:id="rId23"/>
    <p:sldId id="313" r:id="rId24"/>
    <p:sldId id="303" r:id="rId25"/>
    <p:sldId id="321" r:id="rId26"/>
    <p:sldId id="256" r:id="rId27"/>
    <p:sldId id="328" r:id="rId28"/>
    <p:sldId id="258" r:id="rId29"/>
    <p:sldId id="288" r:id="rId30"/>
    <p:sldId id="299" r:id="rId31"/>
    <p:sldId id="304" r:id="rId32"/>
    <p:sldId id="307" r:id="rId33"/>
    <p:sldId id="308" r:id="rId34"/>
    <p:sldId id="282" r:id="rId35"/>
    <p:sldId id="322" r:id="rId36"/>
    <p:sldId id="329" r:id="rId37"/>
    <p:sldId id="284" r:id="rId38"/>
    <p:sldId id="317" r:id="rId39"/>
    <p:sldId id="318" r:id="rId40"/>
    <p:sldId id="314" r:id="rId41"/>
    <p:sldId id="312" r:id="rId42"/>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1873D9-9FC5-E329-DBFE-55E2FD2497CD}" name="Putten, S.M. van (Simone)" initials="SP" userId="S::sm.vanputten@cbs.nl::983626e9-b818-461f-9a96-12674948b68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3690" autoAdjust="0"/>
  </p:normalViewPr>
  <p:slideViewPr>
    <p:cSldViewPr>
      <p:cViewPr varScale="1">
        <p:scale>
          <a:sx n="145" d="100"/>
          <a:sy n="145" d="100"/>
        </p:scale>
        <p:origin x="618" y="108"/>
      </p:cViewPr>
      <p:guideLst>
        <p:guide orient="horz" pos="1620"/>
        <p:guide pos="2880"/>
      </p:guideLst>
    </p:cSldViewPr>
  </p:slideViewPr>
  <p:outlineViewPr>
    <p:cViewPr>
      <p:scale>
        <a:sx n="33" d="100"/>
        <a:sy n="33" d="100"/>
      </p:scale>
      <p:origin x="0" y="-4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D8883D-3E94-47C6-AD3C-30F06DC833E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nl-NL"/>
        </a:p>
      </dgm:t>
    </dgm:pt>
    <dgm:pt modelId="{33CE4E39-0459-4E6F-8FA9-CD2DDC48A203}">
      <dgm:prSet phldrT="[Tekst]" custT="1"/>
      <dgm:spPr>
        <a:solidFill>
          <a:srgbClr val="271D6C"/>
        </a:solidFill>
        <a:ln>
          <a:noFill/>
        </a:ln>
      </dgm:spPr>
      <dgm:t>
        <a:bodyPr/>
        <a:lstStyle/>
        <a:p>
          <a:r>
            <a:rPr lang="nl-NL" sz="1600" dirty="0"/>
            <a:t>Startpagina</a:t>
          </a:r>
        </a:p>
      </dgm:t>
    </dgm:pt>
    <dgm:pt modelId="{782A3426-51E1-45A9-A637-DEFE232547E5}" type="parTrans" cxnId="{2EF9202B-E984-46B1-B99D-B76955C029AD}">
      <dgm:prSet/>
      <dgm:spPr/>
      <dgm:t>
        <a:bodyPr/>
        <a:lstStyle/>
        <a:p>
          <a:endParaRPr lang="nl-NL" sz="1600"/>
        </a:p>
      </dgm:t>
    </dgm:pt>
    <dgm:pt modelId="{577F9949-0663-45A3-A5A2-8F9D9BF2B049}" type="sibTrans" cxnId="{2EF9202B-E984-46B1-B99D-B76955C029AD}">
      <dgm:prSet/>
      <dgm:spPr/>
      <dgm:t>
        <a:bodyPr/>
        <a:lstStyle/>
        <a:p>
          <a:endParaRPr lang="nl-NL" sz="1600"/>
        </a:p>
      </dgm:t>
    </dgm:pt>
    <dgm:pt modelId="{22B3E0F5-E706-4155-9FA7-D730DE3A3325}" type="asst">
      <dgm:prSet phldrT="[Tekst]" custT="1"/>
      <dgm:spPr>
        <a:solidFill>
          <a:srgbClr val="271D6C"/>
        </a:solidFill>
        <a:ln>
          <a:noFill/>
        </a:ln>
      </dgm:spPr>
      <dgm:t>
        <a:bodyPr/>
        <a:lstStyle/>
        <a:p>
          <a:r>
            <a:rPr lang="nl-NL" sz="1600" dirty="0"/>
            <a:t>Mijn site</a:t>
          </a:r>
        </a:p>
      </dgm:t>
    </dgm:pt>
    <dgm:pt modelId="{A2A42894-A549-4B67-A2FE-84D89B597BB9}" type="parTrans" cxnId="{DD4B2108-F47F-421F-AA32-CA40C27801F7}">
      <dgm:prSet/>
      <dgm:spPr/>
      <dgm:t>
        <a:bodyPr/>
        <a:lstStyle/>
        <a:p>
          <a:endParaRPr lang="nl-NL" sz="1600"/>
        </a:p>
      </dgm:t>
    </dgm:pt>
    <dgm:pt modelId="{668D1168-1875-468D-9F2F-756992C2C33A}" type="sibTrans" cxnId="{DD4B2108-F47F-421F-AA32-CA40C27801F7}">
      <dgm:prSet/>
      <dgm:spPr/>
      <dgm:t>
        <a:bodyPr/>
        <a:lstStyle/>
        <a:p>
          <a:endParaRPr lang="nl-NL" sz="1600"/>
        </a:p>
      </dgm:t>
    </dgm:pt>
    <dgm:pt modelId="{F558A236-D11A-4B82-B216-644EE27943B4}">
      <dgm:prSet phldrT="[Tekst]" custT="1"/>
      <dgm:spPr>
        <a:solidFill>
          <a:srgbClr val="271D6C"/>
        </a:solidFill>
        <a:ln>
          <a:noFill/>
        </a:ln>
      </dgm:spPr>
      <dgm:t>
        <a:bodyPr/>
        <a:lstStyle/>
        <a:p>
          <a:r>
            <a:rPr lang="nl-NL" sz="1600" dirty="0"/>
            <a:t>Afdelingen</a:t>
          </a:r>
        </a:p>
      </dgm:t>
    </dgm:pt>
    <dgm:pt modelId="{FDA20560-9B13-49B4-8B40-81D99DC2F73D}" type="parTrans" cxnId="{4BB65451-67C8-4278-9614-218CC9630992}">
      <dgm:prSet/>
      <dgm:spPr/>
      <dgm:t>
        <a:bodyPr/>
        <a:lstStyle/>
        <a:p>
          <a:endParaRPr lang="nl-NL" sz="1600"/>
        </a:p>
      </dgm:t>
    </dgm:pt>
    <dgm:pt modelId="{81726524-B967-4EDF-8BB8-933811B6CA18}" type="sibTrans" cxnId="{4BB65451-67C8-4278-9614-218CC9630992}">
      <dgm:prSet/>
      <dgm:spPr/>
      <dgm:t>
        <a:bodyPr/>
        <a:lstStyle/>
        <a:p>
          <a:endParaRPr lang="nl-NL" sz="1600"/>
        </a:p>
      </dgm:t>
    </dgm:pt>
    <dgm:pt modelId="{A8A28A54-22E8-41E1-BD7E-0FF97FA82741}">
      <dgm:prSet phldrT="[Tekst]" custT="1"/>
      <dgm:spPr>
        <a:solidFill>
          <a:srgbClr val="271D6C"/>
        </a:solidFill>
        <a:ln>
          <a:noFill/>
        </a:ln>
      </dgm:spPr>
      <dgm:t>
        <a:bodyPr/>
        <a:lstStyle/>
        <a:p>
          <a:r>
            <a:rPr lang="nl-NL" sz="1600" dirty="0" err="1"/>
            <a:t>Need-to-know</a:t>
          </a:r>
          <a:r>
            <a:rPr lang="nl-NL" sz="1600" dirty="0"/>
            <a:t>/</a:t>
          </a:r>
          <a:br>
            <a:rPr lang="nl-NL" sz="1600" dirty="0"/>
          </a:br>
          <a:r>
            <a:rPr lang="nl-NL" sz="1600" dirty="0"/>
            <a:t>Nuttige informatie</a:t>
          </a:r>
        </a:p>
      </dgm:t>
    </dgm:pt>
    <dgm:pt modelId="{4049B4ED-CD61-4FA3-A2C5-CDF37AD2A4EC}" type="parTrans" cxnId="{672443ED-5A89-4531-8F6B-19052D505BA0}">
      <dgm:prSet/>
      <dgm:spPr/>
      <dgm:t>
        <a:bodyPr/>
        <a:lstStyle/>
        <a:p>
          <a:endParaRPr lang="nl-NL" sz="1600"/>
        </a:p>
      </dgm:t>
    </dgm:pt>
    <dgm:pt modelId="{E088FC44-4BE2-4CDB-8788-6CAF5F2E6F6E}" type="sibTrans" cxnId="{672443ED-5A89-4531-8F6B-19052D505BA0}">
      <dgm:prSet/>
      <dgm:spPr/>
      <dgm:t>
        <a:bodyPr/>
        <a:lstStyle/>
        <a:p>
          <a:endParaRPr lang="nl-NL" sz="1600"/>
        </a:p>
      </dgm:t>
    </dgm:pt>
    <dgm:pt modelId="{3F66DDB4-66AE-4E95-99DB-4576831338FB}">
      <dgm:prSet phldrT="[Tekst]" custT="1"/>
      <dgm:spPr>
        <a:solidFill>
          <a:srgbClr val="271D6C"/>
        </a:solidFill>
        <a:ln>
          <a:noFill/>
        </a:ln>
      </dgm:spPr>
      <dgm:t>
        <a:bodyPr/>
        <a:lstStyle/>
        <a:p>
          <a:r>
            <a:rPr lang="nl-NL" sz="1600" dirty="0"/>
            <a:t>Toegang naar applicaties/</a:t>
          </a:r>
          <a:r>
            <a:rPr lang="nl-NL" sz="1600" dirty="0" err="1"/>
            <a:t>informatie-systemen</a:t>
          </a:r>
          <a:r>
            <a:rPr lang="nl-NL" sz="1600" dirty="0"/>
            <a:t>/platformen</a:t>
          </a:r>
        </a:p>
      </dgm:t>
    </dgm:pt>
    <dgm:pt modelId="{76897C6C-0239-4F80-B4A4-B568CC48A5E6}" type="parTrans" cxnId="{8B5C1C77-427D-4AC1-B708-CF3A7D875C75}">
      <dgm:prSet/>
      <dgm:spPr/>
      <dgm:t>
        <a:bodyPr/>
        <a:lstStyle/>
        <a:p>
          <a:endParaRPr lang="nl-NL" sz="1600"/>
        </a:p>
      </dgm:t>
    </dgm:pt>
    <dgm:pt modelId="{C1074084-12EC-48E6-8C90-274B9F05D437}" type="sibTrans" cxnId="{8B5C1C77-427D-4AC1-B708-CF3A7D875C75}">
      <dgm:prSet/>
      <dgm:spPr/>
      <dgm:t>
        <a:bodyPr/>
        <a:lstStyle/>
        <a:p>
          <a:endParaRPr lang="nl-NL" sz="1600"/>
        </a:p>
      </dgm:t>
    </dgm:pt>
    <dgm:pt modelId="{3DDAE88F-AA7A-4708-A324-C739208FC33B}" type="pres">
      <dgm:prSet presAssocID="{8DD8883D-3E94-47C6-AD3C-30F06DC833E7}" presName="hierChild1" presStyleCnt="0">
        <dgm:presLayoutVars>
          <dgm:orgChart val="1"/>
          <dgm:chPref val="1"/>
          <dgm:dir/>
          <dgm:animOne val="branch"/>
          <dgm:animLvl val="lvl"/>
          <dgm:resizeHandles/>
        </dgm:presLayoutVars>
      </dgm:prSet>
      <dgm:spPr/>
    </dgm:pt>
    <dgm:pt modelId="{59BD5BE5-19BD-4530-91FF-5D4FE85BD8B6}" type="pres">
      <dgm:prSet presAssocID="{33CE4E39-0459-4E6F-8FA9-CD2DDC48A203}" presName="hierRoot1" presStyleCnt="0">
        <dgm:presLayoutVars>
          <dgm:hierBranch val="init"/>
        </dgm:presLayoutVars>
      </dgm:prSet>
      <dgm:spPr/>
    </dgm:pt>
    <dgm:pt modelId="{0B8E33A2-10F4-4AA0-B02E-C57AD00D2B7D}" type="pres">
      <dgm:prSet presAssocID="{33CE4E39-0459-4E6F-8FA9-CD2DDC48A203}" presName="rootComposite1" presStyleCnt="0"/>
      <dgm:spPr/>
    </dgm:pt>
    <dgm:pt modelId="{362B2876-CA87-4902-AB5E-C395C8BDDCF5}" type="pres">
      <dgm:prSet presAssocID="{33CE4E39-0459-4E6F-8FA9-CD2DDC48A203}" presName="rootText1" presStyleLbl="node0" presStyleIdx="0" presStyleCnt="1">
        <dgm:presLayoutVars>
          <dgm:chPref val="3"/>
        </dgm:presLayoutVars>
      </dgm:prSet>
      <dgm:spPr/>
    </dgm:pt>
    <dgm:pt modelId="{7B7530F2-F89E-495E-B2DB-E17D7DFD2DAB}" type="pres">
      <dgm:prSet presAssocID="{33CE4E39-0459-4E6F-8FA9-CD2DDC48A203}" presName="rootConnector1" presStyleLbl="node1" presStyleIdx="0" presStyleCnt="0"/>
      <dgm:spPr/>
    </dgm:pt>
    <dgm:pt modelId="{AC732144-49D5-4F4F-8ED1-76F6F5CBE917}" type="pres">
      <dgm:prSet presAssocID="{33CE4E39-0459-4E6F-8FA9-CD2DDC48A203}" presName="hierChild2" presStyleCnt="0"/>
      <dgm:spPr/>
    </dgm:pt>
    <dgm:pt modelId="{278F2A98-3697-4D1F-AFE1-ED9BF6D8131A}" type="pres">
      <dgm:prSet presAssocID="{FDA20560-9B13-49B4-8B40-81D99DC2F73D}" presName="Name37" presStyleLbl="parChTrans1D2" presStyleIdx="0" presStyleCnt="4"/>
      <dgm:spPr/>
    </dgm:pt>
    <dgm:pt modelId="{F459CEE3-3FBE-4E19-81D8-EFA31F7ED20F}" type="pres">
      <dgm:prSet presAssocID="{F558A236-D11A-4B82-B216-644EE27943B4}" presName="hierRoot2" presStyleCnt="0">
        <dgm:presLayoutVars>
          <dgm:hierBranch val="init"/>
        </dgm:presLayoutVars>
      </dgm:prSet>
      <dgm:spPr/>
    </dgm:pt>
    <dgm:pt modelId="{00380145-0B20-4802-84FC-94555575D18B}" type="pres">
      <dgm:prSet presAssocID="{F558A236-D11A-4B82-B216-644EE27943B4}" presName="rootComposite" presStyleCnt="0"/>
      <dgm:spPr/>
    </dgm:pt>
    <dgm:pt modelId="{8E3E8320-1449-4A9A-B34A-835004BB4204}" type="pres">
      <dgm:prSet presAssocID="{F558A236-D11A-4B82-B216-644EE27943B4}" presName="rootText" presStyleLbl="node2" presStyleIdx="0" presStyleCnt="3" custScaleY="145080">
        <dgm:presLayoutVars>
          <dgm:chPref val="3"/>
        </dgm:presLayoutVars>
      </dgm:prSet>
      <dgm:spPr/>
    </dgm:pt>
    <dgm:pt modelId="{CDDB5784-8BA4-44F0-86B2-FE7F8F7461A6}" type="pres">
      <dgm:prSet presAssocID="{F558A236-D11A-4B82-B216-644EE27943B4}" presName="rootConnector" presStyleLbl="node2" presStyleIdx="0" presStyleCnt="3"/>
      <dgm:spPr/>
    </dgm:pt>
    <dgm:pt modelId="{B3D369BE-051B-43A0-B8D4-D136A58B0373}" type="pres">
      <dgm:prSet presAssocID="{F558A236-D11A-4B82-B216-644EE27943B4}" presName="hierChild4" presStyleCnt="0"/>
      <dgm:spPr/>
    </dgm:pt>
    <dgm:pt modelId="{85395217-B4FC-4443-B3A4-F4683DB27B95}" type="pres">
      <dgm:prSet presAssocID="{F558A236-D11A-4B82-B216-644EE27943B4}" presName="hierChild5" presStyleCnt="0"/>
      <dgm:spPr/>
    </dgm:pt>
    <dgm:pt modelId="{D909F279-845F-43AD-BC7C-5D3B46AE3E76}" type="pres">
      <dgm:prSet presAssocID="{4049B4ED-CD61-4FA3-A2C5-CDF37AD2A4EC}" presName="Name37" presStyleLbl="parChTrans1D2" presStyleIdx="1" presStyleCnt="4"/>
      <dgm:spPr/>
    </dgm:pt>
    <dgm:pt modelId="{46584EC1-EB1B-4B84-8B6E-C2E59CCF903B}" type="pres">
      <dgm:prSet presAssocID="{A8A28A54-22E8-41E1-BD7E-0FF97FA82741}" presName="hierRoot2" presStyleCnt="0">
        <dgm:presLayoutVars>
          <dgm:hierBranch val="init"/>
        </dgm:presLayoutVars>
      </dgm:prSet>
      <dgm:spPr/>
    </dgm:pt>
    <dgm:pt modelId="{AFE787B8-3DE2-4DAB-B5EA-B380DB291BAF}" type="pres">
      <dgm:prSet presAssocID="{A8A28A54-22E8-41E1-BD7E-0FF97FA82741}" presName="rootComposite" presStyleCnt="0"/>
      <dgm:spPr/>
    </dgm:pt>
    <dgm:pt modelId="{E131C6E2-83E5-48AB-81DA-839D3C7C21E6}" type="pres">
      <dgm:prSet presAssocID="{A8A28A54-22E8-41E1-BD7E-0FF97FA82741}" presName="rootText" presStyleLbl="node2" presStyleIdx="1" presStyleCnt="3" custScaleX="134590" custScaleY="144941">
        <dgm:presLayoutVars>
          <dgm:chPref val="3"/>
        </dgm:presLayoutVars>
      </dgm:prSet>
      <dgm:spPr/>
    </dgm:pt>
    <dgm:pt modelId="{4E198222-4C3A-4876-ACF1-69854E553B2B}" type="pres">
      <dgm:prSet presAssocID="{A8A28A54-22E8-41E1-BD7E-0FF97FA82741}" presName="rootConnector" presStyleLbl="node2" presStyleIdx="1" presStyleCnt="3"/>
      <dgm:spPr/>
    </dgm:pt>
    <dgm:pt modelId="{1FD88E2A-643C-40BA-BD9B-739AE0D32C95}" type="pres">
      <dgm:prSet presAssocID="{A8A28A54-22E8-41E1-BD7E-0FF97FA82741}" presName="hierChild4" presStyleCnt="0"/>
      <dgm:spPr/>
    </dgm:pt>
    <dgm:pt modelId="{98CED53C-24E2-44EB-B057-193897E80C5C}" type="pres">
      <dgm:prSet presAssocID="{A8A28A54-22E8-41E1-BD7E-0FF97FA82741}" presName="hierChild5" presStyleCnt="0"/>
      <dgm:spPr/>
    </dgm:pt>
    <dgm:pt modelId="{96A0FB8D-E318-4CBD-BCC1-E35A8B910A5B}" type="pres">
      <dgm:prSet presAssocID="{76897C6C-0239-4F80-B4A4-B568CC48A5E6}" presName="Name37" presStyleLbl="parChTrans1D2" presStyleIdx="2" presStyleCnt="4"/>
      <dgm:spPr/>
    </dgm:pt>
    <dgm:pt modelId="{4CE5BDD4-1E23-4B52-B5B0-9A14B0DC12C6}" type="pres">
      <dgm:prSet presAssocID="{3F66DDB4-66AE-4E95-99DB-4576831338FB}" presName="hierRoot2" presStyleCnt="0">
        <dgm:presLayoutVars>
          <dgm:hierBranch val="init"/>
        </dgm:presLayoutVars>
      </dgm:prSet>
      <dgm:spPr/>
    </dgm:pt>
    <dgm:pt modelId="{D4D08BE9-CAC8-45FE-8CF9-C081251EBC98}" type="pres">
      <dgm:prSet presAssocID="{3F66DDB4-66AE-4E95-99DB-4576831338FB}" presName="rootComposite" presStyleCnt="0"/>
      <dgm:spPr/>
    </dgm:pt>
    <dgm:pt modelId="{277825A3-7A35-45D6-A19A-0C9BF6244FC5}" type="pres">
      <dgm:prSet presAssocID="{3F66DDB4-66AE-4E95-99DB-4576831338FB}" presName="rootText" presStyleLbl="node2" presStyleIdx="2" presStyleCnt="3" custScaleX="182521" custScaleY="145080">
        <dgm:presLayoutVars>
          <dgm:chPref val="3"/>
        </dgm:presLayoutVars>
      </dgm:prSet>
      <dgm:spPr/>
    </dgm:pt>
    <dgm:pt modelId="{3478414B-D46E-487D-9A91-E54E58C1BE4A}" type="pres">
      <dgm:prSet presAssocID="{3F66DDB4-66AE-4E95-99DB-4576831338FB}" presName="rootConnector" presStyleLbl="node2" presStyleIdx="2" presStyleCnt="3"/>
      <dgm:spPr/>
    </dgm:pt>
    <dgm:pt modelId="{9FD52918-B97C-42B8-89B6-5EA11540DB86}" type="pres">
      <dgm:prSet presAssocID="{3F66DDB4-66AE-4E95-99DB-4576831338FB}" presName="hierChild4" presStyleCnt="0"/>
      <dgm:spPr/>
    </dgm:pt>
    <dgm:pt modelId="{1B8B7387-9CE1-4B03-8078-781413AEDB30}" type="pres">
      <dgm:prSet presAssocID="{3F66DDB4-66AE-4E95-99DB-4576831338FB}" presName="hierChild5" presStyleCnt="0"/>
      <dgm:spPr/>
    </dgm:pt>
    <dgm:pt modelId="{7BFA47F5-3743-4AAD-98AE-D52328B12E1C}" type="pres">
      <dgm:prSet presAssocID="{33CE4E39-0459-4E6F-8FA9-CD2DDC48A203}" presName="hierChild3" presStyleCnt="0"/>
      <dgm:spPr/>
    </dgm:pt>
    <dgm:pt modelId="{0808D418-4487-4C85-89F3-E804E96CCD61}" type="pres">
      <dgm:prSet presAssocID="{A2A42894-A549-4B67-A2FE-84D89B597BB9}" presName="Name111" presStyleLbl="parChTrans1D2" presStyleIdx="3" presStyleCnt="4"/>
      <dgm:spPr/>
    </dgm:pt>
    <dgm:pt modelId="{0E37F08A-ADCD-47FA-BA60-AAADA0B92D69}" type="pres">
      <dgm:prSet presAssocID="{22B3E0F5-E706-4155-9FA7-D730DE3A3325}" presName="hierRoot3" presStyleCnt="0">
        <dgm:presLayoutVars>
          <dgm:hierBranch val="init"/>
        </dgm:presLayoutVars>
      </dgm:prSet>
      <dgm:spPr/>
    </dgm:pt>
    <dgm:pt modelId="{6B9301BA-5891-44D0-A8E0-A9A47A069C18}" type="pres">
      <dgm:prSet presAssocID="{22B3E0F5-E706-4155-9FA7-D730DE3A3325}" presName="rootComposite3" presStyleCnt="0"/>
      <dgm:spPr/>
    </dgm:pt>
    <dgm:pt modelId="{2D010584-F7D3-4997-BAC9-A6929DD34B7C}" type="pres">
      <dgm:prSet presAssocID="{22B3E0F5-E706-4155-9FA7-D730DE3A3325}" presName="rootText3" presStyleLbl="asst1" presStyleIdx="0" presStyleCnt="1">
        <dgm:presLayoutVars>
          <dgm:chPref val="3"/>
        </dgm:presLayoutVars>
      </dgm:prSet>
      <dgm:spPr/>
    </dgm:pt>
    <dgm:pt modelId="{FB28BC5F-B7BC-465E-A534-5BF42427E51E}" type="pres">
      <dgm:prSet presAssocID="{22B3E0F5-E706-4155-9FA7-D730DE3A3325}" presName="rootConnector3" presStyleLbl="asst1" presStyleIdx="0" presStyleCnt="1"/>
      <dgm:spPr/>
    </dgm:pt>
    <dgm:pt modelId="{D2123700-852E-49D6-9C2F-559FA51FB063}" type="pres">
      <dgm:prSet presAssocID="{22B3E0F5-E706-4155-9FA7-D730DE3A3325}" presName="hierChild6" presStyleCnt="0"/>
      <dgm:spPr/>
    </dgm:pt>
    <dgm:pt modelId="{E5401CD3-3156-4E6A-977B-3A17E4F38B2E}" type="pres">
      <dgm:prSet presAssocID="{22B3E0F5-E706-4155-9FA7-D730DE3A3325}" presName="hierChild7" presStyleCnt="0"/>
      <dgm:spPr/>
    </dgm:pt>
  </dgm:ptLst>
  <dgm:cxnLst>
    <dgm:cxn modelId="{DD4B2108-F47F-421F-AA32-CA40C27801F7}" srcId="{33CE4E39-0459-4E6F-8FA9-CD2DDC48A203}" destId="{22B3E0F5-E706-4155-9FA7-D730DE3A3325}" srcOrd="0" destOrd="0" parTransId="{A2A42894-A549-4B67-A2FE-84D89B597BB9}" sibTransId="{668D1168-1875-468D-9F2F-756992C2C33A}"/>
    <dgm:cxn modelId="{05C03B22-9888-4D2E-A376-3C13F02CE615}" type="presOf" srcId="{33CE4E39-0459-4E6F-8FA9-CD2DDC48A203}" destId="{362B2876-CA87-4902-AB5E-C395C8BDDCF5}" srcOrd="0" destOrd="0" presId="urn:microsoft.com/office/officeart/2005/8/layout/orgChart1"/>
    <dgm:cxn modelId="{2EF9202B-E984-46B1-B99D-B76955C029AD}" srcId="{8DD8883D-3E94-47C6-AD3C-30F06DC833E7}" destId="{33CE4E39-0459-4E6F-8FA9-CD2DDC48A203}" srcOrd="0" destOrd="0" parTransId="{782A3426-51E1-45A9-A637-DEFE232547E5}" sibTransId="{577F9949-0663-45A3-A5A2-8F9D9BF2B049}"/>
    <dgm:cxn modelId="{8625512D-EBAB-4712-A47B-5E23C11246A0}" type="presOf" srcId="{3F66DDB4-66AE-4E95-99DB-4576831338FB}" destId="{277825A3-7A35-45D6-A19A-0C9BF6244FC5}" srcOrd="0" destOrd="0" presId="urn:microsoft.com/office/officeart/2005/8/layout/orgChart1"/>
    <dgm:cxn modelId="{3E82DF2F-ECC4-4B29-A8AE-47C7501FFDB1}" type="presOf" srcId="{FDA20560-9B13-49B4-8B40-81D99DC2F73D}" destId="{278F2A98-3697-4D1F-AFE1-ED9BF6D8131A}" srcOrd="0" destOrd="0" presId="urn:microsoft.com/office/officeart/2005/8/layout/orgChart1"/>
    <dgm:cxn modelId="{1416DA68-234F-4C8D-B0AE-F586CCA14F9F}" type="presOf" srcId="{33CE4E39-0459-4E6F-8FA9-CD2DDC48A203}" destId="{7B7530F2-F89E-495E-B2DB-E17D7DFD2DAB}" srcOrd="1" destOrd="0" presId="urn:microsoft.com/office/officeart/2005/8/layout/orgChart1"/>
    <dgm:cxn modelId="{4BB65451-67C8-4278-9614-218CC9630992}" srcId="{33CE4E39-0459-4E6F-8FA9-CD2DDC48A203}" destId="{F558A236-D11A-4B82-B216-644EE27943B4}" srcOrd="1" destOrd="0" parTransId="{FDA20560-9B13-49B4-8B40-81D99DC2F73D}" sibTransId="{81726524-B967-4EDF-8BB8-933811B6CA18}"/>
    <dgm:cxn modelId="{58FB5A75-F65A-46FB-BD0B-2DAAEAEB6D92}" type="presOf" srcId="{F558A236-D11A-4B82-B216-644EE27943B4}" destId="{CDDB5784-8BA4-44F0-86B2-FE7F8F7461A6}" srcOrd="1" destOrd="0" presId="urn:microsoft.com/office/officeart/2005/8/layout/orgChart1"/>
    <dgm:cxn modelId="{8B5C1C77-427D-4AC1-B708-CF3A7D875C75}" srcId="{33CE4E39-0459-4E6F-8FA9-CD2DDC48A203}" destId="{3F66DDB4-66AE-4E95-99DB-4576831338FB}" srcOrd="3" destOrd="0" parTransId="{76897C6C-0239-4F80-B4A4-B568CC48A5E6}" sibTransId="{C1074084-12EC-48E6-8C90-274B9F05D437}"/>
    <dgm:cxn modelId="{88B1137E-DF1D-47C6-B8EC-069CCE12554A}" type="presOf" srcId="{A8A28A54-22E8-41E1-BD7E-0FF97FA82741}" destId="{4E198222-4C3A-4876-ACF1-69854E553B2B}" srcOrd="1" destOrd="0" presId="urn:microsoft.com/office/officeart/2005/8/layout/orgChart1"/>
    <dgm:cxn modelId="{289DCB94-2E58-4542-9505-5F3667C091B1}" type="presOf" srcId="{22B3E0F5-E706-4155-9FA7-D730DE3A3325}" destId="{FB28BC5F-B7BC-465E-A534-5BF42427E51E}" srcOrd="1" destOrd="0" presId="urn:microsoft.com/office/officeart/2005/8/layout/orgChart1"/>
    <dgm:cxn modelId="{EDD080A1-8A65-4357-B050-BC2423C9705F}" type="presOf" srcId="{A8A28A54-22E8-41E1-BD7E-0FF97FA82741}" destId="{E131C6E2-83E5-48AB-81DA-839D3C7C21E6}" srcOrd="0" destOrd="0" presId="urn:microsoft.com/office/officeart/2005/8/layout/orgChart1"/>
    <dgm:cxn modelId="{D24954AD-C5EB-448C-B1C4-728ABD266E0A}" type="presOf" srcId="{4049B4ED-CD61-4FA3-A2C5-CDF37AD2A4EC}" destId="{D909F279-845F-43AD-BC7C-5D3B46AE3E76}" srcOrd="0" destOrd="0" presId="urn:microsoft.com/office/officeart/2005/8/layout/orgChart1"/>
    <dgm:cxn modelId="{91DDF5C0-15FB-4BAA-9B66-221737D2F08A}" type="presOf" srcId="{A2A42894-A549-4B67-A2FE-84D89B597BB9}" destId="{0808D418-4487-4C85-89F3-E804E96CCD61}" srcOrd="0" destOrd="0" presId="urn:microsoft.com/office/officeart/2005/8/layout/orgChart1"/>
    <dgm:cxn modelId="{A8A1A6C8-52D1-4A83-9CFC-6D95007339EA}" type="presOf" srcId="{F558A236-D11A-4B82-B216-644EE27943B4}" destId="{8E3E8320-1449-4A9A-B34A-835004BB4204}" srcOrd="0" destOrd="0" presId="urn:microsoft.com/office/officeart/2005/8/layout/orgChart1"/>
    <dgm:cxn modelId="{F0123AC9-B621-45F3-98E4-9F76A7DCA2E9}" type="presOf" srcId="{8DD8883D-3E94-47C6-AD3C-30F06DC833E7}" destId="{3DDAE88F-AA7A-4708-A324-C739208FC33B}" srcOrd="0" destOrd="0" presId="urn:microsoft.com/office/officeart/2005/8/layout/orgChart1"/>
    <dgm:cxn modelId="{B5ECA6D6-5C62-4B9E-9396-1E1A8CBC36C6}" type="presOf" srcId="{22B3E0F5-E706-4155-9FA7-D730DE3A3325}" destId="{2D010584-F7D3-4997-BAC9-A6929DD34B7C}" srcOrd="0" destOrd="0" presId="urn:microsoft.com/office/officeart/2005/8/layout/orgChart1"/>
    <dgm:cxn modelId="{82E36BE3-22E2-4D40-B25B-FF491EDDDFD4}" type="presOf" srcId="{76897C6C-0239-4F80-B4A4-B568CC48A5E6}" destId="{96A0FB8D-E318-4CBD-BCC1-E35A8B910A5B}" srcOrd="0" destOrd="0" presId="urn:microsoft.com/office/officeart/2005/8/layout/orgChart1"/>
    <dgm:cxn modelId="{B45E8BEA-F4B5-4BBD-AB84-D5985E3C9948}" type="presOf" srcId="{3F66DDB4-66AE-4E95-99DB-4576831338FB}" destId="{3478414B-D46E-487D-9A91-E54E58C1BE4A}" srcOrd="1" destOrd="0" presId="urn:microsoft.com/office/officeart/2005/8/layout/orgChart1"/>
    <dgm:cxn modelId="{672443ED-5A89-4531-8F6B-19052D505BA0}" srcId="{33CE4E39-0459-4E6F-8FA9-CD2DDC48A203}" destId="{A8A28A54-22E8-41E1-BD7E-0FF97FA82741}" srcOrd="2" destOrd="0" parTransId="{4049B4ED-CD61-4FA3-A2C5-CDF37AD2A4EC}" sibTransId="{E088FC44-4BE2-4CDB-8788-6CAF5F2E6F6E}"/>
    <dgm:cxn modelId="{910D8A21-602A-4926-90D1-26A284CBB7D6}" type="presParOf" srcId="{3DDAE88F-AA7A-4708-A324-C739208FC33B}" destId="{59BD5BE5-19BD-4530-91FF-5D4FE85BD8B6}" srcOrd="0" destOrd="0" presId="urn:microsoft.com/office/officeart/2005/8/layout/orgChart1"/>
    <dgm:cxn modelId="{FE5CCF11-5BC8-4E50-B6EF-09569D5E24B4}" type="presParOf" srcId="{59BD5BE5-19BD-4530-91FF-5D4FE85BD8B6}" destId="{0B8E33A2-10F4-4AA0-B02E-C57AD00D2B7D}" srcOrd="0" destOrd="0" presId="urn:microsoft.com/office/officeart/2005/8/layout/orgChart1"/>
    <dgm:cxn modelId="{39147FBC-FE07-43CF-A03D-A9D66E7690EA}" type="presParOf" srcId="{0B8E33A2-10F4-4AA0-B02E-C57AD00D2B7D}" destId="{362B2876-CA87-4902-AB5E-C395C8BDDCF5}" srcOrd="0" destOrd="0" presId="urn:microsoft.com/office/officeart/2005/8/layout/orgChart1"/>
    <dgm:cxn modelId="{7711AC27-1D5F-43C9-95F5-9B4111CE2C70}" type="presParOf" srcId="{0B8E33A2-10F4-4AA0-B02E-C57AD00D2B7D}" destId="{7B7530F2-F89E-495E-B2DB-E17D7DFD2DAB}" srcOrd="1" destOrd="0" presId="urn:microsoft.com/office/officeart/2005/8/layout/orgChart1"/>
    <dgm:cxn modelId="{591E77B0-07E6-48C5-A56A-C31939ADF76F}" type="presParOf" srcId="{59BD5BE5-19BD-4530-91FF-5D4FE85BD8B6}" destId="{AC732144-49D5-4F4F-8ED1-76F6F5CBE917}" srcOrd="1" destOrd="0" presId="urn:microsoft.com/office/officeart/2005/8/layout/orgChart1"/>
    <dgm:cxn modelId="{7436B3E0-DD40-4655-9475-EFEAAF7ECEBA}" type="presParOf" srcId="{AC732144-49D5-4F4F-8ED1-76F6F5CBE917}" destId="{278F2A98-3697-4D1F-AFE1-ED9BF6D8131A}" srcOrd="0" destOrd="0" presId="urn:microsoft.com/office/officeart/2005/8/layout/orgChart1"/>
    <dgm:cxn modelId="{0D9C1DBE-E517-4066-93B1-4ABB40B108FC}" type="presParOf" srcId="{AC732144-49D5-4F4F-8ED1-76F6F5CBE917}" destId="{F459CEE3-3FBE-4E19-81D8-EFA31F7ED20F}" srcOrd="1" destOrd="0" presId="urn:microsoft.com/office/officeart/2005/8/layout/orgChart1"/>
    <dgm:cxn modelId="{3D16D3A5-FF52-42E4-B8A1-264C54B062B6}" type="presParOf" srcId="{F459CEE3-3FBE-4E19-81D8-EFA31F7ED20F}" destId="{00380145-0B20-4802-84FC-94555575D18B}" srcOrd="0" destOrd="0" presId="urn:microsoft.com/office/officeart/2005/8/layout/orgChart1"/>
    <dgm:cxn modelId="{014A42FF-C546-4AA7-A1CB-87241F9EBE59}" type="presParOf" srcId="{00380145-0B20-4802-84FC-94555575D18B}" destId="{8E3E8320-1449-4A9A-B34A-835004BB4204}" srcOrd="0" destOrd="0" presId="urn:microsoft.com/office/officeart/2005/8/layout/orgChart1"/>
    <dgm:cxn modelId="{94E9ED1C-F377-4EFE-9B24-35DF63D5388E}" type="presParOf" srcId="{00380145-0B20-4802-84FC-94555575D18B}" destId="{CDDB5784-8BA4-44F0-86B2-FE7F8F7461A6}" srcOrd="1" destOrd="0" presId="urn:microsoft.com/office/officeart/2005/8/layout/orgChart1"/>
    <dgm:cxn modelId="{9F94A373-47EC-4656-9F8A-78BE1A8C5775}" type="presParOf" srcId="{F459CEE3-3FBE-4E19-81D8-EFA31F7ED20F}" destId="{B3D369BE-051B-43A0-B8D4-D136A58B0373}" srcOrd="1" destOrd="0" presId="urn:microsoft.com/office/officeart/2005/8/layout/orgChart1"/>
    <dgm:cxn modelId="{2E014023-8971-49E5-8B5E-FE334D230201}" type="presParOf" srcId="{F459CEE3-3FBE-4E19-81D8-EFA31F7ED20F}" destId="{85395217-B4FC-4443-B3A4-F4683DB27B95}" srcOrd="2" destOrd="0" presId="urn:microsoft.com/office/officeart/2005/8/layout/orgChart1"/>
    <dgm:cxn modelId="{040C7C37-F28F-4FD5-9AB5-48EA85FEBDA4}" type="presParOf" srcId="{AC732144-49D5-4F4F-8ED1-76F6F5CBE917}" destId="{D909F279-845F-43AD-BC7C-5D3B46AE3E76}" srcOrd="2" destOrd="0" presId="urn:microsoft.com/office/officeart/2005/8/layout/orgChart1"/>
    <dgm:cxn modelId="{D97120BF-FE54-4082-9685-E444AFAB3B54}" type="presParOf" srcId="{AC732144-49D5-4F4F-8ED1-76F6F5CBE917}" destId="{46584EC1-EB1B-4B84-8B6E-C2E59CCF903B}" srcOrd="3" destOrd="0" presId="urn:microsoft.com/office/officeart/2005/8/layout/orgChart1"/>
    <dgm:cxn modelId="{0B7EB86B-CEF1-4A86-8896-867050B4CD56}" type="presParOf" srcId="{46584EC1-EB1B-4B84-8B6E-C2E59CCF903B}" destId="{AFE787B8-3DE2-4DAB-B5EA-B380DB291BAF}" srcOrd="0" destOrd="0" presId="urn:microsoft.com/office/officeart/2005/8/layout/orgChart1"/>
    <dgm:cxn modelId="{B6C74540-093A-4566-B561-03EA40AE0D1F}" type="presParOf" srcId="{AFE787B8-3DE2-4DAB-B5EA-B380DB291BAF}" destId="{E131C6E2-83E5-48AB-81DA-839D3C7C21E6}" srcOrd="0" destOrd="0" presId="urn:microsoft.com/office/officeart/2005/8/layout/orgChart1"/>
    <dgm:cxn modelId="{76C8DF5B-83E5-421D-A7AC-C6CDD94763CC}" type="presParOf" srcId="{AFE787B8-3DE2-4DAB-B5EA-B380DB291BAF}" destId="{4E198222-4C3A-4876-ACF1-69854E553B2B}" srcOrd="1" destOrd="0" presId="urn:microsoft.com/office/officeart/2005/8/layout/orgChart1"/>
    <dgm:cxn modelId="{045BE52A-CED0-4025-851D-1FFA6C6EE4F4}" type="presParOf" srcId="{46584EC1-EB1B-4B84-8B6E-C2E59CCF903B}" destId="{1FD88E2A-643C-40BA-BD9B-739AE0D32C95}" srcOrd="1" destOrd="0" presId="urn:microsoft.com/office/officeart/2005/8/layout/orgChart1"/>
    <dgm:cxn modelId="{6F7B4273-6849-4CC8-82A3-B593E8EE40CE}" type="presParOf" srcId="{46584EC1-EB1B-4B84-8B6E-C2E59CCF903B}" destId="{98CED53C-24E2-44EB-B057-193897E80C5C}" srcOrd="2" destOrd="0" presId="urn:microsoft.com/office/officeart/2005/8/layout/orgChart1"/>
    <dgm:cxn modelId="{7047F129-14CE-42BF-BB41-4E4C67643961}" type="presParOf" srcId="{AC732144-49D5-4F4F-8ED1-76F6F5CBE917}" destId="{96A0FB8D-E318-4CBD-BCC1-E35A8B910A5B}" srcOrd="4" destOrd="0" presId="urn:microsoft.com/office/officeart/2005/8/layout/orgChart1"/>
    <dgm:cxn modelId="{3F735ABA-FC56-4E25-B69D-8B4F744AB9E9}" type="presParOf" srcId="{AC732144-49D5-4F4F-8ED1-76F6F5CBE917}" destId="{4CE5BDD4-1E23-4B52-B5B0-9A14B0DC12C6}" srcOrd="5" destOrd="0" presId="urn:microsoft.com/office/officeart/2005/8/layout/orgChart1"/>
    <dgm:cxn modelId="{4105C3AB-E72A-4091-99D7-BF914E07EC31}" type="presParOf" srcId="{4CE5BDD4-1E23-4B52-B5B0-9A14B0DC12C6}" destId="{D4D08BE9-CAC8-45FE-8CF9-C081251EBC98}" srcOrd="0" destOrd="0" presId="urn:microsoft.com/office/officeart/2005/8/layout/orgChart1"/>
    <dgm:cxn modelId="{92378DF2-610F-4571-90AD-D3EB1EF23E94}" type="presParOf" srcId="{D4D08BE9-CAC8-45FE-8CF9-C081251EBC98}" destId="{277825A3-7A35-45D6-A19A-0C9BF6244FC5}" srcOrd="0" destOrd="0" presId="urn:microsoft.com/office/officeart/2005/8/layout/orgChart1"/>
    <dgm:cxn modelId="{F765EE3D-ECFA-4908-B6AC-C95863BDF325}" type="presParOf" srcId="{D4D08BE9-CAC8-45FE-8CF9-C081251EBC98}" destId="{3478414B-D46E-487D-9A91-E54E58C1BE4A}" srcOrd="1" destOrd="0" presId="urn:microsoft.com/office/officeart/2005/8/layout/orgChart1"/>
    <dgm:cxn modelId="{5D74F15B-4739-4F52-990C-DE15405DDC34}" type="presParOf" srcId="{4CE5BDD4-1E23-4B52-B5B0-9A14B0DC12C6}" destId="{9FD52918-B97C-42B8-89B6-5EA11540DB86}" srcOrd="1" destOrd="0" presId="urn:microsoft.com/office/officeart/2005/8/layout/orgChart1"/>
    <dgm:cxn modelId="{C83518E9-E446-4958-9162-5988D5134CA7}" type="presParOf" srcId="{4CE5BDD4-1E23-4B52-B5B0-9A14B0DC12C6}" destId="{1B8B7387-9CE1-4B03-8078-781413AEDB30}" srcOrd="2" destOrd="0" presId="urn:microsoft.com/office/officeart/2005/8/layout/orgChart1"/>
    <dgm:cxn modelId="{A2634814-9CFF-4C65-B119-8B75257C5617}" type="presParOf" srcId="{59BD5BE5-19BD-4530-91FF-5D4FE85BD8B6}" destId="{7BFA47F5-3743-4AAD-98AE-D52328B12E1C}" srcOrd="2" destOrd="0" presId="urn:microsoft.com/office/officeart/2005/8/layout/orgChart1"/>
    <dgm:cxn modelId="{2A861ADB-D864-4237-8450-65FC4C8B440C}" type="presParOf" srcId="{7BFA47F5-3743-4AAD-98AE-D52328B12E1C}" destId="{0808D418-4487-4C85-89F3-E804E96CCD61}" srcOrd="0" destOrd="0" presId="urn:microsoft.com/office/officeart/2005/8/layout/orgChart1"/>
    <dgm:cxn modelId="{CC09CE15-9D3C-4781-B987-A3BCB6C32732}" type="presParOf" srcId="{7BFA47F5-3743-4AAD-98AE-D52328B12E1C}" destId="{0E37F08A-ADCD-47FA-BA60-AAADA0B92D69}" srcOrd="1" destOrd="0" presId="urn:microsoft.com/office/officeart/2005/8/layout/orgChart1"/>
    <dgm:cxn modelId="{009D90AC-6E1A-4009-8353-7448D508632C}" type="presParOf" srcId="{0E37F08A-ADCD-47FA-BA60-AAADA0B92D69}" destId="{6B9301BA-5891-44D0-A8E0-A9A47A069C18}" srcOrd="0" destOrd="0" presId="urn:microsoft.com/office/officeart/2005/8/layout/orgChart1"/>
    <dgm:cxn modelId="{BFC4E999-EBC4-46BB-BDD1-19EFB01116A5}" type="presParOf" srcId="{6B9301BA-5891-44D0-A8E0-A9A47A069C18}" destId="{2D010584-F7D3-4997-BAC9-A6929DD34B7C}" srcOrd="0" destOrd="0" presId="urn:microsoft.com/office/officeart/2005/8/layout/orgChart1"/>
    <dgm:cxn modelId="{AF186301-F72C-4EAF-8C57-6C8778330134}" type="presParOf" srcId="{6B9301BA-5891-44D0-A8E0-A9A47A069C18}" destId="{FB28BC5F-B7BC-465E-A534-5BF42427E51E}" srcOrd="1" destOrd="0" presId="urn:microsoft.com/office/officeart/2005/8/layout/orgChart1"/>
    <dgm:cxn modelId="{C4B2793E-5E54-4197-B519-08A771175557}" type="presParOf" srcId="{0E37F08A-ADCD-47FA-BA60-AAADA0B92D69}" destId="{D2123700-852E-49D6-9C2F-559FA51FB063}" srcOrd="1" destOrd="0" presId="urn:microsoft.com/office/officeart/2005/8/layout/orgChart1"/>
    <dgm:cxn modelId="{9E911B20-765B-4871-AE55-AEF32A4048CC}" type="presParOf" srcId="{0E37F08A-ADCD-47FA-BA60-AAADA0B92D69}" destId="{E5401CD3-3156-4E6A-977B-3A17E4F38B2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8D418-4487-4C85-89F3-E804E96CCD61}">
      <dsp:nvSpPr>
        <dsp:cNvPr id="0" name=""/>
        <dsp:cNvSpPr/>
      </dsp:nvSpPr>
      <dsp:spPr>
        <a:xfrm>
          <a:off x="2405118" y="1052062"/>
          <a:ext cx="115161" cy="504517"/>
        </a:xfrm>
        <a:custGeom>
          <a:avLst/>
          <a:gdLst/>
          <a:ahLst/>
          <a:cxnLst/>
          <a:rect l="0" t="0" r="0" b="0"/>
          <a:pathLst>
            <a:path>
              <a:moveTo>
                <a:pt x="115161" y="0"/>
              </a:moveTo>
              <a:lnTo>
                <a:pt x="115161" y="504517"/>
              </a:lnTo>
              <a:lnTo>
                <a:pt x="0" y="50451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A0FB8D-E318-4CBD-BCC1-E35A8B910A5B}">
      <dsp:nvSpPr>
        <dsp:cNvPr id="0" name=""/>
        <dsp:cNvSpPr/>
      </dsp:nvSpPr>
      <dsp:spPr>
        <a:xfrm>
          <a:off x="2520280" y="1052062"/>
          <a:ext cx="1516787" cy="1009034"/>
        </a:xfrm>
        <a:custGeom>
          <a:avLst/>
          <a:gdLst/>
          <a:ahLst/>
          <a:cxnLst/>
          <a:rect l="0" t="0" r="0" b="0"/>
          <a:pathLst>
            <a:path>
              <a:moveTo>
                <a:pt x="0" y="0"/>
              </a:moveTo>
              <a:lnTo>
                <a:pt x="0" y="893873"/>
              </a:lnTo>
              <a:lnTo>
                <a:pt x="1516787" y="893873"/>
              </a:lnTo>
              <a:lnTo>
                <a:pt x="1516787" y="10090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09F279-845F-43AD-BC7C-5D3B46AE3E76}">
      <dsp:nvSpPr>
        <dsp:cNvPr id="0" name=""/>
        <dsp:cNvSpPr/>
      </dsp:nvSpPr>
      <dsp:spPr>
        <a:xfrm>
          <a:off x="2067744" y="1052062"/>
          <a:ext cx="452535" cy="1009034"/>
        </a:xfrm>
        <a:custGeom>
          <a:avLst/>
          <a:gdLst/>
          <a:ahLst/>
          <a:cxnLst/>
          <a:rect l="0" t="0" r="0" b="0"/>
          <a:pathLst>
            <a:path>
              <a:moveTo>
                <a:pt x="452535" y="0"/>
              </a:moveTo>
              <a:lnTo>
                <a:pt x="452535" y="893873"/>
              </a:lnTo>
              <a:lnTo>
                <a:pt x="0" y="893873"/>
              </a:lnTo>
              <a:lnTo>
                <a:pt x="0" y="10090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F2A98-3697-4D1F-AFE1-ED9BF6D8131A}">
      <dsp:nvSpPr>
        <dsp:cNvPr id="0" name=""/>
        <dsp:cNvSpPr/>
      </dsp:nvSpPr>
      <dsp:spPr>
        <a:xfrm>
          <a:off x="550956" y="1052062"/>
          <a:ext cx="1969323" cy="1009034"/>
        </a:xfrm>
        <a:custGeom>
          <a:avLst/>
          <a:gdLst/>
          <a:ahLst/>
          <a:cxnLst/>
          <a:rect l="0" t="0" r="0" b="0"/>
          <a:pathLst>
            <a:path>
              <a:moveTo>
                <a:pt x="1969323" y="0"/>
              </a:moveTo>
              <a:lnTo>
                <a:pt x="1969323" y="893873"/>
              </a:lnTo>
              <a:lnTo>
                <a:pt x="0" y="893873"/>
              </a:lnTo>
              <a:lnTo>
                <a:pt x="0" y="10090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B2876-CA87-4902-AB5E-C395C8BDDCF5}">
      <dsp:nvSpPr>
        <dsp:cNvPr id="0" name=""/>
        <dsp:cNvSpPr/>
      </dsp:nvSpPr>
      <dsp:spPr>
        <a:xfrm>
          <a:off x="1971891" y="503673"/>
          <a:ext cx="1096777" cy="548388"/>
        </a:xfrm>
        <a:prstGeom prst="rect">
          <a:avLst/>
        </a:prstGeom>
        <a:solidFill>
          <a:srgbClr val="271D6C"/>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nl-NL" sz="1600" kern="1200" dirty="0"/>
            <a:t>Startpagina</a:t>
          </a:r>
        </a:p>
      </dsp:txBody>
      <dsp:txXfrm>
        <a:off x="1971891" y="503673"/>
        <a:ext cx="1096777" cy="548388"/>
      </dsp:txXfrm>
    </dsp:sp>
    <dsp:sp modelId="{8E3E8320-1449-4A9A-B34A-835004BB4204}">
      <dsp:nvSpPr>
        <dsp:cNvPr id="0" name=""/>
        <dsp:cNvSpPr/>
      </dsp:nvSpPr>
      <dsp:spPr>
        <a:xfrm>
          <a:off x="2567" y="2061097"/>
          <a:ext cx="1096777" cy="795602"/>
        </a:xfrm>
        <a:prstGeom prst="rect">
          <a:avLst/>
        </a:prstGeom>
        <a:solidFill>
          <a:srgbClr val="271D6C"/>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nl-NL" sz="1600" kern="1200" dirty="0"/>
            <a:t>Afdelingen</a:t>
          </a:r>
        </a:p>
      </dsp:txBody>
      <dsp:txXfrm>
        <a:off x="2567" y="2061097"/>
        <a:ext cx="1096777" cy="795602"/>
      </dsp:txXfrm>
    </dsp:sp>
    <dsp:sp modelId="{E131C6E2-83E5-48AB-81DA-839D3C7C21E6}">
      <dsp:nvSpPr>
        <dsp:cNvPr id="0" name=""/>
        <dsp:cNvSpPr/>
      </dsp:nvSpPr>
      <dsp:spPr>
        <a:xfrm>
          <a:off x="1329668" y="2061097"/>
          <a:ext cx="1476152" cy="794839"/>
        </a:xfrm>
        <a:prstGeom prst="rect">
          <a:avLst/>
        </a:prstGeom>
        <a:solidFill>
          <a:srgbClr val="271D6C"/>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nl-NL" sz="1600" kern="1200" dirty="0" err="1"/>
            <a:t>Need-to-know</a:t>
          </a:r>
          <a:r>
            <a:rPr lang="nl-NL" sz="1600" kern="1200" dirty="0"/>
            <a:t>/</a:t>
          </a:r>
          <a:br>
            <a:rPr lang="nl-NL" sz="1600" kern="1200" dirty="0"/>
          </a:br>
          <a:r>
            <a:rPr lang="nl-NL" sz="1600" kern="1200" dirty="0"/>
            <a:t>Nuttige informatie</a:t>
          </a:r>
        </a:p>
      </dsp:txBody>
      <dsp:txXfrm>
        <a:off x="1329668" y="2061097"/>
        <a:ext cx="1476152" cy="794839"/>
      </dsp:txXfrm>
    </dsp:sp>
    <dsp:sp modelId="{277825A3-7A35-45D6-A19A-0C9BF6244FC5}">
      <dsp:nvSpPr>
        <dsp:cNvPr id="0" name=""/>
        <dsp:cNvSpPr/>
      </dsp:nvSpPr>
      <dsp:spPr>
        <a:xfrm>
          <a:off x="3036143" y="2061097"/>
          <a:ext cx="2001848" cy="795602"/>
        </a:xfrm>
        <a:prstGeom prst="rect">
          <a:avLst/>
        </a:prstGeom>
        <a:solidFill>
          <a:srgbClr val="271D6C"/>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nl-NL" sz="1600" kern="1200" dirty="0"/>
            <a:t>Toegang naar applicaties/</a:t>
          </a:r>
          <a:r>
            <a:rPr lang="nl-NL" sz="1600" kern="1200" dirty="0" err="1"/>
            <a:t>informatie-systemen</a:t>
          </a:r>
          <a:r>
            <a:rPr lang="nl-NL" sz="1600" kern="1200" dirty="0"/>
            <a:t>/platformen</a:t>
          </a:r>
        </a:p>
      </dsp:txBody>
      <dsp:txXfrm>
        <a:off x="3036143" y="2061097"/>
        <a:ext cx="2001848" cy="795602"/>
      </dsp:txXfrm>
    </dsp:sp>
    <dsp:sp modelId="{2D010584-F7D3-4997-BAC9-A6929DD34B7C}">
      <dsp:nvSpPr>
        <dsp:cNvPr id="0" name=""/>
        <dsp:cNvSpPr/>
      </dsp:nvSpPr>
      <dsp:spPr>
        <a:xfrm>
          <a:off x="1308341" y="1282385"/>
          <a:ext cx="1096777" cy="548388"/>
        </a:xfrm>
        <a:prstGeom prst="rect">
          <a:avLst/>
        </a:prstGeom>
        <a:solidFill>
          <a:srgbClr val="271D6C"/>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nl-NL" sz="1600" kern="1200" dirty="0"/>
            <a:t>Mijn site</a:t>
          </a:r>
        </a:p>
      </dsp:txBody>
      <dsp:txXfrm>
        <a:off x="1308341" y="1282385"/>
        <a:ext cx="1096777" cy="5483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63A025-B680-4046-800B-5A6B5AC6AF73}" type="datetimeFigureOut">
              <a:rPr lang="nl-NL" smtClean="0"/>
              <a:t>31-7-2025</a:t>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FEE08-4F1D-4773-84E0-0730640F7E20}" type="slidenum">
              <a:rPr lang="nl-NL" smtClean="0"/>
              <a:t>‹nr.›</a:t>
            </a:fld>
            <a:endParaRPr lang="nl-NL"/>
          </a:p>
        </p:txBody>
      </p:sp>
    </p:spTree>
    <p:extLst>
      <p:ext uri="{BB962C8B-B14F-4D97-AF65-F5344CB8AC3E}">
        <p14:creationId xmlns:p14="http://schemas.microsoft.com/office/powerpoint/2010/main" val="2823303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43FEE08-4F1D-4773-84E0-0730640F7E20}" type="slidenum">
              <a:rPr lang="nl-NL" smtClean="0"/>
              <a:t>1</a:t>
            </a:fld>
            <a:endParaRPr lang="nl-NL"/>
          </a:p>
        </p:txBody>
      </p:sp>
    </p:spTree>
    <p:extLst>
      <p:ext uri="{BB962C8B-B14F-4D97-AF65-F5344CB8AC3E}">
        <p14:creationId xmlns:p14="http://schemas.microsoft.com/office/powerpoint/2010/main" val="285315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43FEE08-4F1D-4773-84E0-0730640F7E20}" type="slidenum">
              <a:rPr lang="nl-NL" smtClean="0"/>
              <a:t>5</a:t>
            </a:fld>
            <a:endParaRPr lang="nl-NL"/>
          </a:p>
        </p:txBody>
      </p:sp>
    </p:spTree>
    <p:extLst>
      <p:ext uri="{BB962C8B-B14F-4D97-AF65-F5344CB8AC3E}">
        <p14:creationId xmlns:p14="http://schemas.microsoft.com/office/powerpoint/2010/main" val="161459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Van een negatieve lading “</a:t>
            </a:r>
            <a:r>
              <a:rPr lang="nl-NL" dirty="0" err="1"/>
              <a:t>pffff</a:t>
            </a:r>
            <a:r>
              <a:rPr lang="nl-NL" dirty="0"/>
              <a:t> het staat op intranet, dus ik ga het never nooit vinden” tot het positieve “ah, top: het staat op intranet”</a:t>
            </a:r>
          </a:p>
        </p:txBody>
      </p:sp>
      <p:sp>
        <p:nvSpPr>
          <p:cNvPr id="4" name="Tijdelijke aanduiding voor dianummer 3"/>
          <p:cNvSpPr>
            <a:spLocks noGrp="1"/>
          </p:cNvSpPr>
          <p:nvPr>
            <p:ph type="sldNum" sz="quarter" idx="5"/>
          </p:nvPr>
        </p:nvSpPr>
        <p:spPr/>
        <p:txBody>
          <a:bodyPr/>
          <a:lstStyle/>
          <a:p>
            <a:fld id="{643FEE08-4F1D-4773-84E0-0730640F7E20}" type="slidenum">
              <a:rPr lang="nl-NL" smtClean="0"/>
              <a:t>8</a:t>
            </a:fld>
            <a:endParaRPr lang="nl-NL"/>
          </a:p>
        </p:txBody>
      </p:sp>
    </p:spTree>
    <p:extLst>
      <p:ext uri="{BB962C8B-B14F-4D97-AF65-F5344CB8AC3E}">
        <p14:creationId xmlns:p14="http://schemas.microsoft.com/office/powerpoint/2010/main" val="409362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643FEE08-4F1D-4773-84E0-0730640F7E20}" type="slidenum">
              <a:rPr lang="nl-NL" smtClean="0"/>
              <a:t>27</a:t>
            </a:fld>
            <a:endParaRPr lang="nl-NL"/>
          </a:p>
        </p:txBody>
      </p:sp>
    </p:spTree>
    <p:extLst>
      <p:ext uri="{BB962C8B-B14F-4D97-AF65-F5344CB8AC3E}">
        <p14:creationId xmlns:p14="http://schemas.microsoft.com/office/powerpoint/2010/main" val="319255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1">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492201" y="766684"/>
            <a:ext cx="2236528" cy="3436425"/>
          </a:xfrm>
          <a:prstGeom prst="rect">
            <a:avLst/>
          </a:prstGeom>
        </p:spPr>
      </p:pic>
    </p:spTree>
    <p:extLst>
      <p:ext uri="{BB962C8B-B14F-4D97-AF65-F5344CB8AC3E}">
        <p14:creationId xmlns:p14="http://schemas.microsoft.com/office/powerpoint/2010/main" val="2303433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lusie wit">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‹nr.›</a:t>
            </a:fld>
            <a:endParaRPr lang="nl-NL" sz="1200" dirty="0"/>
          </a:p>
        </p:txBody>
      </p:sp>
      <p:sp>
        <p:nvSpPr>
          <p:cNvPr id="9" name="Tijdelijke aanduiding voor tekst 8"/>
          <p:cNvSpPr>
            <a:spLocks noGrp="1"/>
          </p:cNvSpPr>
          <p:nvPr>
            <p:ph type="body" sz="quarter" idx="11" hasCustomPrompt="1"/>
          </p:nvPr>
        </p:nvSpPr>
        <p:spPr>
          <a:xfrm>
            <a:off x="468313" y="1203325"/>
            <a:ext cx="7704087" cy="3455988"/>
          </a:xfrm>
          <a:prstGeom prst="rect">
            <a:avLst/>
          </a:prstGeom>
        </p:spPr>
        <p:txBody>
          <a:bodyPr/>
          <a:lstStyle>
            <a:lvl1pPr marL="342900" indent="-342900">
              <a:buFont typeface="Calibri" pitchFamily="34" charset="0"/>
              <a:buChar char="─"/>
              <a:defRPr lang="nl-NL" sz="2400" b="0" kern="1200" spc="40" baseline="0" dirty="0" smtClean="0">
                <a:solidFill>
                  <a:srgbClr val="271D6C"/>
                </a:solidFill>
                <a:latin typeface="Calibri" pitchFamily="34" charset="0"/>
                <a:ea typeface="+mn-ea"/>
                <a:cs typeface="+mn-cs"/>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a:solidFill>
                  <a:srgbClr val="271D6C"/>
                </a:solidFill>
              </a:rPr>
              <a:t>Korte opsomming van conclusies</a:t>
            </a:r>
          </a:p>
        </p:txBody>
      </p:sp>
      <p:sp>
        <p:nvSpPr>
          <p:cNvPr id="6" name="Tijdelijke aanduiding voor tekst 5"/>
          <p:cNvSpPr>
            <a:spLocks noGrp="1"/>
          </p:cNvSpPr>
          <p:nvPr>
            <p:ph type="body" sz="quarter" idx="12" hasCustomPrompt="1"/>
          </p:nvPr>
        </p:nvSpPr>
        <p:spPr>
          <a:xfrm>
            <a:off x="468313" y="195263"/>
            <a:ext cx="7704087" cy="936327"/>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Conclusie / trends / …</a:t>
            </a:r>
          </a:p>
        </p:txBody>
      </p:sp>
    </p:spTree>
    <p:extLst>
      <p:ext uri="{BB962C8B-B14F-4D97-AF65-F5344CB8AC3E}">
        <p14:creationId xmlns:p14="http://schemas.microsoft.com/office/powerpoint/2010/main" val="4096824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inde_NL">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4300" y="3672000"/>
            <a:ext cx="7166794" cy="842312"/>
          </a:xfrm>
          <a:prstGeom prst="rect">
            <a:avLst/>
          </a:prstGeom>
        </p:spPr>
      </p:pic>
    </p:spTree>
    <p:extLst>
      <p:ext uri="{BB962C8B-B14F-4D97-AF65-F5344CB8AC3E}">
        <p14:creationId xmlns:p14="http://schemas.microsoft.com/office/powerpoint/2010/main" val="501583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Einde_UK">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stretch>
            <a:fillRect/>
          </a:stretch>
        </p:blipFill>
        <p:spPr>
          <a:xfrm>
            <a:off x="3852914" y="1028651"/>
            <a:ext cx="1431167" cy="2198935"/>
          </a:xfrm>
          <a:prstGeom prst="rect">
            <a:avLst/>
          </a:prstGeom>
        </p:spPr>
      </p:pic>
      <p:pic>
        <p:nvPicPr>
          <p:cNvPr id="5" name="Afbeelding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6735" y="3672000"/>
            <a:ext cx="7167542" cy="842400"/>
          </a:xfrm>
          <a:prstGeom prst="rect">
            <a:avLst/>
          </a:prstGeom>
        </p:spPr>
      </p:pic>
    </p:spTree>
    <p:extLst>
      <p:ext uri="{BB962C8B-B14F-4D97-AF65-F5344CB8AC3E}">
        <p14:creationId xmlns:p14="http://schemas.microsoft.com/office/powerpoint/2010/main" val="3308633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houd3_125 jaar">
    <p:spTree>
      <p:nvGrpSpPr>
        <p:cNvPr id="1" name=""/>
        <p:cNvGrpSpPr/>
        <p:nvPr/>
      </p:nvGrpSpPr>
      <p:grpSpPr>
        <a:xfrm>
          <a:off x="0" y="0"/>
          <a:ext cx="0" cy="0"/>
          <a:chOff x="0" y="0"/>
          <a:chExt cx="0" cy="0"/>
        </a:xfrm>
      </p:grpSpPr>
      <p:sp>
        <p:nvSpPr>
          <p:cNvPr id="10" name="Tijdelijke aanduiding voor tekst 9"/>
          <p:cNvSpPr>
            <a:spLocks noGrp="1"/>
          </p:cNvSpPr>
          <p:nvPr>
            <p:ph type="body" sz="quarter" idx="1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a:t>Tekststijl van het model bewerken</a:t>
            </a:r>
          </a:p>
        </p:txBody>
      </p:sp>
      <p:sp>
        <p:nvSpPr>
          <p:cNvPr id="13" name="Tijdelijke aanduiding voor tekst 9"/>
          <p:cNvSpPr>
            <a:spLocks noGrp="1"/>
          </p:cNvSpPr>
          <p:nvPr>
            <p:ph type="body" sz="quarter" idx="14"/>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a:t>Tekststijl van het model bewerken</a:t>
            </a:r>
          </a:p>
        </p:txBody>
      </p:sp>
      <p:sp>
        <p:nvSpPr>
          <p:cNvPr id="2" name="Tijdelijke aanduiding voor dianummer 5">
            <a:extLst>
              <a:ext uri="{FF2B5EF4-FFF2-40B4-BE49-F238E27FC236}">
                <a16:creationId xmlns:a16="http://schemas.microsoft.com/office/drawing/2014/main" id="{A09D147A-2F0E-56FA-C6C0-142991320E38}"/>
              </a:ext>
            </a:extLst>
          </p:cNvPr>
          <p:cNvSpPr>
            <a:spLocks noGrp="1"/>
          </p:cNvSpPr>
          <p:nvPr>
            <p:ph type="sldNum" sz="quarter" idx="15"/>
          </p:nvPr>
        </p:nvSpPr>
        <p:spPr/>
        <p:txBody>
          <a:bodyPr/>
          <a:lstStyle>
            <a:lvl1pPr>
              <a:defRPr/>
            </a:lvl1pPr>
          </a:lstStyle>
          <a:p>
            <a:fld id="{99B88A86-9E7B-44E9-96CD-B8DF3FB9A6BB}" type="slidenum">
              <a:rPr lang="nl-NL" altLang="nl-NL"/>
              <a:pPr/>
              <a:t>‹nr.›</a:t>
            </a:fld>
            <a:endParaRPr lang="nl-NL" altLang="nl-NL"/>
          </a:p>
        </p:txBody>
      </p:sp>
    </p:spTree>
    <p:extLst>
      <p:ext uri="{BB962C8B-B14F-4D97-AF65-F5344CB8AC3E}">
        <p14:creationId xmlns:p14="http://schemas.microsoft.com/office/powerpoint/2010/main" val="3721787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amenwerking titel">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02F9B86D-17AC-4EB8-8901-463B4404571B}"/>
              </a:ext>
            </a:extLst>
          </p:cNvPr>
          <p:cNvGrpSpPr>
            <a:grpSpLocks noChangeAspect="1"/>
          </p:cNvGrpSpPr>
          <p:nvPr userDrawn="1"/>
        </p:nvGrpSpPr>
        <p:grpSpPr bwMode="auto">
          <a:xfrm>
            <a:off x="1697929" y="1429340"/>
            <a:ext cx="1211459" cy="1861467"/>
            <a:chOff x="2200" y="483"/>
            <a:chExt cx="1409" cy="2165"/>
          </a:xfrm>
        </p:grpSpPr>
        <p:sp>
          <p:nvSpPr>
            <p:cNvPr id="7" name="AutoShape 3">
              <a:extLst>
                <a:ext uri="{FF2B5EF4-FFF2-40B4-BE49-F238E27FC236}">
                  <a16:creationId xmlns:a16="http://schemas.microsoft.com/office/drawing/2014/main" id="{C6C5D8E2-9222-4107-A38D-BDADEE2D3E5F}"/>
                </a:ext>
              </a:extLst>
            </p:cNvPr>
            <p:cNvSpPr>
              <a:spLocks noChangeAspect="1" noChangeArrowheads="1" noTextEdit="1"/>
            </p:cNvSpPr>
            <p:nvPr/>
          </p:nvSpPr>
          <p:spPr bwMode="auto">
            <a:xfrm>
              <a:off x="2200" y="483"/>
              <a:ext cx="1409" cy="2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8" name="Freeform 5">
              <a:extLst>
                <a:ext uri="{FF2B5EF4-FFF2-40B4-BE49-F238E27FC236}">
                  <a16:creationId xmlns:a16="http://schemas.microsoft.com/office/drawing/2014/main" id="{B8916847-D2FC-4F80-9190-E720B73D5FEC}"/>
                </a:ext>
              </a:extLst>
            </p:cNvPr>
            <p:cNvSpPr>
              <a:spLocks noEditPoints="1"/>
            </p:cNvSpPr>
            <p:nvPr/>
          </p:nvSpPr>
          <p:spPr bwMode="auto">
            <a:xfrm>
              <a:off x="2200" y="817"/>
              <a:ext cx="630" cy="680"/>
            </a:xfrm>
            <a:custGeom>
              <a:avLst/>
              <a:gdLst>
                <a:gd name="T0" fmla="*/ 558 w 558"/>
                <a:gd name="T1" fmla="*/ 0 h 609"/>
                <a:gd name="T2" fmla="*/ 558 w 558"/>
                <a:gd name="T3" fmla="*/ 0 h 609"/>
                <a:gd name="T4" fmla="*/ 66 w 558"/>
                <a:gd name="T5" fmla="*/ 0 h 609"/>
                <a:gd name="T6" fmla="*/ 0 w 558"/>
                <a:gd name="T7" fmla="*/ 67 h 609"/>
                <a:gd name="T8" fmla="*/ 0 w 558"/>
                <a:gd name="T9" fmla="*/ 609 h 609"/>
                <a:gd name="T10" fmla="*/ 558 w 558"/>
                <a:gd name="T11" fmla="*/ 609 h 609"/>
                <a:gd name="T12" fmla="*/ 558 w 558"/>
                <a:gd name="T13" fmla="*/ 357 h 609"/>
                <a:gd name="T14" fmla="*/ 251 w 558"/>
                <a:gd name="T15" fmla="*/ 357 h 609"/>
                <a:gd name="T16" fmla="*/ 251 w 558"/>
                <a:gd name="T17" fmla="*/ 252 h 609"/>
                <a:gd name="T18" fmla="*/ 558 w 558"/>
                <a:gd name="T19" fmla="*/ 252 h 609"/>
                <a:gd name="T20" fmla="*/ 558 w 558"/>
                <a:gd name="T21" fmla="*/ 0 h 609"/>
                <a:gd name="T22" fmla="*/ 484 w 558"/>
                <a:gd name="T23" fmla="*/ 74 h 609"/>
                <a:gd name="T24" fmla="*/ 484 w 558"/>
                <a:gd name="T25" fmla="*/ 74 h 609"/>
                <a:gd name="T26" fmla="*/ 484 w 558"/>
                <a:gd name="T27" fmla="*/ 179 h 609"/>
                <a:gd name="T28" fmla="*/ 251 w 558"/>
                <a:gd name="T29" fmla="*/ 179 h 609"/>
                <a:gd name="T30" fmla="*/ 178 w 558"/>
                <a:gd name="T31" fmla="*/ 179 h 609"/>
                <a:gd name="T32" fmla="*/ 178 w 558"/>
                <a:gd name="T33" fmla="*/ 252 h 609"/>
                <a:gd name="T34" fmla="*/ 178 w 558"/>
                <a:gd name="T35" fmla="*/ 357 h 609"/>
                <a:gd name="T36" fmla="*/ 178 w 558"/>
                <a:gd name="T37" fmla="*/ 430 h 609"/>
                <a:gd name="T38" fmla="*/ 251 w 558"/>
                <a:gd name="T39" fmla="*/ 430 h 609"/>
                <a:gd name="T40" fmla="*/ 484 w 558"/>
                <a:gd name="T41" fmla="*/ 430 h 609"/>
                <a:gd name="T42" fmla="*/ 484 w 558"/>
                <a:gd name="T43" fmla="*/ 535 h 609"/>
                <a:gd name="T44" fmla="*/ 73 w 558"/>
                <a:gd name="T45" fmla="*/ 535 h 609"/>
                <a:gd name="T46" fmla="*/ 73 w 558"/>
                <a:gd name="T47" fmla="*/ 74 h 609"/>
                <a:gd name="T48" fmla="*/ 484 w 558"/>
                <a:gd name="T49" fmla="*/ 7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8" h="609">
                  <a:moveTo>
                    <a:pt x="558" y="0"/>
                  </a:moveTo>
                  <a:lnTo>
                    <a:pt x="558" y="0"/>
                  </a:lnTo>
                  <a:lnTo>
                    <a:pt x="66" y="0"/>
                  </a:lnTo>
                  <a:cubicBezTo>
                    <a:pt x="29" y="0"/>
                    <a:pt x="0" y="30"/>
                    <a:pt x="0" y="67"/>
                  </a:cubicBezTo>
                  <a:lnTo>
                    <a:pt x="0" y="609"/>
                  </a:lnTo>
                  <a:lnTo>
                    <a:pt x="558" y="609"/>
                  </a:lnTo>
                  <a:lnTo>
                    <a:pt x="558" y="357"/>
                  </a:lnTo>
                  <a:lnTo>
                    <a:pt x="251" y="357"/>
                  </a:lnTo>
                  <a:lnTo>
                    <a:pt x="251" y="252"/>
                  </a:lnTo>
                  <a:lnTo>
                    <a:pt x="558" y="252"/>
                  </a:lnTo>
                  <a:lnTo>
                    <a:pt x="558" y="0"/>
                  </a:lnTo>
                  <a:close/>
                  <a:moveTo>
                    <a:pt x="484" y="74"/>
                  </a:moveTo>
                  <a:lnTo>
                    <a:pt x="484" y="74"/>
                  </a:lnTo>
                  <a:lnTo>
                    <a:pt x="484" y="179"/>
                  </a:lnTo>
                  <a:lnTo>
                    <a:pt x="251" y="179"/>
                  </a:lnTo>
                  <a:lnTo>
                    <a:pt x="178" y="179"/>
                  </a:lnTo>
                  <a:lnTo>
                    <a:pt x="178" y="252"/>
                  </a:lnTo>
                  <a:lnTo>
                    <a:pt x="178" y="357"/>
                  </a:lnTo>
                  <a:lnTo>
                    <a:pt x="178" y="430"/>
                  </a:lnTo>
                  <a:lnTo>
                    <a:pt x="251" y="430"/>
                  </a:lnTo>
                  <a:lnTo>
                    <a:pt x="484" y="430"/>
                  </a:lnTo>
                  <a:lnTo>
                    <a:pt x="484" y="535"/>
                  </a:lnTo>
                  <a:lnTo>
                    <a:pt x="73" y="535"/>
                  </a:lnTo>
                  <a:lnTo>
                    <a:pt x="73" y="74"/>
                  </a:lnTo>
                  <a:lnTo>
                    <a:pt x="484" y="74"/>
                  </a:lnTo>
                  <a:close/>
                </a:path>
              </a:pathLst>
            </a:custGeom>
            <a:solidFill>
              <a:srgbClr val="42A3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9" name="Freeform 6">
              <a:extLst>
                <a:ext uri="{FF2B5EF4-FFF2-40B4-BE49-F238E27FC236}">
                  <a16:creationId xmlns:a16="http://schemas.microsoft.com/office/drawing/2014/main" id="{24396BB8-B762-47BD-B9F6-7617E189FA23}"/>
                </a:ext>
              </a:extLst>
            </p:cNvPr>
            <p:cNvSpPr>
              <a:spLocks noEditPoints="1"/>
            </p:cNvSpPr>
            <p:nvPr/>
          </p:nvSpPr>
          <p:spPr bwMode="auto">
            <a:xfrm>
              <a:off x="2938" y="481"/>
              <a:ext cx="688" cy="1016"/>
            </a:xfrm>
            <a:custGeom>
              <a:avLst/>
              <a:gdLst>
                <a:gd name="T0" fmla="*/ 251 w 609"/>
                <a:gd name="T1" fmla="*/ 553 h 910"/>
                <a:gd name="T2" fmla="*/ 251 w 609"/>
                <a:gd name="T3" fmla="*/ 553 h 910"/>
                <a:gd name="T4" fmla="*/ 357 w 609"/>
                <a:gd name="T5" fmla="*/ 553 h 910"/>
                <a:gd name="T6" fmla="*/ 357 w 609"/>
                <a:gd name="T7" fmla="*/ 658 h 910"/>
                <a:gd name="T8" fmla="*/ 251 w 609"/>
                <a:gd name="T9" fmla="*/ 658 h 910"/>
                <a:gd name="T10" fmla="*/ 251 w 609"/>
                <a:gd name="T11" fmla="*/ 553 h 910"/>
                <a:gd name="T12" fmla="*/ 185 w 609"/>
                <a:gd name="T13" fmla="*/ 0 h 910"/>
                <a:gd name="T14" fmla="*/ 185 w 609"/>
                <a:gd name="T15" fmla="*/ 0 h 910"/>
                <a:gd name="T16" fmla="*/ 0 w 609"/>
                <a:gd name="T17" fmla="*/ 0 h 910"/>
                <a:gd name="T18" fmla="*/ 0 w 609"/>
                <a:gd name="T19" fmla="*/ 910 h 910"/>
                <a:gd name="T20" fmla="*/ 609 w 609"/>
                <a:gd name="T21" fmla="*/ 910 h 910"/>
                <a:gd name="T22" fmla="*/ 609 w 609"/>
                <a:gd name="T23" fmla="*/ 368 h 910"/>
                <a:gd name="T24" fmla="*/ 542 w 609"/>
                <a:gd name="T25" fmla="*/ 301 h 910"/>
                <a:gd name="T26" fmla="*/ 251 w 609"/>
                <a:gd name="T27" fmla="*/ 301 h 910"/>
                <a:gd name="T28" fmla="*/ 251 w 609"/>
                <a:gd name="T29" fmla="*/ 69 h 910"/>
                <a:gd name="T30" fmla="*/ 185 w 609"/>
                <a:gd name="T31" fmla="*/ 0 h 910"/>
                <a:gd name="T32" fmla="*/ 178 w 609"/>
                <a:gd name="T33" fmla="*/ 731 h 910"/>
                <a:gd name="T34" fmla="*/ 178 w 609"/>
                <a:gd name="T35" fmla="*/ 731 h 910"/>
                <a:gd name="T36" fmla="*/ 251 w 609"/>
                <a:gd name="T37" fmla="*/ 731 h 910"/>
                <a:gd name="T38" fmla="*/ 357 w 609"/>
                <a:gd name="T39" fmla="*/ 731 h 910"/>
                <a:gd name="T40" fmla="*/ 430 w 609"/>
                <a:gd name="T41" fmla="*/ 731 h 910"/>
                <a:gd name="T42" fmla="*/ 430 w 609"/>
                <a:gd name="T43" fmla="*/ 658 h 910"/>
                <a:gd name="T44" fmla="*/ 430 w 609"/>
                <a:gd name="T45" fmla="*/ 553 h 910"/>
                <a:gd name="T46" fmla="*/ 430 w 609"/>
                <a:gd name="T47" fmla="*/ 479 h 910"/>
                <a:gd name="T48" fmla="*/ 357 w 609"/>
                <a:gd name="T49" fmla="*/ 479 h 910"/>
                <a:gd name="T50" fmla="*/ 251 w 609"/>
                <a:gd name="T51" fmla="*/ 479 h 910"/>
                <a:gd name="T52" fmla="*/ 178 w 609"/>
                <a:gd name="T53" fmla="*/ 479 h 910"/>
                <a:gd name="T54" fmla="*/ 178 w 609"/>
                <a:gd name="T55" fmla="*/ 553 h 910"/>
                <a:gd name="T56" fmla="*/ 178 w 609"/>
                <a:gd name="T57" fmla="*/ 658 h 910"/>
                <a:gd name="T58" fmla="*/ 178 w 609"/>
                <a:gd name="T59" fmla="*/ 731 h 910"/>
                <a:gd name="T60" fmla="*/ 178 w 609"/>
                <a:gd name="T61" fmla="*/ 72 h 910"/>
                <a:gd name="T62" fmla="*/ 178 w 609"/>
                <a:gd name="T63" fmla="*/ 72 h 910"/>
                <a:gd name="T64" fmla="*/ 178 w 609"/>
                <a:gd name="T65" fmla="*/ 301 h 910"/>
                <a:gd name="T66" fmla="*/ 178 w 609"/>
                <a:gd name="T67" fmla="*/ 375 h 910"/>
                <a:gd name="T68" fmla="*/ 251 w 609"/>
                <a:gd name="T69" fmla="*/ 375 h 910"/>
                <a:gd name="T70" fmla="*/ 536 w 609"/>
                <a:gd name="T71" fmla="*/ 375 h 910"/>
                <a:gd name="T72" fmla="*/ 536 w 609"/>
                <a:gd name="T73" fmla="*/ 836 h 910"/>
                <a:gd name="T74" fmla="*/ 73 w 609"/>
                <a:gd name="T75" fmla="*/ 836 h 910"/>
                <a:gd name="T76" fmla="*/ 73 w 609"/>
                <a:gd name="T77" fmla="*/ 72 h 910"/>
                <a:gd name="T78" fmla="*/ 178 w 609"/>
                <a:gd name="T79" fmla="*/ 72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9" h="910">
                  <a:moveTo>
                    <a:pt x="251" y="553"/>
                  </a:moveTo>
                  <a:lnTo>
                    <a:pt x="251" y="553"/>
                  </a:lnTo>
                  <a:lnTo>
                    <a:pt x="357" y="553"/>
                  </a:lnTo>
                  <a:lnTo>
                    <a:pt x="357" y="658"/>
                  </a:lnTo>
                  <a:lnTo>
                    <a:pt x="251" y="658"/>
                  </a:lnTo>
                  <a:lnTo>
                    <a:pt x="251" y="553"/>
                  </a:lnTo>
                  <a:close/>
                  <a:moveTo>
                    <a:pt x="185" y="0"/>
                  </a:moveTo>
                  <a:lnTo>
                    <a:pt x="185" y="0"/>
                  </a:lnTo>
                  <a:lnTo>
                    <a:pt x="0" y="0"/>
                  </a:lnTo>
                  <a:lnTo>
                    <a:pt x="0" y="910"/>
                  </a:lnTo>
                  <a:lnTo>
                    <a:pt x="609" y="910"/>
                  </a:lnTo>
                  <a:lnTo>
                    <a:pt x="609" y="368"/>
                  </a:lnTo>
                  <a:cubicBezTo>
                    <a:pt x="609" y="331"/>
                    <a:pt x="579" y="301"/>
                    <a:pt x="542" y="301"/>
                  </a:cubicBezTo>
                  <a:lnTo>
                    <a:pt x="251" y="301"/>
                  </a:lnTo>
                  <a:lnTo>
                    <a:pt x="251" y="69"/>
                  </a:lnTo>
                  <a:cubicBezTo>
                    <a:pt x="251" y="32"/>
                    <a:pt x="222" y="0"/>
                    <a:pt x="185" y="0"/>
                  </a:cubicBezTo>
                  <a:close/>
                  <a:moveTo>
                    <a:pt x="178" y="731"/>
                  </a:moveTo>
                  <a:lnTo>
                    <a:pt x="178" y="731"/>
                  </a:lnTo>
                  <a:lnTo>
                    <a:pt x="251" y="731"/>
                  </a:lnTo>
                  <a:lnTo>
                    <a:pt x="357" y="731"/>
                  </a:lnTo>
                  <a:lnTo>
                    <a:pt x="430" y="731"/>
                  </a:lnTo>
                  <a:lnTo>
                    <a:pt x="430" y="658"/>
                  </a:lnTo>
                  <a:lnTo>
                    <a:pt x="430" y="553"/>
                  </a:lnTo>
                  <a:lnTo>
                    <a:pt x="430" y="479"/>
                  </a:lnTo>
                  <a:lnTo>
                    <a:pt x="357" y="479"/>
                  </a:lnTo>
                  <a:lnTo>
                    <a:pt x="251" y="479"/>
                  </a:lnTo>
                  <a:lnTo>
                    <a:pt x="178" y="479"/>
                  </a:lnTo>
                  <a:lnTo>
                    <a:pt x="178" y="553"/>
                  </a:lnTo>
                  <a:lnTo>
                    <a:pt x="178" y="658"/>
                  </a:lnTo>
                  <a:lnTo>
                    <a:pt x="178" y="731"/>
                  </a:lnTo>
                  <a:close/>
                  <a:moveTo>
                    <a:pt x="178" y="72"/>
                  </a:moveTo>
                  <a:lnTo>
                    <a:pt x="178" y="72"/>
                  </a:lnTo>
                  <a:lnTo>
                    <a:pt x="178" y="301"/>
                  </a:lnTo>
                  <a:lnTo>
                    <a:pt x="178" y="375"/>
                  </a:lnTo>
                  <a:lnTo>
                    <a:pt x="251" y="375"/>
                  </a:lnTo>
                  <a:lnTo>
                    <a:pt x="536" y="375"/>
                  </a:lnTo>
                  <a:lnTo>
                    <a:pt x="536" y="836"/>
                  </a:lnTo>
                  <a:lnTo>
                    <a:pt x="73" y="836"/>
                  </a:lnTo>
                  <a:lnTo>
                    <a:pt x="73" y="72"/>
                  </a:lnTo>
                  <a:lnTo>
                    <a:pt x="178" y="72"/>
                  </a:lnTo>
                  <a:close/>
                </a:path>
              </a:pathLst>
            </a:custGeom>
            <a:solidFill>
              <a:srgbClr val="42A3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sp>
          <p:nvSpPr>
            <p:cNvPr id="10" name="Freeform 7">
              <a:extLst>
                <a:ext uri="{FF2B5EF4-FFF2-40B4-BE49-F238E27FC236}">
                  <a16:creationId xmlns:a16="http://schemas.microsoft.com/office/drawing/2014/main" id="{439C8DD8-3C93-46D4-8B3C-EFBABBDC98EB}"/>
                </a:ext>
              </a:extLst>
            </p:cNvPr>
            <p:cNvSpPr>
              <a:spLocks noEditPoints="1"/>
            </p:cNvSpPr>
            <p:nvPr/>
          </p:nvSpPr>
          <p:spPr bwMode="auto">
            <a:xfrm>
              <a:off x="2200" y="1603"/>
              <a:ext cx="1426" cy="1055"/>
            </a:xfrm>
            <a:custGeom>
              <a:avLst/>
              <a:gdLst>
                <a:gd name="T0" fmla="*/ 1261 w 1262"/>
                <a:gd name="T1" fmla="*/ 0 h 944"/>
                <a:gd name="T2" fmla="*/ 1261 w 1262"/>
                <a:gd name="T3" fmla="*/ 0 h 944"/>
                <a:gd name="T4" fmla="*/ 0 w 1262"/>
                <a:gd name="T5" fmla="*/ 0 h 944"/>
                <a:gd name="T6" fmla="*/ 0 w 1262"/>
                <a:gd name="T7" fmla="*/ 598 h 944"/>
                <a:gd name="T8" fmla="*/ 1010 w 1262"/>
                <a:gd name="T9" fmla="*/ 598 h 944"/>
                <a:gd name="T10" fmla="*/ 1010 w 1262"/>
                <a:gd name="T11" fmla="*/ 693 h 944"/>
                <a:gd name="T12" fmla="*/ 0 w 1262"/>
                <a:gd name="T13" fmla="*/ 693 h 944"/>
                <a:gd name="T14" fmla="*/ 0 w 1262"/>
                <a:gd name="T15" fmla="*/ 878 h 944"/>
                <a:gd name="T16" fmla="*/ 66 w 1262"/>
                <a:gd name="T17" fmla="*/ 944 h 944"/>
                <a:gd name="T18" fmla="*/ 1195 w 1262"/>
                <a:gd name="T19" fmla="*/ 944 h 944"/>
                <a:gd name="T20" fmla="*/ 1262 w 1262"/>
                <a:gd name="T21" fmla="*/ 878 h 944"/>
                <a:gd name="T22" fmla="*/ 1262 w 1262"/>
                <a:gd name="T23" fmla="*/ 346 h 944"/>
                <a:gd name="T24" fmla="*/ 252 w 1262"/>
                <a:gd name="T25" fmla="*/ 346 h 944"/>
                <a:gd name="T26" fmla="*/ 252 w 1262"/>
                <a:gd name="T27" fmla="*/ 253 h 944"/>
                <a:gd name="T28" fmla="*/ 1261 w 1262"/>
                <a:gd name="T29" fmla="*/ 253 h 944"/>
                <a:gd name="T30" fmla="*/ 1261 w 1262"/>
                <a:gd name="T31" fmla="*/ 0 h 944"/>
                <a:gd name="T32" fmla="*/ 1188 w 1262"/>
                <a:gd name="T33" fmla="*/ 73 h 944"/>
                <a:gd name="T34" fmla="*/ 1188 w 1262"/>
                <a:gd name="T35" fmla="*/ 73 h 944"/>
                <a:gd name="T36" fmla="*/ 1188 w 1262"/>
                <a:gd name="T37" fmla="*/ 179 h 944"/>
                <a:gd name="T38" fmla="*/ 252 w 1262"/>
                <a:gd name="T39" fmla="*/ 179 h 944"/>
                <a:gd name="T40" fmla="*/ 178 w 1262"/>
                <a:gd name="T41" fmla="*/ 179 h 944"/>
                <a:gd name="T42" fmla="*/ 178 w 1262"/>
                <a:gd name="T43" fmla="*/ 253 h 944"/>
                <a:gd name="T44" fmla="*/ 178 w 1262"/>
                <a:gd name="T45" fmla="*/ 346 h 944"/>
                <a:gd name="T46" fmla="*/ 178 w 1262"/>
                <a:gd name="T47" fmla="*/ 419 h 944"/>
                <a:gd name="T48" fmla="*/ 252 w 1262"/>
                <a:gd name="T49" fmla="*/ 419 h 944"/>
                <a:gd name="T50" fmla="*/ 1188 w 1262"/>
                <a:gd name="T51" fmla="*/ 419 h 944"/>
                <a:gd name="T52" fmla="*/ 1188 w 1262"/>
                <a:gd name="T53" fmla="*/ 871 h 944"/>
                <a:gd name="T54" fmla="*/ 73 w 1262"/>
                <a:gd name="T55" fmla="*/ 871 h 944"/>
                <a:gd name="T56" fmla="*/ 73 w 1262"/>
                <a:gd name="T57" fmla="*/ 766 h 944"/>
                <a:gd name="T58" fmla="*/ 1010 w 1262"/>
                <a:gd name="T59" fmla="*/ 766 h 944"/>
                <a:gd name="T60" fmla="*/ 1084 w 1262"/>
                <a:gd name="T61" fmla="*/ 766 h 944"/>
                <a:gd name="T62" fmla="*/ 1084 w 1262"/>
                <a:gd name="T63" fmla="*/ 693 h 944"/>
                <a:gd name="T64" fmla="*/ 1084 w 1262"/>
                <a:gd name="T65" fmla="*/ 598 h 944"/>
                <a:gd name="T66" fmla="*/ 1084 w 1262"/>
                <a:gd name="T67" fmla="*/ 525 h 944"/>
                <a:gd name="T68" fmla="*/ 1010 w 1262"/>
                <a:gd name="T69" fmla="*/ 525 h 944"/>
                <a:gd name="T70" fmla="*/ 73 w 1262"/>
                <a:gd name="T71" fmla="*/ 524 h 944"/>
                <a:gd name="T72" fmla="*/ 73 w 1262"/>
                <a:gd name="T73" fmla="*/ 73 h 944"/>
                <a:gd name="T74" fmla="*/ 1188 w 1262"/>
                <a:gd name="T75" fmla="*/ 73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2" h="944">
                  <a:moveTo>
                    <a:pt x="1261" y="0"/>
                  </a:moveTo>
                  <a:lnTo>
                    <a:pt x="1261" y="0"/>
                  </a:lnTo>
                  <a:lnTo>
                    <a:pt x="0" y="0"/>
                  </a:lnTo>
                  <a:lnTo>
                    <a:pt x="0" y="598"/>
                  </a:lnTo>
                  <a:lnTo>
                    <a:pt x="1010" y="598"/>
                  </a:lnTo>
                  <a:lnTo>
                    <a:pt x="1010" y="693"/>
                  </a:lnTo>
                  <a:lnTo>
                    <a:pt x="0" y="693"/>
                  </a:lnTo>
                  <a:lnTo>
                    <a:pt x="0" y="878"/>
                  </a:lnTo>
                  <a:cubicBezTo>
                    <a:pt x="0" y="915"/>
                    <a:pt x="30" y="944"/>
                    <a:pt x="66" y="944"/>
                  </a:cubicBezTo>
                  <a:lnTo>
                    <a:pt x="1195" y="944"/>
                  </a:lnTo>
                  <a:cubicBezTo>
                    <a:pt x="1232" y="944"/>
                    <a:pt x="1262" y="915"/>
                    <a:pt x="1262" y="878"/>
                  </a:cubicBezTo>
                  <a:lnTo>
                    <a:pt x="1262" y="346"/>
                  </a:lnTo>
                  <a:lnTo>
                    <a:pt x="252" y="346"/>
                  </a:lnTo>
                  <a:lnTo>
                    <a:pt x="252" y="253"/>
                  </a:lnTo>
                  <a:lnTo>
                    <a:pt x="1261" y="253"/>
                  </a:lnTo>
                  <a:lnTo>
                    <a:pt x="1261" y="0"/>
                  </a:lnTo>
                  <a:close/>
                  <a:moveTo>
                    <a:pt x="1188" y="73"/>
                  </a:moveTo>
                  <a:lnTo>
                    <a:pt x="1188" y="73"/>
                  </a:lnTo>
                  <a:lnTo>
                    <a:pt x="1188" y="179"/>
                  </a:lnTo>
                  <a:lnTo>
                    <a:pt x="252" y="179"/>
                  </a:lnTo>
                  <a:lnTo>
                    <a:pt x="178" y="179"/>
                  </a:lnTo>
                  <a:lnTo>
                    <a:pt x="178" y="253"/>
                  </a:lnTo>
                  <a:lnTo>
                    <a:pt x="178" y="346"/>
                  </a:lnTo>
                  <a:lnTo>
                    <a:pt x="178" y="419"/>
                  </a:lnTo>
                  <a:lnTo>
                    <a:pt x="252" y="419"/>
                  </a:lnTo>
                  <a:lnTo>
                    <a:pt x="1188" y="419"/>
                  </a:lnTo>
                  <a:lnTo>
                    <a:pt x="1188" y="871"/>
                  </a:lnTo>
                  <a:lnTo>
                    <a:pt x="73" y="871"/>
                  </a:lnTo>
                  <a:lnTo>
                    <a:pt x="73" y="766"/>
                  </a:lnTo>
                  <a:lnTo>
                    <a:pt x="1010" y="766"/>
                  </a:lnTo>
                  <a:lnTo>
                    <a:pt x="1084" y="766"/>
                  </a:lnTo>
                  <a:lnTo>
                    <a:pt x="1084" y="693"/>
                  </a:lnTo>
                  <a:lnTo>
                    <a:pt x="1084" y="598"/>
                  </a:lnTo>
                  <a:lnTo>
                    <a:pt x="1084" y="525"/>
                  </a:lnTo>
                  <a:lnTo>
                    <a:pt x="1010" y="525"/>
                  </a:lnTo>
                  <a:lnTo>
                    <a:pt x="73" y="524"/>
                  </a:lnTo>
                  <a:lnTo>
                    <a:pt x="73" y="73"/>
                  </a:lnTo>
                  <a:lnTo>
                    <a:pt x="1188" y="73"/>
                  </a:lnTo>
                  <a:close/>
                </a:path>
              </a:pathLst>
            </a:custGeom>
            <a:solidFill>
              <a:srgbClr val="42A3D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a:p>
          </p:txBody>
        </p:sp>
      </p:grpSp>
      <p:sp>
        <p:nvSpPr>
          <p:cNvPr id="12" name="Tijdelijke aanduiding voor afbeelding 11">
            <a:extLst>
              <a:ext uri="{FF2B5EF4-FFF2-40B4-BE49-F238E27FC236}">
                <a16:creationId xmlns:a16="http://schemas.microsoft.com/office/drawing/2014/main" id="{861272FB-1185-40C6-AC60-619C16676A74}"/>
              </a:ext>
            </a:extLst>
          </p:cNvPr>
          <p:cNvSpPr>
            <a:spLocks noGrp="1"/>
          </p:cNvSpPr>
          <p:nvPr>
            <p:ph type="pic" sz="quarter" idx="10"/>
          </p:nvPr>
        </p:nvSpPr>
        <p:spPr>
          <a:xfrm>
            <a:off x="4140200" y="1427163"/>
            <a:ext cx="2079625" cy="1871662"/>
          </a:xfrm>
          <a:prstGeom prst="rect">
            <a:avLst/>
          </a:prstGeom>
        </p:spPr>
        <p:txBody>
          <a:bodyPr/>
          <a:lstStyle>
            <a:lvl1pPr>
              <a:defRPr sz="900"/>
            </a:lvl1pPr>
          </a:lstStyle>
          <a:p>
            <a:endParaRPr lang="nl-NL" dirty="0"/>
          </a:p>
        </p:txBody>
      </p:sp>
    </p:spTree>
    <p:extLst>
      <p:ext uri="{BB962C8B-B14F-4D97-AF65-F5344CB8AC3E}">
        <p14:creationId xmlns:p14="http://schemas.microsoft.com/office/powerpoint/2010/main" val="629543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amenwerking groen">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BAB89908-CDEA-400D-B79F-AD8659F15E71}"/>
              </a:ext>
            </a:extLst>
          </p:cNvPr>
          <p:cNvPicPr>
            <a:picLocks noChangeAspect="1"/>
          </p:cNvPicPr>
          <p:nvPr userDrawn="1"/>
        </p:nvPicPr>
        <p:blipFill>
          <a:blip r:embed="rId2"/>
          <a:stretch>
            <a:fillRect/>
          </a:stretch>
        </p:blipFill>
        <p:spPr>
          <a:xfrm>
            <a:off x="5637" y="0"/>
            <a:ext cx="9132725" cy="5143500"/>
          </a:xfrm>
          <a:prstGeom prst="rect">
            <a:avLst/>
          </a:prstGeom>
        </p:spPr>
      </p:pic>
      <p:pic>
        <p:nvPicPr>
          <p:cNvPr id="13" name="Afbeelding 12">
            <a:extLst>
              <a:ext uri="{FF2B5EF4-FFF2-40B4-BE49-F238E27FC236}">
                <a16:creationId xmlns:a16="http://schemas.microsoft.com/office/drawing/2014/main" id="{47AA015C-4E5D-4516-9D39-3A8712C6F579}"/>
              </a:ext>
            </a:extLst>
          </p:cNvPr>
          <p:cNvPicPr>
            <a:picLocks noChangeAspect="1"/>
          </p:cNvPicPr>
          <p:nvPr userDrawn="1"/>
        </p:nvPicPr>
        <p:blipFill>
          <a:blip r:embed="rId3"/>
          <a:stretch>
            <a:fillRect/>
          </a:stretch>
        </p:blipFill>
        <p:spPr>
          <a:xfrm>
            <a:off x="7913227" y="3073050"/>
            <a:ext cx="839700" cy="780429"/>
          </a:xfrm>
          <a:prstGeom prst="rect">
            <a:avLst/>
          </a:prstGeom>
        </p:spPr>
      </p:pic>
      <p:sp>
        <p:nvSpPr>
          <p:cNvPr id="14" name="Tekstvak 13">
            <a:extLst>
              <a:ext uri="{FF2B5EF4-FFF2-40B4-BE49-F238E27FC236}">
                <a16:creationId xmlns:a16="http://schemas.microsoft.com/office/drawing/2014/main" id="{980FD706-98D1-4D99-B9AC-B3E9FEA0B5F0}"/>
              </a:ext>
            </a:extLst>
          </p:cNvPr>
          <p:cNvSpPr txBox="1"/>
          <p:nvPr userDrawn="1"/>
        </p:nvSpPr>
        <p:spPr>
          <a:xfrm>
            <a:off x="295743" y="243470"/>
            <a:ext cx="7496838" cy="1151708"/>
          </a:xfrm>
          <a:prstGeom prst="rect">
            <a:avLst/>
          </a:prstGeom>
          <a:noFill/>
        </p:spPr>
        <p:txBody>
          <a:bodyPr wrap="square" lIns="226173" tIns="113085" rIns="226173" bIns="113085" rtlCol="0">
            <a:spAutoFit/>
          </a:bodyPr>
          <a:lstStyle/>
          <a:p>
            <a:r>
              <a:rPr lang="nl-NL" sz="300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rPr>
              <a:t>Projecten van het CBS</a:t>
            </a:r>
          </a:p>
          <a:p>
            <a:r>
              <a:rPr lang="nl-NL" sz="300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rPr>
              <a:t>en </a:t>
            </a:r>
            <a:r>
              <a:rPr lang="nl-NL" sz="3000" baseline="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rPr>
              <a:t> </a:t>
            </a:r>
            <a:endParaRPr lang="nl-NL" sz="300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endParaRPr>
          </a:p>
        </p:txBody>
      </p:sp>
      <p:sp>
        <p:nvSpPr>
          <p:cNvPr id="15" name="Rechthoek: afgeronde hoeken 14">
            <a:extLst>
              <a:ext uri="{FF2B5EF4-FFF2-40B4-BE49-F238E27FC236}">
                <a16:creationId xmlns:a16="http://schemas.microsoft.com/office/drawing/2014/main" id="{BC5F6BCA-C599-43A3-ABC8-960592B72751}"/>
              </a:ext>
            </a:extLst>
          </p:cNvPr>
          <p:cNvSpPr/>
          <p:nvPr userDrawn="1"/>
        </p:nvSpPr>
        <p:spPr>
          <a:xfrm>
            <a:off x="7501014" y="3853479"/>
            <a:ext cx="1519994" cy="774717"/>
          </a:xfrm>
          <a:prstGeom prst="roundRect">
            <a:avLst>
              <a:gd name="adj" fmla="val 7199"/>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778FD287-3573-4235-AB96-9C12C5425FFB}"/>
              </a:ext>
            </a:extLst>
          </p:cNvPr>
          <p:cNvSpPr/>
          <p:nvPr userDrawn="1"/>
        </p:nvSpPr>
        <p:spPr>
          <a:xfrm>
            <a:off x="8752927" y="476"/>
            <a:ext cx="408796" cy="514254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07" tIns="45705" rIns="91407" bIns="45705" rtlCol="0" anchor="ctr"/>
          <a:lstStyle/>
          <a:p>
            <a:pPr algn="ctr"/>
            <a:endParaRPr lang="nl-NL" sz="500" dirty="0"/>
          </a:p>
        </p:txBody>
      </p:sp>
      <p:sp>
        <p:nvSpPr>
          <p:cNvPr id="18" name="Tijdelijke aanduiding voor afbeelding 11">
            <a:extLst>
              <a:ext uri="{FF2B5EF4-FFF2-40B4-BE49-F238E27FC236}">
                <a16:creationId xmlns:a16="http://schemas.microsoft.com/office/drawing/2014/main" id="{E50551EE-B3F6-4300-8721-226C92B2547E}"/>
              </a:ext>
            </a:extLst>
          </p:cNvPr>
          <p:cNvSpPr>
            <a:spLocks noGrp="1"/>
          </p:cNvSpPr>
          <p:nvPr>
            <p:ph type="pic" sz="quarter" idx="10"/>
          </p:nvPr>
        </p:nvSpPr>
        <p:spPr>
          <a:xfrm>
            <a:off x="7579482" y="3956576"/>
            <a:ext cx="1151880" cy="568523"/>
          </a:xfrm>
          <a:prstGeom prst="rect">
            <a:avLst/>
          </a:prstGeom>
        </p:spPr>
        <p:txBody>
          <a:bodyPr/>
          <a:lstStyle>
            <a:lvl1pPr>
              <a:defRPr sz="900"/>
            </a:lvl1pPr>
          </a:lstStyle>
          <a:p>
            <a:endParaRPr lang="nl-NL" dirty="0"/>
          </a:p>
        </p:txBody>
      </p:sp>
      <p:sp>
        <p:nvSpPr>
          <p:cNvPr id="19" name="Tijdelijke aanduiding voor tekst 9">
            <a:extLst>
              <a:ext uri="{FF2B5EF4-FFF2-40B4-BE49-F238E27FC236}">
                <a16:creationId xmlns:a16="http://schemas.microsoft.com/office/drawing/2014/main" id="{D384A05B-3D20-4730-8477-35BC92085212}"/>
              </a:ext>
            </a:extLst>
          </p:cNvPr>
          <p:cNvSpPr>
            <a:spLocks noGrp="1"/>
          </p:cNvSpPr>
          <p:nvPr>
            <p:ph type="body" sz="quarter" idx="11" hasCustomPrompt="1"/>
          </p:nvPr>
        </p:nvSpPr>
        <p:spPr>
          <a:xfrm>
            <a:off x="899592" y="820490"/>
            <a:ext cx="5804863" cy="661216"/>
          </a:xfrm>
          <a:prstGeom prst="rect">
            <a:avLst/>
          </a:prstGeom>
        </p:spPr>
        <p:txBody>
          <a:bodyPr>
            <a:noAutofit/>
          </a:bodyPr>
          <a:lstStyle>
            <a:lvl1pPr marL="0" indent="0">
              <a:buNone/>
              <a:defRPr sz="30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&lt;organisatie&gt;</a:t>
            </a:r>
          </a:p>
        </p:txBody>
      </p:sp>
      <p:sp>
        <p:nvSpPr>
          <p:cNvPr id="9" name="Tijdelijke aanduiding voor tekst 9">
            <a:extLst>
              <a:ext uri="{FF2B5EF4-FFF2-40B4-BE49-F238E27FC236}">
                <a16:creationId xmlns:a16="http://schemas.microsoft.com/office/drawing/2014/main" id="{38E0D16C-54E5-4658-A25B-908363E348BA}"/>
              </a:ext>
            </a:extLst>
          </p:cNvPr>
          <p:cNvSpPr>
            <a:spLocks noGrp="1"/>
          </p:cNvSpPr>
          <p:nvPr>
            <p:ph type="body" sz="quarter" idx="12" hasCustomPrompt="1"/>
          </p:nvPr>
        </p:nvSpPr>
        <p:spPr>
          <a:xfrm>
            <a:off x="467544" y="1707654"/>
            <a:ext cx="6916116" cy="2952328"/>
          </a:xfrm>
          <a:prstGeom prst="rect">
            <a:avLst/>
          </a:prstGeom>
        </p:spPr>
        <p:txBody>
          <a:bodyPr>
            <a:normAutofit/>
          </a:bodyPr>
          <a:lstStyle>
            <a:lvl1pPr marL="0" indent="0">
              <a:buNone/>
              <a:defRPr sz="24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Tree>
    <p:extLst>
      <p:ext uri="{BB962C8B-B14F-4D97-AF65-F5344CB8AC3E}">
        <p14:creationId xmlns:p14="http://schemas.microsoft.com/office/powerpoint/2010/main" val="412894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6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amenwerking blauw">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7289702-BCF0-4F47-8F90-FB2B255E1BDF}"/>
              </a:ext>
            </a:extLst>
          </p:cNvPr>
          <p:cNvPicPr>
            <a:picLocks noChangeAspect="1"/>
          </p:cNvPicPr>
          <p:nvPr userDrawn="1"/>
        </p:nvPicPr>
        <p:blipFill>
          <a:blip r:embed="rId2"/>
          <a:stretch>
            <a:fillRect/>
          </a:stretch>
        </p:blipFill>
        <p:spPr>
          <a:xfrm>
            <a:off x="5637" y="0"/>
            <a:ext cx="9132725" cy="5143500"/>
          </a:xfrm>
          <a:prstGeom prst="rect">
            <a:avLst/>
          </a:prstGeom>
        </p:spPr>
      </p:pic>
      <p:pic>
        <p:nvPicPr>
          <p:cNvPr id="13" name="Afbeelding 12">
            <a:extLst>
              <a:ext uri="{FF2B5EF4-FFF2-40B4-BE49-F238E27FC236}">
                <a16:creationId xmlns:a16="http://schemas.microsoft.com/office/drawing/2014/main" id="{47AA015C-4E5D-4516-9D39-3A8712C6F579}"/>
              </a:ext>
            </a:extLst>
          </p:cNvPr>
          <p:cNvPicPr>
            <a:picLocks noChangeAspect="1"/>
          </p:cNvPicPr>
          <p:nvPr userDrawn="1"/>
        </p:nvPicPr>
        <p:blipFill>
          <a:blip r:embed="rId3"/>
          <a:stretch>
            <a:fillRect/>
          </a:stretch>
        </p:blipFill>
        <p:spPr>
          <a:xfrm>
            <a:off x="7913227" y="3073050"/>
            <a:ext cx="839700" cy="780429"/>
          </a:xfrm>
          <a:prstGeom prst="rect">
            <a:avLst/>
          </a:prstGeom>
        </p:spPr>
      </p:pic>
      <p:sp>
        <p:nvSpPr>
          <p:cNvPr id="15" name="Rechthoek: afgeronde hoeken 14">
            <a:extLst>
              <a:ext uri="{FF2B5EF4-FFF2-40B4-BE49-F238E27FC236}">
                <a16:creationId xmlns:a16="http://schemas.microsoft.com/office/drawing/2014/main" id="{BC5F6BCA-C599-43A3-ABC8-960592B72751}"/>
              </a:ext>
            </a:extLst>
          </p:cNvPr>
          <p:cNvSpPr/>
          <p:nvPr userDrawn="1"/>
        </p:nvSpPr>
        <p:spPr>
          <a:xfrm>
            <a:off x="7501014" y="3853479"/>
            <a:ext cx="1519994" cy="774717"/>
          </a:xfrm>
          <a:prstGeom prst="roundRect">
            <a:avLst>
              <a:gd name="adj" fmla="val 7199"/>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778FD287-3573-4235-AB96-9C12C5425FFB}"/>
              </a:ext>
            </a:extLst>
          </p:cNvPr>
          <p:cNvSpPr/>
          <p:nvPr userDrawn="1"/>
        </p:nvSpPr>
        <p:spPr>
          <a:xfrm>
            <a:off x="8752927" y="476"/>
            <a:ext cx="408796" cy="514254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07" tIns="45705" rIns="91407" bIns="45705" rtlCol="0" anchor="ctr"/>
          <a:lstStyle/>
          <a:p>
            <a:pPr algn="ctr"/>
            <a:endParaRPr lang="nl-NL" sz="500" dirty="0"/>
          </a:p>
        </p:txBody>
      </p:sp>
      <p:sp>
        <p:nvSpPr>
          <p:cNvPr id="18" name="Tijdelijke aanduiding voor afbeelding 11">
            <a:extLst>
              <a:ext uri="{FF2B5EF4-FFF2-40B4-BE49-F238E27FC236}">
                <a16:creationId xmlns:a16="http://schemas.microsoft.com/office/drawing/2014/main" id="{E50551EE-B3F6-4300-8721-226C92B2547E}"/>
              </a:ext>
            </a:extLst>
          </p:cNvPr>
          <p:cNvSpPr>
            <a:spLocks noGrp="1"/>
          </p:cNvSpPr>
          <p:nvPr>
            <p:ph type="pic" sz="quarter" idx="10"/>
          </p:nvPr>
        </p:nvSpPr>
        <p:spPr>
          <a:xfrm>
            <a:off x="7579482" y="3956576"/>
            <a:ext cx="1151880" cy="568523"/>
          </a:xfrm>
          <a:prstGeom prst="rect">
            <a:avLst/>
          </a:prstGeom>
        </p:spPr>
        <p:txBody>
          <a:bodyPr/>
          <a:lstStyle>
            <a:lvl1pPr>
              <a:defRPr sz="900"/>
            </a:lvl1pPr>
          </a:lstStyle>
          <a:p>
            <a:endParaRPr lang="nl-NL" dirty="0"/>
          </a:p>
        </p:txBody>
      </p:sp>
      <p:sp>
        <p:nvSpPr>
          <p:cNvPr id="10" name="Tijdelijke aanduiding voor tekst 9">
            <a:extLst>
              <a:ext uri="{FF2B5EF4-FFF2-40B4-BE49-F238E27FC236}">
                <a16:creationId xmlns:a16="http://schemas.microsoft.com/office/drawing/2014/main" id="{8D1BBB25-F7FA-43A0-9485-FEF60B80DD10}"/>
              </a:ext>
            </a:extLst>
          </p:cNvPr>
          <p:cNvSpPr>
            <a:spLocks noGrp="1"/>
          </p:cNvSpPr>
          <p:nvPr>
            <p:ph type="body" sz="quarter" idx="12" hasCustomPrompt="1"/>
          </p:nvPr>
        </p:nvSpPr>
        <p:spPr>
          <a:xfrm>
            <a:off x="467544" y="1707654"/>
            <a:ext cx="6916116" cy="2952328"/>
          </a:xfrm>
          <a:prstGeom prst="rect">
            <a:avLst/>
          </a:prstGeom>
        </p:spPr>
        <p:txBody>
          <a:bodyPr>
            <a:normAutofit/>
          </a:bodyPr>
          <a:lstStyle>
            <a:lvl1pPr marL="0" indent="0">
              <a:buNone/>
              <a:defRPr sz="24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1" name="Tekstvak 10">
            <a:extLst>
              <a:ext uri="{FF2B5EF4-FFF2-40B4-BE49-F238E27FC236}">
                <a16:creationId xmlns:a16="http://schemas.microsoft.com/office/drawing/2014/main" id="{15FD3E6C-CBE3-44EB-AEE9-CC790DFE59FC}"/>
              </a:ext>
            </a:extLst>
          </p:cNvPr>
          <p:cNvSpPr txBox="1"/>
          <p:nvPr userDrawn="1"/>
        </p:nvSpPr>
        <p:spPr>
          <a:xfrm>
            <a:off x="295743" y="243470"/>
            <a:ext cx="7496838" cy="1151708"/>
          </a:xfrm>
          <a:prstGeom prst="rect">
            <a:avLst/>
          </a:prstGeom>
          <a:noFill/>
        </p:spPr>
        <p:txBody>
          <a:bodyPr wrap="square" lIns="226173" tIns="113085" rIns="226173" bIns="113085" rtlCol="0">
            <a:spAutoFit/>
          </a:bodyPr>
          <a:lstStyle/>
          <a:p>
            <a:r>
              <a:rPr lang="nl-NL" sz="300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rPr>
              <a:t>Projecten van het CBS</a:t>
            </a:r>
          </a:p>
          <a:p>
            <a:r>
              <a:rPr lang="nl-NL" sz="300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rPr>
              <a:t>en </a:t>
            </a:r>
            <a:r>
              <a:rPr lang="nl-NL" sz="3000" baseline="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rPr>
              <a:t> </a:t>
            </a:r>
            <a:endParaRPr lang="nl-NL" sz="3000" dirty="0">
              <a:solidFill>
                <a:schemeClr val="bg1"/>
              </a:solidFill>
              <a:effectLst>
                <a:outerShdw blurRad="165100" dist="38100" dir="5400000" algn="ctr" rotWithShape="0">
                  <a:srgbClr val="000000">
                    <a:alpha val="18000"/>
                  </a:srgbClr>
                </a:outerShdw>
              </a:effectLst>
              <a:latin typeface="Calibri" panose="020F0502020204030204" pitchFamily="34" charset="0"/>
              <a:cs typeface="Calibri" panose="020F0502020204030204" pitchFamily="34" charset="0"/>
            </a:endParaRPr>
          </a:p>
        </p:txBody>
      </p:sp>
      <p:sp>
        <p:nvSpPr>
          <p:cNvPr id="12" name="Tijdelijke aanduiding voor tekst 9">
            <a:extLst>
              <a:ext uri="{FF2B5EF4-FFF2-40B4-BE49-F238E27FC236}">
                <a16:creationId xmlns:a16="http://schemas.microsoft.com/office/drawing/2014/main" id="{0446E04D-806F-4F16-82E8-9BF08BC45D64}"/>
              </a:ext>
            </a:extLst>
          </p:cNvPr>
          <p:cNvSpPr>
            <a:spLocks noGrp="1"/>
          </p:cNvSpPr>
          <p:nvPr>
            <p:ph type="body" sz="quarter" idx="11" hasCustomPrompt="1"/>
          </p:nvPr>
        </p:nvSpPr>
        <p:spPr>
          <a:xfrm>
            <a:off x="899592" y="820490"/>
            <a:ext cx="5804863" cy="661216"/>
          </a:xfrm>
          <a:prstGeom prst="rect">
            <a:avLst/>
          </a:prstGeom>
        </p:spPr>
        <p:txBody>
          <a:bodyPr>
            <a:noAutofit/>
          </a:bodyPr>
          <a:lstStyle>
            <a:lvl1pPr marL="0" indent="0">
              <a:buNone/>
              <a:defRPr sz="30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&lt;organisatie&gt;</a:t>
            </a:r>
          </a:p>
        </p:txBody>
      </p:sp>
    </p:spTree>
    <p:extLst>
      <p:ext uri="{BB962C8B-B14F-4D97-AF65-F5344CB8AC3E}">
        <p14:creationId xmlns:p14="http://schemas.microsoft.com/office/powerpoint/2010/main" val="156272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6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amenwerking groen">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BAB89908-CDEA-400D-B79F-AD8659F15E71}"/>
              </a:ext>
            </a:extLst>
          </p:cNvPr>
          <p:cNvPicPr>
            <a:picLocks noChangeAspect="1"/>
          </p:cNvPicPr>
          <p:nvPr userDrawn="1"/>
        </p:nvPicPr>
        <p:blipFill>
          <a:blip r:embed="rId2"/>
          <a:stretch>
            <a:fillRect/>
          </a:stretch>
        </p:blipFill>
        <p:spPr>
          <a:xfrm>
            <a:off x="5637" y="0"/>
            <a:ext cx="9132725" cy="5143500"/>
          </a:xfrm>
          <a:prstGeom prst="rect">
            <a:avLst/>
          </a:prstGeom>
        </p:spPr>
      </p:pic>
      <p:pic>
        <p:nvPicPr>
          <p:cNvPr id="13" name="Afbeelding 12">
            <a:extLst>
              <a:ext uri="{FF2B5EF4-FFF2-40B4-BE49-F238E27FC236}">
                <a16:creationId xmlns:a16="http://schemas.microsoft.com/office/drawing/2014/main" id="{47AA015C-4E5D-4516-9D39-3A8712C6F579}"/>
              </a:ext>
            </a:extLst>
          </p:cNvPr>
          <p:cNvPicPr>
            <a:picLocks noChangeAspect="1"/>
          </p:cNvPicPr>
          <p:nvPr userDrawn="1"/>
        </p:nvPicPr>
        <p:blipFill>
          <a:blip r:embed="rId3"/>
          <a:stretch>
            <a:fillRect/>
          </a:stretch>
        </p:blipFill>
        <p:spPr>
          <a:xfrm>
            <a:off x="7913227" y="3073050"/>
            <a:ext cx="839700" cy="780429"/>
          </a:xfrm>
          <a:prstGeom prst="rect">
            <a:avLst/>
          </a:prstGeom>
        </p:spPr>
      </p:pic>
      <p:sp>
        <p:nvSpPr>
          <p:cNvPr id="15" name="Rechthoek: afgeronde hoeken 14">
            <a:extLst>
              <a:ext uri="{FF2B5EF4-FFF2-40B4-BE49-F238E27FC236}">
                <a16:creationId xmlns:a16="http://schemas.microsoft.com/office/drawing/2014/main" id="{BC5F6BCA-C599-43A3-ABC8-960592B72751}"/>
              </a:ext>
            </a:extLst>
          </p:cNvPr>
          <p:cNvSpPr/>
          <p:nvPr userDrawn="1"/>
        </p:nvSpPr>
        <p:spPr>
          <a:xfrm>
            <a:off x="7501014" y="3853479"/>
            <a:ext cx="1519994" cy="774717"/>
          </a:xfrm>
          <a:prstGeom prst="roundRect">
            <a:avLst>
              <a:gd name="adj" fmla="val 7199"/>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778FD287-3573-4235-AB96-9C12C5425FFB}"/>
              </a:ext>
            </a:extLst>
          </p:cNvPr>
          <p:cNvSpPr/>
          <p:nvPr userDrawn="1"/>
        </p:nvSpPr>
        <p:spPr>
          <a:xfrm>
            <a:off x="8752927" y="476"/>
            <a:ext cx="408796" cy="514254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07" tIns="45705" rIns="91407" bIns="45705" rtlCol="0" anchor="ctr"/>
          <a:lstStyle/>
          <a:p>
            <a:pPr algn="ctr"/>
            <a:endParaRPr lang="nl-NL" sz="500" dirty="0"/>
          </a:p>
        </p:txBody>
      </p:sp>
      <p:sp>
        <p:nvSpPr>
          <p:cNvPr id="18" name="Tijdelijke aanduiding voor afbeelding 11">
            <a:extLst>
              <a:ext uri="{FF2B5EF4-FFF2-40B4-BE49-F238E27FC236}">
                <a16:creationId xmlns:a16="http://schemas.microsoft.com/office/drawing/2014/main" id="{E50551EE-B3F6-4300-8721-226C92B2547E}"/>
              </a:ext>
            </a:extLst>
          </p:cNvPr>
          <p:cNvSpPr>
            <a:spLocks noGrp="1"/>
          </p:cNvSpPr>
          <p:nvPr>
            <p:ph type="pic" sz="quarter" idx="10"/>
          </p:nvPr>
        </p:nvSpPr>
        <p:spPr>
          <a:xfrm>
            <a:off x="7579482" y="3956576"/>
            <a:ext cx="1151880" cy="568523"/>
          </a:xfrm>
          <a:prstGeom prst="rect">
            <a:avLst/>
          </a:prstGeom>
        </p:spPr>
        <p:txBody>
          <a:bodyPr/>
          <a:lstStyle>
            <a:lvl1pPr>
              <a:defRPr sz="900"/>
            </a:lvl1pPr>
          </a:lstStyle>
          <a:p>
            <a:endParaRPr lang="nl-NL" dirty="0"/>
          </a:p>
        </p:txBody>
      </p:sp>
      <p:sp>
        <p:nvSpPr>
          <p:cNvPr id="10" name="Tijdelijke aanduiding voor tekst 9">
            <a:extLst>
              <a:ext uri="{FF2B5EF4-FFF2-40B4-BE49-F238E27FC236}">
                <a16:creationId xmlns:a16="http://schemas.microsoft.com/office/drawing/2014/main" id="{6182E3AA-4266-42EE-906A-E589D1853137}"/>
              </a:ext>
            </a:extLst>
          </p:cNvPr>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2" name="Tijdelijke aanduiding voor tekst 9">
            <a:extLst>
              <a:ext uri="{FF2B5EF4-FFF2-40B4-BE49-F238E27FC236}">
                <a16:creationId xmlns:a16="http://schemas.microsoft.com/office/drawing/2014/main" id="{7EA53FF9-1EEF-405E-9A13-9FFF7B233086}"/>
              </a:ext>
            </a:extLst>
          </p:cNvPr>
          <p:cNvSpPr>
            <a:spLocks noGrp="1"/>
          </p:cNvSpPr>
          <p:nvPr>
            <p:ph type="body" sz="quarter" idx="13" hasCustomPrompt="1"/>
          </p:nvPr>
        </p:nvSpPr>
        <p:spPr>
          <a:xfrm>
            <a:off x="467544" y="2211710"/>
            <a:ext cx="6916116" cy="2448272"/>
          </a:xfrm>
          <a:prstGeom prst="rect">
            <a:avLst/>
          </a:prstGeom>
        </p:spPr>
        <p:txBody>
          <a:bodyPr>
            <a:normAutofit/>
          </a:bodyPr>
          <a:lstStyle>
            <a:lvl1pPr marL="0" indent="0">
              <a:buNone/>
              <a:defRPr sz="24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7" name="Tijdelijke aanduiding voor tekst 9">
            <a:extLst>
              <a:ext uri="{FF2B5EF4-FFF2-40B4-BE49-F238E27FC236}">
                <a16:creationId xmlns:a16="http://schemas.microsoft.com/office/drawing/2014/main" id="{1B8DA34A-F101-45CA-BE0B-284DCD377773}"/>
              </a:ext>
            </a:extLst>
          </p:cNvPr>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p:txBody>
      </p:sp>
    </p:spTree>
    <p:extLst>
      <p:ext uri="{BB962C8B-B14F-4D97-AF65-F5344CB8AC3E}">
        <p14:creationId xmlns:p14="http://schemas.microsoft.com/office/powerpoint/2010/main" val="2536998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amenwerking blauw">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37289702-BCF0-4F47-8F90-FB2B255E1BDF}"/>
              </a:ext>
            </a:extLst>
          </p:cNvPr>
          <p:cNvPicPr>
            <a:picLocks noChangeAspect="1"/>
          </p:cNvPicPr>
          <p:nvPr userDrawn="1"/>
        </p:nvPicPr>
        <p:blipFill>
          <a:blip r:embed="rId2"/>
          <a:stretch>
            <a:fillRect/>
          </a:stretch>
        </p:blipFill>
        <p:spPr>
          <a:xfrm>
            <a:off x="5637" y="0"/>
            <a:ext cx="9132725" cy="5143500"/>
          </a:xfrm>
          <a:prstGeom prst="rect">
            <a:avLst/>
          </a:prstGeom>
        </p:spPr>
      </p:pic>
      <p:pic>
        <p:nvPicPr>
          <p:cNvPr id="13" name="Afbeelding 12">
            <a:extLst>
              <a:ext uri="{FF2B5EF4-FFF2-40B4-BE49-F238E27FC236}">
                <a16:creationId xmlns:a16="http://schemas.microsoft.com/office/drawing/2014/main" id="{47AA015C-4E5D-4516-9D39-3A8712C6F579}"/>
              </a:ext>
            </a:extLst>
          </p:cNvPr>
          <p:cNvPicPr>
            <a:picLocks noChangeAspect="1"/>
          </p:cNvPicPr>
          <p:nvPr userDrawn="1"/>
        </p:nvPicPr>
        <p:blipFill>
          <a:blip r:embed="rId3"/>
          <a:stretch>
            <a:fillRect/>
          </a:stretch>
        </p:blipFill>
        <p:spPr>
          <a:xfrm>
            <a:off x="7913227" y="3073050"/>
            <a:ext cx="839700" cy="780429"/>
          </a:xfrm>
          <a:prstGeom prst="rect">
            <a:avLst/>
          </a:prstGeom>
        </p:spPr>
      </p:pic>
      <p:sp>
        <p:nvSpPr>
          <p:cNvPr id="15" name="Rechthoek: afgeronde hoeken 14">
            <a:extLst>
              <a:ext uri="{FF2B5EF4-FFF2-40B4-BE49-F238E27FC236}">
                <a16:creationId xmlns:a16="http://schemas.microsoft.com/office/drawing/2014/main" id="{BC5F6BCA-C599-43A3-ABC8-960592B72751}"/>
              </a:ext>
            </a:extLst>
          </p:cNvPr>
          <p:cNvSpPr/>
          <p:nvPr userDrawn="1"/>
        </p:nvSpPr>
        <p:spPr>
          <a:xfrm>
            <a:off x="7501014" y="3853479"/>
            <a:ext cx="1519994" cy="774717"/>
          </a:xfrm>
          <a:prstGeom prst="roundRect">
            <a:avLst>
              <a:gd name="adj" fmla="val 7199"/>
            </a:avLst>
          </a:prstGeom>
          <a:solidFill>
            <a:schemeClr val="bg1"/>
          </a:solidFill>
          <a:ln>
            <a:no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778FD287-3573-4235-AB96-9C12C5425FFB}"/>
              </a:ext>
            </a:extLst>
          </p:cNvPr>
          <p:cNvSpPr/>
          <p:nvPr userDrawn="1"/>
        </p:nvSpPr>
        <p:spPr>
          <a:xfrm>
            <a:off x="8752927" y="476"/>
            <a:ext cx="408796" cy="514254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91407" tIns="45705" rIns="91407" bIns="45705" rtlCol="0" anchor="ctr"/>
          <a:lstStyle/>
          <a:p>
            <a:pPr algn="ctr"/>
            <a:endParaRPr lang="nl-NL" sz="500" dirty="0"/>
          </a:p>
        </p:txBody>
      </p:sp>
      <p:sp>
        <p:nvSpPr>
          <p:cNvPr id="18" name="Tijdelijke aanduiding voor afbeelding 11">
            <a:extLst>
              <a:ext uri="{FF2B5EF4-FFF2-40B4-BE49-F238E27FC236}">
                <a16:creationId xmlns:a16="http://schemas.microsoft.com/office/drawing/2014/main" id="{E50551EE-B3F6-4300-8721-226C92B2547E}"/>
              </a:ext>
            </a:extLst>
          </p:cNvPr>
          <p:cNvSpPr>
            <a:spLocks noGrp="1"/>
          </p:cNvSpPr>
          <p:nvPr>
            <p:ph type="pic" sz="quarter" idx="10"/>
          </p:nvPr>
        </p:nvSpPr>
        <p:spPr>
          <a:xfrm>
            <a:off x="7579482" y="3956576"/>
            <a:ext cx="1151880" cy="568523"/>
          </a:xfrm>
          <a:prstGeom prst="rect">
            <a:avLst/>
          </a:prstGeom>
        </p:spPr>
        <p:txBody>
          <a:bodyPr/>
          <a:lstStyle>
            <a:lvl1pPr>
              <a:defRPr sz="900"/>
            </a:lvl1pPr>
          </a:lstStyle>
          <a:p>
            <a:endParaRPr lang="nl-NL" dirty="0"/>
          </a:p>
        </p:txBody>
      </p:sp>
      <p:sp>
        <p:nvSpPr>
          <p:cNvPr id="11" name="Tijdelijke aanduiding voor tekst 9">
            <a:extLst>
              <a:ext uri="{FF2B5EF4-FFF2-40B4-BE49-F238E27FC236}">
                <a16:creationId xmlns:a16="http://schemas.microsoft.com/office/drawing/2014/main" id="{81E2A4A3-850B-429F-82BC-6F48842C19CD}"/>
              </a:ext>
            </a:extLst>
          </p:cNvPr>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2" name="Tijdelijke aanduiding voor tekst 9">
            <a:extLst>
              <a:ext uri="{FF2B5EF4-FFF2-40B4-BE49-F238E27FC236}">
                <a16:creationId xmlns:a16="http://schemas.microsoft.com/office/drawing/2014/main" id="{A7C6B0E9-98D6-419A-9832-ECC5B41CE754}"/>
              </a:ext>
            </a:extLst>
          </p:cNvPr>
          <p:cNvSpPr>
            <a:spLocks noGrp="1"/>
          </p:cNvSpPr>
          <p:nvPr>
            <p:ph type="body" sz="quarter" idx="13" hasCustomPrompt="1"/>
          </p:nvPr>
        </p:nvSpPr>
        <p:spPr>
          <a:xfrm>
            <a:off x="467544" y="2211710"/>
            <a:ext cx="6916116" cy="2448272"/>
          </a:xfrm>
          <a:prstGeom prst="rect">
            <a:avLst/>
          </a:prstGeom>
        </p:spPr>
        <p:txBody>
          <a:bodyPr>
            <a:normAutofit/>
          </a:bodyPr>
          <a:lstStyle>
            <a:lvl1pPr marL="0" indent="0">
              <a:buNone/>
              <a:defRPr sz="2400" spc="4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7" name="Tijdelijke aanduiding voor tekst 9">
            <a:extLst>
              <a:ext uri="{FF2B5EF4-FFF2-40B4-BE49-F238E27FC236}">
                <a16:creationId xmlns:a16="http://schemas.microsoft.com/office/drawing/2014/main" id="{3A1D0687-8061-4472-988E-BB8752AB0197}"/>
              </a:ext>
            </a:extLst>
          </p:cNvPr>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chemeClr val="bg1"/>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p:txBody>
      </p:sp>
    </p:spTree>
    <p:extLst>
      <p:ext uri="{BB962C8B-B14F-4D97-AF65-F5344CB8AC3E}">
        <p14:creationId xmlns:p14="http://schemas.microsoft.com/office/powerpoint/2010/main" val="304622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spTree>
      <p:nvGrpSpPr>
        <p:cNvPr id="1" name=""/>
        <p:cNvGrpSpPr/>
        <p:nvPr/>
      </p:nvGrpSpPr>
      <p:grpSpPr>
        <a:xfrm>
          <a:off x="0" y="0"/>
          <a:ext cx="0" cy="0"/>
          <a:chOff x="0" y="0"/>
          <a:chExt cx="0" cy="0"/>
        </a:xfrm>
      </p:grpSpPr>
      <p:sp>
        <p:nvSpPr>
          <p:cNvPr id="5" name="Rechthoek 4"/>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35" t="2279" r="85717" b="67123"/>
          <a:stretch/>
        </p:blipFill>
        <p:spPr>
          <a:xfrm>
            <a:off x="355278" y="121024"/>
            <a:ext cx="1511243" cy="2072915"/>
          </a:xfrm>
          <a:prstGeom prst="rect">
            <a:avLst/>
          </a:prstGeom>
        </p:spPr>
      </p:pic>
      <p:sp>
        <p:nvSpPr>
          <p:cNvPr id="9" name="Tijdelijke aanduiding voor tekst 6"/>
          <p:cNvSpPr>
            <a:spLocks noGrp="1"/>
          </p:cNvSpPr>
          <p:nvPr>
            <p:ph type="body" sz="quarter" idx="12" hasCustomPrompt="1"/>
          </p:nvPr>
        </p:nvSpPr>
        <p:spPr>
          <a:xfrm>
            <a:off x="539552" y="4227934"/>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Naam auteur</a:t>
            </a:r>
          </a:p>
        </p:txBody>
      </p:sp>
      <p:sp>
        <p:nvSpPr>
          <p:cNvPr id="10" name="Tijdelijke aanduiding voor tekst 6"/>
          <p:cNvSpPr>
            <a:spLocks noGrp="1"/>
          </p:cNvSpPr>
          <p:nvPr>
            <p:ph type="body" sz="quarter" idx="13" hasCustomPrompt="1"/>
          </p:nvPr>
        </p:nvSpPr>
        <p:spPr>
          <a:xfrm>
            <a:off x="539552" y="4515966"/>
            <a:ext cx="7992690" cy="288032"/>
          </a:xfrm>
          <a:prstGeom prst="rect">
            <a:avLst/>
          </a:prstGeom>
        </p:spPr>
        <p:txBody>
          <a:bodyPr lIns="0"/>
          <a:lstStyle>
            <a:lvl1pPr marL="0" indent="0">
              <a:spcBef>
                <a:spcPts val="0"/>
              </a:spcBef>
              <a:buNone/>
              <a:defRPr lang="nl-NL" sz="1600" b="0" kern="1200" spc="40" baseline="0" dirty="0">
                <a:solidFill>
                  <a:srgbClr val="271D6C"/>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Optioneel datum</a:t>
            </a:r>
          </a:p>
        </p:txBody>
      </p:sp>
      <p:sp>
        <p:nvSpPr>
          <p:cNvPr id="11" name="Tijdelijke aanduiding voor tekst 6"/>
          <p:cNvSpPr>
            <a:spLocks noGrp="1"/>
          </p:cNvSpPr>
          <p:nvPr>
            <p:ph type="body" sz="quarter" idx="14" hasCustomPrompt="1"/>
          </p:nvPr>
        </p:nvSpPr>
        <p:spPr>
          <a:xfrm>
            <a:off x="539552" y="2283718"/>
            <a:ext cx="7992690" cy="1025897"/>
          </a:xfrm>
          <a:prstGeom prst="rect">
            <a:avLst/>
          </a:prstGeom>
        </p:spPr>
        <p:txBody>
          <a:bodyPr lIns="0"/>
          <a:lstStyle>
            <a:lvl1pPr marL="0" indent="0">
              <a:spcBef>
                <a:spcPts val="0"/>
              </a:spcBef>
              <a:buNone/>
              <a:defRPr lang="nl-NL" sz="3000" b="1" kern="1200" spc="60" baseline="0" dirty="0">
                <a:solidFill>
                  <a:srgbClr val="271D6C"/>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a:p>
            <a:pPr lvl="0"/>
            <a:r>
              <a:rPr lang="nl-NL" dirty="0"/>
              <a:t>regel2</a:t>
            </a:r>
          </a:p>
        </p:txBody>
      </p:sp>
      <p:sp>
        <p:nvSpPr>
          <p:cNvPr id="12" name="Tijdelijke aanduiding voor tekst 6"/>
          <p:cNvSpPr>
            <a:spLocks noGrp="1"/>
          </p:cNvSpPr>
          <p:nvPr>
            <p:ph type="body" sz="quarter" idx="15" hasCustomPrompt="1"/>
          </p:nvPr>
        </p:nvSpPr>
        <p:spPr>
          <a:xfrm>
            <a:off x="539552" y="3363838"/>
            <a:ext cx="7992690" cy="792088"/>
          </a:xfrm>
          <a:prstGeom prst="rect">
            <a:avLst/>
          </a:prstGeom>
        </p:spPr>
        <p:txBody>
          <a:bodyPr lIns="0"/>
          <a:lstStyle>
            <a:lvl1pPr marL="0" indent="0">
              <a:spcBef>
                <a:spcPts val="0"/>
              </a:spcBef>
              <a:buNone/>
              <a:defRPr lang="nl-NL" sz="2400" b="0" kern="1200" spc="40" baseline="0" dirty="0">
                <a:solidFill>
                  <a:srgbClr val="00A1CD"/>
                </a:solidFill>
                <a:latin typeface="Calibri" pitchFamily="34" charset="0"/>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a:p>
            <a:pPr lvl="0"/>
            <a:r>
              <a:rPr lang="nl-NL" dirty="0"/>
              <a:t>regel2</a:t>
            </a:r>
          </a:p>
        </p:txBody>
      </p:sp>
    </p:spTree>
    <p:extLst>
      <p:ext uri="{BB962C8B-B14F-4D97-AF65-F5344CB8AC3E}">
        <p14:creationId xmlns:p14="http://schemas.microsoft.com/office/powerpoint/2010/main" val="30741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oud1">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nchor="ctr"/>
          <a:lstStyle/>
          <a:p>
            <a:pPr algn="ctr"/>
            <a:fld id="{845CA951-4815-4987-9CD6-BB5D6648C0B5}" type="slidenum">
              <a:rPr lang="nl-NL" sz="1200" smtClean="0"/>
              <a:pPr algn="ctr"/>
              <a:t>‹nr.›</a:t>
            </a:fld>
            <a:endParaRPr lang="nl-NL" sz="1200" dirty="0"/>
          </a:p>
        </p:txBody>
      </p:sp>
      <p:sp>
        <p:nvSpPr>
          <p:cNvPr id="10" name="Tijdelijke aanduiding voor tekst 9"/>
          <p:cNvSpPr>
            <a:spLocks noGrp="1"/>
          </p:cNvSpPr>
          <p:nvPr>
            <p:ph type="body" sz="quarter" idx="11" hasCustomPrompt="1"/>
          </p:nvPr>
        </p:nvSpPr>
        <p:spPr>
          <a:xfrm>
            <a:off x="467544" y="1059582"/>
            <a:ext cx="7776864" cy="93610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2" name="Tijdelijke aanduiding voor tekst 9"/>
          <p:cNvSpPr>
            <a:spLocks noGrp="1"/>
          </p:cNvSpPr>
          <p:nvPr>
            <p:ph type="body" sz="quarter" idx="13" hasCustomPrompt="1"/>
          </p:nvPr>
        </p:nvSpPr>
        <p:spPr>
          <a:xfrm>
            <a:off x="467544" y="2211710"/>
            <a:ext cx="7776864" cy="2448272"/>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3" name="Tijdelijke aanduiding voor tekst 9"/>
          <p:cNvSpPr>
            <a:spLocks noGrp="1"/>
          </p:cNvSpPr>
          <p:nvPr>
            <p:ph type="body" sz="quarter" idx="14" hasCustomPrompt="1"/>
          </p:nvPr>
        </p:nvSpPr>
        <p:spPr>
          <a:xfrm>
            <a:off x="467544" y="339502"/>
            <a:ext cx="7776864"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p:txBody>
      </p:sp>
    </p:spTree>
    <p:extLst>
      <p:ext uri="{BB962C8B-B14F-4D97-AF65-F5344CB8AC3E}">
        <p14:creationId xmlns:p14="http://schemas.microsoft.com/office/powerpoint/2010/main" val="308704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oud2">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‹nr.›</a:t>
            </a:fld>
            <a:endParaRPr lang="nl-NL" sz="1200" dirty="0"/>
          </a:p>
        </p:txBody>
      </p:sp>
      <p:sp>
        <p:nvSpPr>
          <p:cNvPr id="10" name="Tijdelijke aanduiding voor tekst 9"/>
          <p:cNvSpPr>
            <a:spLocks noGrp="1"/>
          </p:cNvSpPr>
          <p:nvPr>
            <p:ph type="body" sz="quarter" idx="11" hasCustomPrompt="1"/>
          </p:nvPr>
        </p:nvSpPr>
        <p:spPr>
          <a:xfrm>
            <a:off x="467544" y="1563638"/>
            <a:ext cx="7632848" cy="3096344"/>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3" name="Tijdelijke aanduiding voor tekst 9"/>
          <p:cNvSpPr>
            <a:spLocks noGrp="1"/>
          </p:cNvSpPr>
          <p:nvPr>
            <p:ph type="body" sz="quarter" idx="14" hasCustomPrompt="1"/>
          </p:nvPr>
        </p:nvSpPr>
        <p:spPr>
          <a:xfrm>
            <a:off x="467544" y="339502"/>
            <a:ext cx="7632848" cy="1080120"/>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 over 2 regels</a:t>
            </a:r>
          </a:p>
          <a:p>
            <a:pPr lvl="0"/>
            <a:r>
              <a:rPr lang="nl-NL" dirty="0" err="1"/>
              <a:t>Calibri</a:t>
            </a:r>
            <a:r>
              <a:rPr lang="nl-NL" dirty="0"/>
              <a:t> </a:t>
            </a:r>
            <a:r>
              <a:rPr lang="nl-NL" dirty="0" err="1"/>
              <a:t>bold</a:t>
            </a:r>
            <a:r>
              <a:rPr lang="nl-NL" dirty="0"/>
              <a:t> 30</a:t>
            </a:r>
          </a:p>
        </p:txBody>
      </p:sp>
    </p:spTree>
    <p:extLst>
      <p:ext uri="{BB962C8B-B14F-4D97-AF65-F5344CB8AC3E}">
        <p14:creationId xmlns:p14="http://schemas.microsoft.com/office/powerpoint/2010/main" val="138938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oud3">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‹nr.›</a:t>
            </a:fld>
            <a:endParaRPr lang="nl-NL" sz="1200" dirty="0"/>
          </a:p>
        </p:txBody>
      </p:sp>
      <p:sp>
        <p:nvSpPr>
          <p:cNvPr id="10" name="Tijdelijke aanduiding voor tekst 9"/>
          <p:cNvSpPr>
            <a:spLocks noGrp="1"/>
          </p:cNvSpPr>
          <p:nvPr>
            <p:ph type="body" sz="quarter" idx="11" hasCustomPrompt="1"/>
          </p:nvPr>
        </p:nvSpPr>
        <p:spPr>
          <a:xfrm>
            <a:off x="467544" y="987574"/>
            <a:ext cx="7632848" cy="3672408"/>
          </a:xfrm>
          <a:prstGeom prst="rect">
            <a:avLst/>
          </a:prstGeom>
        </p:spPr>
        <p:txBody>
          <a:bodyPr>
            <a:normAutofit/>
          </a:bodyPr>
          <a:lstStyle>
            <a:lvl1pPr marL="0" indent="0">
              <a:buNone/>
              <a:defRPr sz="2400" spc="40" baseline="0">
                <a:solidFill>
                  <a:srgbClr val="271D6C"/>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Tekst</a:t>
            </a:r>
          </a:p>
        </p:txBody>
      </p:sp>
      <p:sp>
        <p:nvSpPr>
          <p:cNvPr id="13" name="Tijdelijke aanduiding voor tekst 9"/>
          <p:cNvSpPr>
            <a:spLocks noGrp="1"/>
          </p:cNvSpPr>
          <p:nvPr>
            <p:ph type="body" sz="quarter" idx="14" hasCustomPrompt="1"/>
          </p:nvPr>
        </p:nvSpPr>
        <p:spPr>
          <a:xfrm>
            <a:off x="467544" y="339502"/>
            <a:ext cx="7632848" cy="504056"/>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 1 regel</a:t>
            </a:r>
          </a:p>
        </p:txBody>
      </p:sp>
    </p:spTree>
    <p:extLst>
      <p:ext uri="{BB962C8B-B14F-4D97-AF65-F5344CB8AC3E}">
        <p14:creationId xmlns:p14="http://schemas.microsoft.com/office/powerpoint/2010/main" val="2218985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ofdstuktitel blauw">
    <p:spTree>
      <p:nvGrpSpPr>
        <p:cNvPr id="1" name=""/>
        <p:cNvGrpSpPr/>
        <p:nvPr/>
      </p:nvGrpSpPr>
      <p:grpSpPr>
        <a:xfrm>
          <a:off x="0" y="0"/>
          <a:ext cx="0" cy="0"/>
          <a:chOff x="0" y="0"/>
          <a:chExt cx="0" cy="0"/>
        </a:xfrm>
      </p:grpSpPr>
      <p:sp>
        <p:nvSpPr>
          <p:cNvPr id="4" name="Rechthoek 3"/>
          <p:cNvSpPr/>
          <p:nvPr userDrawn="1"/>
        </p:nvSpPr>
        <p:spPr>
          <a:xfrm>
            <a:off x="-3398"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p>
            <a:pPr algn="ctr"/>
            <a:fld id="{845CA951-4815-4987-9CD6-BB5D6648C0B5}" type="slidenum">
              <a:rPr lang="nl-NL" sz="1200">
                <a:solidFill>
                  <a:schemeClr val="bg1"/>
                </a:solidFill>
              </a:rPr>
              <a:pPr algn="ctr"/>
              <a:t>‹nr.›</a:t>
            </a:fld>
            <a:endParaRPr lang="nl-NL" sz="1200" dirty="0">
              <a:solidFill>
                <a:schemeClr val="bg1"/>
              </a:solidFill>
            </a:endParaRPr>
          </a:p>
        </p:txBody>
      </p:sp>
      <p:sp>
        <p:nvSpPr>
          <p:cNvPr id="10" name="Titel 1"/>
          <p:cNvSpPr>
            <a:spLocks noGrp="1"/>
          </p:cNvSpPr>
          <p:nvPr>
            <p:ph type="title" hasCustomPrompt="1"/>
          </p:nvPr>
        </p:nvSpPr>
        <p:spPr>
          <a:xfrm>
            <a:off x="611560" y="2006575"/>
            <a:ext cx="7776863" cy="565175"/>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a:solidFill>
                  <a:schemeClr val="bg1"/>
                </a:solidFill>
              </a:rPr>
              <a:t>Hoofdstuk titel</a:t>
            </a:r>
          </a:p>
        </p:txBody>
      </p:sp>
    </p:spTree>
    <p:extLst>
      <p:ext uri="{BB962C8B-B14F-4D97-AF65-F5344CB8AC3E}">
        <p14:creationId xmlns:p14="http://schemas.microsoft.com/office/powerpoint/2010/main" val="265824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psomming streep">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‹nr.›</a:t>
            </a:fld>
            <a:endParaRPr lang="nl-NL" sz="1200" dirty="0"/>
          </a:p>
        </p:txBody>
      </p:sp>
      <p:sp>
        <p:nvSpPr>
          <p:cNvPr id="9" name="Tijdelijke aanduiding voor tekst 8"/>
          <p:cNvSpPr>
            <a:spLocks noGrp="1"/>
          </p:cNvSpPr>
          <p:nvPr>
            <p:ph type="body" sz="quarter" idx="11" hasCustomPrompt="1"/>
          </p:nvPr>
        </p:nvSpPr>
        <p:spPr>
          <a:xfrm>
            <a:off x="468313" y="1203598"/>
            <a:ext cx="7632079" cy="3455715"/>
          </a:xfrm>
          <a:prstGeom prst="rect">
            <a:avLst/>
          </a:prstGeom>
        </p:spPr>
        <p:txBody>
          <a:bodyPr/>
          <a:lstStyle>
            <a:lvl1pPr marL="342900" indent="-342900">
              <a:buFont typeface="Calibri" pitchFamily="34" charset="0"/>
              <a:buChar char="─"/>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a:solidFill>
                  <a:srgbClr val="271D6C"/>
                </a:solidFill>
              </a:rPr>
              <a:t>Opsomming tekst</a:t>
            </a:r>
          </a:p>
        </p:txBody>
      </p:sp>
      <p:sp>
        <p:nvSpPr>
          <p:cNvPr id="6"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p:txBody>
      </p:sp>
    </p:spTree>
    <p:extLst>
      <p:ext uri="{BB962C8B-B14F-4D97-AF65-F5344CB8AC3E}">
        <p14:creationId xmlns:p14="http://schemas.microsoft.com/office/powerpoint/2010/main" val="3237399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psomming nummering">
    <p:spTree>
      <p:nvGrpSpPr>
        <p:cNvPr id="1" name=""/>
        <p:cNvGrpSpPr/>
        <p:nvPr/>
      </p:nvGrpSpPr>
      <p:grpSpPr>
        <a:xfrm>
          <a:off x="0" y="0"/>
          <a:ext cx="0" cy="0"/>
          <a:chOff x="0" y="0"/>
          <a:chExt cx="0" cy="0"/>
        </a:xfrm>
      </p:grpSpPr>
      <p:sp>
        <p:nvSpPr>
          <p:cNvPr id="3" name="Tijdelijke aanduiding voor dianummer 2"/>
          <p:cNvSpPr>
            <a:spLocks noGrp="1"/>
          </p:cNvSpPr>
          <p:nvPr>
            <p:ph type="sldNum" sz="quarter" idx="10"/>
          </p:nvPr>
        </p:nvSpPr>
        <p:spPr/>
        <p:txBody>
          <a:bodyPr/>
          <a:lstStyle/>
          <a:p>
            <a:pPr algn="ctr"/>
            <a:fld id="{845CA951-4815-4987-9CD6-BB5D6648C0B5}" type="slidenum">
              <a:rPr lang="nl-NL" sz="1200" smtClean="0"/>
              <a:pPr algn="ctr"/>
              <a:t>‹nr.›</a:t>
            </a:fld>
            <a:endParaRPr lang="nl-NL" sz="1200" dirty="0"/>
          </a:p>
        </p:txBody>
      </p:sp>
      <p:sp>
        <p:nvSpPr>
          <p:cNvPr id="9" name="Tijdelijke aanduiding voor tekst 8"/>
          <p:cNvSpPr>
            <a:spLocks noGrp="1"/>
          </p:cNvSpPr>
          <p:nvPr>
            <p:ph type="body" sz="quarter" idx="11" hasCustomPrompt="1"/>
          </p:nvPr>
        </p:nvSpPr>
        <p:spPr>
          <a:xfrm>
            <a:off x="468313" y="1203599"/>
            <a:ext cx="7632079" cy="3455714"/>
          </a:xfrm>
          <a:prstGeom prst="rect">
            <a:avLst/>
          </a:prstGeom>
        </p:spPr>
        <p:txBody>
          <a:bodyPr/>
          <a:lstStyle>
            <a:lvl1pPr marL="457200" indent="-457200">
              <a:buFont typeface="+mj-lt"/>
              <a:buAutoNum type="arabicPeriod"/>
              <a:defRPr sz="2400" spc="40" baseline="0">
                <a:solidFill>
                  <a:srgbClr val="271D6C"/>
                </a:solidFill>
                <a:latin typeface="Calibri" pitchFamily="34" charset="0"/>
              </a:defRPr>
            </a:lvl1pPr>
            <a:lvl2pPr marL="742950" indent="-285750">
              <a:buFont typeface="Calibri" pitchFamily="34" charset="0"/>
              <a:buChar char="-"/>
              <a:defRPr sz="2400" baseline="0">
                <a:solidFill>
                  <a:srgbClr val="271D6C"/>
                </a:solidFill>
                <a:latin typeface="Calibri" pitchFamily="34" charset="0"/>
              </a:defRPr>
            </a:lvl2pPr>
            <a:lvl3pPr marL="1143000" indent="-228600">
              <a:buFont typeface="Calibri" pitchFamily="34" charset="0"/>
              <a:buChar char="-"/>
              <a:defRPr sz="2400" baseline="0">
                <a:solidFill>
                  <a:srgbClr val="271D6C"/>
                </a:solidFill>
                <a:latin typeface="Calibri" pitchFamily="34" charset="0"/>
              </a:defRPr>
            </a:lvl3pPr>
            <a:lvl4pPr marL="1600200" indent="-228600">
              <a:buFont typeface="Calibri" pitchFamily="34" charset="0"/>
              <a:buChar char="-"/>
              <a:defRPr sz="2400" baseline="0">
                <a:solidFill>
                  <a:srgbClr val="271D6C"/>
                </a:solidFill>
                <a:latin typeface="Calibri" pitchFamily="34" charset="0"/>
              </a:defRPr>
            </a:lvl4pPr>
            <a:lvl5pPr marL="2057400" indent="-228600">
              <a:buFont typeface="Calibri" pitchFamily="34" charset="0"/>
              <a:buChar char="-"/>
              <a:defRPr sz="2400" baseline="0">
                <a:solidFill>
                  <a:srgbClr val="271D6C"/>
                </a:solidFill>
                <a:latin typeface="Calibri" pitchFamily="34" charset="0"/>
              </a:defRPr>
            </a:lvl5pPr>
          </a:lstStyle>
          <a:p>
            <a:pPr lvl="0"/>
            <a:r>
              <a:rPr lang="nl-NL" sz="2400" dirty="0">
                <a:solidFill>
                  <a:srgbClr val="271D6C"/>
                </a:solidFill>
              </a:rPr>
              <a:t>Opsomming met nummering</a:t>
            </a:r>
          </a:p>
        </p:txBody>
      </p:sp>
      <p:sp>
        <p:nvSpPr>
          <p:cNvPr id="7" name="Tijdelijke aanduiding voor tekst 9"/>
          <p:cNvSpPr>
            <a:spLocks noGrp="1"/>
          </p:cNvSpPr>
          <p:nvPr>
            <p:ph type="body" sz="quarter" idx="14" hasCustomPrompt="1"/>
          </p:nvPr>
        </p:nvSpPr>
        <p:spPr>
          <a:xfrm>
            <a:off x="467544" y="339502"/>
            <a:ext cx="7632848" cy="576064"/>
          </a:xfrm>
          <a:prstGeom prst="rect">
            <a:avLst/>
          </a:prstGeom>
        </p:spPr>
        <p:txBody>
          <a:bodyPr/>
          <a:lstStyle>
            <a:lvl1pPr marL="0" indent="0">
              <a:buNone/>
              <a:defRPr sz="3000" b="1" i="0" spc="60" baseline="0">
                <a:solidFill>
                  <a:srgbClr val="00A1CD"/>
                </a:solidFill>
                <a:latin typeface="Calibri"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nl-NL" dirty="0"/>
              <a:t>Titel</a:t>
            </a:r>
          </a:p>
        </p:txBody>
      </p:sp>
    </p:spTree>
    <p:extLst>
      <p:ext uri="{BB962C8B-B14F-4D97-AF65-F5344CB8AC3E}">
        <p14:creationId xmlns:p14="http://schemas.microsoft.com/office/powerpoint/2010/main" val="17612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clusie blauw">
    <p:spTree>
      <p:nvGrpSpPr>
        <p:cNvPr id="1" name=""/>
        <p:cNvGrpSpPr/>
        <p:nvPr/>
      </p:nvGrpSpPr>
      <p:grpSpPr>
        <a:xfrm>
          <a:off x="0" y="0"/>
          <a:ext cx="0" cy="0"/>
          <a:chOff x="0" y="0"/>
          <a:chExt cx="0" cy="0"/>
        </a:xfrm>
      </p:grpSpPr>
      <p:sp>
        <p:nvSpPr>
          <p:cNvPr id="4" name="Rechthoek 3"/>
          <p:cNvSpPr/>
          <p:nvPr userDrawn="1"/>
        </p:nvSpPr>
        <p:spPr>
          <a:xfrm>
            <a:off x="0" y="0"/>
            <a:ext cx="9144000"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dirty="0"/>
          </a:p>
        </p:txBody>
      </p:sp>
      <p:sp>
        <p:nvSpPr>
          <p:cNvPr id="5" name="Rechthoek 4"/>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pic>
        <p:nvPicPr>
          <p:cNvPr id="6" name="Afbeelding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p:spPr>
      </p:pic>
      <p:sp>
        <p:nvSpPr>
          <p:cNvPr id="7" name="Tijdelijke aanduiding voor dianummer 5"/>
          <p:cNvSpPr>
            <a:spLocks noGrp="1"/>
          </p:cNvSpPr>
          <p:nvPr>
            <p:ph type="sldNum" sz="quarter" idx="12"/>
          </p:nvPr>
        </p:nvSpPr>
        <p:spPr>
          <a:xfrm>
            <a:off x="8300494" y="4708252"/>
            <a:ext cx="589730" cy="324000"/>
          </a:xfrm>
          <a:prstGeom prst="rect">
            <a:avLst/>
          </a:prstGeom>
        </p:spPr>
        <p:txBody>
          <a:bodyPr/>
          <a:lstStyle>
            <a:lvl1pPr>
              <a:defRPr>
                <a:solidFill>
                  <a:schemeClr val="bg1"/>
                </a:solidFill>
              </a:defRPr>
            </a:lvl1pPr>
          </a:lstStyle>
          <a:p>
            <a:pPr algn="ctr"/>
            <a:fld id="{845CA951-4815-4987-9CD6-BB5D6648C0B5}" type="slidenum">
              <a:rPr lang="nl-NL" sz="1200" smtClean="0"/>
              <a:pPr algn="ctr"/>
              <a:t>‹nr.›</a:t>
            </a:fld>
            <a:endParaRPr lang="nl-NL" sz="1200" dirty="0"/>
          </a:p>
        </p:txBody>
      </p:sp>
      <p:sp>
        <p:nvSpPr>
          <p:cNvPr id="2" name="Titel 1"/>
          <p:cNvSpPr>
            <a:spLocks noGrp="1"/>
          </p:cNvSpPr>
          <p:nvPr>
            <p:ph type="title" hasCustomPrompt="1"/>
          </p:nvPr>
        </p:nvSpPr>
        <p:spPr>
          <a:xfrm>
            <a:off x="457200" y="206374"/>
            <a:ext cx="7715746" cy="936000"/>
          </a:xfrm>
          <a:prstGeom prst="rect">
            <a:avLst/>
          </a:prstGeom>
        </p:spPr>
        <p:txBody>
          <a:bodyPr/>
          <a:lstStyle>
            <a:lvl1pPr algn="l">
              <a:defRPr lang="nl-NL" sz="3000" b="1" kern="1200" spc="60" baseline="0" dirty="0">
                <a:solidFill>
                  <a:schemeClr val="bg1"/>
                </a:solidFill>
                <a:latin typeface="+mn-lt"/>
                <a:ea typeface="+mn-ea"/>
                <a:cs typeface="+mn-cs"/>
              </a:defRPr>
            </a:lvl1pPr>
          </a:lstStyle>
          <a:p>
            <a:r>
              <a:rPr lang="nl-NL" sz="3000" b="1" dirty="0">
                <a:solidFill>
                  <a:schemeClr val="bg1"/>
                </a:solidFill>
              </a:rPr>
              <a:t>Conclusies / trends / …</a:t>
            </a:r>
          </a:p>
        </p:txBody>
      </p:sp>
      <p:sp>
        <p:nvSpPr>
          <p:cNvPr id="9" name="Tijdelijke aanduiding voor tekst 8"/>
          <p:cNvSpPr>
            <a:spLocks noGrp="1"/>
          </p:cNvSpPr>
          <p:nvPr>
            <p:ph type="body" sz="quarter" idx="13" hasCustomPrompt="1"/>
          </p:nvPr>
        </p:nvSpPr>
        <p:spPr>
          <a:xfrm>
            <a:off x="467544" y="1214041"/>
            <a:ext cx="7704137" cy="3382963"/>
          </a:xfrm>
          <a:prstGeom prst="rect">
            <a:avLst/>
          </a:prstGeom>
        </p:spPr>
        <p:txBody>
          <a:bodyPr/>
          <a:lstStyle>
            <a:lvl1pPr marL="342900" indent="-342900">
              <a:buFont typeface="Calibri" pitchFamily="34" charset="0"/>
              <a:buChar char="─"/>
              <a:defRPr sz="2400" b="0">
                <a:solidFill>
                  <a:schemeClr val="bg1"/>
                </a:solidFill>
              </a:defRPr>
            </a:lvl1pPr>
            <a:lvl2pPr marL="457200" indent="0">
              <a:buFont typeface="Calibri" pitchFamily="34" charset="0"/>
              <a:buNone/>
              <a:defRPr>
                <a:solidFill>
                  <a:schemeClr val="bg1"/>
                </a:solidFill>
              </a:defRPr>
            </a:lvl2pPr>
            <a:lvl3pPr marL="914400" indent="0">
              <a:buFont typeface="Calibri" pitchFamily="34" charset="0"/>
              <a:buNone/>
              <a:defRPr>
                <a:solidFill>
                  <a:schemeClr val="bg1"/>
                </a:solidFill>
              </a:defRPr>
            </a:lvl3pPr>
            <a:lvl4pPr marL="1371600" indent="0">
              <a:buFont typeface="Calibri" pitchFamily="34" charset="0"/>
              <a:buNone/>
              <a:defRPr>
                <a:solidFill>
                  <a:schemeClr val="bg1"/>
                </a:solidFill>
              </a:defRPr>
            </a:lvl4pPr>
            <a:lvl5pPr marL="1828800" indent="0">
              <a:buFont typeface="Calibri" pitchFamily="34" charset="0"/>
              <a:buNone/>
              <a:defRPr>
                <a:solidFill>
                  <a:schemeClr val="bg1"/>
                </a:solidFill>
              </a:defRPr>
            </a:lvl5pPr>
          </a:lstStyle>
          <a:p>
            <a:pPr lvl="0"/>
            <a:r>
              <a:rPr lang="nl-NL" dirty="0"/>
              <a:t>Korte opsomming van conclusies</a:t>
            </a:r>
          </a:p>
        </p:txBody>
      </p:sp>
    </p:spTree>
    <p:extLst>
      <p:ext uri="{BB962C8B-B14F-4D97-AF65-F5344CB8AC3E}">
        <p14:creationId xmlns:p14="http://schemas.microsoft.com/office/powerpoint/2010/main" val="99636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hthoek 10"/>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4" name="Rechthoek 13"/>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15" name="Tijdelijke aanduiding voor dianummer 5"/>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‹nr.›</a:t>
            </a:fld>
            <a:endParaRPr lang="nl-NL" sz="1200" dirty="0"/>
          </a:p>
        </p:txBody>
      </p:sp>
      <p:pic>
        <p:nvPicPr>
          <p:cNvPr id="17" name="Afbeelding 1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2552854814"/>
      </p:ext>
    </p:extLst>
  </p:cSld>
  <p:clrMap bg1="lt1" tx1="dk1" bg2="lt2" tx2="dk2" accent1="accent1" accent2="accent2" accent3="accent3" accent4="accent4" accent5="accent5" accent6="accent6" hlink="hlink" folHlink="folHlink"/>
  <p:sldLayoutIdLst>
    <p:sldLayoutId id="2147483659" r:id="rId1"/>
    <p:sldLayoutId id="2147483653" r:id="rId2"/>
    <p:sldLayoutId id="2147483660" r:id="rId3"/>
    <p:sldLayoutId id="2147483661" r:id="rId4"/>
    <p:sldLayoutId id="2147483665" r:id="rId5"/>
    <p:sldLayoutId id="2147483654" r:id="rId6"/>
    <p:sldLayoutId id="2147483662" r:id="rId7"/>
    <p:sldLayoutId id="2147483663" r:id="rId8"/>
    <p:sldLayoutId id="2147483656" r:id="rId9"/>
    <p:sldLayoutId id="2147483657" r:id="rId10"/>
    <p:sldLayoutId id="2147483655" r:id="rId11"/>
    <p:sldLayoutId id="2147483666" r:id="rId12"/>
    <p:sldLayoutId id="214748367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BE74BCAC-F133-4D0C-86CD-A9E89C9AC67B}"/>
              </a:ext>
            </a:extLst>
          </p:cNvPr>
          <p:cNvSpPr/>
          <p:nvPr userDrawn="1"/>
        </p:nvSpPr>
        <p:spPr>
          <a:xfrm>
            <a:off x="8890224" y="0"/>
            <a:ext cx="25377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8" name="Rechthoek 7">
            <a:extLst>
              <a:ext uri="{FF2B5EF4-FFF2-40B4-BE49-F238E27FC236}">
                <a16:creationId xmlns:a16="http://schemas.microsoft.com/office/drawing/2014/main" id="{7DAEFFCD-41F3-4169-9A47-63DCE9FAED8A}"/>
              </a:ext>
            </a:extLst>
          </p:cNvPr>
          <p:cNvSpPr/>
          <p:nvPr userDrawn="1"/>
        </p:nvSpPr>
        <p:spPr>
          <a:xfrm>
            <a:off x="8890224" y="0"/>
            <a:ext cx="253776" cy="5143500"/>
          </a:xfrm>
          <a:prstGeom prst="rect">
            <a:avLst/>
          </a:prstGeom>
          <a:solidFill>
            <a:srgbClr val="00A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013"/>
          </a:p>
        </p:txBody>
      </p:sp>
      <p:sp>
        <p:nvSpPr>
          <p:cNvPr id="9" name="Tijdelijke aanduiding voor dianummer 5">
            <a:extLst>
              <a:ext uri="{FF2B5EF4-FFF2-40B4-BE49-F238E27FC236}">
                <a16:creationId xmlns:a16="http://schemas.microsoft.com/office/drawing/2014/main" id="{B2F73425-D8AF-403C-BB68-95E73E74B6C9}"/>
              </a:ext>
            </a:extLst>
          </p:cNvPr>
          <p:cNvSpPr>
            <a:spLocks noGrp="1"/>
          </p:cNvSpPr>
          <p:nvPr>
            <p:ph type="sldNum" sz="quarter" idx="4"/>
          </p:nvPr>
        </p:nvSpPr>
        <p:spPr>
          <a:xfrm>
            <a:off x="8300494" y="4708252"/>
            <a:ext cx="589730" cy="324000"/>
          </a:xfrm>
          <a:prstGeom prst="rect">
            <a:avLst/>
          </a:prstGeom>
        </p:spPr>
        <p:txBody>
          <a:bodyPr anchor="ctr"/>
          <a:lstStyle>
            <a:lvl1pPr>
              <a:defRPr baseline="0">
                <a:solidFill>
                  <a:srgbClr val="271D6C"/>
                </a:solidFill>
              </a:defRPr>
            </a:lvl1pPr>
          </a:lstStyle>
          <a:p>
            <a:pPr algn="ctr"/>
            <a:fld id="{845CA951-4815-4987-9CD6-BB5D6648C0B5}" type="slidenum">
              <a:rPr lang="nl-NL" sz="1200" smtClean="0"/>
              <a:pPr algn="ctr"/>
              <a:t>‹nr.›</a:t>
            </a:fld>
            <a:endParaRPr lang="nl-NL" sz="1200" dirty="0"/>
          </a:p>
        </p:txBody>
      </p:sp>
      <p:pic>
        <p:nvPicPr>
          <p:cNvPr id="10" name="Afbeelding 9">
            <a:extLst>
              <a:ext uri="{FF2B5EF4-FFF2-40B4-BE49-F238E27FC236}">
                <a16:creationId xmlns:a16="http://schemas.microsoft.com/office/drawing/2014/main" id="{C682D69B-C0FF-41F9-B63B-E3ADD03AAC5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300494" y="4049744"/>
            <a:ext cx="589730" cy="546416"/>
          </a:xfrm>
          <a:prstGeom prst="rect">
            <a:avLst/>
          </a:prstGeom>
          <a:ln>
            <a:noFill/>
          </a:ln>
          <a:effectLst/>
        </p:spPr>
      </p:pic>
    </p:spTree>
    <p:extLst>
      <p:ext uri="{BB962C8B-B14F-4D97-AF65-F5344CB8AC3E}">
        <p14:creationId xmlns:p14="http://schemas.microsoft.com/office/powerpoint/2010/main" val="215225740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RmQylg5_WSY&amp;list=PLoyECfvEFOjZiW7SyiHHFFyeJ7pIxRdlb"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2"/>
          </p:nvPr>
        </p:nvSpPr>
        <p:spPr/>
        <p:txBody>
          <a:bodyPr/>
          <a:lstStyle/>
          <a:p>
            <a:r>
              <a:rPr lang="nl-NL" dirty="0"/>
              <a:t>Ilona Bouhuijs en kernteam Vernieuwing Intranet</a:t>
            </a:r>
          </a:p>
        </p:txBody>
      </p:sp>
      <p:sp>
        <p:nvSpPr>
          <p:cNvPr id="3" name="Tijdelijke aanduiding voor tekst 2"/>
          <p:cNvSpPr>
            <a:spLocks noGrp="1"/>
          </p:cNvSpPr>
          <p:nvPr>
            <p:ph type="body" sz="quarter" idx="13"/>
          </p:nvPr>
        </p:nvSpPr>
        <p:spPr/>
        <p:txBody>
          <a:bodyPr/>
          <a:lstStyle/>
          <a:p>
            <a:r>
              <a:rPr lang="nl-NL" dirty="0"/>
              <a:t>12 december 2024</a:t>
            </a:r>
          </a:p>
        </p:txBody>
      </p:sp>
      <p:sp>
        <p:nvSpPr>
          <p:cNvPr id="4" name="Tijdelijke aanduiding voor tekst 3"/>
          <p:cNvSpPr>
            <a:spLocks noGrp="1"/>
          </p:cNvSpPr>
          <p:nvPr>
            <p:ph type="body" sz="quarter" idx="14"/>
          </p:nvPr>
        </p:nvSpPr>
        <p:spPr/>
        <p:txBody>
          <a:bodyPr/>
          <a:lstStyle/>
          <a:p>
            <a:r>
              <a:rPr lang="nl-NL" dirty="0"/>
              <a:t>Klankbordgroep Vernieuwing Intranet</a:t>
            </a:r>
          </a:p>
        </p:txBody>
      </p:sp>
      <p:sp>
        <p:nvSpPr>
          <p:cNvPr id="5" name="Tijdelijke aanduiding voor tekst 4">
            <a:extLst>
              <a:ext uri="{FF2B5EF4-FFF2-40B4-BE49-F238E27FC236}">
                <a16:creationId xmlns:a16="http://schemas.microsoft.com/office/drawing/2014/main" id="{153BA350-368D-E0C3-F03D-BABA12532288}"/>
              </a:ext>
            </a:extLst>
          </p:cNvPr>
          <p:cNvSpPr>
            <a:spLocks noGrp="1"/>
          </p:cNvSpPr>
          <p:nvPr>
            <p:ph type="body" sz="quarter" idx="15"/>
          </p:nvPr>
        </p:nvSpPr>
        <p:spPr>
          <a:xfrm>
            <a:off x="539552" y="3363838"/>
            <a:ext cx="7992690" cy="792088"/>
          </a:xfrm>
        </p:spPr>
        <p:txBody>
          <a:bodyPr/>
          <a:lstStyle/>
          <a:p>
            <a:r>
              <a:rPr lang="nl-NL" dirty="0"/>
              <a:t>Aftrapsessie &amp; kennismaking</a:t>
            </a:r>
          </a:p>
        </p:txBody>
      </p:sp>
    </p:spTree>
    <p:extLst>
      <p:ext uri="{BB962C8B-B14F-4D97-AF65-F5344CB8AC3E}">
        <p14:creationId xmlns:p14="http://schemas.microsoft.com/office/powerpoint/2010/main" val="3122918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10</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normAutofit/>
          </a:bodyPr>
          <a:lstStyle/>
          <a:p>
            <a:r>
              <a:rPr lang="nl-NL" sz="2000" dirty="0"/>
              <a:t>Naast het vernieuwen van intranet, spelen er verschillende andere verandertrajecten en programma’s binnen het CBS die elkaar beïnvloeden en versterken. </a:t>
            </a:r>
            <a:br>
              <a:rPr lang="nl-NL" sz="2000" dirty="0"/>
            </a:br>
            <a:br>
              <a:rPr lang="nl-NL" sz="2000" dirty="0"/>
            </a:br>
            <a:r>
              <a:rPr lang="nl-NL" sz="2000" dirty="0"/>
              <a:t>Zo is er bijvoorbeeld een nauwe afstemming met het programma </a:t>
            </a:r>
            <a:r>
              <a:rPr lang="nl-NL" sz="2000" b="1" dirty="0"/>
              <a:t>Open op Orde </a:t>
            </a:r>
            <a:r>
              <a:rPr lang="nl-NL" sz="2000" dirty="0"/>
              <a:t>dat zich bezighoudt met onze informatiehuishouding en het project </a:t>
            </a:r>
            <a:r>
              <a:rPr lang="nl-NL" sz="2000" b="1" dirty="0"/>
              <a:t>Nieuwe IT-werkomgeving</a:t>
            </a:r>
            <a:r>
              <a:rPr lang="nl-NL" sz="2000" dirty="0"/>
              <a:t>. Ook afstemming met team </a:t>
            </a:r>
            <a:r>
              <a:rPr lang="nl-NL" sz="2000" b="1" dirty="0"/>
              <a:t>Kwaliteit</a:t>
            </a:r>
            <a:r>
              <a:rPr lang="nl-NL" sz="2000" dirty="0"/>
              <a:t> - in lijn met de recente audits - is belangrijk voor het efficiënt en duurzaam herinrichten van het nieuwe intranet.</a:t>
            </a:r>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Meer dan intranet: veranderen doen we samen</a:t>
            </a:r>
          </a:p>
        </p:txBody>
      </p:sp>
    </p:spTree>
    <p:extLst>
      <p:ext uri="{BB962C8B-B14F-4D97-AF65-F5344CB8AC3E}">
        <p14:creationId xmlns:p14="http://schemas.microsoft.com/office/powerpoint/2010/main" val="3193682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srgbClr val="271D6C"/>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dirty="0">
              <a:ln>
                <a:noFill/>
              </a:ln>
              <a:solidFill>
                <a:srgbClr val="271D6C"/>
              </a:solidFill>
              <a:effectLst/>
              <a:uLnTx/>
              <a:uFillTx/>
              <a:latin typeface="Calibri"/>
              <a:ea typeface="+mn-ea"/>
              <a:cs typeface="+mn-cs"/>
            </a:endParaRPr>
          </a:p>
        </p:txBody>
      </p:sp>
      <p:sp>
        <p:nvSpPr>
          <p:cNvPr id="5" name="Tijdelijke aanduiding voor tekst 4"/>
          <p:cNvSpPr>
            <a:spLocks noGrp="1"/>
          </p:cNvSpPr>
          <p:nvPr>
            <p:ph type="body" sz="quarter" idx="14"/>
          </p:nvPr>
        </p:nvSpPr>
        <p:spPr/>
        <p:txBody>
          <a:bodyPr/>
          <a:lstStyle/>
          <a:p>
            <a:r>
              <a:rPr lang="nl-NL" dirty="0"/>
              <a:t>Ontwikkelingen kantooromgeving</a:t>
            </a:r>
          </a:p>
        </p:txBody>
      </p:sp>
      <p:pic>
        <p:nvPicPr>
          <p:cNvPr id="4" name="Afbeelding 3">
            <a:extLst>
              <a:ext uri="{FF2B5EF4-FFF2-40B4-BE49-F238E27FC236}">
                <a16:creationId xmlns:a16="http://schemas.microsoft.com/office/drawing/2014/main" id="{A3194935-369C-3AED-4EE5-371D8EF3F2DC}"/>
              </a:ext>
            </a:extLst>
          </p:cNvPr>
          <p:cNvPicPr>
            <a:picLocks noChangeAspect="1"/>
          </p:cNvPicPr>
          <p:nvPr/>
        </p:nvPicPr>
        <p:blipFill>
          <a:blip r:embed="rId2"/>
          <a:stretch>
            <a:fillRect/>
          </a:stretch>
        </p:blipFill>
        <p:spPr>
          <a:xfrm>
            <a:off x="2267744" y="873924"/>
            <a:ext cx="3528392" cy="4066604"/>
          </a:xfrm>
          <a:prstGeom prst="rect">
            <a:avLst/>
          </a:prstGeom>
        </p:spPr>
      </p:pic>
    </p:spTree>
    <p:extLst>
      <p:ext uri="{BB962C8B-B14F-4D97-AF65-F5344CB8AC3E}">
        <p14:creationId xmlns:p14="http://schemas.microsoft.com/office/powerpoint/2010/main" val="96507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19C6F5A-C810-C4B5-6E70-FDD6395DCDF1}"/>
              </a:ext>
            </a:extLst>
          </p:cNvPr>
          <p:cNvSpPr>
            <a:spLocks noGrp="1"/>
          </p:cNvSpPr>
          <p:nvPr>
            <p:ph type="sldNum" sz="quarter" idx="10"/>
          </p:nvPr>
        </p:nvSpPr>
        <p:spPr/>
        <p:txBody>
          <a:bodyPr/>
          <a:lstStyle/>
          <a:p>
            <a:pPr algn="ctr"/>
            <a:fld id="{845CA951-4815-4987-9CD6-BB5D6648C0B5}" type="slidenum">
              <a:rPr lang="nl-NL" sz="1200" smtClean="0"/>
              <a:pPr algn="ctr"/>
              <a:t>12</a:t>
            </a:fld>
            <a:endParaRPr lang="nl-NL" sz="1200" dirty="0"/>
          </a:p>
        </p:txBody>
      </p:sp>
      <p:pic>
        <p:nvPicPr>
          <p:cNvPr id="4" name="Afbeelding 3">
            <a:extLst>
              <a:ext uri="{FF2B5EF4-FFF2-40B4-BE49-F238E27FC236}">
                <a16:creationId xmlns:a16="http://schemas.microsoft.com/office/drawing/2014/main" id="{87330CB7-9591-DE4A-9C90-B1037C7EE5C9}"/>
              </a:ext>
            </a:extLst>
          </p:cNvPr>
          <p:cNvPicPr>
            <a:picLocks noChangeAspect="1"/>
          </p:cNvPicPr>
          <p:nvPr/>
        </p:nvPicPr>
        <p:blipFill>
          <a:blip r:embed="rId2"/>
          <a:stretch>
            <a:fillRect/>
          </a:stretch>
        </p:blipFill>
        <p:spPr>
          <a:xfrm>
            <a:off x="1150196" y="0"/>
            <a:ext cx="6843608" cy="5143500"/>
          </a:xfrm>
          <a:prstGeom prst="rect">
            <a:avLst/>
          </a:prstGeom>
        </p:spPr>
      </p:pic>
    </p:spTree>
    <p:extLst>
      <p:ext uri="{BB962C8B-B14F-4D97-AF65-F5344CB8AC3E}">
        <p14:creationId xmlns:p14="http://schemas.microsoft.com/office/powerpoint/2010/main" val="293323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E88872EF-19EB-108E-DA0B-1DAF2F7018C2}"/>
              </a:ext>
            </a:extLst>
          </p:cNvPr>
          <p:cNvSpPr>
            <a:spLocks noGrp="1"/>
          </p:cNvSpPr>
          <p:nvPr>
            <p:ph type="sldNum" sz="quarter" idx="12"/>
          </p:nvPr>
        </p:nvSpPr>
        <p:spPr/>
        <p:txBody>
          <a:bodyPr/>
          <a:lstStyle/>
          <a:p>
            <a:pPr algn="ctr"/>
            <a:fld id="{845CA951-4815-4987-9CD6-BB5D6648C0B5}" type="slidenum">
              <a:rPr lang="nl-NL" sz="1200" smtClean="0">
                <a:solidFill>
                  <a:schemeClr val="bg1"/>
                </a:solidFill>
              </a:rPr>
              <a:pPr algn="ctr"/>
              <a:t>13</a:t>
            </a:fld>
            <a:endParaRPr lang="nl-NL" sz="1200" dirty="0">
              <a:solidFill>
                <a:schemeClr val="bg1"/>
              </a:solidFill>
            </a:endParaRPr>
          </a:p>
        </p:txBody>
      </p:sp>
      <p:sp>
        <p:nvSpPr>
          <p:cNvPr id="3" name="Titel 2">
            <a:extLst>
              <a:ext uri="{FF2B5EF4-FFF2-40B4-BE49-F238E27FC236}">
                <a16:creationId xmlns:a16="http://schemas.microsoft.com/office/drawing/2014/main" id="{B71269A4-817A-2D4E-56FB-BED48DB66C73}"/>
              </a:ext>
            </a:extLst>
          </p:cNvPr>
          <p:cNvSpPr>
            <a:spLocks noGrp="1"/>
          </p:cNvSpPr>
          <p:nvPr>
            <p:ph type="title"/>
          </p:nvPr>
        </p:nvSpPr>
        <p:spPr/>
        <p:txBody>
          <a:bodyPr/>
          <a:lstStyle/>
          <a:p>
            <a:r>
              <a:rPr lang="nl-NL" dirty="0"/>
              <a:t>Onze scope</a:t>
            </a:r>
          </a:p>
        </p:txBody>
      </p:sp>
    </p:spTree>
    <p:extLst>
      <p:ext uri="{BB962C8B-B14F-4D97-AF65-F5344CB8AC3E}">
        <p14:creationId xmlns:p14="http://schemas.microsoft.com/office/powerpoint/2010/main" val="355497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14</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a:xfrm>
            <a:off x="467544" y="987574"/>
            <a:ext cx="7992888" cy="3960440"/>
          </a:xfrm>
        </p:spPr>
        <p:txBody>
          <a:bodyPr>
            <a:normAutofit fontScale="92500" lnSpcReduction="10000"/>
          </a:bodyPr>
          <a:lstStyle/>
          <a:p>
            <a:r>
              <a:rPr lang="nl-NL" sz="1800" dirty="0"/>
              <a:t>Het nieuwe SharePoint biedt allerlei nieuwe mogelijkheden, maar we richten ons in eerste instantie op een beperkte scope. In lijn met onze opdracht vanuit de IV-raad en rekening houdend met de projecten om ons heen zorgen we voor:</a:t>
            </a:r>
          </a:p>
          <a:p>
            <a:pPr marL="457200" indent="-457200">
              <a:buAutoNum type="arabicPeriod"/>
            </a:pPr>
            <a:r>
              <a:rPr lang="nl-NL" sz="1800" dirty="0"/>
              <a:t>Een toekomstbestendig intranet</a:t>
            </a:r>
          </a:p>
          <a:p>
            <a:pPr marL="800100" lvl="1" indent="-342900">
              <a:buFont typeface="Calibri" panose="020F0502020204030204" pitchFamily="34" charset="0"/>
              <a:buChar char="̶"/>
            </a:pPr>
            <a:r>
              <a:rPr lang="nl-NL" sz="1800" spc="40" dirty="0">
                <a:solidFill>
                  <a:srgbClr val="271D6C"/>
                </a:solidFill>
                <a:latin typeface="Calibri" pitchFamily="34" charset="0"/>
              </a:rPr>
              <a:t>dat contenteigenaren faciliteert in aanbieden van actuele en betrouwbare informatie</a:t>
            </a:r>
          </a:p>
          <a:p>
            <a:pPr marL="800100" lvl="1" indent="-342900">
              <a:buFont typeface="Calibri" panose="020F0502020204030204" pitchFamily="34" charset="0"/>
              <a:buChar char="̶"/>
            </a:pPr>
            <a:r>
              <a:rPr lang="nl-NL" sz="1800" spc="40" dirty="0">
                <a:solidFill>
                  <a:srgbClr val="271D6C"/>
                </a:solidFill>
                <a:latin typeface="Calibri" pitchFamily="34" charset="0"/>
              </a:rPr>
              <a:t>met een verbeterde vindbaarheid t.b.v. zo breed mogelijk gebruik van geplaatste informatie</a:t>
            </a:r>
          </a:p>
          <a:p>
            <a:pPr marL="800100" lvl="1" indent="-342900">
              <a:buFont typeface="Calibri" panose="020F0502020204030204" pitchFamily="34" charset="0"/>
              <a:buChar char="̶"/>
            </a:pPr>
            <a:r>
              <a:rPr lang="nl-NL" sz="1800" spc="40" dirty="0">
                <a:solidFill>
                  <a:srgbClr val="271D6C"/>
                </a:solidFill>
                <a:latin typeface="Calibri" pitchFamily="34" charset="0"/>
              </a:rPr>
              <a:t>waarmee doorontwikkeling mogelijk is</a:t>
            </a:r>
          </a:p>
          <a:p>
            <a:pPr marL="457200" indent="-457200">
              <a:buFont typeface="+mj-lt"/>
              <a:buAutoNum type="arabicPeriod"/>
            </a:pPr>
            <a:r>
              <a:rPr lang="nl-NL" sz="1800" dirty="0"/>
              <a:t>Een gebruiksvriendelijk intranet voor zowel de collega’s die informatie zoeken als de contenteigenaren die pagina’s willen maken, bewerken en aanvullen</a:t>
            </a:r>
          </a:p>
          <a:p>
            <a:pPr marL="457200" indent="-457200">
              <a:buFont typeface="+mj-lt"/>
              <a:buAutoNum type="arabicPeriod"/>
            </a:pPr>
            <a:r>
              <a:rPr lang="nl-NL" sz="1800" dirty="0"/>
              <a:t>Governance rondom het gebruik van intranet, en deze vertalen in heldere richtlijnen</a:t>
            </a:r>
          </a:p>
          <a:p>
            <a:pPr marL="457200" indent="-457200">
              <a:buFont typeface="+mj-lt"/>
              <a:buAutoNum type="arabicPeriod"/>
            </a:pPr>
            <a:r>
              <a:rPr lang="nl-NL" sz="1800" dirty="0"/>
              <a:t>Duidelijke communicatie over wat de vernieuwing van intranet voor collega’s betekent en hoe het werkt (instructie)</a:t>
            </a:r>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Dit doen we wél</a:t>
            </a:r>
          </a:p>
        </p:txBody>
      </p:sp>
    </p:spTree>
    <p:extLst>
      <p:ext uri="{BB962C8B-B14F-4D97-AF65-F5344CB8AC3E}">
        <p14:creationId xmlns:p14="http://schemas.microsoft.com/office/powerpoint/2010/main" val="253960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15</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p:txBody>
          <a:bodyPr>
            <a:normAutofit/>
          </a:bodyPr>
          <a:lstStyle/>
          <a:p>
            <a:pPr marL="457200" indent="-457200">
              <a:buFont typeface="+mj-lt"/>
              <a:buAutoNum type="arabicPeriod"/>
            </a:pPr>
            <a:r>
              <a:rPr lang="nl-NL" sz="2000" dirty="0"/>
              <a:t>Doorontwikkeling van samenwerking is geen onderdeel van dit project: dit is onderdeel van het project ‘De nieuwe IT werkplek’</a:t>
            </a:r>
            <a:br>
              <a:rPr lang="nl-NL" sz="2000" dirty="0"/>
            </a:br>
            <a:r>
              <a:rPr lang="nl-NL" sz="2000" dirty="0"/>
              <a:t> </a:t>
            </a:r>
          </a:p>
          <a:p>
            <a:pPr marL="457200" indent="-457200">
              <a:buFont typeface="+mj-lt"/>
              <a:buAutoNum type="arabicPeriod"/>
            </a:pPr>
            <a:r>
              <a:rPr lang="nl-NL" sz="2000" dirty="0"/>
              <a:t>We maken van intranet geen archief en ook geen documentzaaksysteem. Dit onderdeel is belegd binnen het project DIOR (Open op Orde)</a:t>
            </a:r>
            <a:br>
              <a:rPr lang="nl-NL" sz="2000" dirty="0"/>
            </a:br>
            <a:endParaRPr lang="nl-NL" sz="2000" dirty="0"/>
          </a:p>
          <a:p>
            <a:pPr marL="457200" indent="-457200">
              <a:buFont typeface="+mj-lt"/>
              <a:buAutoNum type="arabicPeriod"/>
            </a:pPr>
            <a:r>
              <a:rPr lang="nl-NL" sz="2000" dirty="0" err="1"/>
              <a:t>Governance</a:t>
            </a:r>
            <a:r>
              <a:rPr lang="nl-NL" sz="2000" dirty="0"/>
              <a:t> rondom overige CBS-applicaties en tools valt niet binnen dit project en zal op andere wijze worden belegd</a:t>
            </a:r>
          </a:p>
          <a:p>
            <a:pPr marL="457200" indent="-457200">
              <a:buFont typeface="+mj-lt"/>
              <a:buAutoNum type="arabicPeriod"/>
            </a:pPr>
            <a:endParaRPr lang="nl-NL" dirty="0"/>
          </a:p>
          <a:p>
            <a:endParaRPr lang="nl-NL" dirty="0"/>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En dit doen we niet</a:t>
            </a:r>
          </a:p>
        </p:txBody>
      </p:sp>
    </p:spTree>
    <p:extLst>
      <p:ext uri="{BB962C8B-B14F-4D97-AF65-F5344CB8AC3E}">
        <p14:creationId xmlns:p14="http://schemas.microsoft.com/office/powerpoint/2010/main" val="155765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7C1C606D-F210-C05F-46EB-A0FE81821725}"/>
              </a:ext>
            </a:extLst>
          </p:cNvPr>
          <p:cNvSpPr>
            <a:spLocks noGrp="1"/>
          </p:cNvSpPr>
          <p:nvPr>
            <p:ph type="sldNum" sz="quarter" idx="12"/>
          </p:nvPr>
        </p:nvSpPr>
        <p:spPr/>
        <p:txBody>
          <a:bodyPr/>
          <a:lstStyle/>
          <a:p>
            <a:pPr algn="ctr"/>
            <a:fld id="{845CA951-4815-4987-9CD6-BB5D6648C0B5}" type="slidenum">
              <a:rPr lang="nl-NL" sz="1200" smtClean="0">
                <a:solidFill>
                  <a:schemeClr val="bg1"/>
                </a:solidFill>
              </a:rPr>
              <a:pPr algn="ctr"/>
              <a:t>16</a:t>
            </a:fld>
            <a:endParaRPr lang="nl-NL" sz="1200" dirty="0">
              <a:solidFill>
                <a:schemeClr val="bg1"/>
              </a:solidFill>
            </a:endParaRPr>
          </a:p>
        </p:txBody>
      </p:sp>
      <p:sp>
        <p:nvSpPr>
          <p:cNvPr id="3" name="Titel 2">
            <a:extLst>
              <a:ext uri="{FF2B5EF4-FFF2-40B4-BE49-F238E27FC236}">
                <a16:creationId xmlns:a16="http://schemas.microsoft.com/office/drawing/2014/main" id="{7D3E6CD4-5915-A3C3-218D-43D707A4E8EB}"/>
              </a:ext>
            </a:extLst>
          </p:cNvPr>
          <p:cNvSpPr>
            <a:spLocks noGrp="1"/>
          </p:cNvSpPr>
          <p:nvPr>
            <p:ph type="title"/>
          </p:nvPr>
        </p:nvSpPr>
        <p:spPr/>
        <p:txBody>
          <a:bodyPr/>
          <a:lstStyle/>
          <a:p>
            <a:r>
              <a:rPr lang="nl-NL" dirty="0"/>
              <a:t>Wat kun je van ons verwachten?</a:t>
            </a:r>
          </a:p>
        </p:txBody>
      </p:sp>
    </p:spTree>
    <p:extLst>
      <p:ext uri="{BB962C8B-B14F-4D97-AF65-F5344CB8AC3E}">
        <p14:creationId xmlns:p14="http://schemas.microsoft.com/office/powerpoint/2010/main" val="252960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17</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p:txBody>
          <a:bodyPr>
            <a:normAutofit/>
          </a:bodyPr>
          <a:lstStyle/>
          <a:p>
            <a:r>
              <a:rPr lang="nl-NL" sz="2000" dirty="0"/>
              <a:t>Het kernteam is verantwoordelijk voor de uitvoering van het project. Dit team doet onderzoek, inventariseert en maakt concrete en onderbouwde plannen. Het kernteam coördineert de planning, voortgang en evaluatie van het project.</a:t>
            </a:r>
          </a:p>
          <a:p>
            <a:endParaRPr lang="nl-NL" sz="2000" dirty="0"/>
          </a:p>
          <a:p>
            <a:r>
              <a:rPr lang="nl-NL" sz="2000" b="1" dirty="0">
                <a:solidFill>
                  <a:schemeClr val="accent5"/>
                </a:solidFill>
              </a:rPr>
              <a:t>Daarnaast</a:t>
            </a:r>
            <a:endParaRPr lang="nl-NL" sz="2000" dirty="0"/>
          </a:p>
          <a:p>
            <a:pPr marL="342900" indent="-342900">
              <a:buFont typeface="Arial" panose="020B0604020202020204" pitchFamily="34" charset="0"/>
              <a:buChar char="•"/>
            </a:pPr>
            <a:r>
              <a:rPr lang="nl-NL" sz="2000" dirty="0"/>
              <a:t>Stuurgroep: neemt besluiten over voortgang en maakt keuzes met betrekking tot beleid en </a:t>
            </a:r>
            <a:r>
              <a:rPr lang="nl-NL" sz="2000" dirty="0" err="1"/>
              <a:t>governance</a:t>
            </a:r>
            <a:endParaRPr lang="nl-NL" sz="2000" dirty="0"/>
          </a:p>
          <a:p>
            <a:pPr marL="342900" indent="-342900">
              <a:buFont typeface="Arial" panose="020B0604020202020204" pitchFamily="34" charset="0"/>
              <a:buChar char="•"/>
            </a:pPr>
            <a:r>
              <a:rPr lang="nl-NL" sz="2000" dirty="0"/>
              <a:t>Geïntegreerd projectoverleg: afstemming tussen samenhangende projecten</a:t>
            </a:r>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Rollen en verantwoordelijkheden</a:t>
            </a:r>
          </a:p>
        </p:txBody>
      </p:sp>
    </p:spTree>
    <p:extLst>
      <p:ext uri="{BB962C8B-B14F-4D97-AF65-F5344CB8AC3E}">
        <p14:creationId xmlns:p14="http://schemas.microsoft.com/office/powerpoint/2010/main" val="2296026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7C1C606D-F210-C05F-46EB-A0FE81821725}"/>
              </a:ext>
            </a:extLst>
          </p:cNvPr>
          <p:cNvSpPr>
            <a:spLocks noGrp="1"/>
          </p:cNvSpPr>
          <p:nvPr>
            <p:ph type="sldNum" sz="quarter" idx="12"/>
          </p:nvPr>
        </p:nvSpPr>
        <p:spPr/>
        <p:txBody>
          <a:bodyPr/>
          <a:lstStyle/>
          <a:p>
            <a:pPr algn="ctr"/>
            <a:fld id="{845CA951-4815-4987-9CD6-BB5D6648C0B5}" type="slidenum">
              <a:rPr lang="nl-NL" sz="1200" smtClean="0">
                <a:solidFill>
                  <a:schemeClr val="bg1"/>
                </a:solidFill>
              </a:rPr>
              <a:pPr algn="ctr"/>
              <a:t>18</a:t>
            </a:fld>
            <a:endParaRPr lang="nl-NL" sz="1200" dirty="0">
              <a:solidFill>
                <a:schemeClr val="bg1"/>
              </a:solidFill>
            </a:endParaRPr>
          </a:p>
        </p:txBody>
      </p:sp>
      <p:sp>
        <p:nvSpPr>
          <p:cNvPr id="3" name="Titel 2">
            <a:extLst>
              <a:ext uri="{FF2B5EF4-FFF2-40B4-BE49-F238E27FC236}">
                <a16:creationId xmlns:a16="http://schemas.microsoft.com/office/drawing/2014/main" id="{7D3E6CD4-5915-A3C3-218D-43D707A4E8EB}"/>
              </a:ext>
            </a:extLst>
          </p:cNvPr>
          <p:cNvSpPr>
            <a:spLocks noGrp="1"/>
          </p:cNvSpPr>
          <p:nvPr>
            <p:ph type="title"/>
          </p:nvPr>
        </p:nvSpPr>
        <p:spPr/>
        <p:txBody>
          <a:bodyPr/>
          <a:lstStyle/>
          <a:p>
            <a:r>
              <a:rPr lang="nl-NL" dirty="0"/>
              <a:t>En wat verwachten wij van jou?</a:t>
            </a:r>
          </a:p>
        </p:txBody>
      </p:sp>
    </p:spTree>
    <p:extLst>
      <p:ext uri="{BB962C8B-B14F-4D97-AF65-F5344CB8AC3E}">
        <p14:creationId xmlns:p14="http://schemas.microsoft.com/office/powerpoint/2010/main" val="288512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19</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a:xfrm>
            <a:off x="468313" y="1203599"/>
            <a:ext cx="7632079" cy="3168352"/>
          </a:xfrm>
        </p:spPr>
        <p:txBody>
          <a:bodyPr>
            <a:normAutofit fontScale="92500" lnSpcReduction="10000"/>
          </a:bodyPr>
          <a:lstStyle/>
          <a:p>
            <a:pPr marL="0" indent="0">
              <a:buNone/>
            </a:pPr>
            <a:r>
              <a:rPr lang="nl-NL" sz="2200" dirty="0"/>
              <a:t>De klankbordgroep voorziet het kernteam van informatie, advies en feedback. </a:t>
            </a:r>
          </a:p>
          <a:p>
            <a:endParaRPr lang="nl-NL" sz="2200" dirty="0"/>
          </a:p>
          <a:p>
            <a:pPr marL="0" indent="0">
              <a:buNone/>
            </a:pPr>
            <a:r>
              <a:rPr lang="nl-NL" sz="2200" dirty="0"/>
              <a:t>Concreet houdt dit in:</a:t>
            </a:r>
          </a:p>
          <a:p>
            <a:r>
              <a:rPr lang="nl-NL" sz="2200" dirty="0"/>
              <a:t>Meedenken in ontwerpschetsen en migratieplan</a:t>
            </a:r>
          </a:p>
          <a:p>
            <a:r>
              <a:rPr lang="nl-NL" sz="2200" dirty="0"/>
              <a:t>Gevraagd en ongevraagd advies aan kernteam</a:t>
            </a:r>
          </a:p>
          <a:p>
            <a:r>
              <a:rPr lang="nl-NL" sz="2200" dirty="0"/>
              <a:t>Advies klankbordgroep input voor stuurgroep</a:t>
            </a:r>
          </a:p>
          <a:p>
            <a:r>
              <a:rPr lang="nl-NL" sz="2200" dirty="0"/>
              <a:t>En, indien gewenst en haalbaar: lid van het intranet expertteam – dé ambassadeurs op de werkvloer</a:t>
            </a:r>
          </a:p>
          <a:p>
            <a:endParaRPr lang="nl-NL" dirty="0"/>
          </a:p>
          <a:p>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Kritische blik en ambassadeur </a:t>
            </a:r>
          </a:p>
        </p:txBody>
      </p:sp>
    </p:spTree>
    <p:extLst>
      <p:ext uri="{BB962C8B-B14F-4D97-AF65-F5344CB8AC3E}">
        <p14:creationId xmlns:p14="http://schemas.microsoft.com/office/powerpoint/2010/main" val="312455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7ACA10C-56C3-CD46-3007-6A6DE73489BF}"/>
              </a:ext>
            </a:extLst>
          </p:cNvPr>
          <p:cNvSpPr>
            <a:spLocks noGrp="1"/>
          </p:cNvSpPr>
          <p:nvPr>
            <p:ph type="sldNum" sz="quarter" idx="12"/>
          </p:nvPr>
        </p:nvSpPr>
        <p:spPr/>
        <p:txBody>
          <a:bodyPr/>
          <a:lstStyle/>
          <a:p>
            <a:pPr algn="ctr"/>
            <a:fld id="{845CA951-4815-4987-9CD6-BB5D6648C0B5}" type="slidenum">
              <a:rPr lang="nl-NL" sz="1200" smtClean="0">
                <a:solidFill>
                  <a:schemeClr val="bg1"/>
                </a:solidFill>
              </a:rPr>
              <a:pPr algn="ctr"/>
              <a:t>2</a:t>
            </a:fld>
            <a:endParaRPr lang="nl-NL" sz="1200" dirty="0">
              <a:solidFill>
                <a:schemeClr val="bg1"/>
              </a:solidFill>
            </a:endParaRPr>
          </a:p>
        </p:txBody>
      </p:sp>
      <p:sp>
        <p:nvSpPr>
          <p:cNvPr id="3" name="Titel 2">
            <a:extLst>
              <a:ext uri="{FF2B5EF4-FFF2-40B4-BE49-F238E27FC236}">
                <a16:creationId xmlns:a16="http://schemas.microsoft.com/office/drawing/2014/main" id="{BB3434A6-733A-7719-D93F-41129EDC2B81}"/>
              </a:ext>
            </a:extLst>
          </p:cNvPr>
          <p:cNvSpPr>
            <a:spLocks noGrp="1"/>
          </p:cNvSpPr>
          <p:nvPr>
            <p:ph type="title"/>
          </p:nvPr>
        </p:nvSpPr>
        <p:spPr/>
        <p:txBody>
          <a:bodyPr/>
          <a:lstStyle/>
          <a:p>
            <a:r>
              <a:rPr lang="nl-NL" dirty="0"/>
              <a:t>Welkom en wie is wie</a:t>
            </a:r>
          </a:p>
        </p:txBody>
      </p:sp>
    </p:spTree>
    <p:extLst>
      <p:ext uri="{BB962C8B-B14F-4D97-AF65-F5344CB8AC3E}">
        <p14:creationId xmlns:p14="http://schemas.microsoft.com/office/powerpoint/2010/main" val="357512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el 2"/>
          <p:cNvSpPr>
            <a:spLocks noGrp="1"/>
          </p:cNvSpPr>
          <p:nvPr>
            <p:ph type="title"/>
          </p:nvPr>
        </p:nvSpPr>
        <p:spPr/>
        <p:txBody>
          <a:bodyPr/>
          <a:lstStyle/>
          <a:p>
            <a:r>
              <a:rPr lang="nl-NL" dirty="0"/>
              <a:t>Richting het nieuwe intranet</a:t>
            </a:r>
          </a:p>
        </p:txBody>
      </p:sp>
    </p:spTree>
    <p:extLst>
      <p:ext uri="{BB962C8B-B14F-4D97-AF65-F5344CB8AC3E}">
        <p14:creationId xmlns:p14="http://schemas.microsoft.com/office/powerpoint/2010/main" val="1230382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96335961-84AE-CBB7-2DF0-B3F40AB03E68}"/>
              </a:ext>
            </a:extLst>
          </p:cNvPr>
          <p:cNvSpPr>
            <a:spLocks noGrp="1"/>
          </p:cNvSpPr>
          <p:nvPr>
            <p:ph type="sldNum" sz="quarter" idx="10"/>
          </p:nvPr>
        </p:nvSpPr>
        <p:spPr/>
        <p:txBody>
          <a:bodyPr/>
          <a:lstStyle/>
          <a:p>
            <a:pPr algn="ctr"/>
            <a:fld id="{845CA951-4815-4987-9CD6-BB5D6648C0B5}" type="slidenum">
              <a:rPr lang="nl-NL" sz="1200" smtClean="0"/>
              <a:pPr algn="ctr"/>
              <a:t>21</a:t>
            </a:fld>
            <a:endParaRPr lang="nl-NL" sz="1200" dirty="0"/>
          </a:p>
        </p:txBody>
      </p:sp>
      <p:sp>
        <p:nvSpPr>
          <p:cNvPr id="3" name="Tijdelijke aanduiding voor tekst 2">
            <a:extLst>
              <a:ext uri="{FF2B5EF4-FFF2-40B4-BE49-F238E27FC236}">
                <a16:creationId xmlns:a16="http://schemas.microsoft.com/office/drawing/2014/main" id="{BD3E3BB4-659F-180B-4FB3-E2008B8344E2}"/>
              </a:ext>
            </a:extLst>
          </p:cNvPr>
          <p:cNvSpPr>
            <a:spLocks noGrp="1"/>
          </p:cNvSpPr>
          <p:nvPr>
            <p:ph type="body" sz="quarter" idx="11"/>
          </p:nvPr>
        </p:nvSpPr>
        <p:spPr/>
        <p:txBody>
          <a:bodyPr/>
          <a:lstStyle/>
          <a:p>
            <a:pPr>
              <a:lnSpc>
                <a:spcPct val="90000"/>
              </a:lnSpc>
            </a:pPr>
            <a:r>
              <a:rPr lang="nl-NL" sz="2000" dirty="0"/>
              <a:t>We onderzoeken momenteel wat er mogelijk is met het nieuwe SharePoint.</a:t>
            </a:r>
            <a:br>
              <a:rPr lang="nl-NL" sz="2000" dirty="0"/>
            </a:br>
            <a:endParaRPr lang="nl-NL" sz="2000" dirty="0"/>
          </a:p>
          <a:p>
            <a:pPr>
              <a:lnSpc>
                <a:spcPct val="90000"/>
              </a:lnSpc>
            </a:pPr>
            <a:r>
              <a:rPr lang="nl-NL" sz="2000" dirty="0"/>
              <a:t>We laten ons ook inspireren door andere organisaties en hun intranet.</a:t>
            </a:r>
            <a:br>
              <a:rPr lang="nl-NL" sz="2000" dirty="0"/>
            </a:br>
            <a:endParaRPr lang="nl-NL" sz="2000" dirty="0"/>
          </a:p>
          <a:p>
            <a:pPr>
              <a:lnSpc>
                <a:spcPct val="90000"/>
              </a:lnSpc>
            </a:pPr>
            <a:r>
              <a:rPr lang="nl-NL" sz="2000" dirty="0"/>
              <a:t>We moeten er rekening mee houden dat het intranet er anders gaat uitzien; geen verslechtering, maar juist een verfrissend nieuw begin.</a:t>
            </a:r>
            <a:endParaRPr lang="nl-NL" sz="2000" dirty="0">
              <a:highlight>
                <a:srgbClr val="FFFF00"/>
              </a:highlight>
            </a:endParaRPr>
          </a:p>
          <a:p>
            <a:endParaRPr lang="nl-NL" dirty="0"/>
          </a:p>
          <a:p>
            <a:endParaRPr lang="nl-NL" dirty="0"/>
          </a:p>
        </p:txBody>
      </p:sp>
      <p:sp>
        <p:nvSpPr>
          <p:cNvPr id="4" name="Tijdelijke aanduiding voor tekst 3">
            <a:extLst>
              <a:ext uri="{FF2B5EF4-FFF2-40B4-BE49-F238E27FC236}">
                <a16:creationId xmlns:a16="http://schemas.microsoft.com/office/drawing/2014/main" id="{06E91ADD-80C3-8251-C2BB-ACEAFCDC34A4}"/>
              </a:ext>
            </a:extLst>
          </p:cNvPr>
          <p:cNvSpPr>
            <a:spLocks noGrp="1"/>
          </p:cNvSpPr>
          <p:nvPr>
            <p:ph type="body" sz="quarter" idx="14"/>
          </p:nvPr>
        </p:nvSpPr>
        <p:spPr/>
        <p:txBody>
          <a:bodyPr/>
          <a:lstStyle/>
          <a:p>
            <a:r>
              <a:rPr lang="nl-NL" dirty="0"/>
              <a:t>Ontdekken van SharePoint Subscription</a:t>
            </a:r>
          </a:p>
        </p:txBody>
      </p:sp>
    </p:spTree>
    <p:extLst>
      <p:ext uri="{BB962C8B-B14F-4D97-AF65-F5344CB8AC3E}">
        <p14:creationId xmlns:p14="http://schemas.microsoft.com/office/powerpoint/2010/main" val="2427804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EFE0CCE4-B3BA-081F-94CC-733782999A5C}"/>
              </a:ext>
            </a:extLst>
          </p:cNvPr>
          <p:cNvSpPr>
            <a:spLocks noGrp="1"/>
          </p:cNvSpPr>
          <p:nvPr>
            <p:ph type="sldNum" sz="quarter" idx="10"/>
          </p:nvPr>
        </p:nvSpPr>
        <p:spPr/>
        <p:txBody>
          <a:bodyPr/>
          <a:lstStyle/>
          <a:p>
            <a:pPr algn="ctr"/>
            <a:fld id="{845CA951-4815-4987-9CD6-BB5D6648C0B5}" type="slidenum">
              <a:rPr lang="nl-NL" sz="1200" smtClean="0"/>
              <a:pPr algn="ctr"/>
              <a:t>22</a:t>
            </a:fld>
            <a:endParaRPr lang="nl-NL" sz="1200" dirty="0"/>
          </a:p>
        </p:txBody>
      </p:sp>
      <p:sp>
        <p:nvSpPr>
          <p:cNvPr id="3" name="Tijdelijke aanduiding voor tekst 2">
            <a:extLst>
              <a:ext uri="{FF2B5EF4-FFF2-40B4-BE49-F238E27FC236}">
                <a16:creationId xmlns:a16="http://schemas.microsoft.com/office/drawing/2014/main" id="{F540F16F-0816-4BAF-C1DF-85FA63A6F0DB}"/>
              </a:ext>
            </a:extLst>
          </p:cNvPr>
          <p:cNvSpPr>
            <a:spLocks noGrp="1"/>
          </p:cNvSpPr>
          <p:nvPr>
            <p:ph type="body" sz="quarter" idx="11"/>
          </p:nvPr>
        </p:nvSpPr>
        <p:spPr/>
        <p:txBody>
          <a:bodyPr/>
          <a:lstStyle/>
          <a:p>
            <a:pPr>
              <a:lnSpc>
                <a:spcPct val="90000"/>
              </a:lnSpc>
            </a:pPr>
            <a:r>
              <a:rPr lang="nl-NL" sz="2000" dirty="0"/>
              <a:t>Een goede beheersbaarheid van intranet (chaos wegwerken en voorkomen)</a:t>
            </a:r>
            <a:br>
              <a:rPr lang="nl-NL" sz="2000" dirty="0"/>
            </a:br>
            <a:endParaRPr lang="nl-NL" sz="2000" dirty="0"/>
          </a:p>
          <a:p>
            <a:pPr>
              <a:lnSpc>
                <a:spcPct val="90000"/>
              </a:lnSpc>
            </a:pPr>
            <a:r>
              <a:rPr lang="nl-NL" sz="2000" dirty="0"/>
              <a:t>Een betere vindbaarheid van informatie (zoekmachine)</a:t>
            </a:r>
            <a:br>
              <a:rPr lang="nl-NL" sz="2000" dirty="0"/>
            </a:br>
            <a:endParaRPr lang="nl-NL" sz="2000" dirty="0"/>
          </a:p>
          <a:p>
            <a:pPr>
              <a:lnSpc>
                <a:spcPct val="90000"/>
              </a:lnSpc>
            </a:pPr>
            <a:r>
              <a:rPr lang="nl-NL" sz="2000" dirty="0"/>
              <a:t>Doorverwijzingen naar gerelateerde informatie waar nodig</a:t>
            </a:r>
          </a:p>
          <a:p>
            <a:pPr>
              <a:lnSpc>
                <a:spcPct val="90000"/>
              </a:lnSpc>
            </a:pPr>
            <a:endParaRPr lang="nl-NL" sz="2000" dirty="0"/>
          </a:p>
          <a:p>
            <a:pPr marL="0" indent="0">
              <a:buNone/>
            </a:pPr>
            <a:r>
              <a:rPr lang="nl-NL" sz="2000" dirty="0"/>
              <a:t>Voor algemene achtergrondinformatie over de nieuwe SharePoint-omgeving kun je de video </a:t>
            </a:r>
            <a:r>
              <a:rPr lang="nl-NL" sz="2000" u="sng" dirty="0">
                <a:uFill>
                  <a:solidFill>
                    <a:srgbClr val="00B0F0"/>
                  </a:solidFill>
                </a:uFill>
                <a:hlinkClick r:id="rId2">
                  <a:extLst>
                    <a:ext uri="{A12FA001-AC4F-418D-AE19-62706E023703}">
                      <ahyp:hlinkClr xmlns:ahyp="http://schemas.microsoft.com/office/drawing/2018/hyperlinkcolor" val="tx"/>
                    </a:ext>
                  </a:extLst>
                </a:hlinkClick>
              </a:rPr>
              <a:t>Tutorial SharePoint Online</a:t>
            </a:r>
            <a:r>
              <a:rPr lang="nl-NL" sz="2000" dirty="0"/>
              <a:t> bekijken. </a:t>
            </a:r>
          </a:p>
        </p:txBody>
      </p:sp>
      <p:sp>
        <p:nvSpPr>
          <p:cNvPr id="4" name="Tijdelijke aanduiding voor tekst 3">
            <a:extLst>
              <a:ext uri="{FF2B5EF4-FFF2-40B4-BE49-F238E27FC236}">
                <a16:creationId xmlns:a16="http://schemas.microsoft.com/office/drawing/2014/main" id="{C0E906A3-AFEF-8BC3-C218-747CA810C54D}"/>
              </a:ext>
            </a:extLst>
          </p:cNvPr>
          <p:cNvSpPr>
            <a:spLocks noGrp="1"/>
          </p:cNvSpPr>
          <p:nvPr>
            <p:ph type="body" sz="quarter" idx="14"/>
          </p:nvPr>
        </p:nvSpPr>
        <p:spPr/>
        <p:txBody>
          <a:bodyPr/>
          <a:lstStyle/>
          <a:p>
            <a:r>
              <a:rPr lang="nl-NL" dirty="0"/>
              <a:t>We streven naar…</a:t>
            </a:r>
          </a:p>
        </p:txBody>
      </p:sp>
    </p:spTree>
    <p:extLst>
      <p:ext uri="{BB962C8B-B14F-4D97-AF65-F5344CB8AC3E}">
        <p14:creationId xmlns:p14="http://schemas.microsoft.com/office/powerpoint/2010/main" val="339880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59C49CE5-F6A6-F3B1-15E4-90CFC9869EF2}"/>
              </a:ext>
            </a:extLst>
          </p:cNvPr>
          <p:cNvSpPr>
            <a:spLocks noGrp="1"/>
          </p:cNvSpPr>
          <p:nvPr>
            <p:ph type="sldNum" sz="quarter" idx="10"/>
          </p:nvPr>
        </p:nvSpPr>
        <p:spPr/>
        <p:txBody>
          <a:bodyPr/>
          <a:lstStyle/>
          <a:p>
            <a:pPr algn="ctr"/>
            <a:fld id="{845CA951-4815-4987-9CD6-BB5D6648C0B5}" type="slidenum">
              <a:rPr lang="nl-NL" sz="1200" smtClean="0"/>
              <a:pPr algn="ctr"/>
              <a:t>23</a:t>
            </a:fld>
            <a:endParaRPr lang="nl-NL" sz="1200" dirty="0"/>
          </a:p>
        </p:txBody>
      </p:sp>
      <p:sp>
        <p:nvSpPr>
          <p:cNvPr id="4" name="Tijdelijke aanduiding voor tekst 3">
            <a:extLst>
              <a:ext uri="{FF2B5EF4-FFF2-40B4-BE49-F238E27FC236}">
                <a16:creationId xmlns:a16="http://schemas.microsoft.com/office/drawing/2014/main" id="{8296BD9A-8653-CFF7-1BB4-FB570C699ADC}"/>
              </a:ext>
            </a:extLst>
          </p:cNvPr>
          <p:cNvSpPr>
            <a:spLocks noGrp="1"/>
          </p:cNvSpPr>
          <p:nvPr>
            <p:ph type="body" sz="quarter" idx="14"/>
          </p:nvPr>
        </p:nvSpPr>
        <p:spPr/>
        <p:txBody>
          <a:bodyPr/>
          <a:lstStyle/>
          <a:p>
            <a:r>
              <a:rPr lang="nl-NL" dirty="0"/>
              <a:t>Onderdelen die we meenemen</a:t>
            </a:r>
          </a:p>
        </p:txBody>
      </p:sp>
      <p:graphicFrame>
        <p:nvGraphicFramePr>
          <p:cNvPr id="7" name="Diagram 6">
            <a:extLst>
              <a:ext uri="{FF2B5EF4-FFF2-40B4-BE49-F238E27FC236}">
                <a16:creationId xmlns:a16="http://schemas.microsoft.com/office/drawing/2014/main" id="{37B28356-3C43-262A-EEEF-4E2846D5FA08}"/>
              </a:ext>
            </a:extLst>
          </p:cNvPr>
          <p:cNvGraphicFramePr/>
          <p:nvPr>
            <p:extLst>
              <p:ext uri="{D42A27DB-BD31-4B8C-83A1-F6EECF244321}">
                <p14:modId xmlns:p14="http://schemas.microsoft.com/office/powerpoint/2010/main" val="761285713"/>
              </p:ext>
            </p:extLst>
          </p:nvPr>
        </p:nvGraphicFramePr>
        <p:xfrm>
          <a:off x="2115047" y="1634445"/>
          <a:ext cx="5040560" cy="3360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Afbeelding 7">
            <a:extLst>
              <a:ext uri="{FF2B5EF4-FFF2-40B4-BE49-F238E27FC236}">
                <a16:creationId xmlns:a16="http://schemas.microsoft.com/office/drawing/2014/main" id="{BD16DA1F-442E-2740-E4FC-70BB45DF2335}"/>
              </a:ext>
            </a:extLst>
          </p:cNvPr>
          <p:cNvPicPr>
            <a:picLocks noChangeAspect="1"/>
          </p:cNvPicPr>
          <p:nvPr/>
        </p:nvPicPr>
        <p:blipFill>
          <a:blip r:embed="rId7"/>
          <a:stretch>
            <a:fillRect/>
          </a:stretch>
        </p:blipFill>
        <p:spPr>
          <a:xfrm>
            <a:off x="539751" y="1195811"/>
            <a:ext cx="7920682" cy="560907"/>
          </a:xfrm>
          <a:prstGeom prst="rect">
            <a:avLst/>
          </a:prstGeom>
        </p:spPr>
      </p:pic>
      <p:cxnSp>
        <p:nvCxnSpPr>
          <p:cNvPr id="10" name="Rechte verbindingslijn 9">
            <a:extLst>
              <a:ext uri="{FF2B5EF4-FFF2-40B4-BE49-F238E27FC236}">
                <a16:creationId xmlns:a16="http://schemas.microsoft.com/office/drawing/2014/main" id="{864BF6FD-3770-4494-BE36-88A68F62DFE9}"/>
              </a:ext>
            </a:extLst>
          </p:cNvPr>
          <p:cNvCxnSpPr/>
          <p:nvPr/>
        </p:nvCxnSpPr>
        <p:spPr>
          <a:xfrm>
            <a:off x="3563888" y="1339827"/>
            <a:ext cx="1008112" cy="21602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Rechte verbindingslijn 10">
            <a:extLst>
              <a:ext uri="{FF2B5EF4-FFF2-40B4-BE49-F238E27FC236}">
                <a16:creationId xmlns:a16="http://schemas.microsoft.com/office/drawing/2014/main" id="{B2AAB18D-D817-1399-EA39-3E13115A07D9}"/>
              </a:ext>
            </a:extLst>
          </p:cNvPr>
          <p:cNvCxnSpPr>
            <a:cxnSpLocks/>
          </p:cNvCxnSpPr>
          <p:nvPr/>
        </p:nvCxnSpPr>
        <p:spPr>
          <a:xfrm flipV="1">
            <a:off x="3563888" y="1339827"/>
            <a:ext cx="1008112" cy="21602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12" name="Rol: horizontaal 11">
            <a:extLst>
              <a:ext uri="{FF2B5EF4-FFF2-40B4-BE49-F238E27FC236}">
                <a16:creationId xmlns:a16="http://schemas.microsoft.com/office/drawing/2014/main" id="{5E05C4E5-E569-1454-9E6C-F575674B88BB}"/>
              </a:ext>
            </a:extLst>
          </p:cNvPr>
          <p:cNvSpPr/>
          <p:nvPr/>
        </p:nvSpPr>
        <p:spPr>
          <a:xfrm>
            <a:off x="4851892" y="763763"/>
            <a:ext cx="3576061" cy="504056"/>
          </a:xfrm>
          <a:prstGeom prst="horizontalScroll">
            <a:avLst/>
          </a:prstGeom>
          <a:solidFill>
            <a:srgbClr val="00B0F0"/>
          </a:solidFill>
          <a:ln w="3175">
            <a:solidFill>
              <a:srgbClr val="002060"/>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t>Need-to-know</a:t>
            </a:r>
            <a:r>
              <a:rPr lang="nl-NL" dirty="0"/>
              <a:t> / Nuttige informatie</a:t>
            </a:r>
          </a:p>
        </p:txBody>
      </p:sp>
      <p:sp>
        <p:nvSpPr>
          <p:cNvPr id="13" name="Pijl: gekromd rechts 12">
            <a:extLst>
              <a:ext uri="{FF2B5EF4-FFF2-40B4-BE49-F238E27FC236}">
                <a16:creationId xmlns:a16="http://schemas.microsoft.com/office/drawing/2014/main" id="{5B884825-8950-75A0-1D85-838B563723A8}"/>
              </a:ext>
            </a:extLst>
          </p:cNvPr>
          <p:cNvSpPr/>
          <p:nvPr/>
        </p:nvSpPr>
        <p:spPr>
          <a:xfrm>
            <a:off x="4635327" y="1051795"/>
            <a:ext cx="216565" cy="463837"/>
          </a:xfrm>
          <a:prstGeom prst="curved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4" name="Pijl: gekromd rechts 13">
            <a:extLst>
              <a:ext uri="{FF2B5EF4-FFF2-40B4-BE49-F238E27FC236}">
                <a16:creationId xmlns:a16="http://schemas.microsoft.com/office/drawing/2014/main" id="{24B81C22-4D0C-9C60-D627-84EC6A0ABAC7}"/>
              </a:ext>
            </a:extLst>
          </p:cNvPr>
          <p:cNvSpPr/>
          <p:nvPr/>
        </p:nvSpPr>
        <p:spPr>
          <a:xfrm flipH="1">
            <a:off x="8427954" y="1051795"/>
            <a:ext cx="216565" cy="463837"/>
          </a:xfrm>
          <a:prstGeom prst="curvedRightArrow">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5" name="Rechthoek 14">
            <a:extLst>
              <a:ext uri="{FF2B5EF4-FFF2-40B4-BE49-F238E27FC236}">
                <a16:creationId xmlns:a16="http://schemas.microsoft.com/office/drawing/2014/main" id="{13892C91-3F9A-4206-549F-1D5410ABD32D}"/>
              </a:ext>
            </a:extLst>
          </p:cNvPr>
          <p:cNvSpPr/>
          <p:nvPr/>
        </p:nvSpPr>
        <p:spPr>
          <a:xfrm>
            <a:off x="4860032" y="1339827"/>
            <a:ext cx="1368152" cy="2545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1755E70B-8213-98A2-DB7B-7D947CB5CD62}"/>
              </a:ext>
            </a:extLst>
          </p:cNvPr>
          <p:cNvSpPr/>
          <p:nvPr/>
        </p:nvSpPr>
        <p:spPr>
          <a:xfrm>
            <a:off x="7956376" y="1348830"/>
            <a:ext cx="474696" cy="2545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89192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2" grpId="0" animBg="1"/>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nl-NL"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el 2"/>
          <p:cNvSpPr>
            <a:spLocks noGrp="1"/>
          </p:cNvSpPr>
          <p:nvPr>
            <p:ph type="title"/>
          </p:nvPr>
        </p:nvSpPr>
        <p:spPr/>
        <p:txBody>
          <a:bodyPr/>
          <a:lstStyle/>
          <a:p>
            <a:r>
              <a:rPr lang="nl-NL" dirty="0"/>
              <a:t>Waar we staan en waar we voor gaan</a:t>
            </a:r>
          </a:p>
        </p:txBody>
      </p:sp>
    </p:spTree>
    <p:extLst>
      <p:ext uri="{BB962C8B-B14F-4D97-AF65-F5344CB8AC3E}">
        <p14:creationId xmlns:p14="http://schemas.microsoft.com/office/powerpoint/2010/main" val="2957485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25</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lstStyle/>
          <a:p>
            <a:r>
              <a:rPr lang="nl-NL" sz="2000" dirty="0"/>
              <a:t>Bij het vernieuwen van intranet houden we rekening met een (latere) migratie naar de Cloud. Dat is nu technisch nog niet mogelijk, maar op termijn wel. </a:t>
            </a:r>
            <a:br>
              <a:rPr lang="nl-NL" sz="2000" dirty="0"/>
            </a:br>
            <a:br>
              <a:rPr lang="nl-NL" sz="2000" dirty="0"/>
            </a:br>
            <a:r>
              <a:rPr lang="nl-NL" sz="2000" dirty="0"/>
              <a:t>Dat betekent dat de keuzes die we nu maken, onder andere met betrekking tot maatwerk en samenwerken op intranet, ook straks positief bijdragen aan onze volgende stap richting de Cloud.</a:t>
            </a:r>
          </a:p>
          <a:p>
            <a:endParaRPr lang="nl-NL" dirty="0"/>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dirty="0"/>
              <a:t>Duurzaam intranet: slimme keuzes maken</a:t>
            </a:r>
          </a:p>
          <a:p>
            <a:endParaRPr lang="nl-NL" dirty="0"/>
          </a:p>
        </p:txBody>
      </p:sp>
    </p:spTree>
    <p:extLst>
      <p:ext uri="{BB962C8B-B14F-4D97-AF65-F5344CB8AC3E}">
        <p14:creationId xmlns:p14="http://schemas.microsoft.com/office/powerpoint/2010/main" val="279421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26</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normAutofit/>
          </a:bodyPr>
          <a:lstStyle/>
          <a:p>
            <a:r>
              <a:rPr lang="nl-NL" sz="2000" dirty="0"/>
              <a:t>Op intranet kun je straks eenvoudig navigeren vanuit een overzichtelijke startpagina. Hierin staat gebruikersgemak centraal.</a:t>
            </a:r>
            <a:br>
              <a:rPr lang="nl-NL" sz="2000" dirty="0"/>
            </a:br>
            <a:br>
              <a:rPr lang="nl-NL" sz="2000" dirty="0"/>
            </a:br>
            <a:r>
              <a:rPr lang="nl-NL" sz="2000" dirty="0"/>
              <a:t>Naast een actueel nieuwsoverzicht en plug-ins naar bijvoorbeeld Casper, Slack en Zoom, navigeer je aan de hand van een praktische indeling met relevante doorverwijzingen/tegels en logische zoekwoorden eenvoudig naar de informatie die je zoekt.</a:t>
            </a:r>
          </a:p>
          <a:p>
            <a:endParaRPr lang="nl-NL" sz="2000" dirty="0"/>
          </a:p>
          <a:p>
            <a:r>
              <a:rPr lang="nl-NL" sz="2000" dirty="0"/>
              <a:t>Themapagina’s moeten informatie over bepaalde onderwerpen bij elkaar brengen.</a:t>
            </a:r>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dirty="0"/>
              <a:t>Presentatievorm: wegwijs op intranet</a:t>
            </a:r>
          </a:p>
        </p:txBody>
      </p:sp>
    </p:spTree>
    <p:extLst>
      <p:ext uri="{BB962C8B-B14F-4D97-AF65-F5344CB8AC3E}">
        <p14:creationId xmlns:p14="http://schemas.microsoft.com/office/powerpoint/2010/main" val="381434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27</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normAutofit/>
          </a:bodyPr>
          <a:lstStyle/>
          <a:p>
            <a:r>
              <a:rPr lang="nl-NL" sz="2000" dirty="0"/>
              <a:t>Ons huidige intranet is meer dan goedgevuld. </a:t>
            </a:r>
            <a:br>
              <a:rPr lang="nl-NL" sz="2000" dirty="0"/>
            </a:br>
            <a:r>
              <a:rPr lang="nl-NL" sz="2000" dirty="0"/>
              <a:t>Veel informatie is verouderd. Dat maakt zoeken en vinden lastig. </a:t>
            </a:r>
            <a:br>
              <a:rPr lang="nl-NL" sz="2000" dirty="0"/>
            </a:br>
            <a:endParaRPr lang="nl-NL" sz="2000" dirty="0"/>
          </a:p>
          <a:p>
            <a:r>
              <a:rPr lang="nl-NL" sz="2000" dirty="0"/>
              <a:t>We willen het nieuwe intranet vullen met uitsluitend actuele en relevante informatie. </a:t>
            </a:r>
            <a:br>
              <a:rPr lang="nl-NL" sz="2000" dirty="0"/>
            </a:br>
            <a:endParaRPr lang="nl-NL" sz="2000" dirty="0"/>
          </a:p>
          <a:p>
            <a:r>
              <a:rPr lang="nl-NL" sz="2000" dirty="0"/>
              <a:t>Dit betekent dat we niet migreren aan de hand van een grote schoonmaakactie, maar dat we alleen meeverhuizen wat nodig is. </a:t>
            </a:r>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Migratie: niet opruimen, maar verhuizen</a:t>
            </a:r>
          </a:p>
        </p:txBody>
      </p:sp>
    </p:spTree>
    <p:extLst>
      <p:ext uri="{BB962C8B-B14F-4D97-AF65-F5344CB8AC3E}">
        <p14:creationId xmlns:p14="http://schemas.microsoft.com/office/powerpoint/2010/main" val="17316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28</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lstStyle/>
          <a:p>
            <a:r>
              <a:rPr lang="nl-NL" sz="2000" dirty="0"/>
              <a:t>Een vernieuwd intranet is niet het eindstation, maar de start van een gezamenlijke afspraak. </a:t>
            </a:r>
            <a:br>
              <a:rPr lang="nl-NL" sz="2000" dirty="0"/>
            </a:br>
            <a:br>
              <a:rPr lang="nl-NL" sz="2000" dirty="0"/>
            </a:br>
            <a:r>
              <a:rPr lang="nl-NL" sz="2000" dirty="0"/>
              <a:t>De verantwoordelijkheid voor een actueel intranet, nemen we samen. Hiervoor maken we heldere afspraken met elkaar, en monitort Functioneel Beheer de activiteiten en belegt verantwoordelijkheden voor het onderhoud van de informatie op de juiste plaats.</a:t>
            </a:r>
          </a:p>
          <a:p>
            <a:endParaRPr lang="nl-NL" dirty="0"/>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Spelregels: samen houden we intranet schoon</a:t>
            </a:r>
          </a:p>
        </p:txBody>
      </p:sp>
    </p:spTree>
    <p:extLst>
      <p:ext uri="{BB962C8B-B14F-4D97-AF65-F5344CB8AC3E}">
        <p14:creationId xmlns:p14="http://schemas.microsoft.com/office/powerpoint/2010/main" val="119848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nl-NL"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el 2"/>
          <p:cNvSpPr>
            <a:spLocks noGrp="1"/>
          </p:cNvSpPr>
          <p:nvPr>
            <p:ph type="title"/>
          </p:nvPr>
        </p:nvSpPr>
        <p:spPr/>
        <p:txBody>
          <a:bodyPr/>
          <a:lstStyle/>
          <a:p>
            <a:r>
              <a:rPr lang="nl-NL" dirty="0"/>
              <a:t>En wat dit dan concreet betekent</a:t>
            </a:r>
          </a:p>
        </p:txBody>
      </p:sp>
    </p:spTree>
    <p:extLst>
      <p:ext uri="{BB962C8B-B14F-4D97-AF65-F5344CB8AC3E}">
        <p14:creationId xmlns:p14="http://schemas.microsoft.com/office/powerpoint/2010/main" val="5359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srgbClr val="271D6C"/>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dirty="0">
              <a:ln>
                <a:noFill/>
              </a:ln>
              <a:solidFill>
                <a:srgbClr val="271D6C"/>
              </a:solidFill>
              <a:effectLst/>
              <a:uLnTx/>
              <a:uFillTx/>
              <a:latin typeface="Calibri"/>
              <a:ea typeface="+mn-ea"/>
              <a:cs typeface="+mn-cs"/>
            </a:endParaRPr>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p:txBody>
          <a:bodyPr>
            <a:normAutofit/>
          </a:bodyPr>
          <a:lstStyle/>
          <a:p>
            <a:pPr marL="342900" indent="-342900">
              <a:buFont typeface="Calibri" panose="020F0502020204030204" pitchFamily="34" charset="0"/>
              <a:buChar char="̶"/>
            </a:pPr>
            <a:r>
              <a:rPr lang="nl-NL" dirty="0"/>
              <a:t>​​​</a:t>
            </a:r>
            <a:r>
              <a:rPr lang="nl-NL" sz="2000" dirty="0"/>
              <a:t>Aanleiding en doel van het project</a:t>
            </a:r>
          </a:p>
          <a:p>
            <a:pPr marL="342900" indent="-342900">
              <a:buFont typeface="Calibri" panose="020F0502020204030204" pitchFamily="34" charset="0"/>
              <a:buChar char="̶"/>
            </a:pPr>
            <a:r>
              <a:rPr lang="nl-NL" sz="2000" dirty="0"/>
              <a:t>Context van het project</a:t>
            </a:r>
          </a:p>
          <a:p>
            <a:pPr marL="342900" indent="-342900">
              <a:buFont typeface="Calibri" panose="020F0502020204030204" pitchFamily="34" charset="0"/>
              <a:buChar char="̶"/>
            </a:pPr>
            <a:r>
              <a:rPr lang="nl-NL" sz="2000" dirty="0"/>
              <a:t>Onze scope</a:t>
            </a:r>
          </a:p>
          <a:p>
            <a:pPr marL="342900" indent="-342900">
              <a:buFont typeface="Calibri" panose="020F0502020204030204" pitchFamily="34" charset="0"/>
              <a:buChar char="̶"/>
            </a:pPr>
            <a:r>
              <a:rPr lang="nl-NL" sz="2000" dirty="0"/>
              <a:t>Wat kun je van ons verwachten?</a:t>
            </a:r>
          </a:p>
          <a:p>
            <a:pPr marL="342900" indent="-342900">
              <a:buFont typeface="Calibri" panose="020F0502020204030204" pitchFamily="34" charset="0"/>
              <a:buChar char="̶"/>
            </a:pPr>
            <a:r>
              <a:rPr lang="nl-NL" sz="2000" dirty="0"/>
              <a:t>En wat verwachten we van jou?</a:t>
            </a:r>
          </a:p>
          <a:p>
            <a:pPr marL="342900" indent="-342900">
              <a:buFont typeface="Calibri" panose="020F0502020204030204" pitchFamily="34" charset="0"/>
              <a:buChar char="̶"/>
            </a:pPr>
            <a:r>
              <a:rPr lang="nl-NL" sz="2000" dirty="0"/>
              <a:t>Richting het nieuwe intranet</a:t>
            </a:r>
          </a:p>
          <a:p>
            <a:pPr marL="342900" indent="-342900">
              <a:buFont typeface="Calibri" panose="020F0502020204030204" pitchFamily="34" charset="0"/>
              <a:buChar char="̶"/>
            </a:pPr>
            <a:r>
              <a:rPr lang="nl-NL" sz="2000" dirty="0"/>
              <a:t>Waar we staan en waar we voor gaan</a:t>
            </a:r>
          </a:p>
          <a:p>
            <a:pPr marL="342900" indent="-342900">
              <a:buFont typeface="Calibri" panose="020F0502020204030204" pitchFamily="34" charset="0"/>
              <a:buChar char="̶"/>
            </a:pPr>
            <a:r>
              <a:rPr lang="nl-NL" sz="2000" dirty="0"/>
              <a:t>En wat dit dan concreet betekent</a:t>
            </a:r>
          </a:p>
          <a:p>
            <a:pPr marL="342900" indent="-342900">
              <a:buFont typeface="Calibri" panose="020F0502020204030204" pitchFamily="34" charset="0"/>
              <a:buChar char="̶"/>
            </a:pPr>
            <a:r>
              <a:rPr lang="nl-NL" sz="2000" dirty="0"/>
              <a:t>Vervolg</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nl-NL" dirty="0"/>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Agenda</a:t>
            </a:r>
          </a:p>
        </p:txBody>
      </p:sp>
    </p:spTree>
    <p:extLst>
      <p:ext uri="{BB962C8B-B14F-4D97-AF65-F5344CB8AC3E}">
        <p14:creationId xmlns:p14="http://schemas.microsoft.com/office/powerpoint/2010/main" val="380234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30</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normAutofit fontScale="77500" lnSpcReduction="20000"/>
          </a:bodyPr>
          <a:lstStyle/>
          <a:p>
            <a:pPr marL="457200" indent="-457200">
              <a:buFont typeface="Calibri" panose="020F0502020204030204" pitchFamily="34" charset="0"/>
              <a:buChar char="̶"/>
            </a:pPr>
            <a:r>
              <a:rPr lang="nl-NL" sz="2600" dirty="0"/>
              <a:t>We weten wat we nodig hebben (scope) en waar we van afhankelijk zijn (buiten scope, anticiperen op Cloud)</a:t>
            </a:r>
          </a:p>
          <a:p>
            <a:pPr marL="457200" indent="-457200">
              <a:buFont typeface="Calibri" panose="020F0502020204030204" pitchFamily="34" charset="0"/>
              <a:buChar char="̶"/>
            </a:pPr>
            <a:r>
              <a:rPr lang="nl-NL" sz="2600" dirty="0"/>
              <a:t>We weten wie de stakeholders zijn</a:t>
            </a:r>
          </a:p>
          <a:p>
            <a:pPr marL="457200" indent="-457200">
              <a:buFont typeface="Calibri" panose="020F0502020204030204" pitchFamily="34" charset="0"/>
              <a:buChar char="̶"/>
            </a:pPr>
            <a:r>
              <a:rPr lang="nl-NL" sz="2600" dirty="0"/>
              <a:t>We hebben in beeld wat maatwerk is</a:t>
            </a:r>
          </a:p>
          <a:p>
            <a:pPr marL="457200" indent="-457200">
              <a:buFont typeface="Calibri" panose="020F0502020204030204" pitchFamily="34" charset="0"/>
              <a:buChar char="̶"/>
            </a:pPr>
            <a:r>
              <a:rPr lang="nl-NL" sz="2600" dirty="0"/>
              <a:t>We hebben uitgangspunten migratie vastgesteld:</a:t>
            </a:r>
          </a:p>
          <a:p>
            <a:pPr marL="914400" lvl="1" indent="-457200">
              <a:buFont typeface="Calibri" panose="020F0502020204030204" pitchFamily="34" charset="0"/>
              <a:buChar char="-"/>
            </a:pPr>
            <a:r>
              <a:rPr lang="nl-NL" sz="2600" spc="40" dirty="0">
                <a:solidFill>
                  <a:srgbClr val="271D6C"/>
                </a:solidFill>
                <a:latin typeface="Calibri" pitchFamily="34" charset="0"/>
              </a:rPr>
              <a:t>Actuele (</a:t>
            </a:r>
            <a:r>
              <a:rPr lang="nl-NL" sz="2600" spc="40" dirty="0" err="1">
                <a:solidFill>
                  <a:srgbClr val="271D6C"/>
                </a:solidFill>
                <a:latin typeface="Calibri" pitchFamily="34" charset="0"/>
              </a:rPr>
              <a:t>bedrijfs</a:t>
            </a:r>
            <a:r>
              <a:rPr lang="nl-NL" sz="2600" spc="40" dirty="0">
                <a:solidFill>
                  <a:srgbClr val="271D6C"/>
                </a:solidFill>
                <a:latin typeface="Calibri" pitchFamily="34" charset="0"/>
              </a:rPr>
              <a:t>)informatie</a:t>
            </a:r>
          </a:p>
          <a:p>
            <a:pPr marL="914400" lvl="1" indent="-457200">
              <a:buFont typeface="Calibri" panose="020F0502020204030204" pitchFamily="34" charset="0"/>
              <a:buChar char="-"/>
            </a:pPr>
            <a:r>
              <a:rPr lang="nl-NL" sz="2600" spc="40" dirty="0">
                <a:solidFill>
                  <a:srgbClr val="271D6C"/>
                </a:solidFill>
                <a:latin typeface="Calibri" pitchFamily="34" charset="0"/>
              </a:rPr>
              <a:t>Geen maatwerk </a:t>
            </a:r>
          </a:p>
          <a:p>
            <a:pPr marL="914400" lvl="1" indent="-457200">
              <a:buFont typeface="Calibri" panose="020F0502020204030204" pitchFamily="34" charset="0"/>
              <a:buChar char="-"/>
            </a:pPr>
            <a:r>
              <a:rPr lang="nl-NL" sz="2600" spc="40" dirty="0">
                <a:solidFill>
                  <a:srgbClr val="271D6C"/>
                </a:solidFill>
                <a:latin typeface="Calibri" pitchFamily="34" charset="0"/>
              </a:rPr>
              <a:t>Focus op eigenaarschap </a:t>
            </a:r>
          </a:p>
          <a:p>
            <a:pPr marL="457200" indent="-457200">
              <a:buFont typeface="Calibri" panose="020F0502020204030204" pitchFamily="34" charset="0"/>
              <a:buChar char="̶"/>
            </a:pPr>
            <a:r>
              <a:rPr lang="nl-NL" sz="2600" dirty="0"/>
              <a:t>Eerste beeld wat nodig is qua governance</a:t>
            </a:r>
          </a:p>
          <a:p>
            <a:pPr marL="457200" indent="-457200">
              <a:buFont typeface="Calibri" panose="020F0502020204030204" pitchFamily="34" charset="0"/>
              <a:buChar char="̶"/>
            </a:pPr>
            <a:r>
              <a:rPr lang="nl-NL" sz="2600" dirty="0"/>
              <a:t>SharePoint Subscription in acceptatie-omgeving: Functioneel beheer kan werking van functionaliteiten testen</a:t>
            </a:r>
            <a:endParaRPr lang="nl-NL" dirty="0"/>
          </a:p>
          <a:p>
            <a:endParaRPr lang="nl-NL" dirty="0"/>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Hier staan we nu</a:t>
            </a:r>
          </a:p>
        </p:txBody>
      </p:sp>
    </p:spTree>
    <p:extLst>
      <p:ext uri="{BB962C8B-B14F-4D97-AF65-F5344CB8AC3E}">
        <p14:creationId xmlns:p14="http://schemas.microsoft.com/office/powerpoint/2010/main" val="762099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srgbClr val="271D6C"/>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nl-NL" sz="1200" b="0" i="0" u="none" strike="noStrike" kern="1200" cap="none" spc="0" normalizeH="0" baseline="0" noProof="0" dirty="0">
              <a:ln>
                <a:noFill/>
              </a:ln>
              <a:solidFill>
                <a:srgbClr val="271D6C"/>
              </a:solidFill>
              <a:effectLst/>
              <a:uLnTx/>
              <a:uFillTx/>
              <a:latin typeface="Calibri"/>
              <a:ea typeface="+mn-ea"/>
              <a:cs typeface="+mn-cs"/>
            </a:endParaRPr>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a:xfrm>
            <a:off x="467544" y="987574"/>
            <a:ext cx="7632848" cy="4155926"/>
          </a:xfrm>
        </p:spPr>
        <p:txBody>
          <a:bodyPr>
            <a:normAutofit/>
          </a:bodyPr>
          <a:lstStyle/>
          <a:p>
            <a:pPr marL="514350" indent="-514350">
              <a:buFont typeface="+mj-lt"/>
              <a:buAutoNum type="arabicPeriod"/>
            </a:pPr>
            <a:r>
              <a:rPr lang="nl-NL" sz="1800" dirty="0"/>
              <a:t>De “wat-fase” -&gt; verder uitwerken van het migratieplan</a:t>
            </a:r>
          </a:p>
          <a:p>
            <a:pPr marL="914400" lvl="1" indent="-457200">
              <a:buFont typeface="Calibri" panose="020F0502020204030204" pitchFamily="34" charset="0"/>
              <a:buChar char="-"/>
            </a:pPr>
            <a:r>
              <a:rPr lang="nl-NL" sz="1800" spc="40" dirty="0">
                <a:solidFill>
                  <a:srgbClr val="271D6C"/>
                </a:solidFill>
                <a:latin typeface="Calibri" pitchFamily="34" charset="0"/>
              </a:rPr>
              <a:t>Checken hoe contenteigenaren momenteel SharePoint gebruiken</a:t>
            </a:r>
          </a:p>
          <a:p>
            <a:pPr marL="914400" lvl="1" indent="-457200">
              <a:buFont typeface="Calibri" panose="020F0502020204030204" pitchFamily="34" charset="0"/>
              <a:buChar char="-"/>
            </a:pPr>
            <a:r>
              <a:rPr lang="nl-NL" sz="1800" spc="40" dirty="0">
                <a:solidFill>
                  <a:srgbClr val="271D6C"/>
                </a:solidFill>
                <a:latin typeface="Calibri" pitchFamily="34" charset="0"/>
              </a:rPr>
              <a:t>Testen gebruikerswensen m.b.t. bestaande functionaliteiten in acceptatie-omgeving</a:t>
            </a:r>
          </a:p>
          <a:p>
            <a:pPr marL="914400" lvl="1" indent="-457200">
              <a:buFont typeface="Calibri" panose="020F0502020204030204" pitchFamily="34" charset="0"/>
              <a:buChar char="-"/>
            </a:pPr>
            <a:r>
              <a:rPr lang="nl-NL" sz="1800" spc="40" dirty="0">
                <a:solidFill>
                  <a:srgbClr val="271D6C"/>
                </a:solidFill>
                <a:latin typeface="Calibri" pitchFamily="34" charset="0"/>
              </a:rPr>
              <a:t>Uitwerken scenario’s m.b.t. startpagina en themapagina’s </a:t>
            </a:r>
          </a:p>
          <a:p>
            <a:pPr marL="914400" lvl="1" indent="-457200">
              <a:buFont typeface="Calibri" panose="020F0502020204030204" pitchFamily="34" charset="0"/>
              <a:buChar char="-"/>
            </a:pPr>
            <a:r>
              <a:rPr lang="nl-NL" sz="1800" spc="40" dirty="0">
                <a:solidFill>
                  <a:srgbClr val="271D6C"/>
                </a:solidFill>
                <a:latin typeface="Calibri" pitchFamily="34" charset="0"/>
              </a:rPr>
              <a:t>Maar ook uitwerken spelregels: hoe houden we intranet schoon?</a:t>
            </a:r>
          </a:p>
          <a:p>
            <a:pPr marL="914400" lvl="1" indent="-457200">
              <a:buFont typeface="Calibri" panose="020F0502020204030204" pitchFamily="34" charset="0"/>
              <a:buChar char="-"/>
            </a:pPr>
            <a:r>
              <a:rPr lang="nl-NL" sz="1800" spc="40" dirty="0">
                <a:solidFill>
                  <a:srgbClr val="271D6C"/>
                </a:solidFill>
                <a:latin typeface="Calibri" pitchFamily="34" charset="0"/>
              </a:rPr>
              <a:t>Voorleggen </a:t>
            </a:r>
            <a:r>
              <a:rPr lang="nl-NL" sz="1800" spc="40" dirty="0" err="1">
                <a:solidFill>
                  <a:srgbClr val="271D6C"/>
                </a:solidFill>
                <a:latin typeface="Calibri" pitchFamily="34" charset="0"/>
              </a:rPr>
              <a:t>mock</a:t>
            </a:r>
            <a:r>
              <a:rPr lang="nl-NL" sz="1800" spc="40" dirty="0">
                <a:solidFill>
                  <a:srgbClr val="271D6C"/>
                </a:solidFill>
                <a:latin typeface="Calibri" pitchFamily="34" charset="0"/>
              </a:rPr>
              <a:t>-up(s) aan klankbordgroep</a:t>
            </a:r>
          </a:p>
          <a:p>
            <a:pPr marL="914400" lvl="1" indent="-457200">
              <a:buFont typeface="Calibri" panose="020F0502020204030204" pitchFamily="34" charset="0"/>
              <a:buChar char="-"/>
            </a:pPr>
            <a:r>
              <a:rPr lang="nl-NL" sz="1800" spc="40" dirty="0">
                <a:solidFill>
                  <a:srgbClr val="271D6C"/>
                </a:solidFill>
                <a:latin typeface="Calibri" pitchFamily="34" charset="0"/>
              </a:rPr>
              <a:t>Uitwerken en implementeren van de gekozen oplossing</a:t>
            </a:r>
          </a:p>
          <a:p>
            <a:pPr marL="514350" indent="-514350">
              <a:buFont typeface="+mj-lt"/>
              <a:buAutoNum type="arabicPeriod"/>
            </a:pPr>
            <a:r>
              <a:rPr lang="nl-NL" sz="1800" dirty="0"/>
              <a:t>De pilot fase -&gt; proefmigratie van een afgebakend thema</a:t>
            </a:r>
          </a:p>
          <a:p>
            <a:pPr marL="514350" indent="-514350">
              <a:buFont typeface="+mj-lt"/>
              <a:buAutoNum type="arabicPeriod"/>
            </a:pPr>
            <a:r>
              <a:rPr lang="nl-NL" sz="1800" dirty="0"/>
              <a:t>De werkelijke migratie, geen big bang maar in brokken afdelingen en andere (thema)groepen helpen om de informatie over te dragen</a:t>
            </a:r>
          </a:p>
          <a:p>
            <a:pPr marL="514350" indent="-514350">
              <a:buFont typeface="+mj-lt"/>
              <a:buAutoNum type="arabicPeriod"/>
            </a:pPr>
            <a:r>
              <a:rPr lang="nl-NL" sz="1800" dirty="0"/>
              <a:t>Nazorg</a:t>
            </a:r>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Waar gaan we naar toe</a:t>
            </a:r>
          </a:p>
        </p:txBody>
      </p:sp>
    </p:spTree>
    <p:extLst>
      <p:ext uri="{BB962C8B-B14F-4D97-AF65-F5344CB8AC3E}">
        <p14:creationId xmlns:p14="http://schemas.microsoft.com/office/powerpoint/2010/main" val="3897397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nl-NL"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el 2"/>
          <p:cNvSpPr>
            <a:spLocks noGrp="1"/>
          </p:cNvSpPr>
          <p:nvPr>
            <p:ph type="title"/>
          </p:nvPr>
        </p:nvSpPr>
        <p:spPr/>
        <p:txBody>
          <a:bodyPr/>
          <a:lstStyle/>
          <a:p>
            <a:r>
              <a:rPr lang="nl-NL" dirty="0"/>
              <a:t>Vervolg</a:t>
            </a:r>
            <a:br>
              <a:rPr lang="nl-NL" dirty="0"/>
            </a:br>
            <a:endParaRPr lang="nl-NL" dirty="0"/>
          </a:p>
        </p:txBody>
      </p:sp>
    </p:spTree>
    <p:extLst>
      <p:ext uri="{BB962C8B-B14F-4D97-AF65-F5344CB8AC3E}">
        <p14:creationId xmlns:p14="http://schemas.microsoft.com/office/powerpoint/2010/main" val="3270181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33</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a:xfrm>
            <a:off x="467544" y="987574"/>
            <a:ext cx="7832950" cy="4044678"/>
          </a:xfrm>
        </p:spPr>
        <p:txBody>
          <a:bodyPr>
            <a:normAutofit fontScale="55000" lnSpcReduction="20000"/>
          </a:bodyPr>
          <a:lstStyle/>
          <a:p>
            <a:r>
              <a:rPr lang="nl-NL" sz="3300" dirty="0"/>
              <a:t>Van iedereen horen we graag – uiterlijk vrijdag 17 januari:</a:t>
            </a:r>
          </a:p>
          <a:p>
            <a:pPr marL="342900" indent="-342900">
              <a:buFont typeface="Arial" panose="020B0604020202020204" pitchFamily="34" charset="0"/>
              <a:buChar char="•"/>
            </a:pPr>
            <a:endParaRPr lang="nl-NL" sz="3300" dirty="0"/>
          </a:p>
          <a:p>
            <a:pPr marL="457200" indent="-457200">
              <a:buFont typeface="+mj-lt"/>
              <a:buAutoNum type="arabicPeriod"/>
            </a:pPr>
            <a:r>
              <a:rPr lang="nl-NL" sz="3300" dirty="0"/>
              <a:t>Hoe gebruik jij en je achterban SharePoint concreet? M.a.w., voor welke functionaliteiten moeten we onderzoeken of dit straks op dezelfde of een vergelijkbare manier mogelijk blijft?</a:t>
            </a:r>
          </a:p>
          <a:p>
            <a:r>
              <a:rPr lang="nl-NL" sz="1900" dirty="0"/>
              <a:t>	</a:t>
            </a:r>
            <a:r>
              <a:rPr lang="nl-NL" sz="2500" dirty="0"/>
              <a:t>- Bijvoorbeeld: ik wil documenten kunnen delen, of</a:t>
            </a:r>
            <a:endParaRPr lang="nl-NL" sz="2200" dirty="0"/>
          </a:p>
          <a:p>
            <a:r>
              <a:rPr lang="nl-NL" sz="2200" dirty="0"/>
              <a:t>	</a:t>
            </a:r>
            <a:r>
              <a:rPr lang="nl-NL" sz="2500" dirty="0"/>
              <a:t>- ik wil dat mensen zich via een lijst kunnen inschrijven voor een event, of</a:t>
            </a:r>
            <a:endParaRPr lang="nl-NL" sz="2200" dirty="0"/>
          </a:p>
          <a:p>
            <a:r>
              <a:rPr lang="nl-NL" sz="2200" dirty="0"/>
              <a:t>	</a:t>
            </a:r>
            <a:r>
              <a:rPr lang="nl-NL" sz="2500" dirty="0"/>
              <a:t>- ik wil een plaatje tonen waarin links naar andere pagina’s visueel zijn aangegeven, of</a:t>
            </a:r>
            <a:endParaRPr lang="nl-NL" sz="2200" dirty="0"/>
          </a:p>
          <a:p>
            <a:r>
              <a:rPr lang="nl-NL" sz="2200" dirty="0"/>
              <a:t>	</a:t>
            </a:r>
            <a:r>
              <a:rPr lang="nl-NL" sz="2500" dirty="0"/>
              <a:t>- ik wil een videofilmpje kunnen plaatsen die collega’s direct kunnen afspelen</a:t>
            </a:r>
            <a:endParaRPr lang="nl-NL" sz="2200" dirty="0"/>
          </a:p>
          <a:p>
            <a:r>
              <a:rPr lang="nl-NL" sz="2200" dirty="0"/>
              <a:t>	</a:t>
            </a:r>
            <a:r>
              <a:rPr lang="nl-NL" sz="2500" dirty="0"/>
              <a:t>- …</a:t>
            </a:r>
            <a:endParaRPr lang="nl-NL" sz="2200" dirty="0"/>
          </a:p>
          <a:p>
            <a:pPr marL="457200" indent="-457200">
              <a:buFont typeface="+mj-lt"/>
              <a:buAutoNum type="arabicPeriod" startAt="2"/>
            </a:pPr>
            <a:r>
              <a:rPr lang="nl-NL" sz="3300" dirty="0"/>
              <a:t>Wat moet wel en wat moet zeker niet terugkomen als je kijkt naar het huidige intranet?</a:t>
            </a:r>
          </a:p>
          <a:p>
            <a:pPr marL="457200" indent="-457200">
              <a:buFont typeface="+mj-lt"/>
              <a:buAutoNum type="arabicPeriod" startAt="2"/>
            </a:pPr>
            <a:r>
              <a:rPr lang="nl-NL" sz="3300" dirty="0"/>
              <a:t>Welke kansen of zorgpunten zie je die binnen of buiten het project een plek moeten krijgen? </a:t>
            </a:r>
          </a:p>
          <a:p>
            <a:pPr marL="457200" indent="-457200">
              <a:buFont typeface="+mj-lt"/>
              <a:buAutoNum type="arabicPeriod" startAt="2"/>
            </a:pPr>
            <a:r>
              <a:rPr lang="nl-NL" sz="3300" dirty="0"/>
              <a:t>Zijn er onderdelen waarover je graag meedenkt?</a:t>
            </a:r>
          </a:p>
          <a:p>
            <a:pPr marL="457200" indent="-457200">
              <a:buFont typeface="+mj-lt"/>
              <a:buAutoNum type="arabicPeriod" startAt="2"/>
            </a:pPr>
            <a:r>
              <a:rPr lang="nl-NL" sz="3300" dirty="0"/>
              <a:t>Wil je een interne training volgen tot lid van het intranet-expertteam?  </a:t>
            </a:r>
            <a:endParaRPr lang="nl-NL" sz="2900" dirty="0"/>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Jullie input gevraagd voor vervolg</a:t>
            </a:r>
          </a:p>
        </p:txBody>
      </p:sp>
    </p:spTree>
    <p:extLst>
      <p:ext uri="{BB962C8B-B14F-4D97-AF65-F5344CB8AC3E}">
        <p14:creationId xmlns:p14="http://schemas.microsoft.com/office/powerpoint/2010/main" val="971176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B97CF7F-C895-E537-D857-CDD3A4974EC9}"/>
              </a:ext>
            </a:extLst>
          </p:cNvPr>
          <p:cNvSpPr>
            <a:spLocks noGrp="1"/>
          </p:cNvSpPr>
          <p:nvPr>
            <p:ph type="sldNum" sz="quarter" idx="10"/>
          </p:nvPr>
        </p:nvSpPr>
        <p:spPr/>
        <p:txBody>
          <a:bodyPr/>
          <a:lstStyle/>
          <a:p>
            <a:pPr algn="ctr"/>
            <a:fld id="{845CA951-4815-4987-9CD6-BB5D6648C0B5}" type="slidenum">
              <a:rPr lang="nl-NL" sz="1200" smtClean="0"/>
              <a:pPr algn="ctr"/>
              <a:t>34</a:t>
            </a:fld>
            <a:endParaRPr lang="nl-NL" sz="1200" dirty="0"/>
          </a:p>
        </p:txBody>
      </p:sp>
      <p:sp>
        <p:nvSpPr>
          <p:cNvPr id="3" name="Tijdelijke aanduiding voor tekst 2">
            <a:extLst>
              <a:ext uri="{FF2B5EF4-FFF2-40B4-BE49-F238E27FC236}">
                <a16:creationId xmlns:a16="http://schemas.microsoft.com/office/drawing/2014/main" id="{414E4DAD-7727-B564-726A-56FBD01BF35D}"/>
              </a:ext>
            </a:extLst>
          </p:cNvPr>
          <p:cNvSpPr>
            <a:spLocks noGrp="1"/>
          </p:cNvSpPr>
          <p:nvPr>
            <p:ph type="body" sz="quarter" idx="11"/>
          </p:nvPr>
        </p:nvSpPr>
        <p:spPr/>
        <p:txBody>
          <a:bodyPr>
            <a:normAutofit/>
          </a:bodyPr>
          <a:lstStyle/>
          <a:p>
            <a:r>
              <a:rPr lang="nl-NL" sz="2000" dirty="0"/>
              <a:t>Gepland op dinsdag 11 februari 2025 van 10 tot 15 uur</a:t>
            </a:r>
          </a:p>
          <a:p>
            <a:r>
              <a:rPr lang="nl-NL" sz="2000" dirty="0"/>
              <a:t>-&gt; uiteindelijke agenda bepaalt hoeveel tijd daadwerkelijk nodig is</a:t>
            </a:r>
          </a:p>
          <a:p>
            <a:endParaRPr lang="nl-NL" sz="2000" dirty="0"/>
          </a:p>
          <a:p>
            <a:r>
              <a:rPr lang="nl-NL" sz="2000" dirty="0"/>
              <a:t>Agenda volgt medio januari</a:t>
            </a:r>
          </a:p>
          <a:p>
            <a:endParaRPr lang="nl-NL" sz="2000" dirty="0"/>
          </a:p>
          <a:p>
            <a:r>
              <a:rPr lang="nl-NL" sz="2000" dirty="0"/>
              <a:t>Belangrijke agendapunten die we nu al zien:</a:t>
            </a:r>
          </a:p>
          <a:p>
            <a:pPr marL="342900" indent="-342900">
              <a:buFont typeface="Calibri" panose="020F0502020204030204" pitchFamily="34" charset="0"/>
              <a:buChar char="̶"/>
            </a:pPr>
            <a:r>
              <a:rPr lang="nl-NL" sz="2000" dirty="0"/>
              <a:t>Bespreken opgehaalde gebruikerswensen qua gebruik huidige functionaliteiten en prioritering ervan</a:t>
            </a:r>
          </a:p>
          <a:p>
            <a:pPr marL="342900" indent="-342900">
              <a:buFont typeface="Calibri" panose="020F0502020204030204" pitchFamily="34" charset="0"/>
              <a:buChar char="̶"/>
            </a:pPr>
            <a:r>
              <a:rPr lang="nl-NL" sz="2000" dirty="0"/>
              <a:t>Delen ideeën en ontwerpkeuzes</a:t>
            </a:r>
          </a:p>
          <a:p>
            <a:pPr marL="342900" indent="-342900">
              <a:buFont typeface="Calibri" panose="020F0502020204030204" pitchFamily="34" charset="0"/>
              <a:buChar char="̶"/>
            </a:pPr>
            <a:r>
              <a:rPr lang="nl-NL" sz="2000" dirty="0"/>
              <a:t>Voorleggen van principes en overige afspraken</a:t>
            </a:r>
            <a:endParaRPr lang="nl-NL" dirty="0"/>
          </a:p>
        </p:txBody>
      </p:sp>
      <p:sp>
        <p:nvSpPr>
          <p:cNvPr id="4" name="Tijdelijke aanduiding voor tekst 3">
            <a:extLst>
              <a:ext uri="{FF2B5EF4-FFF2-40B4-BE49-F238E27FC236}">
                <a16:creationId xmlns:a16="http://schemas.microsoft.com/office/drawing/2014/main" id="{9E388CA6-1E78-F6EF-C8C2-0958A2D25705}"/>
              </a:ext>
            </a:extLst>
          </p:cNvPr>
          <p:cNvSpPr>
            <a:spLocks noGrp="1"/>
          </p:cNvSpPr>
          <p:nvPr>
            <p:ph type="body" sz="quarter" idx="14"/>
          </p:nvPr>
        </p:nvSpPr>
        <p:spPr/>
        <p:txBody>
          <a:bodyPr/>
          <a:lstStyle/>
          <a:p>
            <a:r>
              <a:rPr lang="nl-NL" sz="2800" dirty="0"/>
              <a:t>Volgende bijeenkomst</a:t>
            </a:r>
          </a:p>
        </p:txBody>
      </p:sp>
    </p:spTree>
    <p:extLst>
      <p:ext uri="{BB962C8B-B14F-4D97-AF65-F5344CB8AC3E}">
        <p14:creationId xmlns:p14="http://schemas.microsoft.com/office/powerpoint/2010/main" val="1599458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9A161D21-6DC2-0853-13AC-2D34D8583245}"/>
              </a:ext>
            </a:extLst>
          </p:cNvPr>
          <p:cNvSpPr>
            <a:spLocks noGrp="1"/>
          </p:cNvSpPr>
          <p:nvPr>
            <p:ph type="body" sz="quarter" idx="14"/>
          </p:nvPr>
        </p:nvSpPr>
        <p:spPr/>
        <p:txBody>
          <a:bodyPr/>
          <a:lstStyle/>
          <a:p>
            <a:r>
              <a:rPr lang="nl-NL" dirty="0"/>
              <a:t>Onze missie:</a:t>
            </a:r>
          </a:p>
        </p:txBody>
      </p:sp>
      <p:sp>
        <p:nvSpPr>
          <p:cNvPr id="5" name="Tekstvak 4">
            <a:extLst>
              <a:ext uri="{FF2B5EF4-FFF2-40B4-BE49-F238E27FC236}">
                <a16:creationId xmlns:a16="http://schemas.microsoft.com/office/drawing/2014/main" id="{C8C2E649-388E-4020-F70A-E8D9DDC23987}"/>
              </a:ext>
            </a:extLst>
          </p:cNvPr>
          <p:cNvSpPr txBox="1"/>
          <p:nvPr/>
        </p:nvSpPr>
        <p:spPr>
          <a:xfrm rot="523926">
            <a:off x="768708" y="2080140"/>
            <a:ext cx="7811765" cy="769441"/>
          </a:xfrm>
          <a:prstGeom prst="rect">
            <a:avLst/>
          </a:prstGeom>
          <a:noFill/>
        </p:spPr>
        <p:txBody>
          <a:bodyPr wrap="square" rtlCol="0">
            <a:spAutoFit/>
          </a:bodyPr>
          <a:lstStyle/>
          <a:p>
            <a:r>
              <a:rPr lang="nl-NL" sz="4400" b="1" dirty="0">
                <a:solidFill>
                  <a:srgbClr val="271D6C"/>
                </a:solidFill>
                <a:latin typeface="Soho Pro Medium" panose="02040603040506020204" pitchFamily="18" charset="0"/>
              </a:rPr>
              <a:t>HET STAAT OP INTRANET</a:t>
            </a:r>
          </a:p>
        </p:txBody>
      </p:sp>
    </p:spTree>
    <p:extLst>
      <p:ext uri="{BB962C8B-B14F-4D97-AF65-F5344CB8AC3E}">
        <p14:creationId xmlns:p14="http://schemas.microsoft.com/office/powerpoint/2010/main" val="2744526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0C655365-BB02-A38C-2F0B-3807C00464DA}"/>
              </a:ext>
            </a:extLst>
          </p:cNvPr>
          <p:cNvSpPr>
            <a:spLocks noGrp="1"/>
          </p:cNvSpPr>
          <p:nvPr>
            <p:ph type="sldNum" sz="quarter" idx="12"/>
          </p:nvPr>
        </p:nvSpPr>
        <p:spPr/>
        <p:txBody>
          <a:bodyPr/>
          <a:lstStyle/>
          <a:p>
            <a:pPr algn="ctr"/>
            <a:fld id="{845CA951-4815-4987-9CD6-BB5D6648C0B5}" type="slidenum">
              <a:rPr lang="nl-NL" sz="1200" smtClean="0">
                <a:solidFill>
                  <a:schemeClr val="bg1"/>
                </a:solidFill>
              </a:rPr>
              <a:pPr algn="ctr"/>
              <a:t>36</a:t>
            </a:fld>
            <a:endParaRPr lang="nl-NL" sz="1200" dirty="0">
              <a:solidFill>
                <a:schemeClr val="bg1"/>
              </a:solidFill>
            </a:endParaRPr>
          </a:p>
        </p:txBody>
      </p:sp>
      <p:sp>
        <p:nvSpPr>
          <p:cNvPr id="3" name="Titel 2">
            <a:extLst>
              <a:ext uri="{FF2B5EF4-FFF2-40B4-BE49-F238E27FC236}">
                <a16:creationId xmlns:a16="http://schemas.microsoft.com/office/drawing/2014/main" id="{789DAC1F-270D-0D09-D3F8-8D56E4B2408A}"/>
              </a:ext>
            </a:extLst>
          </p:cNvPr>
          <p:cNvSpPr>
            <a:spLocks noGrp="1"/>
          </p:cNvSpPr>
          <p:nvPr>
            <p:ph type="title"/>
          </p:nvPr>
        </p:nvSpPr>
        <p:spPr/>
        <p:txBody>
          <a:bodyPr/>
          <a:lstStyle/>
          <a:p>
            <a:r>
              <a:rPr lang="nl-NL" dirty="0"/>
              <a:t>Dankjewel en tot 11 februari!</a:t>
            </a:r>
          </a:p>
        </p:txBody>
      </p:sp>
    </p:spTree>
    <p:extLst>
      <p:ext uri="{BB962C8B-B14F-4D97-AF65-F5344CB8AC3E}">
        <p14:creationId xmlns:p14="http://schemas.microsoft.com/office/powerpoint/2010/main" val="3908813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17ACA10C-56C3-CD46-3007-6A6DE73489B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el 2">
            <a:extLst>
              <a:ext uri="{FF2B5EF4-FFF2-40B4-BE49-F238E27FC236}">
                <a16:creationId xmlns:a16="http://schemas.microsoft.com/office/drawing/2014/main" id="{BB3434A6-733A-7719-D93F-41129EDC2B81}"/>
              </a:ext>
            </a:extLst>
          </p:cNvPr>
          <p:cNvSpPr>
            <a:spLocks noGrp="1"/>
          </p:cNvSpPr>
          <p:nvPr>
            <p:ph type="title"/>
          </p:nvPr>
        </p:nvSpPr>
        <p:spPr/>
        <p:txBody>
          <a:bodyPr/>
          <a:lstStyle/>
          <a:p>
            <a:r>
              <a:rPr lang="nl-NL" dirty="0"/>
              <a:t>Aanleiding en doel van project</a:t>
            </a:r>
          </a:p>
        </p:txBody>
      </p:sp>
    </p:spTree>
    <p:extLst>
      <p:ext uri="{BB962C8B-B14F-4D97-AF65-F5344CB8AC3E}">
        <p14:creationId xmlns:p14="http://schemas.microsoft.com/office/powerpoint/2010/main" val="237048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5</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a:xfrm>
            <a:off x="467544" y="987574"/>
            <a:ext cx="7632848" cy="3600400"/>
          </a:xfrm>
        </p:spPr>
        <p:txBody>
          <a:bodyPr>
            <a:normAutofit/>
          </a:bodyPr>
          <a:lstStyle/>
          <a:p>
            <a:r>
              <a:rPr lang="nl-NL" sz="2000" dirty="0"/>
              <a:t>​​​De huidige versie van SharePoint (2016) wordt op termijn niet langer door Microsoft ondersteund. Ook staat op de bestaande sites veel verouderde informatie en blijkt informatie vaak moeilijk te vinden.</a:t>
            </a:r>
            <a:br>
              <a:rPr lang="nl-NL" sz="2000" dirty="0"/>
            </a:br>
            <a:br>
              <a:rPr lang="nl-NL" sz="2000" dirty="0"/>
            </a:br>
            <a:r>
              <a:rPr lang="nl-NL" sz="2000" dirty="0"/>
              <a:t>Daar anticiperen we op door nu alvast na te denken over een slimme migratie naar een toekomstbestendig platform. In eerste instantie ‘on premise’, maar op termijn ‘in </a:t>
            </a:r>
            <a:r>
              <a:rPr lang="nl-NL" sz="2000" dirty="0" err="1"/>
              <a:t>the</a:t>
            </a:r>
            <a:r>
              <a:rPr lang="nl-NL" sz="2000" dirty="0"/>
              <a:t> Cloud’</a:t>
            </a:r>
          </a:p>
          <a:p>
            <a:br>
              <a:rPr lang="nl-NL" sz="2000" dirty="0"/>
            </a:br>
            <a:r>
              <a:rPr lang="nl-NL" sz="2000" dirty="0"/>
              <a:t>In opdracht van de IV-raad gaan we ons richten op een praktisch ingerichte, need-to-know omgeving in SharePoint Subscription, de </a:t>
            </a:r>
            <a:r>
              <a:rPr lang="nl-NL" sz="2000"/>
              <a:t>laatst beschikbare </a:t>
            </a:r>
            <a:r>
              <a:rPr lang="nl-NL" sz="2000" dirty="0"/>
              <a:t>‘on premise’ versie. </a:t>
            </a:r>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Achtergrond</a:t>
            </a:r>
          </a:p>
        </p:txBody>
      </p:sp>
    </p:spTree>
    <p:extLst>
      <p:ext uri="{BB962C8B-B14F-4D97-AF65-F5344CB8AC3E}">
        <p14:creationId xmlns:p14="http://schemas.microsoft.com/office/powerpoint/2010/main" val="100610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6</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p:txBody>
          <a:bodyPr>
            <a:normAutofit lnSpcReduction="10000"/>
          </a:bodyPr>
          <a:lstStyle/>
          <a:p>
            <a:r>
              <a:rPr lang="nl-NL" sz="2000" dirty="0"/>
              <a:t>Onder need-to-know informatie verstaan we alle relevante informatie die we met elkaar delen en zenden vanuit verschillende afdelingen en (thema)groepen. </a:t>
            </a:r>
            <a:br>
              <a:rPr lang="nl-NL" sz="2000" dirty="0"/>
            </a:br>
            <a:r>
              <a:rPr lang="nl-NL" sz="2000" dirty="0"/>
              <a:t>Bijvoorbeeld over beleid, processen, projecten en praktische zaken zoals salaris en vakantiedagen. </a:t>
            </a:r>
          </a:p>
          <a:p>
            <a:br>
              <a:rPr lang="nl-NL" sz="2000" dirty="0"/>
            </a:br>
            <a:r>
              <a:rPr lang="nl-NL" sz="2000" dirty="0"/>
              <a:t>Daarnaast ook leuk en </a:t>
            </a:r>
            <a:r>
              <a:rPr lang="nl-NL" sz="2000"/>
              <a:t>ander persoonlijk </a:t>
            </a:r>
            <a:r>
              <a:rPr lang="nl-NL" sz="2000" dirty="0"/>
              <a:t>nieuws (</a:t>
            </a:r>
            <a:r>
              <a:rPr lang="nl-NL" sz="2000" dirty="0" err="1"/>
              <a:t>nice-to-know</a:t>
            </a:r>
            <a:r>
              <a:rPr lang="nl-NL" sz="2000" dirty="0"/>
              <a:t>) vanuit de organisatie en over elkaar. </a:t>
            </a:r>
          </a:p>
          <a:p>
            <a:r>
              <a:rPr lang="nl-NL" sz="2000" dirty="0"/>
              <a:t>Bijvoorbeeld: Hoe vitaal ben jij?</a:t>
            </a:r>
          </a:p>
          <a:p>
            <a:endParaRPr lang="nl-NL" sz="2000" dirty="0"/>
          </a:p>
          <a:p>
            <a:r>
              <a:rPr lang="nl-NL" sz="2000" b="1" dirty="0"/>
              <a:t>Kortom: statische, actuele informatie</a:t>
            </a:r>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err="1"/>
              <a:t>Need-to-know</a:t>
            </a:r>
            <a:r>
              <a:rPr lang="nl-NL" dirty="0"/>
              <a:t>?</a:t>
            </a:r>
          </a:p>
        </p:txBody>
      </p:sp>
    </p:spTree>
    <p:extLst>
      <p:ext uri="{BB962C8B-B14F-4D97-AF65-F5344CB8AC3E}">
        <p14:creationId xmlns:p14="http://schemas.microsoft.com/office/powerpoint/2010/main" val="372964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a:extLst>
              <a:ext uri="{FF2B5EF4-FFF2-40B4-BE49-F238E27FC236}">
                <a16:creationId xmlns:a16="http://schemas.microsoft.com/office/drawing/2014/main" id="{D1D3D999-453D-29F0-13FE-EC6CB4257911}"/>
              </a:ext>
            </a:extLst>
          </p:cNvPr>
          <p:cNvSpPr>
            <a:spLocks noGrp="1"/>
          </p:cNvSpPr>
          <p:nvPr>
            <p:ph type="sldNum" sz="quarter" idx="10"/>
          </p:nvPr>
        </p:nvSpPr>
        <p:spPr/>
        <p:txBody>
          <a:bodyPr/>
          <a:lstStyle/>
          <a:p>
            <a:pPr algn="ctr"/>
            <a:fld id="{845CA951-4815-4987-9CD6-BB5D6648C0B5}" type="slidenum">
              <a:rPr lang="nl-NL" sz="1200" smtClean="0"/>
              <a:pPr algn="ctr"/>
              <a:t>7</a:t>
            </a:fld>
            <a:endParaRPr lang="nl-NL" sz="1200" dirty="0"/>
          </a:p>
        </p:txBody>
      </p:sp>
      <p:sp>
        <p:nvSpPr>
          <p:cNvPr id="3" name="Tijdelijke aanduiding voor tekst 2">
            <a:extLst>
              <a:ext uri="{FF2B5EF4-FFF2-40B4-BE49-F238E27FC236}">
                <a16:creationId xmlns:a16="http://schemas.microsoft.com/office/drawing/2014/main" id="{5C32497A-086D-005B-A5D9-121BE17186B8}"/>
              </a:ext>
            </a:extLst>
          </p:cNvPr>
          <p:cNvSpPr>
            <a:spLocks noGrp="1"/>
          </p:cNvSpPr>
          <p:nvPr>
            <p:ph type="body" sz="quarter" idx="11"/>
          </p:nvPr>
        </p:nvSpPr>
        <p:spPr/>
        <p:txBody>
          <a:bodyPr>
            <a:normAutofit/>
          </a:bodyPr>
          <a:lstStyle/>
          <a:p>
            <a:r>
              <a:rPr lang="nl-NL" sz="2000" dirty="0"/>
              <a:t>Intranet is het vertrekpunt voor het delen van alle informatie die je nodig hebt om je werk goed te kunnen doen. Op het vernieuwde intranet kun je eenvoudig navigeren, zoeken en vinden. </a:t>
            </a:r>
            <a:br>
              <a:rPr lang="nl-NL" sz="2000" dirty="0"/>
            </a:br>
            <a:br>
              <a:rPr lang="nl-NL" sz="2000" dirty="0"/>
            </a:br>
            <a:r>
              <a:rPr lang="nl-NL" sz="2000" dirty="0"/>
              <a:t>Via de homepage van intranet bereik je bovendien eenvoudig CBS-applicaties zoals Casper, Slack en Zoom. Je kunt daarnaast je eigen snelkoppelingen toevoegen naar favoriete pagina’s op intranet. Ook een aantal essentiële pagina’s - zoals bijvoorbeeld </a:t>
            </a:r>
            <a:r>
              <a:rPr lang="nl-NL" sz="2000" dirty="0" err="1"/>
              <a:t>TOPdesk</a:t>
            </a:r>
            <a:r>
              <a:rPr lang="nl-NL" sz="2000" dirty="0"/>
              <a:t> - vind je hier standaard en snel terug.</a:t>
            </a:r>
          </a:p>
        </p:txBody>
      </p:sp>
      <p:sp>
        <p:nvSpPr>
          <p:cNvPr id="4" name="Tijdelijke aanduiding voor tekst 3">
            <a:extLst>
              <a:ext uri="{FF2B5EF4-FFF2-40B4-BE49-F238E27FC236}">
                <a16:creationId xmlns:a16="http://schemas.microsoft.com/office/drawing/2014/main" id="{28D54EF3-BD2C-390A-5C16-E38D59111B86}"/>
              </a:ext>
            </a:extLst>
          </p:cNvPr>
          <p:cNvSpPr>
            <a:spLocks noGrp="1"/>
          </p:cNvSpPr>
          <p:nvPr>
            <p:ph type="body" sz="quarter" idx="14"/>
          </p:nvPr>
        </p:nvSpPr>
        <p:spPr/>
        <p:txBody>
          <a:bodyPr/>
          <a:lstStyle/>
          <a:p>
            <a:r>
              <a:rPr lang="nl-NL" dirty="0"/>
              <a:t>Ambitie</a:t>
            </a:r>
          </a:p>
        </p:txBody>
      </p:sp>
    </p:spTree>
    <p:extLst>
      <p:ext uri="{BB962C8B-B14F-4D97-AF65-F5344CB8AC3E}">
        <p14:creationId xmlns:p14="http://schemas.microsoft.com/office/powerpoint/2010/main" val="47577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9A161D21-6DC2-0853-13AC-2D34D8583245}"/>
              </a:ext>
            </a:extLst>
          </p:cNvPr>
          <p:cNvSpPr>
            <a:spLocks noGrp="1"/>
          </p:cNvSpPr>
          <p:nvPr>
            <p:ph type="body" sz="quarter" idx="14"/>
          </p:nvPr>
        </p:nvSpPr>
        <p:spPr/>
        <p:txBody>
          <a:bodyPr/>
          <a:lstStyle/>
          <a:p>
            <a:r>
              <a:rPr lang="nl-NL" dirty="0"/>
              <a:t>Onze missie:</a:t>
            </a:r>
          </a:p>
        </p:txBody>
      </p:sp>
      <p:sp>
        <p:nvSpPr>
          <p:cNvPr id="5" name="Tekstvak 4">
            <a:extLst>
              <a:ext uri="{FF2B5EF4-FFF2-40B4-BE49-F238E27FC236}">
                <a16:creationId xmlns:a16="http://schemas.microsoft.com/office/drawing/2014/main" id="{C8C2E649-388E-4020-F70A-E8D9DDC23987}"/>
              </a:ext>
            </a:extLst>
          </p:cNvPr>
          <p:cNvSpPr txBox="1"/>
          <p:nvPr/>
        </p:nvSpPr>
        <p:spPr>
          <a:xfrm rot="523926">
            <a:off x="765990" y="2115753"/>
            <a:ext cx="8280920" cy="769441"/>
          </a:xfrm>
          <a:prstGeom prst="rect">
            <a:avLst/>
          </a:prstGeom>
          <a:noFill/>
        </p:spPr>
        <p:txBody>
          <a:bodyPr wrap="square" rtlCol="0">
            <a:spAutoFit/>
          </a:bodyPr>
          <a:lstStyle/>
          <a:p>
            <a:r>
              <a:rPr lang="nl-NL" sz="4400" b="1" dirty="0">
                <a:solidFill>
                  <a:srgbClr val="271D6C"/>
                </a:solidFill>
                <a:latin typeface="Soho Pro Medium" panose="02040603040506020204" pitchFamily="18" charset="0"/>
              </a:rPr>
              <a:t>HET STAAT OP INTRANET</a:t>
            </a:r>
          </a:p>
        </p:txBody>
      </p:sp>
    </p:spTree>
    <p:extLst>
      <p:ext uri="{BB962C8B-B14F-4D97-AF65-F5344CB8AC3E}">
        <p14:creationId xmlns:p14="http://schemas.microsoft.com/office/powerpoint/2010/main" val="106226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45CA951-4815-4987-9CD6-BB5D6648C0B5}" type="slidenum">
              <a:rPr kumimoji="0" lang="nl-NL" sz="1200" b="0"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el 2"/>
          <p:cNvSpPr>
            <a:spLocks noGrp="1"/>
          </p:cNvSpPr>
          <p:nvPr>
            <p:ph type="title"/>
          </p:nvPr>
        </p:nvSpPr>
        <p:spPr/>
        <p:txBody>
          <a:bodyPr/>
          <a:lstStyle/>
          <a:p>
            <a:r>
              <a:rPr lang="nl-NL" dirty="0"/>
              <a:t>Context project</a:t>
            </a:r>
          </a:p>
        </p:txBody>
      </p:sp>
    </p:spTree>
    <p:extLst>
      <p:ext uri="{BB962C8B-B14F-4D97-AF65-F5344CB8AC3E}">
        <p14:creationId xmlns:p14="http://schemas.microsoft.com/office/powerpoint/2010/main" val="2805925742"/>
      </p:ext>
    </p:extLst>
  </p:cSld>
  <p:clrMapOvr>
    <a:masterClrMapping/>
  </p:clrMapOvr>
</p:sld>
</file>

<file path=ppt/theme/theme1.xml><?xml version="1.0" encoding="utf-8"?>
<a:theme xmlns:a="http://schemas.openxmlformats.org/drawingml/2006/main" name="CBS indelingen">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BS Powerpoint sjabloon.potx" id="{289D481F-67B9-4705-A46A-DC6D3FFAEA19}" vid="{C665D2C1-8139-4571-8D3D-195E5FC4A2B9}"/>
    </a:ext>
  </a:extLst>
</a:theme>
</file>

<file path=ppt/theme/theme2.xml><?xml version="1.0" encoding="utf-8"?>
<a:theme xmlns:a="http://schemas.openxmlformats.org/drawingml/2006/main" name="Samenwerk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BS Powerpoint sjabloon.potx" id="{289D481F-67B9-4705-A46A-DC6D3FFAEA19}" vid="{EFD510D0-05FE-41D2-B8B5-40701DBE2701}"/>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g23705cfe14e4ff3b444105588ed2ce1 xmlns="b74be9d0-744f-40c0-ac69-73a07a8fd844">
      <Terms xmlns="http://schemas.microsoft.com/office/infopath/2007/PartnerControls">
        <TermInfo xmlns="http://schemas.microsoft.com/office/infopath/2007/PartnerControls">
          <TermName xmlns="http://schemas.microsoft.com/office/infopath/2007/PartnerControls">Presentatie</TermName>
          <TermId xmlns="http://schemas.microsoft.com/office/infopath/2007/PartnerControls">391a370b-084e-4a47-ac89-698577afd154</TermId>
        </TermInfo>
        <TermInfo xmlns="http://schemas.microsoft.com/office/infopath/2007/PartnerControls">
          <TermName xmlns="http://schemas.microsoft.com/office/infopath/2007/PartnerControls">bijeenkomsten</TermName>
          <TermId xmlns="http://schemas.microsoft.com/office/infopath/2007/PartnerControls">6e1c96ce-ae05-4ba2-b3b5-61792404f9ad</TermId>
        </TermInfo>
        <TermInfo xmlns="http://schemas.microsoft.com/office/infopath/2007/PartnerControls">
          <TermName xmlns="http://schemas.microsoft.com/office/infopath/2007/PartnerControls">klankbordgroep</TermName>
          <TermId xmlns="http://schemas.microsoft.com/office/infopath/2007/PartnerControls">387542be-9cae-4f16-a384-9cde5a8ed270</TermId>
        </TermInfo>
        <TermInfo xmlns="http://schemas.microsoft.com/office/infopath/2007/PartnerControls">
          <TermName xmlns="http://schemas.microsoft.com/office/infopath/2007/PartnerControls">intranet</TermName>
          <TermId xmlns="http://schemas.microsoft.com/office/infopath/2007/PartnerControls">b02a84dd-aed4-4c2b-9b0f-0f0881d026f1</TermId>
        </TermInfo>
        <TermInfo xmlns="http://schemas.microsoft.com/office/infopath/2007/PartnerControls">
          <TermName xmlns="http://schemas.microsoft.com/office/infopath/2007/PartnerControls">Nieuw intranet</TermName>
          <TermId xmlns="http://schemas.microsoft.com/office/infopath/2007/PartnerControls">3a11a797-ffc8-4e83-a146-397be69f8a87</TermId>
        </TermInfo>
      </Terms>
    </g23705cfe14e4ff3b444105588ed2ce1>
    <PublicatieDatum xmlns="e442b4f5-78d9-4916-b59c-6719857b833e">2024-12-12T23:00:00+00:00</PublicatieDatum>
    <TaxCatchAll xmlns="b74be9d0-744f-40c0-ac69-73a07a8fd844">
      <Value>237</Value>
      <Value>185</Value>
      <Value>998</Value>
      <Value>385</Value>
      <Value>4275</Value>
      <Value>4610</Value>
    </TaxCatchAll>
    <g23705cfe14e4ff3b444105588ed2ce0 xmlns="b74be9d0-744f-40c0-ac69-73a07a8fd844">
      <Terms xmlns="http://schemas.microsoft.com/office/infopath/2007/PartnerControls">
        <TermInfo xmlns="http://schemas.microsoft.com/office/infopath/2007/PartnerControls">
          <TermName xmlns="http://schemas.microsoft.com/office/infopath/2007/PartnerControls">project</TermName>
          <TermId xmlns="http://schemas.microsoft.com/office/infopath/2007/PartnerControls">eb6dda70-4a05-4d62-94a8-deecd3e1eebc</TermId>
        </TermInfo>
      </Terms>
    </g23705cfe14e4ff3b444105588ed2ce0>
    <UsedCbsCategorie xmlns="e442b4f5-78d9-4916-b59c-6719857b833e"/>
    <VergaderDatum xmlns="e442b4f5-78d9-4916-b59c-6719857b833e">2024-12-11T23:00:00+00:00</VergaderDatum>
    <UsedCbsOndernemingsTrefwoorden xmlns="e442b4f5-78d9-4916-b59c-6719857b833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ee8742b1-c3cb-4378-aa64-33684c4b490a" ContentTypeId="0x0101008BBFF960507043A698762B5161B7A80200A02288072B7A431095D859DDC0BF7382" PreviousValue="false"/>
</file>

<file path=customXml/item4.xml><?xml version="1.0" encoding="utf-8"?>
<ct:contentTypeSchema xmlns:ct="http://schemas.microsoft.com/office/2006/metadata/contentType" xmlns:ma="http://schemas.microsoft.com/office/2006/metadata/properties/metaAttributes" ct:_="" ma:_="" ma:contentTypeName="Werkdocument" ma:contentTypeID="0x0101008BBFF960507043A698762B5161B7A80200A02288072B7A431095D859DDC0BF7382008F9EFACC61EDFF4D9CE1C6C71AF0A9A2" ma:contentTypeVersion="26" ma:contentTypeDescription="" ma:contentTypeScope="" ma:versionID="d3798d035494886997d89734bfcca026">
  <xsd:schema xmlns:xsd="http://www.w3.org/2001/XMLSchema" xmlns:xs="http://www.w3.org/2001/XMLSchema" xmlns:p="http://schemas.microsoft.com/office/2006/metadata/properties" xmlns:ns2="b74be9d0-744f-40c0-ac69-73a07a8fd844" xmlns:ns3="e442b4f5-78d9-4916-b59c-6719857b833e" targetNamespace="http://schemas.microsoft.com/office/2006/metadata/properties" ma:root="true" ma:fieldsID="ee5c3389674b26ad2bd485849dfd8776" ns2:_="" ns3:_="">
    <xsd:import namespace="b74be9d0-744f-40c0-ac69-73a07a8fd844"/>
    <xsd:import namespace="e442b4f5-78d9-4916-b59c-6719857b833e"/>
    <xsd:element name="properties">
      <xsd:complexType>
        <xsd:sequence>
          <xsd:element name="documentManagement">
            <xsd:complexType>
              <xsd:all>
                <xsd:element ref="ns3:UsedCbsCategorie" minOccurs="0"/>
                <xsd:element ref="ns3:UsedCbsOndernemingsTrefwoorden" minOccurs="0"/>
                <xsd:element ref="ns3:VergaderDatum" minOccurs="0"/>
                <xsd:element ref="ns3:PublicatieDatum" minOccurs="0"/>
                <xsd:element ref="ns2:TaxCatchAll" minOccurs="0"/>
                <xsd:element ref="ns2:TaxCatchAllLabel" minOccurs="0"/>
                <xsd:element ref="ns2:g23705cfe14e4ff3b444105588ed2ce0" minOccurs="0"/>
                <xsd:element ref="ns2:g23705cfe14e4ff3b444105588ed2ce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4be9d0-744f-40c0-ac69-73a07a8fd844" elementFormDefault="qualified">
    <xsd:import namespace="http://schemas.microsoft.com/office/2006/documentManagement/types"/>
    <xsd:import namespace="http://schemas.microsoft.com/office/infopath/2007/PartnerControls"/>
    <xsd:element name="TaxCatchAll" ma:index="12" nillable="true" ma:displayName="Catch-all-kolom van taxonomie" ma:description="" ma:hidden="true" ma:list="{ed0bcd80-6dc3-4ee2-979e-186d5ce964f2}" ma:internalName="TaxCatchAll" ma:showField="CatchAllData" ma:web="15ce9604-6fe0-410a-b38c-87b94dd3b16d">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Catch-all-kolom van taxonomie1" ma:description="" ma:hidden="true" ma:list="{ed0bcd80-6dc3-4ee2-979e-186d5ce964f2}" ma:internalName="TaxCatchAllLabel" ma:readOnly="true" ma:showField="CatchAllDataLabel" ma:web="15ce9604-6fe0-410a-b38c-87b94dd3b16d">
      <xsd:complexType>
        <xsd:complexContent>
          <xsd:extension base="dms:MultiChoiceLookup">
            <xsd:sequence>
              <xsd:element name="Value" type="dms:Lookup" maxOccurs="unbounded" minOccurs="0" nillable="true"/>
            </xsd:sequence>
          </xsd:extension>
        </xsd:complexContent>
      </xsd:complexType>
    </xsd:element>
    <xsd:element name="g23705cfe14e4ff3b444105588ed2ce0" ma:index="14" ma:taxonomy="true" ma:internalName="g23705cfe14e4ff3b444105588ed2ce0" ma:taxonomyFieldName="CbsCategorie" ma:displayName="Categorie" ma:fieldId="{023705cf-e14e-4ff3-b444-105588ed2ce0}" ma:sspId="ee8742b1-c3cb-4378-aa64-33684c4b490a" ma:termSetId="2f456da4-0526-4405-958a-772731a49f75" ma:anchorId="00000000-0000-0000-0000-000000000000" ma:open="false" ma:isKeyword="false">
      <xsd:complexType>
        <xsd:sequence>
          <xsd:element ref="pc:Terms" minOccurs="0" maxOccurs="1"/>
        </xsd:sequence>
      </xsd:complexType>
    </xsd:element>
    <xsd:element name="g23705cfe14e4ff3b444105588ed2ce1" ma:index="16" nillable="true" ma:taxonomy="true" ma:internalName="g23705cfe14e4ff3b444105588ed2ce1" ma:taxonomyFieldName="CbsOndernemingsTrefwoorden" ma:displayName="Ondernemingstrefwoorden" ma:fieldId="{023705cf-e14e-4ff3-b444-105588ed2ce1}" ma:taxonomyMulti="true" ma:sspId="ee8742b1-c3cb-4378-aa64-33684c4b490a" ma:termSetId="bd692f68-2805-4cda-b2b5-649d75cfaf20"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42b4f5-78d9-4916-b59c-6719857b833e" elementFormDefault="qualified">
    <xsd:import namespace="http://schemas.microsoft.com/office/2006/documentManagement/types"/>
    <xsd:import namespace="http://schemas.microsoft.com/office/infopath/2007/PartnerControls"/>
    <xsd:element name="UsedCbsCategorie" ma:index="3" nillable="true" ma:displayName="Categorie" ma:description="A hidden fields which holds all the categorie terms currently in use, so that it can be used in keyfilters" ma:hidden="true" ma:internalName="UsedCbsCategorie">
      <xsd:complexType>
        <xsd:complexContent>
          <xsd:extension base="dms:MultiChoice">
            <xsd:sequence>
              <xsd:element name="Value" maxOccurs="unbounded" minOccurs="0" nillable="true">
                <xsd:simpleType>
                  <xsd:restriction base="dms:Choice"/>
                </xsd:simpleType>
              </xsd:element>
            </xsd:sequence>
          </xsd:extension>
        </xsd:complexContent>
      </xsd:complexType>
    </xsd:element>
    <xsd:element name="UsedCbsOndernemingsTrefwoorden" ma:index="5" nillable="true" ma:displayName="Ondernemingstrefwoorden" ma:description="A hidden fields which holds all the trefwoorden/tag terms currently in use, so that it can be used in keyfilters" ma:hidden="true" ma:internalName="UsedCbsOndernemingsTrefwoorden">
      <xsd:complexType>
        <xsd:complexContent>
          <xsd:extension base="dms:MultiChoice">
            <xsd:sequence>
              <xsd:element name="Value" maxOccurs="unbounded" minOccurs="0" nillable="true">
                <xsd:simpleType>
                  <xsd:restriction base="dms:Choice"/>
                </xsd:simpleType>
              </xsd:element>
            </xsd:sequence>
          </xsd:extension>
        </xsd:complexContent>
      </xsd:complexType>
    </xsd:element>
    <xsd:element name="VergaderDatum" ma:index="6" nillable="true" ma:displayName="Vergaderdatum" ma:format="DateOnly" ma:indexed="true" ma:internalName="VergaderDatum">
      <xsd:simpleType>
        <xsd:restriction base="dms:DateTime"/>
      </xsd:simpleType>
    </xsd:element>
    <xsd:element name="PublicatieDatum" ma:index="7" nillable="true" ma:displayName="Publicatiedatum" ma:format="DateOnly" ma:internalName="PublicatieDatum">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Inhoudstype"/>
        <xsd:element ref="dc:title" minOccurs="0" maxOccurs="1" ma:index="1"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AC4832-F731-49EF-86F7-6A1C65182BFC}">
  <ds:schemaRefs>
    <ds:schemaRef ds:uri="http://purl.org/dc/term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e442b4f5-78d9-4916-b59c-6719857b833e"/>
    <ds:schemaRef ds:uri="b74be9d0-744f-40c0-ac69-73a07a8fd844"/>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255F1DD-658B-4DF3-8A64-81DFAFEEF887}">
  <ds:schemaRefs>
    <ds:schemaRef ds:uri="http://schemas.microsoft.com/sharepoint/v3/contenttype/forms"/>
  </ds:schemaRefs>
</ds:datastoreItem>
</file>

<file path=customXml/itemProps3.xml><?xml version="1.0" encoding="utf-8"?>
<ds:datastoreItem xmlns:ds="http://schemas.openxmlformats.org/officeDocument/2006/customXml" ds:itemID="{21B694E4-F6FD-46BE-802B-46A6E11EE060}">
  <ds:schemaRefs>
    <ds:schemaRef ds:uri="Microsoft.SharePoint.Taxonomy.ContentTypeSync"/>
  </ds:schemaRefs>
</ds:datastoreItem>
</file>

<file path=customXml/itemProps4.xml><?xml version="1.0" encoding="utf-8"?>
<ds:datastoreItem xmlns:ds="http://schemas.openxmlformats.org/officeDocument/2006/customXml" ds:itemID="{B8AE3B12-8D53-4A4A-91F4-7D66AFD11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4be9d0-744f-40c0-ac69-73a07a8fd844"/>
    <ds:schemaRef ds:uri="e442b4f5-78d9-4916-b59c-6719857b8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CBS Powerpoint sjabloon</Template>
  <TotalTime>1352</TotalTime>
  <Words>1662</Words>
  <Application>Microsoft Office PowerPoint</Application>
  <PresentationFormat>Diavoorstelling (16:9)</PresentationFormat>
  <Paragraphs>185</Paragraphs>
  <Slides>36</Slides>
  <Notes>4</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36</vt:i4>
      </vt:variant>
    </vt:vector>
  </HeadingPairs>
  <TitlesOfParts>
    <vt:vector size="41" baseType="lpstr">
      <vt:lpstr>Arial</vt:lpstr>
      <vt:lpstr>Calibri</vt:lpstr>
      <vt:lpstr>Soho Pro Medium</vt:lpstr>
      <vt:lpstr>CBS indelingen</vt:lpstr>
      <vt:lpstr>Samenwerking</vt:lpstr>
      <vt:lpstr>PowerPoint-presentatie</vt:lpstr>
      <vt:lpstr>Welkom en wie is wie</vt:lpstr>
      <vt:lpstr>PowerPoint-presentatie</vt:lpstr>
      <vt:lpstr>Aanleiding en doel van project</vt:lpstr>
      <vt:lpstr>PowerPoint-presentatie</vt:lpstr>
      <vt:lpstr>PowerPoint-presentatie</vt:lpstr>
      <vt:lpstr>PowerPoint-presentatie</vt:lpstr>
      <vt:lpstr>PowerPoint-presentatie</vt:lpstr>
      <vt:lpstr>Context project</vt:lpstr>
      <vt:lpstr>PowerPoint-presentatie</vt:lpstr>
      <vt:lpstr>PowerPoint-presentatie</vt:lpstr>
      <vt:lpstr>PowerPoint-presentatie</vt:lpstr>
      <vt:lpstr>Onze scope</vt:lpstr>
      <vt:lpstr>PowerPoint-presentatie</vt:lpstr>
      <vt:lpstr>PowerPoint-presentatie</vt:lpstr>
      <vt:lpstr>Wat kun je van ons verwachten?</vt:lpstr>
      <vt:lpstr>PowerPoint-presentatie</vt:lpstr>
      <vt:lpstr>En wat verwachten wij van jou?</vt:lpstr>
      <vt:lpstr>PowerPoint-presentatie</vt:lpstr>
      <vt:lpstr>Richting het nieuwe intranet</vt:lpstr>
      <vt:lpstr>PowerPoint-presentatie</vt:lpstr>
      <vt:lpstr>PowerPoint-presentatie</vt:lpstr>
      <vt:lpstr>PowerPoint-presentatie</vt:lpstr>
      <vt:lpstr>Waar we staan en waar we voor gaan</vt:lpstr>
      <vt:lpstr>PowerPoint-presentatie</vt:lpstr>
      <vt:lpstr>PowerPoint-presentatie</vt:lpstr>
      <vt:lpstr>PowerPoint-presentatie</vt:lpstr>
      <vt:lpstr>PowerPoint-presentatie</vt:lpstr>
      <vt:lpstr>En wat dit dan concreet betekent</vt:lpstr>
      <vt:lpstr>PowerPoint-presentatie</vt:lpstr>
      <vt:lpstr>PowerPoint-presentatie</vt:lpstr>
      <vt:lpstr>Vervolg </vt:lpstr>
      <vt:lpstr>PowerPoint-presentatie</vt:lpstr>
      <vt:lpstr>PowerPoint-presentatie</vt:lpstr>
      <vt:lpstr>PowerPoint-presentatie</vt:lpstr>
      <vt:lpstr>Dankjewel en tot 11 februari!</vt:lpstr>
    </vt:vector>
  </TitlesOfParts>
  <Company>CBS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Bouhuijs-Bos, D.M. (Ilona)</dc:creator>
  <dc:description>19-1-21: samenwerking slides toegevoegd</dc:description>
  <cp:lastModifiedBy>Boer, J.F. den (Johan)</cp:lastModifiedBy>
  <cp:revision>33</cp:revision>
  <dcterms:created xsi:type="dcterms:W3CDTF">2024-01-11T12:49:31Z</dcterms:created>
  <dcterms:modified xsi:type="dcterms:W3CDTF">2025-07-31T07:23:26Z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0x0101008BBFF960507043A698762B5161B7A80200A02288072B7A431095D859DDC0BF7382008F9EFACC61EDFF4D9CE1C6C71AF0A9A2</vt:lpwstr>
  </property>
  <property fmtid="{D5CDD505-2E9C-101B-9397-08002B2CF9AE}" pid="3" name="CbsCategorie">
    <vt:lpwstr>237;#project|eb6dda70-4a05-4d62-94a8-deecd3e1eebc</vt:lpwstr>
  </property>
  <property fmtid="{D5CDD505-2E9C-101B-9397-08002B2CF9AE}" pid="4" name="CbsOndernemingsTrefwoorden">
    <vt:lpwstr>385;#Presentatie|391a370b-084e-4a47-ac89-698577afd154;#998;#bijeenkomsten|6e1c96ce-ae05-4ba2-b3b5-61792404f9ad;#4275;#klankbordgroep|387542be-9cae-4f16-a384-9cde5a8ed270;#185;#intranet|b02a84dd-aed4-4c2b-9b0f-0f0881d026f1;#4610;#Nieuw intranet|3a11a797-ffc8-4e83-a146-397be69f8a87</vt:lpwstr>
  </property>
</Properties>
</file>