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62" r:id="rId6"/>
  </p:sldMasterIdLst>
  <p:notesMasterIdLst>
    <p:notesMasterId r:id="rId20"/>
  </p:notesMasterIdLst>
  <p:sldIdLst>
    <p:sldId id="257" r:id="rId7"/>
    <p:sldId id="406" r:id="rId8"/>
    <p:sldId id="380" r:id="rId9"/>
    <p:sldId id="384" r:id="rId10"/>
    <p:sldId id="348" r:id="rId11"/>
    <p:sldId id="340" r:id="rId12"/>
    <p:sldId id="408" r:id="rId13"/>
    <p:sldId id="405" r:id="rId14"/>
    <p:sldId id="379" r:id="rId15"/>
    <p:sldId id="400" r:id="rId16"/>
    <p:sldId id="409" r:id="rId17"/>
    <p:sldId id="396" r:id="rId18"/>
    <p:sldId id="401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1B8F2-13EF-4C60-92C1-B795EA7E4AC8}" type="datetimeFigureOut">
              <a:rPr lang="nl-NL" smtClean="0"/>
              <a:t>31-7-2025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45E02-F73C-436E-A2EB-0D6CEF74A41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680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FEE08-4F1D-4773-84E0-0730640F7E20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3151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3FEE08-4F1D-4773-84E0-0730640F7E20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157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3FEE08-4F1D-4773-84E0-0730640F7E20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9687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FEE08-4F1D-4773-84E0-0730640F7E20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649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3FEE08-4F1D-4773-84E0-0730640F7E20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897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3FEE08-4F1D-4773-84E0-0730640F7E20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3150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3FEE08-4F1D-4773-84E0-0730640F7E20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460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3FEE08-4F1D-4773-84E0-0730640F7E20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320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DEB7A-B645-6DC5-D6CB-D164D5E92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6460409-0A7F-CB66-BFF6-02CF01A5A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0A66E62-44BB-9796-BB4D-4583B4E8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A82E-5877-4091-A2FF-3FAFD872A174}" type="datetimeFigureOut">
              <a:rPr lang="nl-NL" smtClean="0"/>
              <a:t>31-7-2025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C2A1F1E-35D3-F17F-4E90-B9253F32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CB14F93-7FBA-4432-AD88-44495822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E915-0FCB-44C5-8907-4D896DE20E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715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C282E-A320-F3DB-3031-A5925026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46D483E-FEE4-8E18-CD97-BAC8F712E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0A56771-BD60-007D-67C9-68365E17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A82E-5877-4091-A2FF-3FAFD872A174}" type="datetimeFigureOut">
              <a:rPr lang="nl-NL" smtClean="0"/>
              <a:t>31-7-2025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44CB2C5-01B6-3759-7343-64FA14953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D520DA8-771B-A5AA-3623-E960A4B6F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E915-0FCB-44C5-8907-4D896DE20E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106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0DD02ED-70FF-09AF-71E3-D6D938A4C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513AF97-B2D0-7FC4-AA69-DB665A37B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893C6E5-0BC5-3CA9-04B5-1621A4DA0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A82E-5877-4091-A2FF-3FAFD872A174}" type="datetimeFigureOut">
              <a:rPr lang="nl-NL" smtClean="0"/>
              <a:t>31-7-2025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BA41E3-0F09-ECC9-3E44-890A1F5C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AF71691-D7EB-07AD-9D8A-DCDA3064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E915-0FCB-44C5-8907-4D896DE20E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2010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oud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45CA951-4815-4987-9CD6-BB5D6648C0B5}" type="slidenum">
              <a:rPr lang="nl-NL" sz="1600" smtClean="0"/>
              <a:pPr algn="ctr"/>
              <a:t>‹nr.›</a:t>
            </a:fld>
            <a:endParaRPr lang="nl-NL" sz="1600" dirty="0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1" hasCustomPrompt="1"/>
          </p:nvPr>
        </p:nvSpPr>
        <p:spPr>
          <a:xfrm>
            <a:off x="623392" y="1316765"/>
            <a:ext cx="10177131" cy="48965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spc="53" baseline="0">
                <a:solidFill>
                  <a:srgbClr val="271D6C"/>
                </a:solidFill>
                <a:latin typeface="Calibri" pitchFamily="34" charset="0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nl-NL" dirty="0"/>
              <a:t>Tekst</a:t>
            </a:r>
          </a:p>
        </p:txBody>
      </p:sp>
      <p:sp>
        <p:nvSpPr>
          <p:cNvPr id="13" name="Tijdelijke aanduiding voor tekst 9"/>
          <p:cNvSpPr>
            <a:spLocks noGrp="1"/>
          </p:cNvSpPr>
          <p:nvPr>
            <p:ph type="body" sz="quarter" idx="14" hasCustomPrompt="1"/>
          </p:nvPr>
        </p:nvSpPr>
        <p:spPr>
          <a:xfrm>
            <a:off x="623392" y="452669"/>
            <a:ext cx="10177131" cy="672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 spc="80" baseline="0">
                <a:solidFill>
                  <a:srgbClr val="00A1CD"/>
                </a:solidFill>
                <a:latin typeface="Calibri" pitchFamily="34" charset="0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nl-NL" dirty="0"/>
              <a:t>Titel 1 regel</a:t>
            </a:r>
          </a:p>
        </p:txBody>
      </p:sp>
    </p:spTree>
    <p:extLst>
      <p:ext uri="{BB962C8B-B14F-4D97-AF65-F5344CB8AC3E}">
        <p14:creationId xmlns:p14="http://schemas.microsoft.com/office/powerpoint/2010/main" val="941511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dia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11853632" y="0"/>
            <a:ext cx="338368" cy="6858000"/>
          </a:xfrm>
          <a:prstGeom prst="rect">
            <a:avLst/>
          </a:prstGeom>
          <a:solidFill>
            <a:srgbClr val="00A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1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" t="2279" r="85717" b="67123"/>
          <a:stretch/>
        </p:blipFill>
        <p:spPr>
          <a:xfrm>
            <a:off x="473705" y="161366"/>
            <a:ext cx="2014991" cy="2763887"/>
          </a:xfrm>
          <a:prstGeom prst="rect">
            <a:avLst/>
          </a:prstGeom>
        </p:spPr>
      </p:pic>
      <p:sp>
        <p:nvSpPr>
          <p:cNvPr id="9" name="Tijdelijke aanduiding voor tekst 6"/>
          <p:cNvSpPr>
            <a:spLocks noGrp="1"/>
          </p:cNvSpPr>
          <p:nvPr>
            <p:ph type="body" sz="quarter" idx="12" hasCustomPrompt="1"/>
          </p:nvPr>
        </p:nvSpPr>
        <p:spPr>
          <a:xfrm>
            <a:off x="719403" y="5637245"/>
            <a:ext cx="10656920" cy="384043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0"/>
              </a:spcBef>
              <a:buNone/>
              <a:defRPr lang="nl-NL" sz="2133" b="0" kern="1200" spc="53" baseline="0" dirty="0">
                <a:solidFill>
                  <a:srgbClr val="271D6C"/>
                </a:solidFill>
                <a:latin typeface="Calibri" pitchFamily="34" charset="0"/>
                <a:ea typeface="+mn-ea"/>
                <a:cs typeface="+mn-cs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nl-NL" dirty="0"/>
              <a:t>Naam auteur</a:t>
            </a:r>
          </a:p>
        </p:txBody>
      </p:sp>
      <p:sp>
        <p:nvSpPr>
          <p:cNvPr id="10" name="Tijdelijke aanduiding vo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719403" y="6021288"/>
            <a:ext cx="10656920" cy="384043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0"/>
              </a:spcBef>
              <a:buNone/>
              <a:defRPr lang="nl-NL" sz="2133" b="0" kern="1200" spc="53" baseline="0" dirty="0">
                <a:solidFill>
                  <a:srgbClr val="271D6C"/>
                </a:solidFill>
                <a:latin typeface="Calibri" pitchFamily="34" charset="0"/>
                <a:ea typeface="+mn-ea"/>
                <a:cs typeface="+mn-cs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nl-NL" dirty="0"/>
              <a:t>Optioneel datum</a:t>
            </a:r>
          </a:p>
        </p:txBody>
      </p:sp>
      <p:sp>
        <p:nvSpPr>
          <p:cNvPr id="11" name="Tijdelijke aanduiding voor tekst 6"/>
          <p:cNvSpPr>
            <a:spLocks noGrp="1"/>
          </p:cNvSpPr>
          <p:nvPr>
            <p:ph type="body" sz="quarter" idx="14" hasCustomPrompt="1"/>
          </p:nvPr>
        </p:nvSpPr>
        <p:spPr>
          <a:xfrm>
            <a:off x="719403" y="3044958"/>
            <a:ext cx="10656920" cy="1367863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0"/>
              </a:spcBef>
              <a:buNone/>
              <a:defRPr lang="nl-NL" sz="4000" b="1" kern="1200" spc="80" baseline="0" dirty="0">
                <a:solidFill>
                  <a:srgbClr val="271D6C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nl-NL" dirty="0"/>
              <a:t>Titel</a:t>
            </a:r>
          </a:p>
          <a:p>
            <a:pPr lvl="0"/>
            <a:r>
              <a:rPr lang="nl-NL" dirty="0"/>
              <a:t>regel2</a:t>
            </a:r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5" hasCustomPrompt="1"/>
          </p:nvPr>
        </p:nvSpPr>
        <p:spPr>
          <a:xfrm>
            <a:off x="719403" y="4485118"/>
            <a:ext cx="10656920" cy="1056117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0"/>
              </a:spcBef>
              <a:buNone/>
              <a:defRPr lang="nl-NL" sz="3200" b="0" kern="1200" spc="53" baseline="0" dirty="0">
                <a:solidFill>
                  <a:srgbClr val="00A1CD"/>
                </a:solidFill>
                <a:latin typeface="Calibri" pitchFamily="34" charset="0"/>
                <a:ea typeface="+mn-ea"/>
                <a:cs typeface="+mn-cs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nl-NL" dirty="0"/>
              <a:t>Titel</a:t>
            </a:r>
          </a:p>
          <a:p>
            <a:pPr lvl="0"/>
            <a:r>
              <a:rPr lang="nl-NL" dirty="0"/>
              <a:t>regel2</a:t>
            </a:r>
          </a:p>
        </p:txBody>
      </p:sp>
    </p:spTree>
    <p:extLst>
      <p:ext uri="{BB962C8B-B14F-4D97-AF65-F5344CB8AC3E}">
        <p14:creationId xmlns:p14="http://schemas.microsoft.com/office/powerpoint/2010/main" val="3577205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56268" y="1022246"/>
            <a:ext cx="2982037" cy="4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85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11853632" y="0"/>
            <a:ext cx="338368" cy="6858000"/>
          </a:xfrm>
          <a:prstGeom prst="rect">
            <a:avLst/>
          </a:prstGeom>
          <a:solidFill>
            <a:srgbClr val="00A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1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5" t="2279" r="85717" b="67123"/>
          <a:stretch/>
        </p:blipFill>
        <p:spPr>
          <a:xfrm>
            <a:off x="473705" y="161366"/>
            <a:ext cx="2014991" cy="2763887"/>
          </a:xfrm>
          <a:prstGeom prst="rect">
            <a:avLst/>
          </a:prstGeom>
        </p:spPr>
      </p:pic>
      <p:sp>
        <p:nvSpPr>
          <p:cNvPr id="9" name="Tijdelijke aanduiding voor tekst 6"/>
          <p:cNvSpPr>
            <a:spLocks noGrp="1"/>
          </p:cNvSpPr>
          <p:nvPr>
            <p:ph type="body" sz="quarter" idx="12" hasCustomPrompt="1"/>
          </p:nvPr>
        </p:nvSpPr>
        <p:spPr>
          <a:xfrm>
            <a:off x="719403" y="5637245"/>
            <a:ext cx="10656920" cy="384043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0"/>
              </a:spcBef>
              <a:buNone/>
              <a:defRPr lang="nl-NL" sz="2133" b="0" kern="1200" spc="53" baseline="0" dirty="0">
                <a:solidFill>
                  <a:srgbClr val="271D6C"/>
                </a:solidFill>
                <a:latin typeface="Calibri" pitchFamily="34" charset="0"/>
                <a:ea typeface="+mn-ea"/>
                <a:cs typeface="+mn-cs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nl-NL" dirty="0"/>
              <a:t>Naam auteur</a:t>
            </a:r>
          </a:p>
        </p:txBody>
      </p:sp>
      <p:sp>
        <p:nvSpPr>
          <p:cNvPr id="10" name="Tijdelijke aanduiding voor tekst 6"/>
          <p:cNvSpPr>
            <a:spLocks noGrp="1"/>
          </p:cNvSpPr>
          <p:nvPr>
            <p:ph type="body" sz="quarter" idx="13" hasCustomPrompt="1"/>
          </p:nvPr>
        </p:nvSpPr>
        <p:spPr>
          <a:xfrm>
            <a:off x="719403" y="6021288"/>
            <a:ext cx="10656920" cy="384043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0"/>
              </a:spcBef>
              <a:buNone/>
              <a:defRPr lang="nl-NL" sz="2133" b="0" kern="1200" spc="53" baseline="0" dirty="0">
                <a:solidFill>
                  <a:srgbClr val="271D6C"/>
                </a:solidFill>
                <a:latin typeface="Calibri" pitchFamily="34" charset="0"/>
                <a:ea typeface="+mn-ea"/>
                <a:cs typeface="+mn-cs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nl-NL" dirty="0"/>
              <a:t>Optioneel datum</a:t>
            </a:r>
          </a:p>
        </p:txBody>
      </p:sp>
      <p:sp>
        <p:nvSpPr>
          <p:cNvPr id="11" name="Tijdelijke aanduiding voor tekst 6"/>
          <p:cNvSpPr>
            <a:spLocks noGrp="1"/>
          </p:cNvSpPr>
          <p:nvPr>
            <p:ph type="body" sz="quarter" idx="14" hasCustomPrompt="1"/>
          </p:nvPr>
        </p:nvSpPr>
        <p:spPr>
          <a:xfrm>
            <a:off x="719403" y="3044958"/>
            <a:ext cx="10656920" cy="1367863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0"/>
              </a:spcBef>
              <a:buNone/>
              <a:defRPr lang="nl-NL" sz="4000" b="1" kern="1200" spc="80" baseline="0" dirty="0">
                <a:solidFill>
                  <a:srgbClr val="271D6C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nl-NL" dirty="0"/>
              <a:t>Titel</a:t>
            </a:r>
          </a:p>
          <a:p>
            <a:pPr lvl="0"/>
            <a:r>
              <a:rPr lang="nl-NL" dirty="0"/>
              <a:t>regel2</a:t>
            </a:r>
          </a:p>
        </p:txBody>
      </p:sp>
      <p:sp>
        <p:nvSpPr>
          <p:cNvPr id="12" name="Tijdelijke aanduiding voor tekst 6"/>
          <p:cNvSpPr>
            <a:spLocks noGrp="1"/>
          </p:cNvSpPr>
          <p:nvPr>
            <p:ph type="body" sz="quarter" idx="15" hasCustomPrompt="1"/>
          </p:nvPr>
        </p:nvSpPr>
        <p:spPr>
          <a:xfrm>
            <a:off x="719403" y="4485118"/>
            <a:ext cx="10656920" cy="1056117"/>
          </a:xfrm>
          <a:prstGeom prst="rect">
            <a:avLst/>
          </a:prstGeom>
        </p:spPr>
        <p:txBody>
          <a:bodyPr lIns="0"/>
          <a:lstStyle>
            <a:lvl1pPr marL="0" indent="0">
              <a:spcBef>
                <a:spcPts val="0"/>
              </a:spcBef>
              <a:buNone/>
              <a:defRPr lang="nl-NL" sz="3200" b="0" kern="1200" spc="53" baseline="0" dirty="0">
                <a:solidFill>
                  <a:srgbClr val="00A1CD"/>
                </a:solidFill>
                <a:latin typeface="Calibri" pitchFamily="34" charset="0"/>
                <a:ea typeface="+mn-ea"/>
                <a:cs typeface="+mn-cs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nl-NL" dirty="0"/>
              <a:t>Titel</a:t>
            </a:r>
          </a:p>
          <a:p>
            <a:pPr lvl="0"/>
            <a:r>
              <a:rPr lang="nl-NL" dirty="0"/>
              <a:t>regel2</a:t>
            </a:r>
          </a:p>
        </p:txBody>
      </p:sp>
    </p:spTree>
    <p:extLst>
      <p:ext uri="{BB962C8B-B14F-4D97-AF65-F5344CB8AC3E}">
        <p14:creationId xmlns:p14="http://schemas.microsoft.com/office/powerpoint/2010/main" val="560278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 anchor="ctr"/>
          <a:lstStyle/>
          <a:p>
            <a:pPr algn="ctr"/>
            <a:fld id="{845CA951-4815-4987-9CD6-BB5D6648C0B5}" type="slidenum">
              <a:rPr lang="nl-NL" sz="1600" smtClean="0"/>
              <a:pPr algn="ctr"/>
              <a:t>‹nr.›</a:t>
            </a:fld>
            <a:endParaRPr lang="nl-NL" sz="1600" dirty="0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1" hasCustomPrompt="1"/>
          </p:nvPr>
        </p:nvSpPr>
        <p:spPr>
          <a:xfrm>
            <a:off x="623392" y="1412776"/>
            <a:ext cx="10369152" cy="12481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spc="53" baseline="0">
                <a:solidFill>
                  <a:srgbClr val="271D6C"/>
                </a:solidFill>
                <a:latin typeface="Calibri" pitchFamily="34" charset="0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nl-NL" dirty="0"/>
              <a:t>Tekst</a:t>
            </a:r>
          </a:p>
        </p:txBody>
      </p:sp>
      <p:sp>
        <p:nvSpPr>
          <p:cNvPr id="12" name="Tijdelijke aanduiding voor tekst 9"/>
          <p:cNvSpPr>
            <a:spLocks noGrp="1"/>
          </p:cNvSpPr>
          <p:nvPr>
            <p:ph type="body" sz="quarter" idx="13" hasCustomPrompt="1"/>
          </p:nvPr>
        </p:nvSpPr>
        <p:spPr>
          <a:xfrm>
            <a:off x="623392" y="2948947"/>
            <a:ext cx="10369152" cy="32643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spc="53" baseline="0">
                <a:solidFill>
                  <a:srgbClr val="271D6C"/>
                </a:solidFill>
                <a:latin typeface="Calibri" pitchFamily="34" charset="0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nl-NL" dirty="0"/>
              <a:t>Tekst</a:t>
            </a:r>
          </a:p>
        </p:txBody>
      </p:sp>
      <p:sp>
        <p:nvSpPr>
          <p:cNvPr id="13" name="Tijdelijke aanduiding voor tekst 9"/>
          <p:cNvSpPr>
            <a:spLocks noGrp="1"/>
          </p:cNvSpPr>
          <p:nvPr>
            <p:ph type="body" sz="quarter" idx="14" hasCustomPrompt="1"/>
          </p:nvPr>
        </p:nvSpPr>
        <p:spPr>
          <a:xfrm>
            <a:off x="623392" y="452670"/>
            <a:ext cx="10369152" cy="7680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 spc="80" baseline="0">
                <a:solidFill>
                  <a:srgbClr val="00A1CD"/>
                </a:solidFill>
                <a:latin typeface="Calibri" pitchFamily="34" charset="0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nl-NL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2541566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45CA951-4815-4987-9CD6-BB5D6648C0B5}" type="slidenum">
              <a:rPr lang="nl-NL" sz="1600" smtClean="0"/>
              <a:pPr algn="ctr"/>
              <a:t>‹nr.›</a:t>
            </a:fld>
            <a:endParaRPr lang="nl-NL" sz="1600" dirty="0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1" hasCustomPrompt="1"/>
          </p:nvPr>
        </p:nvSpPr>
        <p:spPr>
          <a:xfrm>
            <a:off x="623392" y="2084851"/>
            <a:ext cx="10177131" cy="41284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spc="53" baseline="0">
                <a:solidFill>
                  <a:srgbClr val="271D6C"/>
                </a:solidFill>
                <a:latin typeface="Calibri" pitchFamily="34" charset="0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nl-NL" dirty="0"/>
              <a:t>Tekst</a:t>
            </a:r>
          </a:p>
        </p:txBody>
      </p:sp>
      <p:sp>
        <p:nvSpPr>
          <p:cNvPr id="13" name="Tijdelijke aanduiding voor tekst 9"/>
          <p:cNvSpPr>
            <a:spLocks noGrp="1"/>
          </p:cNvSpPr>
          <p:nvPr>
            <p:ph type="body" sz="quarter" idx="14" hasCustomPrompt="1"/>
          </p:nvPr>
        </p:nvSpPr>
        <p:spPr>
          <a:xfrm>
            <a:off x="623392" y="452669"/>
            <a:ext cx="10177131" cy="14401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 spc="80" baseline="0">
                <a:solidFill>
                  <a:srgbClr val="00A1CD"/>
                </a:solidFill>
                <a:latin typeface="Calibri" pitchFamily="34" charset="0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nl-NL" dirty="0"/>
              <a:t>Titel over 2 regels</a:t>
            </a:r>
          </a:p>
          <a:p>
            <a:pPr lvl="0"/>
            <a:r>
              <a:rPr lang="nl-NL" dirty="0" err="1"/>
              <a:t>Calibri</a:t>
            </a:r>
            <a:r>
              <a:rPr lang="nl-NL" dirty="0"/>
              <a:t> </a:t>
            </a:r>
            <a:r>
              <a:rPr lang="nl-NL" dirty="0" err="1"/>
              <a:t>bold</a:t>
            </a:r>
            <a:r>
              <a:rPr lang="nl-NL" dirty="0"/>
              <a:t> 30</a:t>
            </a:r>
          </a:p>
        </p:txBody>
      </p:sp>
    </p:spTree>
    <p:extLst>
      <p:ext uri="{BB962C8B-B14F-4D97-AF65-F5344CB8AC3E}">
        <p14:creationId xmlns:p14="http://schemas.microsoft.com/office/powerpoint/2010/main" val="14144577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45CA951-4815-4987-9CD6-BB5D6648C0B5}" type="slidenum">
              <a:rPr lang="nl-NL" sz="1600" smtClean="0"/>
              <a:pPr algn="ctr"/>
              <a:t>‹nr.›</a:t>
            </a:fld>
            <a:endParaRPr lang="nl-NL" sz="1600" dirty="0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1" hasCustomPrompt="1"/>
          </p:nvPr>
        </p:nvSpPr>
        <p:spPr>
          <a:xfrm>
            <a:off x="623392" y="1316765"/>
            <a:ext cx="10177131" cy="48965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 spc="53" baseline="0">
                <a:solidFill>
                  <a:srgbClr val="271D6C"/>
                </a:solidFill>
                <a:latin typeface="Calibri" pitchFamily="34" charset="0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nl-NL" dirty="0"/>
              <a:t>Tekst</a:t>
            </a:r>
          </a:p>
        </p:txBody>
      </p:sp>
      <p:sp>
        <p:nvSpPr>
          <p:cNvPr id="13" name="Tijdelijke aanduiding voor tekst 9"/>
          <p:cNvSpPr>
            <a:spLocks noGrp="1"/>
          </p:cNvSpPr>
          <p:nvPr>
            <p:ph type="body" sz="quarter" idx="14" hasCustomPrompt="1"/>
          </p:nvPr>
        </p:nvSpPr>
        <p:spPr>
          <a:xfrm>
            <a:off x="623392" y="452669"/>
            <a:ext cx="10177131" cy="672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 spc="80" baseline="0">
                <a:solidFill>
                  <a:srgbClr val="00A1CD"/>
                </a:solidFill>
                <a:latin typeface="Calibri" pitchFamily="34" charset="0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nl-NL" dirty="0"/>
              <a:t>Titel 1 regel</a:t>
            </a:r>
          </a:p>
        </p:txBody>
      </p:sp>
    </p:spTree>
    <p:extLst>
      <p:ext uri="{BB962C8B-B14F-4D97-AF65-F5344CB8AC3E}">
        <p14:creationId xmlns:p14="http://schemas.microsoft.com/office/powerpoint/2010/main" val="441640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oofdstuktitel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 userDrawn="1"/>
        </p:nvSpPr>
        <p:spPr>
          <a:xfrm>
            <a:off x="-4531" y="0"/>
            <a:ext cx="12192000" cy="6858000"/>
          </a:xfrm>
          <a:prstGeom prst="rect">
            <a:avLst/>
          </a:prstGeom>
          <a:solidFill>
            <a:srgbClr val="00A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1"/>
          </a:p>
        </p:txBody>
      </p:sp>
      <p:sp>
        <p:nvSpPr>
          <p:cNvPr id="5" name="Rechthoek 4"/>
          <p:cNvSpPr/>
          <p:nvPr userDrawn="1"/>
        </p:nvSpPr>
        <p:spPr>
          <a:xfrm>
            <a:off x="11853632" y="0"/>
            <a:ext cx="33836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1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325" y="5399659"/>
            <a:ext cx="786307" cy="728555"/>
          </a:xfrm>
          <a:prstGeom prst="rect">
            <a:avLst/>
          </a:prstGeom>
        </p:spPr>
      </p:pic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067325" y="6277669"/>
            <a:ext cx="786307" cy="432000"/>
          </a:xfrm>
          <a:prstGeom prst="rect">
            <a:avLst/>
          </a:prstGeom>
        </p:spPr>
        <p:txBody>
          <a:bodyPr/>
          <a:lstStyle/>
          <a:p>
            <a:pPr algn="ctr"/>
            <a:fld id="{845CA951-4815-4987-9CD6-BB5D6648C0B5}" type="slidenum">
              <a:rPr lang="nl-NL" sz="1600">
                <a:solidFill>
                  <a:schemeClr val="bg1"/>
                </a:solidFill>
              </a:rPr>
              <a:pPr algn="ctr"/>
              <a:t>‹nr.›</a:t>
            </a:fld>
            <a:endParaRPr lang="nl-NL" sz="1600" dirty="0">
              <a:solidFill>
                <a:schemeClr val="bg1"/>
              </a:solidFill>
            </a:endParaRP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15414" y="2675434"/>
            <a:ext cx="10369151" cy="753567"/>
          </a:xfrm>
          <a:prstGeom prst="rect">
            <a:avLst/>
          </a:prstGeom>
        </p:spPr>
        <p:txBody>
          <a:bodyPr/>
          <a:lstStyle>
            <a:lvl1pPr algn="l">
              <a:defRPr lang="nl-NL" sz="4000" b="1" kern="1200" spc="8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 sz="4000" b="1" dirty="0">
                <a:solidFill>
                  <a:schemeClr val="bg1"/>
                </a:solidFill>
              </a:rPr>
              <a:t>Hoofdstuk titel</a:t>
            </a:r>
          </a:p>
        </p:txBody>
      </p:sp>
    </p:spTree>
    <p:extLst>
      <p:ext uri="{BB962C8B-B14F-4D97-AF65-F5344CB8AC3E}">
        <p14:creationId xmlns:p14="http://schemas.microsoft.com/office/powerpoint/2010/main" val="40548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F87002-79D6-00C8-E7FB-7FFEB600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D4E4E6-7202-7625-AE9F-8C80FEC3F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CB09AA6-1A72-57CC-DA38-FF2E964C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A82E-5877-4091-A2FF-3FAFD872A174}" type="datetimeFigureOut">
              <a:rPr lang="nl-NL" smtClean="0"/>
              <a:t>31-7-2025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415ADD0-B528-51B7-ECC6-53B82E72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73885E2-332A-9B74-129C-5F9422911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E915-0FCB-44C5-8907-4D896DE20E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6378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somming stre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45CA951-4815-4987-9CD6-BB5D6648C0B5}" type="slidenum">
              <a:rPr lang="nl-NL" sz="1600" smtClean="0"/>
              <a:pPr algn="ctr"/>
              <a:t>‹nr.›</a:t>
            </a:fld>
            <a:endParaRPr lang="nl-NL" sz="1600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8" y="1604798"/>
            <a:ext cx="10176105" cy="4607620"/>
          </a:xfrm>
          <a:prstGeom prst="rect">
            <a:avLst/>
          </a:prstGeom>
        </p:spPr>
        <p:txBody>
          <a:bodyPr/>
          <a:lstStyle>
            <a:lvl1pPr marL="457189" indent="-457189">
              <a:buFont typeface="Calibri" pitchFamily="34" charset="0"/>
              <a:buChar char="─"/>
              <a:defRPr sz="3200" spc="53" baseline="0">
                <a:solidFill>
                  <a:srgbClr val="271D6C"/>
                </a:solidFill>
                <a:latin typeface="Calibri" pitchFamily="34" charset="0"/>
              </a:defRPr>
            </a:lvl1pPr>
            <a:lvl2pPr marL="990575" indent="-380990">
              <a:buFont typeface="Calibri" pitchFamily="34" charset="0"/>
              <a:buChar char="-"/>
              <a:defRPr sz="3200" baseline="0">
                <a:solidFill>
                  <a:srgbClr val="271D6C"/>
                </a:solidFill>
                <a:latin typeface="Calibri" pitchFamily="34" charset="0"/>
              </a:defRPr>
            </a:lvl2pPr>
            <a:lvl3pPr marL="1523962" indent="-304792">
              <a:buFont typeface="Calibri" pitchFamily="34" charset="0"/>
              <a:buChar char="-"/>
              <a:defRPr sz="3200" baseline="0">
                <a:solidFill>
                  <a:srgbClr val="271D6C"/>
                </a:solidFill>
                <a:latin typeface="Calibri" pitchFamily="34" charset="0"/>
              </a:defRPr>
            </a:lvl3pPr>
            <a:lvl4pPr marL="2133547" indent="-304792">
              <a:buFont typeface="Calibri" pitchFamily="34" charset="0"/>
              <a:buChar char="-"/>
              <a:defRPr sz="3200" baseline="0">
                <a:solidFill>
                  <a:srgbClr val="271D6C"/>
                </a:solidFill>
                <a:latin typeface="Calibri" pitchFamily="34" charset="0"/>
              </a:defRPr>
            </a:lvl4pPr>
            <a:lvl5pPr marL="2743131" indent="-304792">
              <a:buFont typeface="Calibri" pitchFamily="34" charset="0"/>
              <a:buChar char="-"/>
              <a:defRPr sz="3200" baseline="0">
                <a:solidFill>
                  <a:srgbClr val="271D6C"/>
                </a:solidFill>
                <a:latin typeface="Calibri" pitchFamily="34" charset="0"/>
              </a:defRPr>
            </a:lvl5pPr>
          </a:lstStyle>
          <a:p>
            <a:pPr lvl="0"/>
            <a:r>
              <a:rPr lang="nl-NL" sz="3200" dirty="0">
                <a:solidFill>
                  <a:srgbClr val="271D6C"/>
                </a:solidFill>
              </a:rPr>
              <a:t>Opsomming tekst</a:t>
            </a:r>
          </a:p>
        </p:txBody>
      </p:sp>
      <p:sp>
        <p:nvSpPr>
          <p:cNvPr id="6" name="Tijdelijke aanduiding voor tekst 9"/>
          <p:cNvSpPr>
            <a:spLocks noGrp="1"/>
          </p:cNvSpPr>
          <p:nvPr>
            <p:ph type="body" sz="quarter" idx="14" hasCustomPrompt="1"/>
          </p:nvPr>
        </p:nvSpPr>
        <p:spPr>
          <a:xfrm>
            <a:off x="623392" y="452670"/>
            <a:ext cx="10177131" cy="7680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 spc="80" baseline="0">
                <a:solidFill>
                  <a:srgbClr val="00A1CD"/>
                </a:solidFill>
                <a:latin typeface="Calibri" pitchFamily="34" charset="0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nl-NL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2412381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somming numm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45CA951-4815-4987-9CD6-BB5D6648C0B5}" type="slidenum">
              <a:rPr lang="nl-NL" sz="1600" smtClean="0"/>
              <a:pPr algn="ctr"/>
              <a:t>‹nr.›</a:t>
            </a:fld>
            <a:endParaRPr lang="nl-NL" sz="1600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8" y="1604799"/>
            <a:ext cx="10176105" cy="4607619"/>
          </a:xfrm>
          <a:prstGeom prst="rect">
            <a:avLst/>
          </a:prstGeom>
        </p:spPr>
        <p:txBody>
          <a:bodyPr/>
          <a:lstStyle>
            <a:lvl1pPr marL="609585" indent="-609585">
              <a:buFont typeface="+mj-lt"/>
              <a:buAutoNum type="arabicPeriod"/>
              <a:defRPr sz="3200" spc="53" baseline="0">
                <a:solidFill>
                  <a:srgbClr val="271D6C"/>
                </a:solidFill>
                <a:latin typeface="Calibri" pitchFamily="34" charset="0"/>
              </a:defRPr>
            </a:lvl1pPr>
            <a:lvl2pPr marL="990575" indent="-380990">
              <a:buFont typeface="Calibri" pitchFamily="34" charset="0"/>
              <a:buChar char="-"/>
              <a:defRPr sz="3200" baseline="0">
                <a:solidFill>
                  <a:srgbClr val="271D6C"/>
                </a:solidFill>
                <a:latin typeface="Calibri" pitchFamily="34" charset="0"/>
              </a:defRPr>
            </a:lvl2pPr>
            <a:lvl3pPr marL="1523962" indent="-304792">
              <a:buFont typeface="Calibri" pitchFamily="34" charset="0"/>
              <a:buChar char="-"/>
              <a:defRPr sz="3200" baseline="0">
                <a:solidFill>
                  <a:srgbClr val="271D6C"/>
                </a:solidFill>
                <a:latin typeface="Calibri" pitchFamily="34" charset="0"/>
              </a:defRPr>
            </a:lvl3pPr>
            <a:lvl4pPr marL="2133547" indent="-304792">
              <a:buFont typeface="Calibri" pitchFamily="34" charset="0"/>
              <a:buChar char="-"/>
              <a:defRPr sz="3200" baseline="0">
                <a:solidFill>
                  <a:srgbClr val="271D6C"/>
                </a:solidFill>
                <a:latin typeface="Calibri" pitchFamily="34" charset="0"/>
              </a:defRPr>
            </a:lvl4pPr>
            <a:lvl5pPr marL="2743131" indent="-304792">
              <a:buFont typeface="Calibri" pitchFamily="34" charset="0"/>
              <a:buChar char="-"/>
              <a:defRPr sz="3200" baseline="0">
                <a:solidFill>
                  <a:srgbClr val="271D6C"/>
                </a:solidFill>
                <a:latin typeface="Calibri" pitchFamily="34" charset="0"/>
              </a:defRPr>
            </a:lvl5pPr>
          </a:lstStyle>
          <a:p>
            <a:pPr lvl="0"/>
            <a:r>
              <a:rPr lang="nl-NL" sz="3200" dirty="0">
                <a:solidFill>
                  <a:srgbClr val="271D6C"/>
                </a:solidFill>
              </a:rPr>
              <a:t>Opsomming met nummering</a:t>
            </a:r>
          </a:p>
        </p:txBody>
      </p:sp>
      <p:sp>
        <p:nvSpPr>
          <p:cNvPr id="7" name="Tijdelijke aanduiding voor tekst 9"/>
          <p:cNvSpPr>
            <a:spLocks noGrp="1"/>
          </p:cNvSpPr>
          <p:nvPr>
            <p:ph type="body" sz="quarter" idx="14" hasCustomPrompt="1"/>
          </p:nvPr>
        </p:nvSpPr>
        <p:spPr>
          <a:xfrm>
            <a:off x="623392" y="452670"/>
            <a:ext cx="10177131" cy="7680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 spc="80" baseline="0">
                <a:solidFill>
                  <a:srgbClr val="00A1CD"/>
                </a:solidFill>
                <a:latin typeface="Calibri" pitchFamily="34" charset="0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nl-NL" dirty="0"/>
              <a:t>Titel</a:t>
            </a:r>
          </a:p>
        </p:txBody>
      </p:sp>
    </p:spTree>
    <p:extLst>
      <p:ext uri="{BB962C8B-B14F-4D97-AF65-F5344CB8AC3E}">
        <p14:creationId xmlns:p14="http://schemas.microsoft.com/office/powerpoint/2010/main" val="22010665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e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A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1" dirty="0"/>
          </a:p>
        </p:txBody>
      </p:sp>
      <p:sp>
        <p:nvSpPr>
          <p:cNvPr id="5" name="Rechthoek 4"/>
          <p:cNvSpPr/>
          <p:nvPr userDrawn="1"/>
        </p:nvSpPr>
        <p:spPr>
          <a:xfrm>
            <a:off x="11853632" y="0"/>
            <a:ext cx="33836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1"/>
          </a:p>
        </p:txBody>
      </p:sp>
      <p:pic>
        <p:nvPicPr>
          <p:cNvPr id="6" name="Afbeelding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325" y="5399659"/>
            <a:ext cx="786307" cy="728555"/>
          </a:xfrm>
          <a:prstGeom prst="rect">
            <a:avLst/>
          </a:prstGeom>
        </p:spPr>
      </p:pic>
      <p:sp>
        <p:nvSpPr>
          <p:cNvPr id="7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1067325" y="6277669"/>
            <a:ext cx="786307" cy="43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fld id="{845CA951-4815-4987-9CD6-BB5D6648C0B5}" type="slidenum">
              <a:rPr lang="nl-NL" sz="1600" smtClean="0"/>
              <a:pPr algn="ctr"/>
              <a:t>‹nr.›</a:t>
            </a:fld>
            <a:endParaRPr lang="nl-NL" sz="160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9600" y="275165"/>
            <a:ext cx="10287661" cy="1248000"/>
          </a:xfrm>
          <a:prstGeom prst="rect">
            <a:avLst/>
          </a:prstGeom>
        </p:spPr>
        <p:txBody>
          <a:bodyPr/>
          <a:lstStyle>
            <a:lvl1pPr algn="l">
              <a:defRPr lang="nl-NL" sz="4000" b="1" kern="1200" spc="8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 sz="4000" b="1" dirty="0">
                <a:solidFill>
                  <a:schemeClr val="bg1"/>
                </a:solidFill>
              </a:rPr>
              <a:t>Conclusies / trends / …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623393" y="1618722"/>
            <a:ext cx="10272183" cy="4510617"/>
          </a:xfrm>
          <a:prstGeom prst="rect">
            <a:avLst/>
          </a:prstGeom>
        </p:spPr>
        <p:txBody>
          <a:bodyPr/>
          <a:lstStyle>
            <a:lvl1pPr marL="457189" indent="-457189">
              <a:buFont typeface="Calibri" pitchFamily="34" charset="0"/>
              <a:buChar char="─"/>
              <a:defRPr sz="3200" b="0">
                <a:solidFill>
                  <a:schemeClr val="bg1"/>
                </a:solidFill>
              </a:defRPr>
            </a:lvl1pPr>
            <a:lvl2pPr marL="609585" indent="0">
              <a:buFont typeface="Calibri" pitchFamily="34" charset="0"/>
              <a:buNone/>
              <a:defRPr>
                <a:solidFill>
                  <a:schemeClr val="bg1"/>
                </a:solidFill>
              </a:defRPr>
            </a:lvl2pPr>
            <a:lvl3pPr marL="1219170" indent="0">
              <a:buFont typeface="Calibri" pitchFamily="34" charset="0"/>
              <a:buNone/>
              <a:defRPr>
                <a:solidFill>
                  <a:schemeClr val="bg1"/>
                </a:solidFill>
              </a:defRPr>
            </a:lvl3pPr>
            <a:lvl4pPr marL="1828754" indent="0">
              <a:buFont typeface="Calibri" pitchFamily="34" charset="0"/>
              <a:buNone/>
              <a:defRPr>
                <a:solidFill>
                  <a:schemeClr val="bg1"/>
                </a:solidFill>
              </a:defRPr>
            </a:lvl4pPr>
            <a:lvl5pPr marL="2438339" indent="0">
              <a:buFont typeface="Calibri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Korte opsomming van conclusies</a:t>
            </a:r>
          </a:p>
        </p:txBody>
      </p:sp>
    </p:spTree>
    <p:extLst>
      <p:ext uri="{BB962C8B-B14F-4D97-AF65-F5344CB8AC3E}">
        <p14:creationId xmlns:p14="http://schemas.microsoft.com/office/powerpoint/2010/main" val="804798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e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45CA951-4815-4987-9CD6-BB5D6648C0B5}" type="slidenum">
              <a:rPr lang="nl-NL" sz="1600" smtClean="0"/>
              <a:pPr algn="ctr"/>
              <a:t>‹nr.›</a:t>
            </a:fld>
            <a:endParaRPr lang="nl-NL" sz="1600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8" y="1604433"/>
            <a:ext cx="10272116" cy="4607984"/>
          </a:xfrm>
          <a:prstGeom prst="rect">
            <a:avLst/>
          </a:prstGeom>
        </p:spPr>
        <p:txBody>
          <a:bodyPr/>
          <a:lstStyle>
            <a:lvl1pPr marL="457189" indent="-457189">
              <a:buFont typeface="Calibri" pitchFamily="34" charset="0"/>
              <a:buChar char="─"/>
              <a:defRPr lang="nl-NL" sz="3200" b="0" kern="1200" spc="53" baseline="0" dirty="0" smtClean="0">
                <a:solidFill>
                  <a:srgbClr val="271D6C"/>
                </a:solidFill>
                <a:latin typeface="Calibri" pitchFamily="34" charset="0"/>
                <a:ea typeface="+mn-ea"/>
                <a:cs typeface="+mn-cs"/>
              </a:defRPr>
            </a:lvl1pPr>
            <a:lvl2pPr marL="990575" indent="-380990">
              <a:buFont typeface="Calibri" pitchFamily="34" charset="0"/>
              <a:buChar char="-"/>
              <a:defRPr sz="3200" baseline="0">
                <a:solidFill>
                  <a:srgbClr val="271D6C"/>
                </a:solidFill>
                <a:latin typeface="Calibri" pitchFamily="34" charset="0"/>
              </a:defRPr>
            </a:lvl2pPr>
            <a:lvl3pPr marL="1523962" indent="-304792">
              <a:buFont typeface="Calibri" pitchFamily="34" charset="0"/>
              <a:buChar char="-"/>
              <a:defRPr sz="3200" baseline="0">
                <a:solidFill>
                  <a:srgbClr val="271D6C"/>
                </a:solidFill>
                <a:latin typeface="Calibri" pitchFamily="34" charset="0"/>
              </a:defRPr>
            </a:lvl3pPr>
            <a:lvl4pPr marL="2133547" indent="-304792">
              <a:buFont typeface="Calibri" pitchFamily="34" charset="0"/>
              <a:buChar char="-"/>
              <a:defRPr sz="3200" baseline="0">
                <a:solidFill>
                  <a:srgbClr val="271D6C"/>
                </a:solidFill>
                <a:latin typeface="Calibri" pitchFamily="34" charset="0"/>
              </a:defRPr>
            </a:lvl4pPr>
            <a:lvl5pPr marL="2743131" indent="-304792">
              <a:buFont typeface="Calibri" pitchFamily="34" charset="0"/>
              <a:buChar char="-"/>
              <a:defRPr sz="3200" baseline="0">
                <a:solidFill>
                  <a:srgbClr val="271D6C"/>
                </a:solidFill>
                <a:latin typeface="Calibri" pitchFamily="34" charset="0"/>
              </a:defRPr>
            </a:lvl5pPr>
          </a:lstStyle>
          <a:p>
            <a:pPr lvl="0"/>
            <a:r>
              <a:rPr lang="nl-NL" sz="3200" dirty="0">
                <a:solidFill>
                  <a:srgbClr val="271D6C"/>
                </a:solidFill>
              </a:rPr>
              <a:t>Korte opsomming van conclusies</a:t>
            </a:r>
          </a:p>
        </p:txBody>
      </p:sp>
      <p:sp>
        <p:nvSpPr>
          <p:cNvPr id="6" name="Tijdelijke aanduiding voor tekst 5"/>
          <p:cNvSpPr>
            <a:spLocks noGrp="1"/>
          </p:cNvSpPr>
          <p:nvPr>
            <p:ph type="body" sz="quarter" idx="12" hasCustomPrompt="1"/>
          </p:nvPr>
        </p:nvSpPr>
        <p:spPr>
          <a:xfrm>
            <a:off x="624418" y="260351"/>
            <a:ext cx="10272116" cy="12484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 spc="80" baseline="0">
                <a:solidFill>
                  <a:srgbClr val="00A1CD"/>
                </a:solidFill>
                <a:latin typeface="Calibri" pitchFamily="34" charset="0"/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nl-NL" dirty="0"/>
              <a:t>Conclusie / trends / …</a:t>
            </a:r>
          </a:p>
        </p:txBody>
      </p:sp>
    </p:spTree>
    <p:extLst>
      <p:ext uri="{BB962C8B-B14F-4D97-AF65-F5344CB8AC3E}">
        <p14:creationId xmlns:p14="http://schemas.microsoft.com/office/powerpoint/2010/main" val="8955889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_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7219" y="1371536"/>
            <a:ext cx="1908223" cy="293191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400" y="4896000"/>
            <a:ext cx="9555725" cy="112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12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nde_U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37219" y="1371536"/>
            <a:ext cx="1908223" cy="2931913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647" y="4896000"/>
            <a:ext cx="9556723" cy="112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543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5F8EE6-AD5D-02DE-6C12-AF1DBE705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30076C3-F6EA-4BC5-6CFF-51FD8A65C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1AB2544-B49D-130D-449F-3C63B1120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C5C-33A0-45FD-8F31-69758BA833B9}" type="datetimeFigureOut">
              <a:rPr lang="nl-NL" smtClean="0"/>
              <a:t>31-7-2025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D4FFB3-06D0-3A01-CDDC-64253DBC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FA16A36-2D85-326E-FC54-77BE639A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46E08-4418-47ED-96E5-F513BA22252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7300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B0D6D-86B4-255A-9E4D-5841228FB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E11F783-F53B-D5DA-B6EF-6E66BCEB7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323C89B-12F1-E62C-6B07-FB94C138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A82E-5877-4091-A2FF-3FAFD872A174}" type="datetimeFigureOut">
              <a:rPr lang="nl-NL" smtClean="0"/>
              <a:t>31-7-2025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0DB93B4-EF72-72FD-F1BE-581CF69E1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B9921E6-3254-A3C4-A76A-DFBFB6EB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E915-0FCB-44C5-8907-4D896DE20E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059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FCDFF0-3297-0DF0-EBC1-7CF80CDF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4CB811-D7E3-A03F-E567-99F022934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05ACF19-4395-DD3F-B3B6-EB690AAF4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472E269-4A2F-39D9-E300-ACABAB2D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A82E-5877-4091-A2FF-3FAFD872A174}" type="datetimeFigureOut">
              <a:rPr lang="nl-NL" smtClean="0"/>
              <a:t>31-7-2025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BBD9E03-AB46-206F-A436-A7C5AB19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035CBF3-39DB-6A80-E668-9876161E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E915-0FCB-44C5-8907-4D896DE20E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230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162ED-67B5-75E4-5F8F-9D63E5155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209179E-E04C-94C7-9270-505C342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9DCBC0A-6B85-43EA-0BDF-839362D02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FA09A4D-9DB5-E721-C312-E61FB3FC6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65CF99B-EA52-B82A-40F4-128C88EF3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2A9B1BD7-C20E-F1ED-1303-DC525669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A82E-5877-4091-A2FF-3FAFD872A174}" type="datetimeFigureOut">
              <a:rPr lang="nl-NL" smtClean="0"/>
              <a:t>31-7-2025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CE27358-4825-F123-2D3E-8689FB2D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3B32CF39-D65A-3E1E-354E-7B6FDBD3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E915-0FCB-44C5-8907-4D896DE20E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249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A152E-B724-94AE-707F-1A693CE1D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433FBB2-266F-274A-749A-A81B5D0A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A82E-5877-4091-A2FF-3FAFD872A174}" type="datetimeFigureOut">
              <a:rPr lang="nl-NL" smtClean="0"/>
              <a:t>31-7-2025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129B01F-8AE8-9447-C972-B98AD242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38DDEF7-CA8B-6F36-895A-3A1EE2E81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E915-0FCB-44C5-8907-4D896DE20E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948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FA8E53A-7F47-1976-BC8E-08B73D335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A82E-5877-4091-A2FF-3FAFD872A174}" type="datetimeFigureOut">
              <a:rPr lang="nl-NL" smtClean="0"/>
              <a:t>31-7-2025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27E314A-C8C8-56E8-32D6-E735A380E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FBE7BEF-7E4B-8BF8-ADF5-26BBFE75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E915-0FCB-44C5-8907-4D896DE20E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6973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36A833-F2D5-28AB-8CFA-79EEAB903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077A5B-0440-C4D8-BAE6-E588CC704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B4DE9A4-322E-CA84-1DA5-C33CB2BFE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5B17AB2-FD90-FA86-718B-78180DFB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A82E-5877-4091-A2FF-3FAFD872A174}" type="datetimeFigureOut">
              <a:rPr lang="nl-NL" smtClean="0"/>
              <a:t>31-7-2025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5B0099E-F1A2-FA53-2303-8A3B98A57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98B150B-8C19-98FC-B803-1954C502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E915-0FCB-44C5-8907-4D896DE20E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7176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A0CACA-338E-DC92-5EA8-E456127FB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73CFAB-1984-3FE0-DD19-3512142B5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478287A-5D57-6C5F-CA5A-A4F549805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BB37FF7-6206-E3B6-42DF-E47919A00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CA82E-5877-4091-A2FF-3FAFD872A174}" type="datetimeFigureOut">
              <a:rPr lang="nl-NL" smtClean="0"/>
              <a:t>31-7-2025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2701A9A-B571-C26C-F22D-E2C20E8C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D595B79-3F71-F91F-2A89-9081FCAE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5E915-0FCB-44C5-8907-4D896DE20E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285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ECBDDD3-1A87-ED45-561B-88A4184D7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B1C75A6-6711-858C-A66B-D3AD90464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F9D6CDB-8EB4-6FB8-BD7A-B9D265D624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6CA82E-5877-4091-A2FF-3FAFD872A174}" type="datetimeFigureOut">
              <a:rPr lang="nl-NL" smtClean="0"/>
              <a:t>31-7-2025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634F298-A864-8A16-31B3-DDA20D98F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D4D4CC4-8D7C-AEB2-3DB5-3849CA17D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95E915-0FCB-44C5-8907-4D896DE20E0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323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/>
          <p:nvPr userDrawn="1"/>
        </p:nvSpPr>
        <p:spPr>
          <a:xfrm>
            <a:off x="11853632" y="0"/>
            <a:ext cx="33836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1"/>
          </a:p>
        </p:txBody>
      </p:sp>
      <p:sp>
        <p:nvSpPr>
          <p:cNvPr id="14" name="Rechthoek 13"/>
          <p:cNvSpPr/>
          <p:nvPr userDrawn="1"/>
        </p:nvSpPr>
        <p:spPr>
          <a:xfrm>
            <a:off x="11853632" y="0"/>
            <a:ext cx="338368" cy="6858000"/>
          </a:xfrm>
          <a:prstGeom prst="rect">
            <a:avLst/>
          </a:prstGeom>
          <a:solidFill>
            <a:srgbClr val="00A1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1"/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1067325" y="6277669"/>
            <a:ext cx="786307" cy="432000"/>
          </a:xfrm>
          <a:prstGeom prst="rect">
            <a:avLst/>
          </a:prstGeom>
        </p:spPr>
        <p:txBody>
          <a:bodyPr anchor="ctr"/>
          <a:lstStyle>
            <a:lvl1pPr>
              <a:defRPr baseline="0">
                <a:solidFill>
                  <a:srgbClr val="271D6C"/>
                </a:solidFill>
              </a:defRPr>
            </a:lvl1pPr>
          </a:lstStyle>
          <a:p>
            <a:pPr algn="ctr"/>
            <a:fld id="{845CA951-4815-4987-9CD6-BB5D6648C0B5}" type="slidenum">
              <a:rPr lang="nl-NL" sz="1600" smtClean="0"/>
              <a:pPr algn="ctr"/>
              <a:t>‹nr.›</a:t>
            </a:fld>
            <a:endParaRPr lang="nl-NL" sz="1600" dirty="0"/>
          </a:p>
        </p:txBody>
      </p:sp>
      <p:pic>
        <p:nvPicPr>
          <p:cNvPr id="17" name="Afbeelding 1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325" y="5399659"/>
            <a:ext cx="786307" cy="728555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87529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l-NL" dirty="0"/>
              <a:t>Ilona Bouhuijs i.s.m. kernteam Nieuw Intranet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8 juli 2025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Nieuw Intranet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53BA350-368D-E0C3-F03D-BABA125322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9403" y="4485118"/>
            <a:ext cx="10656920" cy="1056117"/>
          </a:xfrm>
        </p:spPr>
        <p:txBody>
          <a:bodyPr/>
          <a:lstStyle/>
          <a:p>
            <a:r>
              <a:rPr lang="nl-NL" dirty="0"/>
              <a:t>Kick-off testfase prototype van het nieuwe intranet</a:t>
            </a:r>
          </a:p>
        </p:txBody>
      </p:sp>
    </p:spTree>
    <p:extLst>
      <p:ext uri="{BB962C8B-B14F-4D97-AF65-F5344CB8AC3E}">
        <p14:creationId xmlns:p14="http://schemas.microsoft.com/office/powerpoint/2010/main" val="3122918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1D3D999-453D-29F0-13FE-EC6CB42579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CA951-4815-4987-9CD6-BB5D6648C0B5}" type="slidenum">
              <a:rPr kumimoji="0" lang="nl-NL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C32497A-086D-005B-A5D9-121BE17186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457189" indent="-457189" defTabSz="1219170">
              <a:spcBef>
                <a:spcPct val="20000"/>
              </a:spcBef>
              <a:buFont typeface="Calibri" pitchFamily="34" charset="0"/>
              <a:buChar char="─"/>
              <a:defRPr/>
            </a:pPr>
            <a:r>
              <a:rPr lang="nl-NL" sz="2933" dirty="0"/>
              <a:t>FB gedurende de gehele testperiode aanwezig</a:t>
            </a:r>
          </a:p>
          <a:p>
            <a:pPr marL="457189" indent="-457189" defTabSz="1219170">
              <a:spcBef>
                <a:spcPct val="20000"/>
              </a:spcBef>
              <a:buFont typeface="Calibri" pitchFamily="34" charset="0"/>
              <a:buChar char="─"/>
              <a:defRPr/>
            </a:pPr>
            <a:r>
              <a:rPr lang="nl-NL" sz="2933" dirty="0"/>
              <a:t>Eerste handleidingen beschikbaar, wel doorontwikkeling nodig -&gt; input van testers wordt hierin meegenomen</a:t>
            </a:r>
          </a:p>
          <a:p>
            <a:pPr marL="457189" indent="-457189" defTabSz="1219170">
              <a:spcBef>
                <a:spcPct val="20000"/>
              </a:spcBef>
              <a:buFont typeface="Calibri" pitchFamily="34" charset="0"/>
              <a:buChar char="─"/>
              <a:defRPr/>
            </a:pPr>
            <a:r>
              <a:rPr lang="nl-NL" sz="2933" dirty="0"/>
              <a:t>Ook testen van ontwerpkeuzes en richtlijnen -&gt; iig toegankelijk taalgebruik</a:t>
            </a:r>
          </a:p>
          <a:p>
            <a:pPr marL="457189" marR="0" indent="-457189" defTabSz="1219170" fontAlgn="auto">
              <a:spcBef>
                <a:spcPct val="20000"/>
              </a:spcBef>
              <a:spcAft>
                <a:spcPts val="0"/>
              </a:spcAft>
              <a:buClrTx/>
              <a:buSzTx/>
              <a:buFont typeface="Calibri" pitchFamily="34" charset="0"/>
              <a:buChar char="─"/>
              <a:tabLst/>
              <a:defRPr/>
            </a:pPr>
            <a:r>
              <a:rPr lang="nl-NL" sz="2933" dirty="0"/>
              <a:t>Feedback op lay-out en handleiding -&gt; lijst leesbaar voor iedereen</a:t>
            </a:r>
          </a:p>
          <a:p>
            <a:pPr marL="609585" indent="-609585">
              <a:buFont typeface="+mj-lt"/>
              <a:buAutoNum type="arabicPeriod"/>
            </a:pP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8D54EF3-BD2C-390A-5C16-E38D59111B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nl-NL" dirty="0"/>
              <a:t>Ondersteuning gedurende testfase</a:t>
            </a:r>
          </a:p>
        </p:txBody>
      </p:sp>
    </p:spTree>
    <p:extLst>
      <p:ext uri="{BB962C8B-B14F-4D97-AF65-F5344CB8AC3E}">
        <p14:creationId xmlns:p14="http://schemas.microsoft.com/office/powerpoint/2010/main" val="2418548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8A438D9-FCBD-869B-85F2-95233D8D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45CA951-4815-4987-9CD6-BB5D6648C0B5}" type="slidenum">
              <a:rPr lang="nl-NL" sz="1600" smtClean="0">
                <a:solidFill>
                  <a:schemeClr val="bg1"/>
                </a:solidFill>
              </a:rPr>
              <a:pPr algn="ctr"/>
              <a:t>11</a:t>
            </a:fld>
            <a:endParaRPr lang="nl-NL" sz="1600" dirty="0">
              <a:solidFill>
                <a:schemeClr val="bg1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C201B89-AE70-11DC-4A06-DC71AE680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Tot slot</a:t>
            </a:r>
          </a:p>
        </p:txBody>
      </p:sp>
    </p:spTree>
    <p:extLst>
      <p:ext uri="{BB962C8B-B14F-4D97-AF65-F5344CB8AC3E}">
        <p14:creationId xmlns:p14="http://schemas.microsoft.com/office/powerpoint/2010/main" val="4133210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1D3D999-453D-29F0-13FE-EC6CB42579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CA951-4815-4987-9CD6-BB5D6648C0B5}" type="slidenum">
              <a:rPr kumimoji="0" lang="nl-NL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C32497A-086D-005B-A5D9-121BE17186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457189" lvl="1" indent="-457189" defTabSz="1219170">
              <a:spcBef>
                <a:spcPct val="20000"/>
              </a:spcBef>
              <a:buFont typeface="Calibri" pitchFamily="34" charset="0"/>
              <a:buChar char="─"/>
              <a:defRPr/>
            </a:pPr>
            <a:r>
              <a:rPr lang="nl-NL" sz="2933" spc="53" dirty="0">
                <a:solidFill>
                  <a:srgbClr val="271D6C"/>
                </a:solidFill>
                <a:latin typeface="Calibri" pitchFamily="34" charset="0"/>
              </a:rPr>
              <a:t>Zoek je medetesters op -&gt; lijst met testers straks op centrale ruimte beschikbaar</a:t>
            </a:r>
          </a:p>
          <a:p>
            <a:pPr marL="457189" lvl="1" indent="-457189" defTabSz="1219170">
              <a:spcBef>
                <a:spcPct val="20000"/>
              </a:spcBef>
              <a:buFont typeface="Calibri" pitchFamily="34" charset="0"/>
              <a:buChar char="─"/>
              <a:defRPr/>
            </a:pPr>
            <a:r>
              <a:rPr lang="nl-NL" sz="2933" spc="53" dirty="0">
                <a:solidFill>
                  <a:srgbClr val="271D6C"/>
                </a:solidFill>
                <a:latin typeface="Calibri" pitchFamily="34" charset="0"/>
              </a:rPr>
              <a:t>Geef ons feedback over waar je bij het testen tegenaan loopt</a:t>
            </a:r>
          </a:p>
          <a:p>
            <a:pPr marL="457189" lvl="1" indent="-457189" defTabSz="1219170">
              <a:spcBef>
                <a:spcPct val="20000"/>
              </a:spcBef>
              <a:buFont typeface="Calibri" pitchFamily="34" charset="0"/>
              <a:buChar char="─"/>
              <a:defRPr/>
            </a:pPr>
            <a:r>
              <a:rPr lang="nl-NL" sz="2933" spc="53" dirty="0">
                <a:solidFill>
                  <a:srgbClr val="271D6C"/>
                </a:solidFill>
                <a:latin typeface="Calibri" pitchFamily="34" charset="0"/>
              </a:rPr>
              <a:t>Gezien tijdelijke karakter: leg zaken vast en plaats teksten alvast in word</a:t>
            </a:r>
          </a:p>
          <a:p>
            <a:pPr marL="457189" lvl="1" indent="-457189" defTabSz="1219170">
              <a:spcBef>
                <a:spcPct val="20000"/>
              </a:spcBef>
              <a:buFont typeface="Calibri" pitchFamily="34" charset="0"/>
              <a:buChar char="─"/>
              <a:defRPr/>
            </a:pPr>
            <a:r>
              <a:rPr lang="nl-NL" sz="2933" spc="53" dirty="0">
                <a:solidFill>
                  <a:srgbClr val="271D6C"/>
                </a:solidFill>
                <a:latin typeface="Calibri" pitchFamily="34" charset="0"/>
              </a:rPr>
              <a:t>Bij nieuwe teksten oog hebben voor toegankelijk taalgebruik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8D54EF3-BD2C-390A-5C16-E38D59111B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nl-NL" dirty="0"/>
              <a:t>Praktische tips</a:t>
            </a:r>
          </a:p>
        </p:txBody>
      </p:sp>
    </p:spTree>
    <p:extLst>
      <p:ext uri="{BB962C8B-B14F-4D97-AF65-F5344CB8AC3E}">
        <p14:creationId xmlns:p14="http://schemas.microsoft.com/office/powerpoint/2010/main" val="855266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1D3D999-453D-29F0-13FE-EC6CB42579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CA951-4815-4987-9CD6-BB5D6648C0B5}" type="slidenum">
              <a:rPr kumimoji="0" lang="nl-NL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C32497A-086D-005B-A5D9-121BE17186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457189" lvl="1" indent="-457189" defTabSz="1219170">
              <a:spcBef>
                <a:spcPct val="20000"/>
              </a:spcBef>
              <a:buFont typeface="Calibri" pitchFamily="34" charset="0"/>
              <a:buChar char="─"/>
              <a:defRPr/>
            </a:pPr>
            <a:r>
              <a:rPr lang="nl-NL" sz="2933" spc="53" dirty="0">
                <a:solidFill>
                  <a:srgbClr val="271D6C"/>
                </a:solidFill>
                <a:latin typeface="Calibri" pitchFamily="34" charset="0"/>
              </a:rPr>
              <a:t>Doorvoeren vereiste aanpassingen in prototype alvorens in productie</a:t>
            </a:r>
          </a:p>
          <a:p>
            <a:pPr marL="457189" lvl="1" indent="-457189" defTabSz="1219170">
              <a:spcBef>
                <a:spcPct val="20000"/>
              </a:spcBef>
              <a:buFont typeface="Calibri" pitchFamily="34" charset="0"/>
              <a:buChar char="─"/>
              <a:defRPr/>
            </a:pPr>
            <a:r>
              <a:rPr lang="nl-NL" sz="2933" spc="53" dirty="0">
                <a:solidFill>
                  <a:srgbClr val="271D6C"/>
                </a:solidFill>
                <a:latin typeface="Calibri" pitchFamily="34" charset="0"/>
              </a:rPr>
              <a:t>Vaststellen en opmaken definitieve handleidingen</a:t>
            </a:r>
          </a:p>
          <a:p>
            <a:pPr marL="457189" lvl="1" indent="-457189" defTabSz="1219170">
              <a:spcBef>
                <a:spcPct val="20000"/>
              </a:spcBef>
              <a:buFont typeface="Calibri" pitchFamily="34" charset="0"/>
              <a:buChar char="─"/>
              <a:defRPr/>
            </a:pPr>
            <a:r>
              <a:rPr lang="nl-NL" sz="2933" spc="53" dirty="0">
                <a:solidFill>
                  <a:srgbClr val="271D6C"/>
                </a:solidFill>
                <a:latin typeface="Calibri" pitchFamily="34" charset="0"/>
              </a:rPr>
              <a:t>Meenemen ervaringen in uiteindelijk implementatieplan</a:t>
            </a:r>
          </a:p>
          <a:p>
            <a:pPr marL="457189" lvl="1" indent="-457189" defTabSz="1219170">
              <a:spcBef>
                <a:spcPct val="20000"/>
              </a:spcBef>
              <a:buFont typeface="Calibri" pitchFamily="34" charset="0"/>
              <a:buChar char="─"/>
              <a:defRPr/>
            </a:pPr>
            <a:r>
              <a:rPr lang="nl-NL" sz="2933" spc="53" dirty="0">
                <a:solidFill>
                  <a:srgbClr val="271D6C"/>
                </a:solidFill>
                <a:latin typeface="Calibri" pitchFamily="34" charset="0"/>
              </a:rPr>
              <a:t>Vaststellen contenteigenaren en -beheerders en hoe te betrekken in implementatie en beheer</a:t>
            </a:r>
          </a:p>
          <a:p>
            <a:pPr marL="457200" indent="-457200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nl-NL" sz="2400" dirty="0">
              <a:latin typeface="Aptos" panose="02110004020202020204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0"/>
              </a:spcBef>
              <a:buFont typeface="Wingdings" panose="05000000000000000000" pitchFamily="2" charset="2"/>
              <a:buChar char="Ø"/>
              <a:defRPr/>
            </a:pPr>
            <a:endParaRPr lang="nl-NL" sz="2400" dirty="0">
              <a:latin typeface="Aptos" panose="02110004020202020204"/>
              <a:cs typeface="Times New Roman" panose="02020603050405020304" pitchFamily="18" charset="0"/>
            </a:endParaRPr>
          </a:p>
          <a:p>
            <a:pPr marL="609585" indent="-609585">
              <a:buFont typeface="+mj-lt"/>
              <a:buAutoNum type="arabicPeriod"/>
            </a:pP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8D54EF3-BD2C-390A-5C16-E38D59111B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nl-NL" dirty="0"/>
              <a:t>Hoe verder na de testfase?</a:t>
            </a:r>
          </a:p>
        </p:txBody>
      </p:sp>
    </p:spTree>
    <p:extLst>
      <p:ext uri="{BB962C8B-B14F-4D97-AF65-F5344CB8AC3E}">
        <p14:creationId xmlns:p14="http://schemas.microsoft.com/office/powerpoint/2010/main" val="2173459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6FC6957F-DEFE-A2EF-30DF-18FB271D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45CA951-4815-4987-9CD6-BB5D6648C0B5}" type="slidenum">
              <a:rPr lang="nl-NL" sz="1600" smtClean="0">
                <a:solidFill>
                  <a:schemeClr val="bg1"/>
                </a:solidFill>
              </a:rPr>
              <a:pPr algn="ctr"/>
              <a:t>2</a:t>
            </a:fld>
            <a:endParaRPr lang="nl-NL" sz="1600" dirty="0">
              <a:solidFill>
                <a:schemeClr val="bg1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BF1B2A2-2FA9-73DB-DAF6-0087E748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Stand van zaken Nieuw Intranet</a:t>
            </a:r>
          </a:p>
        </p:txBody>
      </p:sp>
    </p:spTree>
    <p:extLst>
      <p:ext uri="{BB962C8B-B14F-4D97-AF65-F5344CB8AC3E}">
        <p14:creationId xmlns:p14="http://schemas.microsoft.com/office/powerpoint/2010/main" val="3809187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4164CE11-67D2-7EAA-CECE-3EB4CCC892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defTabSz="1219170"/>
            <a:fld id="{845CA951-4815-4987-9CD6-BB5D6648C0B5}" type="slidenum">
              <a:rPr lang="nl-NL" sz="1600">
                <a:latin typeface="Calibri"/>
              </a:rPr>
              <a:pPr algn="ctr" defTabSz="1219170"/>
              <a:t>3</a:t>
            </a:fld>
            <a:endParaRPr lang="nl-NL" sz="1600" dirty="0">
              <a:latin typeface="Calibri"/>
            </a:endParaRP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1A85C8C-47F9-9ABB-DBB1-7BFFF4FA3B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Aanleiding en doel Nieuw Intranet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637A8B87-5366-9D7E-5245-A66705A29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52" y="1716588"/>
            <a:ext cx="11120496" cy="26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75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163536C9-B3F5-80E6-2364-16DD9019C1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defTabSz="1219170">
              <a:defRPr/>
            </a:pPr>
            <a:fld id="{845CA951-4815-4987-9CD6-BB5D6648C0B5}" type="slidenum">
              <a:rPr lang="nl-NL" sz="1600">
                <a:latin typeface="Calibri"/>
              </a:rPr>
              <a:pPr algn="ctr" defTabSz="1219170">
                <a:defRPr/>
              </a:pPr>
              <a:t>4</a:t>
            </a:fld>
            <a:endParaRPr lang="nl-NL" sz="1600" dirty="0">
              <a:latin typeface="Calibri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6831D56-DC63-69A3-6656-C3615FA05C3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l-NL" sz="2933" dirty="0"/>
              <a:t>Intranet als etalage voor need-to-know informatie</a:t>
            </a:r>
          </a:p>
          <a:p>
            <a:r>
              <a:rPr lang="nl-NL" sz="2933" dirty="0"/>
              <a:t>Geen maatwerk</a:t>
            </a:r>
          </a:p>
          <a:p>
            <a:r>
              <a:rPr lang="nl-NL" sz="2933" dirty="0"/>
              <a:t>Contenteigenaren plaatsen en onderhouden zelf hun informatie -&gt; spelregels nodig!</a:t>
            </a:r>
          </a:p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6CCEAE5-FFD6-DD9C-1F59-773C198017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392" y="452670"/>
            <a:ext cx="11425269" cy="768085"/>
          </a:xfrm>
        </p:spPr>
        <p:txBody>
          <a:bodyPr/>
          <a:lstStyle/>
          <a:p>
            <a:r>
              <a:rPr lang="nl-NL" dirty="0"/>
              <a:t>Uitgangspunten</a:t>
            </a:r>
          </a:p>
        </p:txBody>
      </p:sp>
    </p:spTree>
    <p:extLst>
      <p:ext uri="{BB962C8B-B14F-4D97-AF65-F5344CB8AC3E}">
        <p14:creationId xmlns:p14="http://schemas.microsoft.com/office/powerpoint/2010/main" val="259583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40D94DFB-82BE-05F3-57B9-3240D16985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defTabSz="1219170">
              <a:defRPr/>
            </a:pPr>
            <a:fld id="{845CA951-4815-4987-9CD6-BB5D6648C0B5}" type="slidenum">
              <a:rPr lang="nl-NL" sz="1600">
                <a:latin typeface="Calibri"/>
              </a:rPr>
              <a:pPr algn="ctr" defTabSz="1219170">
                <a:defRPr/>
              </a:pPr>
              <a:t>5</a:t>
            </a:fld>
            <a:endParaRPr lang="nl-NL" sz="1600" dirty="0">
              <a:latin typeface="Calibri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C11BA3E-5729-43DC-C36E-D8B4B7201B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9738" y="1484808"/>
            <a:ext cx="10848180" cy="4528808"/>
          </a:xfrm>
        </p:spPr>
        <p:txBody>
          <a:bodyPr/>
          <a:lstStyle/>
          <a:p>
            <a:pPr marL="0" indent="0">
              <a:buNone/>
            </a:pPr>
            <a:r>
              <a:rPr lang="nl-NL" sz="2933" dirty="0"/>
              <a:t>Ontsluiten van need-to-know bedrijfsinformatie in de etalage:</a:t>
            </a:r>
          </a:p>
          <a:p>
            <a:pPr lvl="1"/>
            <a:r>
              <a:rPr lang="nl-NL" sz="2933" dirty="0"/>
              <a:t>Uitsluitend zendinformatie;</a:t>
            </a:r>
          </a:p>
          <a:p>
            <a:pPr lvl="1"/>
            <a:r>
              <a:rPr lang="nl-NL" sz="2933" dirty="0"/>
              <a:t>Actuele informatie -&gt; niet gedateerd</a:t>
            </a:r>
          </a:p>
          <a:p>
            <a:pPr lvl="1"/>
            <a:r>
              <a:rPr lang="nl-NL" sz="2933" dirty="0"/>
              <a:t>(Tijdelijk) actuele informatie, zoals nieuwsberichten</a:t>
            </a:r>
          </a:p>
          <a:p>
            <a:pPr lvl="1"/>
            <a:r>
              <a:rPr lang="nl-NL" sz="2933" dirty="0"/>
              <a:t>Bestempeld als definitief -&gt; statische info</a:t>
            </a:r>
          </a:p>
          <a:p>
            <a:pPr lvl="1"/>
            <a:r>
              <a:rPr lang="nl-NL" sz="2933" dirty="0"/>
              <a:t>Enkele personen (contentbeheerders) plaatsen de informatie</a:t>
            </a:r>
          </a:p>
          <a:p>
            <a:pPr lvl="1"/>
            <a:r>
              <a:rPr lang="nl-NL" sz="2933" dirty="0"/>
              <a:t>Toegankelijk voor alle collega’s (leesrechten voor iedereen)</a:t>
            </a:r>
          </a:p>
          <a:p>
            <a:endParaRPr lang="nl-NL" sz="2933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10FC047-60A4-EE7E-0452-F35560F95D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392" y="452670"/>
            <a:ext cx="11230240" cy="768085"/>
          </a:xfrm>
        </p:spPr>
        <p:txBody>
          <a:bodyPr/>
          <a:lstStyle/>
          <a:p>
            <a:r>
              <a:rPr lang="nl-NL" dirty="0"/>
              <a:t>Daarmee focus op ‘interne communicatie’</a:t>
            </a:r>
          </a:p>
        </p:txBody>
      </p:sp>
    </p:spTree>
    <p:extLst>
      <p:ext uri="{BB962C8B-B14F-4D97-AF65-F5344CB8AC3E}">
        <p14:creationId xmlns:p14="http://schemas.microsoft.com/office/powerpoint/2010/main" val="2930087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1D3D999-453D-29F0-13FE-EC6CB42579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/>
            <a:fld id="{845CA951-4815-4987-9CD6-BB5D6648C0B5}" type="slidenum">
              <a:rPr lang="nl-NL" sz="1600"/>
              <a:pPr algn="ctr"/>
              <a:t>6</a:t>
            </a:fld>
            <a:endParaRPr lang="nl-NL" sz="160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C32497A-086D-005B-A5D9-121BE17186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392" y="1316765"/>
            <a:ext cx="11340008" cy="489654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2933" dirty="0"/>
              <a:t>Gerealiseerd</a:t>
            </a:r>
          </a:p>
          <a:p>
            <a:pPr marL="1066774" lvl="2" indent="-457189" defTabSz="1219170">
              <a:lnSpc>
                <a:spcPct val="100000"/>
              </a:lnSpc>
              <a:spcBef>
                <a:spcPct val="20000"/>
              </a:spcBef>
              <a:buFont typeface="Calibri" pitchFamily="34" charset="0"/>
              <a:buChar char="─"/>
            </a:pPr>
            <a:r>
              <a:rPr lang="nl-NL" sz="2800" spc="53" dirty="0">
                <a:solidFill>
                  <a:srgbClr val="271D6C"/>
                </a:solidFill>
                <a:latin typeface="Calibri" pitchFamily="34" charset="0"/>
              </a:rPr>
              <a:t>Inventarisatie van gebruikerseisen</a:t>
            </a:r>
          </a:p>
          <a:p>
            <a:pPr marL="1066774" lvl="2" indent="-457189" defTabSz="1219170">
              <a:lnSpc>
                <a:spcPct val="100000"/>
              </a:lnSpc>
              <a:spcBef>
                <a:spcPct val="20000"/>
              </a:spcBef>
              <a:buFont typeface="Calibri" pitchFamily="34" charset="0"/>
              <a:buChar char="─"/>
            </a:pPr>
            <a:r>
              <a:rPr lang="nl-NL" sz="2800" spc="53" dirty="0">
                <a:solidFill>
                  <a:srgbClr val="271D6C"/>
                </a:solidFill>
                <a:latin typeface="Calibri" pitchFamily="34" charset="0"/>
              </a:rPr>
              <a:t>Blauwdrukken en </a:t>
            </a:r>
            <a:r>
              <a:rPr lang="nl-NL" sz="2800" spc="53" dirty="0" err="1">
                <a:solidFill>
                  <a:srgbClr val="271D6C"/>
                </a:solidFill>
                <a:latin typeface="Calibri" pitchFamily="34" charset="0"/>
              </a:rPr>
              <a:t>mock</a:t>
            </a:r>
            <a:r>
              <a:rPr lang="nl-NL" sz="2800" spc="53" dirty="0">
                <a:solidFill>
                  <a:srgbClr val="271D6C"/>
                </a:solidFill>
                <a:latin typeface="Calibri" pitchFamily="34" charset="0"/>
              </a:rPr>
              <a:t>-ups gemaakt, voorgelegd bij UX-expert en klankbordgroep en goedgekeurd door SG</a:t>
            </a:r>
          </a:p>
          <a:p>
            <a:pPr marL="1066774" lvl="2" indent="-457189" defTabSz="1219170">
              <a:lnSpc>
                <a:spcPct val="100000"/>
              </a:lnSpc>
              <a:spcBef>
                <a:spcPct val="20000"/>
              </a:spcBef>
              <a:buFont typeface="Calibri" pitchFamily="34" charset="0"/>
              <a:buChar char="─"/>
            </a:pPr>
            <a:r>
              <a:rPr lang="nl-NL" sz="2800" spc="53" dirty="0">
                <a:solidFill>
                  <a:srgbClr val="271D6C"/>
                </a:solidFill>
                <a:latin typeface="Calibri" pitchFamily="34" charset="0"/>
              </a:rPr>
              <a:t>Prototype gebouwd</a:t>
            </a:r>
          </a:p>
          <a:p>
            <a:pPr marL="952485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nl-NL" sz="2600" dirty="0"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2900" dirty="0"/>
              <a:t>Klaar voor testen prototype startpagina, portalen en onderwerppagina’s </a:t>
            </a:r>
          </a:p>
          <a:p>
            <a:pPr marL="1066774" lvl="2" indent="-457189" defTabSz="1219170">
              <a:lnSpc>
                <a:spcPct val="100000"/>
              </a:lnSpc>
              <a:spcBef>
                <a:spcPct val="20000"/>
              </a:spcBef>
              <a:buFont typeface="Calibri" pitchFamily="34" charset="0"/>
              <a:buChar char="─"/>
            </a:pPr>
            <a:r>
              <a:rPr lang="nl-NL" sz="2800" spc="53" dirty="0">
                <a:solidFill>
                  <a:srgbClr val="271D6C"/>
                </a:solidFill>
                <a:latin typeface="Calibri" pitchFamily="34" charset="0"/>
              </a:rPr>
              <a:t>Werkbare etalage waarin stakeholders zaken kunnen uitproberen </a:t>
            </a:r>
          </a:p>
          <a:p>
            <a:pPr marL="1066774" lvl="2" indent="-457189" defTabSz="1219170">
              <a:lnSpc>
                <a:spcPct val="100000"/>
              </a:lnSpc>
              <a:spcBef>
                <a:spcPct val="20000"/>
              </a:spcBef>
              <a:buFont typeface="Calibri" pitchFamily="34" charset="0"/>
              <a:buChar char="─"/>
            </a:pPr>
            <a:r>
              <a:rPr lang="nl-NL" sz="2800" spc="53" dirty="0">
                <a:solidFill>
                  <a:srgbClr val="271D6C"/>
                </a:solidFill>
                <a:latin typeface="Calibri" pitchFamily="34" charset="0"/>
              </a:rPr>
              <a:t>Te testen bouwstenen zitten hier in</a:t>
            </a:r>
          </a:p>
          <a:p>
            <a:pPr marL="1066774" lvl="2" indent="-457189" defTabSz="1219170">
              <a:lnSpc>
                <a:spcPct val="100000"/>
              </a:lnSpc>
              <a:spcBef>
                <a:spcPct val="20000"/>
              </a:spcBef>
              <a:buFont typeface="Calibri" pitchFamily="34" charset="0"/>
              <a:buChar char="─"/>
            </a:pPr>
            <a:r>
              <a:rPr lang="nl-NL" sz="2800" spc="53" dirty="0">
                <a:solidFill>
                  <a:srgbClr val="271D6C"/>
                </a:solidFill>
                <a:latin typeface="Calibri" pitchFamily="34" charset="0"/>
              </a:rPr>
              <a:t>Deze is nog niet in productie; ruimte voor doorontwikkeling waar nodig</a:t>
            </a:r>
          </a:p>
          <a:p>
            <a:pPr marL="1066774" lvl="2" indent="-457189" defTabSz="1219170">
              <a:lnSpc>
                <a:spcPct val="100000"/>
              </a:lnSpc>
              <a:spcBef>
                <a:spcPct val="20000"/>
              </a:spcBef>
              <a:buFont typeface="Calibri" pitchFamily="34" charset="0"/>
              <a:buChar char="─"/>
            </a:pPr>
            <a:r>
              <a:rPr lang="nl-NL" sz="2800" spc="53" dirty="0">
                <a:solidFill>
                  <a:srgbClr val="271D6C"/>
                </a:solidFill>
                <a:latin typeface="Calibri" pitchFamily="34" charset="0"/>
              </a:rPr>
              <a:t>Prototype (zo goed als) afgerond</a:t>
            </a:r>
          </a:p>
          <a:p>
            <a:pPr marL="457189" indent="-457189">
              <a:lnSpc>
                <a:spcPct val="100000"/>
              </a:lnSpc>
              <a:spcBef>
                <a:spcPts val="0"/>
              </a:spcBef>
              <a:buFont typeface="Calibri" pitchFamily="34" charset="0"/>
              <a:buChar char="─"/>
            </a:pPr>
            <a:endParaRPr lang="nl-NL" sz="2600" dirty="0">
              <a:latin typeface="Aptos" panose="02110004020202020204"/>
              <a:cs typeface="Times New Roman" panose="02020603050405020304" pitchFamily="18" charset="0"/>
            </a:endParaRPr>
          </a:p>
          <a:p>
            <a:endParaRPr lang="nl-NL" sz="2400" dirty="0">
              <a:ea typeface="Calibri" panose="020F0502020204030204" pitchFamily="34" charset="0"/>
            </a:endParaRPr>
          </a:p>
          <a:p>
            <a:endParaRPr lang="nl-NL" sz="2400" dirty="0">
              <a:ea typeface="Calibri" panose="020F0502020204030204" pitchFamily="34" charset="0"/>
            </a:endParaRPr>
          </a:p>
          <a:p>
            <a:pPr marL="609585" indent="-609585">
              <a:buFont typeface="+mj-lt"/>
              <a:buAutoNum type="arabicPeriod"/>
            </a:pPr>
            <a:endParaRPr lang="nl-NL" dirty="0"/>
          </a:p>
          <a:p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8D54EF3-BD2C-390A-5C16-E38D59111B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nl-NL" dirty="0"/>
              <a:t>Stand van zaken</a:t>
            </a:r>
          </a:p>
        </p:txBody>
      </p:sp>
    </p:spTree>
    <p:extLst>
      <p:ext uri="{BB962C8B-B14F-4D97-AF65-F5344CB8AC3E}">
        <p14:creationId xmlns:p14="http://schemas.microsoft.com/office/powerpoint/2010/main" val="338960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1757A6DF-CA0D-66EE-CD2E-D93EB903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45CA951-4815-4987-9CD6-BB5D6648C0B5}" type="slidenum">
              <a:rPr lang="nl-NL" sz="1600" smtClean="0">
                <a:solidFill>
                  <a:schemeClr val="bg1"/>
                </a:solidFill>
              </a:rPr>
              <a:pPr algn="ctr"/>
              <a:t>7</a:t>
            </a:fld>
            <a:endParaRPr lang="nl-NL" sz="1600" dirty="0">
              <a:solidFill>
                <a:schemeClr val="bg1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2D7C8A8-72A4-4882-ABF3-660A7C06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Richting testfase</a:t>
            </a:r>
          </a:p>
        </p:txBody>
      </p:sp>
    </p:spTree>
    <p:extLst>
      <p:ext uri="{BB962C8B-B14F-4D97-AF65-F5344CB8AC3E}">
        <p14:creationId xmlns:p14="http://schemas.microsoft.com/office/powerpoint/2010/main" val="812322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1D3D999-453D-29F0-13FE-EC6CB42579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5CA951-4815-4987-9CD6-BB5D6648C0B5}" type="slidenum">
              <a:rPr kumimoji="0" lang="nl-NL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C32497A-086D-005B-A5D9-121BE17186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 marL="457189" indent="-457189" defTabSz="1219170">
              <a:spcBef>
                <a:spcPct val="20000"/>
              </a:spcBef>
              <a:buFont typeface="Calibri" pitchFamily="34" charset="0"/>
              <a:buChar char="─"/>
            </a:pPr>
            <a:r>
              <a:rPr lang="nl-NL" sz="2933" dirty="0"/>
              <a:t>Testen functionaliteiten op template onderwerppagina</a:t>
            </a:r>
          </a:p>
          <a:p>
            <a:pPr marL="457189" indent="-457189" defTabSz="1219170">
              <a:spcBef>
                <a:spcPct val="20000"/>
              </a:spcBef>
              <a:buFont typeface="Calibri" pitchFamily="34" charset="0"/>
              <a:buChar char="─"/>
            </a:pPr>
            <a:r>
              <a:rPr lang="nl-NL" sz="2933" dirty="0"/>
              <a:t>Testen ontwerpkeuzes en spelregels: waar is nog aandacht nodig?</a:t>
            </a:r>
          </a:p>
          <a:p>
            <a:pPr marL="457189" indent="-457189" defTabSz="1219170">
              <a:spcBef>
                <a:spcPct val="20000"/>
              </a:spcBef>
              <a:buFont typeface="Calibri" pitchFamily="34" charset="0"/>
              <a:buChar char="─"/>
            </a:pPr>
            <a:r>
              <a:rPr lang="nl-NL" sz="2933" dirty="0"/>
              <a:t>Vaststellen wat nog ontbreekt en kan worden aangevuld</a:t>
            </a:r>
          </a:p>
          <a:p>
            <a:pPr marL="457189" indent="-457189" defTabSz="1219170">
              <a:spcBef>
                <a:spcPct val="20000"/>
              </a:spcBef>
              <a:buFont typeface="Calibri" pitchFamily="34" charset="0"/>
              <a:buChar char="─"/>
            </a:pPr>
            <a:endParaRPr lang="nl-NL" sz="2933" dirty="0"/>
          </a:p>
          <a:p>
            <a:pPr marL="457189" indent="-457189" defTabSz="1219170">
              <a:spcBef>
                <a:spcPct val="20000"/>
              </a:spcBef>
              <a:buFont typeface="Calibri" pitchFamily="34" charset="0"/>
              <a:buChar char="─"/>
            </a:pPr>
            <a:r>
              <a:rPr lang="nl-NL" sz="2933" dirty="0"/>
              <a:t>Let op: zie omgeving als tijdelijke zandbak, aan uiteindelijke omgeving wordt nog gewerkt</a:t>
            </a:r>
          </a:p>
          <a:p>
            <a:pPr marL="457189" indent="-457189" defTabSz="1219170">
              <a:spcBef>
                <a:spcPct val="20000"/>
              </a:spcBef>
              <a:buFont typeface="Calibri" pitchFamily="34" charset="0"/>
              <a:buChar char="─"/>
            </a:pPr>
            <a:r>
              <a:rPr lang="nl-NL" sz="2933" dirty="0"/>
              <a:t>Testfase: juli en augustus</a:t>
            </a:r>
          </a:p>
          <a:p>
            <a:pPr marL="4572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nl-NL" sz="2600" dirty="0">
              <a:latin typeface="Aptos" panose="02110004020202020204"/>
              <a:cs typeface="Times New Roman" panose="02020603050405020304" pitchFamily="18" charset="0"/>
            </a:endParaRP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8D54EF3-BD2C-390A-5C16-E38D59111B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nl-NL" dirty="0"/>
              <a:t>Doel en werkwijze van testen</a:t>
            </a:r>
          </a:p>
        </p:txBody>
      </p:sp>
    </p:spTree>
    <p:extLst>
      <p:ext uri="{BB962C8B-B14F-4D97-AF65-F5344CB8AC3E}">
        <p14:creationId xmlns:p14="http://schemas.microsoft.com/office/powerpoint/2010/main" val="210667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1D3D999-453D-29F0-13FE-EC6CB42579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 defTabSz="1219170">
              <a:defRPr/>
            </a:pPr>
            <a:fld id="{845CA951-4815-4987-9CD6-BB5D6648C0B5}" type="slidenum">
              <a:rPr lang="nl-NL" sz="1600">
                <a:solidFill>
                  <a:srgbClr val="271D6C"/>
                </a:solidFill>
                <a:latin typeface="Calibri"/>
              </a:rPr>
              <a:pPr algn="ctr" defTabSz="1219170">
                <a:defRPr/>
              </a:pPr>
              <a:t>9</a:t>
            </a:fld>
            <a:endParaRPr lang="nl-NL" sz="1600" dirty="0">
              <a:solidFill>
                <a:srgbClr val="271D6C"/>
              </a:solidFill>
              <a:latin typeface="Calibri"/>
            </a:endParaRP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8D54EF3-BD2C-390A-5C16-E38D59111B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nl-NL" dirty="0"/>
              <a:t>Positionering testen Nieuw Intranet in de tijd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960BBE7E-9A8A-31AF-2C19-F137561CC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1" y="1881187"/>
            <a:ext cx="8589962" cy="412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5554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BS indelingen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BS Powerpoint sjabloon.potx" id="{289D481F-67B9-4705-A46A-DC6D3FFAEA19}" vid="{C665D2C1-8139-4571-8D3D-195E5FC4A2B9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Werkdocument" ma:contentTypeID="0x0101008BBFF960507043A698762B5161B7A80200A02288072B7A431095D859DDC0BF7382008F9EFACC61EDFF4D9CE1C6C71AF0A9A2" ma:contentTypeVersion="26" ma:contentTypeDescription="" ma:contentTypeScope="" ma:versionID="d3798d035494886997d89734bfcca026">
  <xsd:schema xmlns:xsd="http://www.w3.org/2001/XMLSchema" xmlns:xs="http://www.w3.org/2001/XMLSchema" xmlns:p="http://schemas.microsoft.com/office/2006/metadata/properties" xmlns:ns2="b74be9d0-744f-40c0-ac69-73a07a8fd844" xmlns:ns3="e442b4f5-78d9-4916-b59c-6719857b833e" targetNamespace="http://schemas.microsoft.com/office/2006/metadata/properties" ma:root="true" ma:fieldsID="ee5c3389674b26ad2bd485849dfd8776" ns2:_="" ns3:_="">
    <xsd:import namespace="b74be9d0-744f-40c0-ac69-73a07a8fd844"/>
    <xsd:import namespace="e442b4f5-78d9-4916-b59c-6719857b833e"/>
    <xsd:element name="properties">
      <xsd:complexType>
        <xsd:sequence>
          <xsd:element name="documentManagement">
            <xsd:complexType>
              <xsd:all>
                <xsd:element ref="ns3:UsedCbsCategorie" minOccurs="0"/>
                <xsd:element ref="ns3:UsedCbsOndernemingsTrefwoorden" minOccurs="0"/>
                <xsd:element ref="ns3:VergaderDatum" minOccurs="0"/>
                <xsd:element ref="ns3:PublicatieDatum" minOccurs="0"/>
                <xsd:element ref="ns2:TaxCatchAll" minOccurs="0"/>
                <xsd:element ref="ns2:TaxCatchAllLabel" minOccurs="0"/>
                <xsd:element ref="ns2:g23705cfe14e4ff3b444105588ed2ce0" minOccurs="0"/>
                <xsd:element ref="ns2:g23705cfe14e4ff3b444105588ed2ce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4be9d0-744f-40c0-ac69-73a07a8fd84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Catch-all-kolom van taxonomie" ma:description="" ma:hidden="true" ma:list="{ed0bcd80-6dc3-4ee2-979e-186d5ce964f2}" ma:internalName="TaxCatchAll" ma:showField="CatchAllData" ma:web="15ce9604-6fe0-410a-b38c-87b94dd3b1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3" nillable="true" ma:displayName="Catch-all-kolom van taxonomie1" ma:description="" ma:hidden="true" ma:list="{ed0bcd80-6dc3-4ee2-979e-186d5ce964f2}" ma:internalName="TaxCatchAllLabel" ma:readOnly="true" ma:showField="CatchAllDataLabel" ma:web="15ce9604-6fe0-410a-b38c-87b94dd3b1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g23705cfe14e4ff3b444105588ed2ce0" ma:index="14" ma:taxonomy="true" ma:internalName="g23705cfe14e4ff3b444105588ed2ce0" ma:taxonomyFieldName="CbsCategorie" ma:displayName="Categorie" ma:fieldId="{023705cf-e14e-4ff3-b444-105588ed2ce0}" ma:sspId="ee8742b1-c3cb-4378-aa64-33684c4b490a" ma:termSetId="2f456da4-0526-4405-958a-772731a49f7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23705cfe14e4ff3b444105588ed2ce1" ma:index="16" nillable="true" ma:taxonomy="true" ma:internalName="g23705cfe14e4ff3b444105588ed2ce1" ma:taxonomyFieldName="CbsOndernemingsTrefwoorden" ma:displayName="Ondernemingstrefwoorden" ma:fieldId="{023705cf-e14e-4ff3-b444-105588ed2ce1}" ma:taxonomyMulti="true" ma:sspId="ee8742b1-c3cb-4378-aa64-33684c4b490a" ma:termSetId="bd692f68-2805-4cda-b2b5-649d75cfaf20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42b4f5-78d9-4916-b59c-6719857b833e" elementFormDefault="qualified">
    <xsd:import namespace="http://schemas.microsoft.com/office/2006/documentManagement/types"/>
    <xsd:import namespace="http://schemas.microsoft.com/office/infopath/2007/PartnerControls"/>
    <xsd:element name="UsedCbsCategorie" ma:index="3" nillable="true" ma:displayName="Categorie" ma:description="A hidden fields which holds all the categorie terms currently in use, so that it can be used in keyfilters" ma:hidden="true" ma:internalName="UsedCbsCategorie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/>
                </xsd:simpleType>
              </xsd:element>
            </xsd:sequence>
          </xsd:extension>
        </xsd:complexContent>
      </xsd:complexType>
    </xsd:element>
    <xsd:element name="UsedCbsOndernemingsTrefwoorden" ma:index="5" nillable="true" ma:displayName="Ondernemingstrefwoorden" ma:description="A hidden fields which holds all the trefwoorden/tag terms currently in use, so that it can be used in keyfilters" ma:hidden="true" ma:internalName="UsedCbsOndernemingsTrefwoorden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/>
                </xsd:simpleType>
              </xsd:element>
            </xsd:sequence>
          </xsd:extension>
        </xsd:complexContent>
      </xsd:complexType>
    </xsd:element>
    <xsd:element name="VergaderDatum" ma:index="6" nillable="true" ma:displayName="Vergaderdatum" ma:format="DateOnly" ma:indexed="true" ma:internalName="VergaderDatum">
      <xsd:simpleType>
        <xsd:restriction base="dms:DateTime"/>
      </xsd:simpleType>
    </xsd:element>
    <xsd:element name="PublicatieDatum" ma:index="7" nillable="true" ma:displayName="Publicatiedatum" ma:format="DateOnly" ma:internalName="PublicatieDatum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5" ma:displayName="Inhoudstype"/>
        <xsd:element ref="dc:title" minOccurs="0" maxOccurs="1" ma:index="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haredContentType xmlns="Microsoft.SharePoint.Taxonomy.ContentTypeSync" SourceId="ee8742b1-c3cb-4378-aa64-33684c4b490a" ContentTypeId="0x0101008BBFF960507043A698762B5161B7A80200A02288072B7A431095D859DDC0BF7382" PreviousValue="false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g23705cfe14e4ff3b444105588ed2ce1 xmlns="b74be9d0-744f-40c0-ac69-73a07a8fd844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Presentatie</TermName>
          <TermId xmlns="http://schemas.microsoft.com/office/infopath/2007/PartnerControls">391a370b-084e-4a47-ac89-698577afd154</TermId>
        </TermInfo>
        <TermInfo xmlns="http://schemas.microsoft.com/office/infopath/2007/PartnerControls">
          <TermName xmlns="http://schemas.microsoft.com/office/infopath/2007/PartnerControls">bijeenkomsten</TermName>
          <TermId xmlns="http://schemas.microsoft.com/office/infopath/2007/PartnerControls">6e1c96ce-ae05-4ba2-b3b5-61792404f9ad</TermId>
        </TermInfo>
        <TermInfo xmlns="http://schemas.microsoft.com/office/infopath/2007/PartnerControls">
          <TermName xmlns="http://schemas.microsoft.com/office/infopath/2007/PartnerControls">klankbordgroep</TermName>
          <TermId xmlns="http://schemas.microsoft.com/office/infopath/2007/PartnerControls">387542be-9cae-4f16-a384-9cde5a8ed270</TermId>
        </TermInfo>
        <TermInfo xmlns="http://schemas.microsoft.com/office/infopath/2007/PartnerControls">
          <TermName xmlns="http://schemas.microsoft.com/office/infopath/2007/PartnerControls">intranet</TermName>
          <TermId xmlns="http://schemas.microsoft.com/office/infopath/2007/PartnerControls">b02a84dd-aed4-4c2b-9b0f-0f0881d026f1</TermId>
        </TermInfo>
        <TermInfo xmlns="http://schemas.microsoft.com/office/infopath/2007/PartnerControls">
          <TermName xmlns="http://schemas.microsoft.com/office/infopath/2007/PartnerControls">Nieuw intranet</TermName>
          <TermId xmlns="http://schemas.microsoft.com/office/infopath/2007/PartnerControls">3a11a797-ffc8-4e83-a146-397be69f8a87</TermId>
        </TermInfo>
      </Terms>
    </g23705cfe14e4ff3b444105588ed2ce1>
    <TaxCatchAll xmlns="b74be9d0-744f-40c0-ac69-73a07a8fd844">
      <Value>237</Value>
      <Value>185</Value>
      <Value>998</Value>
      <Value>385</Value>
      <Value>4275</Value>
      <Value>4610</Value>
    </TaxCatchAll>
    <g23705cfe14e4ff3b444105588ed2ce0 xmlns="b74be9d0-744f-40c0-ac69-73a07a8fd844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project</TermName>
          <TermId xmlns="http://schemas.microsoft.com/office/infopath/2007/PartnerControls">eb6dda70-4a05-4d62-94a8-deecd3e1eebc</TermId>
        </TermInfo>
      </Terms>
    </g23705cfe14e4ff3b444105588ed2ce0>
    <PublicatieDatum xmlns="e442b4f5-78d9-4916-b59c-6719857b833e">2025-07-07T22:00:00+00:00</PublicatieDatum>
    <VergaderDatum xmlns="e442b4f5-78d9-4916-b59c-6719857b833e">2025-07-07T22:00:00+00:00</VergaderDatum>
    <UsedCbsOndernemingsTrefwoorden xmlns="e442b4f5-78d9-4916-b59c-6719857b833e"/>
    <UsedCbsCategorie xmlns="e442b4f5-78d9-4916-b59c-6719857b833e"/>
  </documentManagement>
</p:properties>
</file>

<file path=customXml/itemProps1.xml><?xml version="1.0" encoding="utf-8"?>
<ds:datastoreItem xmlns:ds="http://schemas.openxmlformats.org/officeDocument/2006/customXml" ds:itemID="{FB9DFD29-0F76-416C-837D-0C08A2798B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4be9d0-744f-40c0-ac69-73a07a8fd844"/>
    <ds:schemaRef ds:uri="e442b4f5-78d9-4916-b59c-6719857b83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E420A0-81BF-4872-8A34-FE10A36C23D1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5BE7E553-9F31-489A-95EC-B567C7CF789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F24EEC1-FA7D-4575-9269-DA2BFB29A3C1}">
  <ds:schemaRefs>
    <ds:schemaRef ds:uri="http://purl.org/dc/dcmitype/"/>
    <ds:schemaRef ds:uri="e442b4f5-78d9-4916-b59c-6719857b833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b74be9d0-744f-40c0-ac69-73a07a8fd844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378</Words>
  <Application>Microsoft Office PowerPoint</Application>
  <PresentationFormat>Breedbeeld</PresentationFormat>
  <Paragraphs>79</Paragraphs>
  <Slides>13</Slides>
  <Notes>8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2</vt:i4>
      </vt:variant>
      <vt:variant>
        <vt:lpstr>Diatitels</vt:lpstr>
      </vt:variant>
      <vt:variant>
        <vt:i4>13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Times New Roman</vt:lpstr>
      <vt:lpstr>Wingdings</vt:lpstr>
      <vt:lpstr>Kantoorthema</vt:lpstr>
      <vt:lpstr>CBS indelingen</vt:lpstr>
      <vt:lpstr>PowerPoint-presentatie</vt:lpstr>
      <vt:lpstr>Stand van zaken Nieuw Intranet</vt:lpstr>
      <vt:lpstr>PowerPoint-presentatie</vt:lpstr>
      <vt:lpstr>PowerPoint-presentatie</vt:lpstr>
      <vt:lpstr>PowerPoint-presentatie</vt:lpstr>
      <vt:lpstr>PowerPoint-presentatie</vt:lpstr>
      <vt:lpstr>Richting testfase</vt:lpstr>
      <vt:lpstr>PowerPoint-presentatie</vt:lpstr>
      <vt:lpstr>PowerPoint-presentatie</vt:lpstr>
      <vt:lpstr>PowerPoint-presentatie</vt:lpstr>
      <vt:lpstr>Tot slot</vt:lpstr>
      <vt:lpstr>PowerPoint-presentatie</vt:lpstr>
      <vt:lpstr>PowerPoint-presentatie</vt:lpstr>
    </vt:vector>
  </TitlesOfParts>
  <Company>CBS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Bouhuijs-Bos, D.M. (Ilona)</dc:creator>
  <cp:lastModifiedBy>Boer, J.F. den (Johan)</cp:lastModifiedBy>
  <cp:revision>14</cp:revision>
  <dcterms:created xsi:type="dcterms:W3CDTF">2025-04-25T11:26:59Z</dcterms:created>
  <dcterms:modified xsi:type="dcterms:W3CDTF">2025-07-31T07:20:20Z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0x0101008BBFF960507043A698762B5161B7A80200A02288072B7A431095D859DDC0BF7382008F9EFACC61EDFF4D9CE1C6C71AF0A9A2</vt:lpwstr>
  </property>
  <property fmtid="{D5CDD505-2E9C-101B-9397-08002B2CF9AE}" pid="3" name="CbsCategorie">
    <vt:lpwstr>237;#project|eb6dda70-4a05-4d62-94a8-deecd3e1eebc</vt:lpwstr>
  </property>
  <property fmtid="{D5CDD505-2E9C-101B-9397-08002B2CF9AE}" pid="4" name="CbsOndernemingsTrefwoorden">
    <vt:lpwstr>385;#Presentatie|391a370b-084e-4a47-ac89-698577afd154;#998;#bijeenkomsten|6e1c96ce-ae05-4ba2-b3b5-61792404f9ad;#4275;#klankbordgroep|387542be-9cae-4f16-a384-9cde5a8ed270;#185;#intranet|b02a84dd-aed4-4c2b-9b0f-0f0881d026f1;#4610;#Nieuw intranet|3a11a797-ffc8-4e83-a146-397be69f8a87</vt:lpwstr>
  </property>
</Properties>
</file>