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DA4722-7B5C-672E-9089-3E9EAACD0841}" v="52" dt="2023-09-05T07:45:50.672"/>
    <p1510:client id="{6A3A37C0-8D0A-96DC-E741-C3BAAD4E9A10}" v="53" dt="2023-09-04T12:41:24.977"/>
    <p1510:client id="{6AFFCCDE-BB35-053F-8249-33AA797D85D2}" v="207" dt="2023-09-04T08:00:56.726"/>
    <p1510:client id="{B1D3ADDE-BADA-47E7-9D64-18A4A7B4823C}" v="327" dt="2023-09-04T07:40:39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34AF0-73DE-6113-251F-A583AC8C8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>
                <a:cs typeface="Calibri Light"/>
              </a:rPr>
              <a:t>Jared Frazier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6ECC-8622-A670-530B-9576A697B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111" y="1674474"/>
            <a:ext cx="9287433" cy="9225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804672">
              <a:spcBef>
                <a:spcPts val="880"/>
              </a:spcBef>
              <a:buNone/>
            </a:pPr>
            <a:r>
              <a:rPr lang="en-US" sz="246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I am in my second year of the master </a:t>
            </a:r>
            <a:r>
              <a:rPr lang="en-US" sz="2464" b="1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Computational Science</a:t>
            </a:r>
            <a:r>
              <a:rPr lang="en-US" sz="246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, and my background is in </a:t>
            </a:r>
            <a:r>
              <a:rPr lang="en-US" sz="2464" b="1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Computer Science </a:t>
            </a:r>
            <a:r>
              <a:rPr lang="en-US" sz="246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and </a:t>
            </a:r>
            <a:r>
              <a:rPr lang="en-US" sz="2464" b="1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Chemistry</a:t>
            </a:r>
            <a:endParaRPr lang="en-US" sz="2464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0" indent="0" defTabSz="804672">
              <a:spcBef>
                <a:spcPts val="880"/>
              </a:spcBef>
              <a:buNone/>
            </a:pPr>
            <a:endParaRPr lang="en-US" sz="2464" b="1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40AD03-E896-E5B2-D7C1-6B3DA717A86C}"/>
              </a:ext>
            </a:extLst>
          </p:cNvPr>
          <p:cNvSpPr txBox="1">
            <a:spLocks/>
          </p:cNvSpPr>
          <p:nvPr/>
        </p:nvSpPr>
        <p:spPr>
          <a:xfrm>
            <a:off x="838200" y="2850323"/>
            <a:ext cx="4792285" cy="320821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04672">
              <a:spcBef>
                <a:spcPts val="880"/>
              </a:spcBef>
              <a:buNone/>
            </a:pPr>
            <a:r>
              <a:rPr lang="en-US" sz="2000" dirty="0">
                <a:cs typeface="Calibri"/>
              </a:rPr>
              <a:t>Bachelors</a:t>
            </a:r>
            <a:r>
              <a:rPr lang="en-US" sz="2000" kern="1200" dirty="0">
                <a:latin typeface="+mn-lt"/>
                <a:ea typeface="+mn-ea"/>
                <a:cs typeface="Calibri"/>
              </a:rPr>
              <a:t> Activities:</a:t>
            </a:r>
            <a:endParaRPr lang="en-US" sz="2000" b="1" kern="1200" dirty="0">
              <a:latin typeface="+mn-lt"/>
              <a:cs typeface="Calibri"/>
            </a:endParaRPr>
          </a:p>
          <a:p>
            <a:pPr marL="401955" indent="-401955" defTabSz="804672">
              <a:spcBef>
                <a:spcPts val="880"/>
              </a:spcBef>
            </a:pPr>
            <a:r>
              <a:rPr lang="en-US" sz="2000" kern="1200" dirty="0">
                <a:latin typeface="+mn-lt"/>
                <a:ea typeface="+mn-ea"/>
                <a:cs typeface="Calibri"/>
              </a:rPr>
              <a:t>Algorithms and Data Structures</a:t>
            </a:r>
            <a:endParaRPr lang="en-US" sz="2000" kern="1200" dirty="0">
              <a:latin typeface="+mn-lt"/>
              <a:cs typeface="Calibri"/>
            </a:endParaRPr>
          </a:p>
          <a:p>
            <a:pPr marL="401955" indent="-401955" defTabSz="804672">
              <a:spcBef>
                <a:spcPts val="880"/>
              </a:spcBef>
            </a:pPr>
            <a:r>
              <a:rPr lang="en-US" sz="2000" kern="1200" dirty="0">
                <a:latin typeface="+mn-lt"/>
                <a:ea typeface="+mn-ea"/>
                <a:cs typeface="Calibri"/>
              </a:rPr>
              <a:t>Neural Networks</a:t>
            </a:r>
            <a:r>
              <a:rPr lang="en-US" sz="2000" dirty="0">
                <a:cs typeface="Calibri"/>
              </a:rPr>
              <a:t> </a:t>
            </a:r>
            <a:endParaRPr lang="en-US" sz="2000" kern="1200" dirty="0">
              <a:latin typeface="+mn-lt"/>
              <a:cs typeface="Calibri"/>
            </a:endParaRPr>
          </a:p>
          <a:p>
            <a:pPr marL="401955" indent="-401955" defTabSz="804672">
              <a:spcBef>
                <a:spcPts val="880"/>
              </a:spcBef>
            </a:pPr>
            <a:r>
              <a:rPr lang="en-US" sz="2000" kern="1200" dirty="0">
                <a:latin typeface="+mn-lt"/>
                <a:ea typeface="+mn-ea"/>
                <a:cs typeface="Calibri"/>
              </a:rPr>
              <a:t>Computer Vision (3D Lesion Detection)</a:t>
            </a:r>
            <a:endParaRPr lang="en-US" sz="2000" kern="1200" dirty="0">
              <a:latin typeface="+mn-lt"/>
              <a:cs typeface="Calibri"/>
            </a:endParaRPr>
          </a:p>
          <a:p>
            <a:pPr marL="401955" indent="-401955" defTabSz="804672">
              <a:spcBef>
                <a:spcPts val="880"/>
              </a:spcBef>
            </a:pPr>
            <a:r>
              <a:rPr lang="en-US" sz="2000" kern="1200" dirty="0">
                <a:latin typeface="+mn-lt"/>
                <a:ea typeface="+mn-ea"/>
                <a:cs typeface="Calibri"/>
              </a:rPr>
              <a:t>Organic Chemistry (Explosive Analysis)</a:t>
            </a:r>
            <a:endParaRPr lang="en-US" sz="2000" kern="1200" dirty="0">
              <a:latin typeface="+mn-lt"/>
              <a:cs typeface="Calibri"/>
            </a:endParaRPr>
          </a:p>
          <a:p>
            <a:pPr marL="401955" indent="-401955" defTabSz="804672">
              <a:spcBef>
                <a:spcPts val="880"/>
              </a:spcBef>
            </a:pPr>
            <a:r>
              <a:rPr lang="en-US" sz="2000" kern="1200" dirty="0">
                <a:latin typeface="+mn-lt"/>
                <a:ea typeface="+mn-ea"/>
                <a:cs typeface="Calibri"/>
              </a:rPr>
              <a:t>Physical Chemistry (Quantum Dots)</a:t>
            </a:r>
            <a:endParaRPr lang="en-US" sz="2000" kern="1200" dirty="0">
              <a:latin typeface="+mn-lt"/>
              <a:cs typeface="Calibri"/>
            </a:endParaRPr>
          </a:p>
          <a:p>
            <a:pPr marL="401955" indent="-401955" defTabSz="804672">
              <a:spcBef>
                <a:spcPts val="880"/>
              </a:spcBef>
            </a:pPr>
            <a:r>
              <a:rPr lang="en-US" sz="2000" kern="1200" dirty="0">
                <a:latin typeface="+mn-lt"/>
                <a:ea typeface="+mn-ea"/>
                <a:cs typeface="Calibri"/>
              </a:rPr>
              <a:t>Analytical Chemistry </a:t>
            </a:r>
            <a:r>
              <a:rPr lang="en-US" sz="2000" dirty="0">
                <a:cs typeface="Calibri"/>
              </a:rPr>
              <a:t>(Spectral Data Analysis and Instrument Operation (e.g., Mass Spec, FTIR, NMR, etc.))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167355-4695-8D91-F032-1E665E15BDFE}"/>
              </a:ext>
            </a:extLst>
          </p:cNvPr>
          <p:cNvSpPr txBox="1">
            <a:spLocks/>
          </p:cNvSpPr>
          <p:nvPr/>
        </p:nvSpPr>
        <p:spPr>
          <a:xfrm>
            <a:off x="6184125" y="2850323"/>
            <a:ext cx="5160531" cy="3360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04672">
              <a:spcBef>
                <a:spcPts val="880"/>
              </a:spcBef>
              <a:buNone/>
            </a:pPr>
            <a:r>
              <a:rPr lang="en-US" sz="2000" dirty="0">
                <a:cs typeface="Calibri"/>
              </a:rPr>
              <a:t>Masters</a:t>
            </a:r>
            <a:r>
              <a:rPr lang="en-US" sz="2000" kern="1200" dirty="0">
                <a:latin typeface="+mn-lt"/>
                <a:ea typeface="+mn-ea"/>
                <a:cs typeface="Calibri"/>
              </a:rPr>
              <a:t> Activities:</a:t>
            </a:r>
            <a:endParaRPr lang="en-US" sz="2000" kern="1200" dirty="0">
              <a:latin typeface="+mn-lt"/>
              <a:cs typeface="Calibri"/>
            </a:endParaRPr>
          </a:p>
          <a:p>
            <a:pPr marL="401955" indent="-401955" defTabSz="804672">
              <a:spcBef>
                <a:spcPts val="880"/>
              </a:spcBef>
            </a:pPr>
            <a:r>
              <a:rPr lang="en-US" sz="2000" kern="1200" dirty="0">
                <a:latin typeface="+mn-lt"/>
                <a:ea typeface="+mn-ea"/>
                <a:cs typeface="Calibri"/>
              </a:rPr>
              <a:t>Dynamical System Modeling</a:t>
            </a:r>
            <a:endParaRPr lang="en-US" sz="2000" kern="1200" dirty="0">
              <a:latin typeface="+mn-lt"/>
              <a:cs typeface="Calibri"/>
            </a:endParaRPr>
          </a:p>
          <a:p>
            <a:pPr marL="401955" indent="-401955" defTabSz="804672">
              <a:spcBef>
                <a:spcPts val="880"/>
              </a:spcBef>
            </a:pPr>
            <a:r>
              <a:rPr lang="en-US" sz="2000" kern="1200" dirty="0">
                <a:latin typeface="+mn-lt"/>
                <a:ea typeface="+mn-ea"/>
                <a:cs typeface="Calibri"/>
              </a:rPr>
              <a:t>Complex Network Modeling (</a:t>
            </a:r>
            <a:r>
              <a:rPr lang="en-US" sz="2000" dirty="0">
                <a:cs typeface="Calibri"/>
              </a:rPr>
              <a:t>e.g., Deforestation</a:t>
            </a:r>
            <a:r>
              <a:rPr lang="en-US" sz="2000" kern="1200" dirty="0">
                <a:latin typeface="+mn-lt"/>
                <a:ea typeface="+mn-ea"/>
                <a:cs typeface="Calibri"/>
              </a:rPr>
              <a:t> Dynamics)</a:t>
            </a:r>
            <a:endParaRPr lang="en-US" sz="2000" kern="1200" dirty="0">
              <a:latin typeface="+mn-lt"/>
              <a:cs typeface="Calibri"/>
            </a:endParaRPr>
          </a:p>
          <a:p>
            <a:pPr marL="401955" indent="-401955" defTabSz="804672">
              <a:spcBef>
                <a:spcPts val="880"/>
              </a:spcBef>
            </a:pPr>
            <a:r>
              <a:rPr lang="en-US" sz="2000" kern="1200" dirty="0">
                <a:latin typeface="+mn-lt"/>
                <a:ea typeface="+mn-ea"/>
                <a:cs typeface="Calibri"/>
              </a:rPr>
              <a:t>High Performance Computing</a:t>
            </a:r>
            <a:r>
              <a:rPr lang="en-US" sz="2000" dirty="0">
                <a:cs typeface="Calibri"/>
              </a:rPr>
              <a:t> </a:t>
            </a:r>
            <a:endParaRPr lang="en-US" sz="2000" kern="1200" dirty="0">
              <a:latin typeface="+mn-lt"/>
              <a:cs typeface="Calibri"/>
            </a:endParaRPr>
          </a:p>
          <a:p>
            <a:pPr marL="401955" indent="-401955" defTabSz="804672">
              <a:spcBef>
                <a:spcPts val="880"/>
              </a:spcBef>
            </a:pPr>
            <a:r>
              <a:rPr lang="en-US" sz="2000" kern="1200" dirty="0">
                <a:latin typeface="+mn-lt"/>
                <a:ea typeface="+mn-ea"/>
                <a:cs typeface="Calibri"/>
              </a:rPr>
              <a:t>Experimental Design &amp; Data Analysis (Regression, Statistical Tests</a:t>
            </a:r>
            <a:r>
              <a:rPr lang="en-US" sz="2000" dirty="0">
                <a:cs typeface="Calibri"/>
              </a:rPr>
              <a:t>, etc.)</a:t>
            </a:r>
            <a:endParaRPr lang="en-US" sz="2000" kern="1200" dirty="0">
              <a:latin typeface="+mn-lt"/>
              <a:cs typeface="Calibri"/>
            </a:endParaRPr>
          </a:p>
          <a:p>
            <a:pPr marL="457200" indent="-457200"/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07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95DC63-0A30-9C32-B48F-3BF6E747028D}"/>
              </a:ext>
            </a:extLst>
          </p:cNvPr>
          <p:cNvSpPr txBox="1">
            <a:spLocks/>
          </p:cNvSpPr>
          <p:nvPr/>
        </p:nvSpPr>
        <p:spPr>
          <a:xfrm>
            <a:off x="1048110" y="1618591"/>
            <a:ext cx="8459637" cy="363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ED16B6-4F52-E053-6E8B-758A7462873C}"/>
              </a:ext>
            </a:extLst>
          </p:cNvPr>
          <p:cNvSpPr txBox="1">
            <a:spLocks/>
          </p:cNvSpPr>
          <p:nvPr/>
        </p:nvSpPr>
        <p:spPr>
          <a:xfrm>
            <a:off x="1012658" y="1613076"/>
            <a:ext cx="5957977" cy="363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cs typeface="Calibri"/>
              </a:rPr>
              <a:t>Competencies:</a:t>
            </a:r>
            <a:endParaRPr lang="en-US" sz="2000" b="1" dirty="0">
              <a:cs typeface="Calibri"/>
            </a:endParaRPr>
          </a:p>
          <a:p>
            <a:pPr marL="457200" indent="-457200"/>
            <a:r>
              <a:rPr lang="en-US" sz="2000" dirty="0">
                <a:cs typeface="Calibri"/>
              </a:rPr>
              <a:t>Programming</a:t>
            </a:r>
          </a:p>
          <a:p>
            <a:pPr marL="914400" lvl="1"/>
            <a:r>
              <a:rPr lang="en-US" sz="1600">
                <a:cs typeface="Calibri"/>
              </a:rPr>
              <a:t>Python (Very Familiar)</a:t>
            </a:r>
            <a:endParaRPr lang="en-US" sz="1600" dirty="0">
              <a:cs typeface="Calibri"/>
            </a:endParaRPr>
          </a:p>
          <a:p>
            <a:pPr marL="914400" lvl="1"/>
            <a:r>
              <a:rPr lang="en-US" sz="1600" dirty="0">
                <a:cs typeface="Calibri"/>
              </a:rPr>
              <a:t>Julia &amp; C (Familiar)</a:t>
            </a:r>
          </a:p>
          <a:p>
            <a:pPr marL="914400" lvl="1"/>
            <a:r>
              <a:rPr lang="en-US" sz="1600" dirty="0">
                <a:cs typeface="Calibri"/>
              </a:rPr>
              <a:t>R (Somewhat Familiar)</a:t>
            </a:r>
          </a:p>
          <a:p>
            <a:pPr marL="457200" indent="-457200"/>
            <a:r>
              <a:rPr lang="en-US" sz="2000" dirty="0">
                <a:cs typeface="Calibri"/>
              </a:rPr>
              <a:t>Analysis of Dynamical Systems</a:t>
            </a:r>
          </a:p>
          <a:p>
            <a:pPr marL="457200" indent="-457200"/>
            <a:r>
              <a:rPr lang="en-US" sz="2000" dirty="0">
                <a:cs typeface="Calibri"/>
              </a:rPr>
              <a:t>Data Mining (EDA, Data Engineering, ML Model Construction, etc.)</a:t>
            </a:r>
          </a:p>
          <a:p>
            <a:pPr marL="457200" indent="-457200"/>
            <a:r>
              <a:rPr lang="en-US" sz="2000" dirty="0">
                <a:cs typeface="Calibri"/>
              </a:rPr>
              <a:t>HPC Tools (</a:t>
            </a:r>
            <a:r>
              <a:rPr lang="en-US" sz="2000" dirty="0">
                <a:ea typeface="+mn-lt"/>
                <a:cs typeface="+mn-lt"/>
              </a:rPr>
              <a:t>Linux, CUDA, MPI, OpenMP)</a:t>
            </a:r>
            <a:endParaRPr lang="en-US" sz="2000" dirty="0">
              <a:cs typeface="Calibri"/>
            </a:endParaRPr>
          </a:p>
          <a:p>
            <a:pPr marL="457200" indent="-457200"/>
            <a:endParaRPr lang="en-US" sz="2000">
              <a:cs typeface="Calibri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77C7C8-CA62-2650-B1A9-BA5BEA27E092}"/>
              </a:ext>
            </a:extLst>
          </p:cNvPr>
          <p:cNvSpPr txBox="1">
            <a:spLocks/>
          </p:cNvSpPr>
          <p:nvPr/>
        </p:nvSpPr>
        <p:spPr>
          <a:xfrm>
            <a:off x="6606041" y="1613075"/>
            <a:ext cx="7942052" cy="363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cs typeface="Calibri"/>
              </a:rPr>
              <a:t>Project Preference:</a:t>
            </a:r>
          </a:p>
          <a:p>
            <a:pPr marL="457200" indent="-457200"/>
            <a:r>
              <a:rPr lang="en-US" sz="2000">
                <a:cs typeface="Calibri"/>
              </a:rPr>
              <a:t>Computational Modelling</a:t>
            </a:r>
          </a:p>
          <a:p>
            <a:pPr marL="457200" indent="-457200"/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644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Jared Frazier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26</cp:revision>
  <dcterms:created xsi:type="dcterms:W3CDTF">2023-09-04T07:25:17Z</dcterms:created>
  <dcterms:modified xsi:type="dcterms:W3CDTF">2023-09-06T07:54:49Z</dcterms:modified>
</cp:coreProperties>
</file>