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41F76F-14C6-8BA9-EBB5-FC324A3E76FC}" v="3005" dt="2023-09-15T09:49:46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razier" userId="S::jared.frazier@student.uva.nl::2e2af49a-078a-4b21-adbf-5b45257e04fa" providerId="AD" clId="Web-{7C41F76F-14C6-8BA9-EBB5-FC324A3E76FC}"/>
    <pc:docChg chg="mod addSld delSld modSld sldOrd modMainMaster">
      <pc:chgData name="Jared Frazier" userId="S::jared.frazier@student.uva.nl::2e2af49a-078a-4b21-adbf-5b45257e04fa" providerId="AD" clId="Web-{7C41F76F-14C6-8BA9-EBB5-FC324A3E76FC}" dt="2023-09-15T09:49:45.835" v="2121"/>
      <pc:docMkLst>
        <pc:docMk/>
      </pc:docMkLst>
      <pc:sldChg chg="addSp delSp modSp">
        <pc:chgData name="Jared Frazier" userId="S::jared.frazier@student.uva.nl::2e2af49a-078a-4b21-adbf-5b45257e04fa" providerId="AD" clId="Web-{7C41F76F-14C6-8BA9-EBB5-FC324A3E76FC}" dt="2023-09-15T08:21:54.502" v="138"/>
        <pc:sldMkLst>
          <pc:docMk/>
          <pc:sldMk cId="109857222" sldId="256"/>
        </pc:sldMkLst>
        <pc:spChg chg="mod">
          <ac:chgData name="Jared Frazier" userId="S::jared.frazier@student.uva.nl::2e2af49a-078a-4b21-adbf-5b45257e04fa" providerId="AD" clId="Web-{7C41F76F-14C6-8BA9-EBB5-FC324A3E76FC}" dt="2023-09-15T08:14:39.032" v="1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red Frazier" userId="S::jared.frazier@student.uva.nl::2e2af49a-078a-4b21-adbf-5b45257e04fa" providerId="AD" clId="Web-{7C41F76F-14C6-8BA9-EBB5-FC324A3E76FC}" dt="2023-09-15T08:15:17.189" v="48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14:48.657" v="25"/>
          <ac:spMkLst>
            <pc:docMk/>
            <pc:sldMk cId="109857222" sldId="256"/>
            <ac:spMk id="4" creationId="{89A76532-54B5-A0E7-5360-6BBFAD9D5E48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21:54.502" v="138"/>
          <ac:spMkLst>
            <pc:docMk/>
            <pc:sldMk cId="109857222" sldId="256"/>
            <ac:spMk id="5" creationId="{72D89C04-A331-5F2B-D1EF-C6044D931060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21:54.502" v="138"/>
          <ac:spMkLst>
            <pc:docMk/>
            <pc:sldMk cId="109857222" sldId="256"/>
            <ac:spMk id="6" creationId="{41DDEED4-9616-E19D-938F-932B35BFBB75}"/>
          </ac:spMkLst>
        </pc:spChg>
      </pc:sldChg>
      <pc:sldChg chg="addSp modSp new modNotes">
        <pc:chgData name="Jared Frazier" userId="S::jared.frazier@student.uva.nl::2e2af49a-078a-4b21-adbf-5b45257e04fa" providerId="AD" clId="Web-{7C41F76F-14C6-8BA9-EBB5-FC324A3E76FC}" dt="2023-09-15T09:49:45.835" v="2121"/>
        <pc:sldMkLst>
          <pc:docMk/>
          <pc:sldMk cId="211337768" sldId="257"/>
        </pc:sldMkLst>
        <pc:spChg chg="mod">
          <ac:chgData name="Jared Frazier" userId="S::jared.frazier@student.uva.nl::2e2af49a-078a-4b21-adbf-5b45257e04fa" providerId="AD" clId="Web-{7C41F76F-14C6-8BA9-EBB5-FC324A3E76FC}" dt="2023-09-15T08:15:32.503" v="53" actId="20577"/>
          <ac:spMkLst>
            <pc:docMk/>
            <pc:sldMk cId="211337768" sldId="257"/>
            <ac:spMk id="2" creationId="{3B34571D-1854-EF80-DBF0-E87ED327892E}"/>
          </ac:spMkLst>
        </pc:spChg>
        <pc:spChg chg="mod">
          <ac:chgData name="Jared Frazier" userId="S::jared.frazier@student.uva.nl::2e2af49a-078a-4b21-adbf-5b45257e04fa" providerId="AD" clId="Web-{7C41F76F-14C6-8BA9-EBB5-FC324A3E76FC}" dt="2023-09-15T08:15:44.253" v="76" actId="20577"/>
          <ac:spMkLst>
            <pc:docMk/>
            <pc:sldMk cId="211337768" sldId="257"/>
            <ac:spMk id="3" creationId="{628E89C9-6E5A-7910-7CCB-42BBD98D935F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8:15:27.330" v="50"/>
          <ac:spMkLst>
            <pc:docMk/>
            <pc:sldMk cId="211337768" sldId="257"/>
            <ac:spMk id="4" creationId="{508E121A-86E9-E715-7BF5-5028DFFF800B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8:37:37.148" v="789"/>
          <ac:spMkLst>
            <pc:docMk/>
            <pc:sldMk cId="211337768" sldId="257"/>
            <ac:spMk id="5" creationId="{8C6DF573-2694-1EE3-D403-A141DB4620AB}"/>
          </ac:spMkLst>
        </pc:spChg>
      </pc:sldChg>
      <pc:sldChg chg="addSp delSp modSp new modNotes">
        <pc:chgData name="Jared Frazier" userId="S::jared.frazier@student.uva.nl::2e2af49a-078a-4b21-adbf-5b45257e04fa" providerId="AD" clId="Web-{7C41F76F-14C6-8BA9-EBB5-FC324A3E76FC}" dt="2023-09-15T09:00:27.374" v="1093" actId="1076"/>
        <pc:sldMkLst>
          <pc:docMk/>
          <pc:sldMk cId="1535339759" sldId="258"/>
        </pc:sldMkLst>
        <pc:spChg chg="mod">
          <ac:chgData name="Jared Frazier" userId="S::jared.frazier@student.uva.nl::2e2af49a-078a-4b21-adbf-5b45257e04fa" providerId="AD" clId="Web-{7C41F76F-14C6-8BA9-EBB5-FC324A3E76FC}" dt="2023-09-15T08:15:47.878" v="78" actId="20577"/>
          <ac:spMkLst>
            <pc:docMk/>
            <pc:sldMk cId="1535339759" sldId="258"/>
            <ac:spMk id="2" creationId="{0EE4425D-66B9-C3F1-65C9-460FACEC5034}"/>
          </ac:spMkLst>
        </pc:spChg>
        <pc:spChg chg="del">
          <ac:chgData name="Jared Frazier" userId="S::jared.frazier@student.uva.nl::2e2af49a-078a-4b21-adbf-5b45257e04fa" providerId="AD" clId="Web-{7C41F76F-14C6-8BA9-EBB5-FC324A3E76FC}" dt="2023-09-15T08:18:40.479" v="119"/>
          <ac:spMkLst>
            <pc:docMk/>
            <pc:sldMk cId="1535339759" sldId="258"/>
            <ac:spMk id="3" creationId="{873A87C7-ACC8-BD54-3F06-71619AEE51A4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9:00:27.374" v="1093" actId="1076"/>
          <ac:spMkLst>
            <pc:docMk/>
            <pc:sldMk cId="1535339759" sldId="258"/>
            <ac:spMk id="6" creationId="{470F6E2E-7E40-9709-480D-E44B7E14A3F4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8:41:41.860" v="894" actId="20577"/>
          <ac:spMkLst>
            <pc:docMk/>
            <pc:sldMk cId="1535339759" sldId="258"/>
            <ac:spMk id="7" creationId="{EAC48E95-2088-1649-4BD6-2EFAD6FA6940}"/>
          </ac:spMkLst>
        </pc:spChg>
        <pc:picChg chg="add mod ord">
          <ac:chgData name="Jared Frazier" userId="S::jared.frazier@student.uva.nl::2e2af49a-078a-4b21-adbf-5b45257e04fa" providerId="AD" clId="Web-{7C41F76F-14C6-8BA9-EBB5-FC324A3E76FC}" dt="2023-09-15T08:22:39.816" v="142" actId="1076"/>
          <ac:picMkLst>
            <pc:docMk/>
            <pc:sldMk cId="1535339759" sldId="258"/>
            <ac:picMk id="5" creationId="{4A10E3FE-44D1-90E3-D812-FC81AF543B93}"/>
          </ac:picMkLst>
        </pc:picChg>
      </pc:sldChg>
      <pc:sldChg chg="addSp delSp modSp new ord">
        <pc:chgData name="Jared Frazier" userId="S::jared.frazier@student.uva.nl::2e2af49a-078a-4b21-adbf-5b45257e04fa" providerId="AD" clId="Web-{7C41F76F-14C6-8BA9-EBB5-FC324A3E76FC}" dt="2023-09-15T09:35:24.145" v="1691" actId="20577"/>
        <pc:sldMkLst>
          <pc:docMk/>
          <pc:sldMk cId="2362266141" sldId="259"/>
        </pc:sldMkLst>
        <pc:spChg chg="mod">
          <ac:chgData name="Jared Frazier" userId="S::jared.frazier@student.uva.nl::2e2af49a-078a-4b21-adbf-5b45257e04fa" providerId="AD" clId="Web-{7C41F76F-14C6-8BA9-EBB5-FC324A3E76FC}" dt="2023-09-15T09:08:36.425" v="1241" actId="20577"/>
          <ac:spMkLst>
            <pc:docMk/>
            <pc:sldMk cId="2362266141" sldId="259"/>
            <ac:spMk id="2" creationId="{63C49480-7F3C-ED4A-ACD1-BC2EBD6B5561}"/>
          </ac:spMkLst>
        </pc:spChg>
        <pc:spChg chg="add del">
          <ac:chgData name="Jared Frazier" userId="S::jared.frazier@student.uva.nl::2e2af49a-078a-4b21-adbf-5b45257e04fa" providerId="AD" clId="Web-{7C41F76F-14C6-8BA9-EBB5-FC324A3E76FC}" dt="2023-09-15T08:31:30.040" v="398"/>
          <ac:spMkLst>
            <pc:docMk/>
            <pc:sldMk cId="2362266141" sldId="259"/>
            <ac:spMk id="3" creationId="{A5A07300-F154-1512-B6B5-379813B749FA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47:18.093" v="1005"/>
          <ac:spMkLst>
            <pc:docMk/>
            <pc:sldMk cId="2362266141" sldId="259"/>
            <ac:spMk id="5" creationId="{A11AB4F2-B965-9140-81A3-ED33B44A6649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32:54.246" v="637"/>
          <ac:spMkLst>
            <pc:docMk/>
            <pc:sldMk cId="2362266141" sldId="259"/>
            <ac:spMk id="6" creationId="{4D05AAF0-25FC-FDFA-DEB2-CD2BB16D55B4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46:41.091" v="991"/>
          <ac:spMkLst>
            <pc:docMk/>
            <pc:sldMk cId="2362266141" sldId="259"/>
            <ac:spMk id="10" creationId="{F54DFCE5-3133-0D16-C60F-747AE2E3AAC2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00:34.827" v="1095"/>
          <ac:spMkLst>
            <pc:docMk/>
            <pc:sldMk cId="2362266141" sldId="259"/>
            <ac:spMk id="14" creationId="{1360BDF7-519C-9420-3246-FFFA5E8CE41E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50:55.211" v="1045"/>
          <ac:spMkLst>
            <pc:docMk/>
            <pc:sldMk cId="2362266141" sldId="259"/>
            <ac:spMk id="16" creationId="{A688970F-54DF-C614-E16A-9305530E490F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8:52:10.464" v="1057"/>
          <ac:spMkLst>
            <pc:docMk/>
            <pc:sldMk cId="2362266141" sldId="259"/>
            <ac:spMk id="19" creationId="{9F77EB47-EAB2-9799-E391-0D631C23C4B6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9:35:24.145" v="1691" actId="20577"/>
          <ac:spMkLst>
            <pc:docMk/>
            <pc:sldMk cId="2362266141" sldId="259"/>
            <ac:spMk id="21" creationId="{D3471EF9-2F6D-C743-4907-326C6403ED5B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07:44.720" v="1206" actId="1076"/>
          <ac:spMkLst>
            <pc:docMk/>
            <pc:sldMk cId="2362266141" sldId="259"/>
            <ac:spMk id="23" creationId="{41E85F36-3192-E220-1D9C-D7D3872CB17A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07:07.343" v="1203"/>
          <ac:spMkLst>
            <pc:docMk/>
            <pc:sldMk cId="2362266141" sldId="259"/>
            <ac:spMk id="25" creationId="{4622E9E8-855C-D946-C5E7-F2500EEBFCA0}"/>
          </ac:spMkLst>
        </pc:spChg>
        <pc:spChg chg="add del">
          <ac:chgData name="Jared Frazier" userId="S::jared.frazier@student.uva.nl::2e2af49a-078a-4b21-adbf-5b45257e04fa" providerId="AD" clId="Web-{7C41F76F-14C6-8BA9-EBB5-FC324A3E76FC}" dt="2023-09-15T09:06:36.889" v="1194"/>
          <ac:spMkLst>
            <pc:docMk/>
            <pc:sldMk cId="2362266141" sldId="259"/>
            <ac:spMk id="27" creationId="{312F61C6-3557-76F0-5A4F-0AEEFC379594}"/>
          </ac:spMkLst>
        </pc:spChg>
        <pc:spChg chg="add del">
          <ac:chgData name="Jared Frazier" userId="S::jared.frazier@student.uva.nl::2e2af49a-078a-4b21-adbf-5b45257e04fa" providerId="AD" clId="Web-{7C41F76F-14C6-8BA9-EBB5-FC324A3E76FC}" dt="2023-09-15T09:06:49.452" v="1200"/>
          <ac:spMkLst>
            <pc:docMk/>
            <pc:sldMk cId="2362266141" sldId="259"/>
            <ac:spMk id="29" creationId="{10919191-E6E8-81A6-32F1-6E5E9152BC1D}"/>
          </ac:spMkLst>
        </pc:spChg>
        <pc:graphicFrameChg chg="add del mod ord modGraphic">
          <ac:chgData name="Jared Frazier" userId="S::jared.frazier@student.uva.nl::2e2af49a-078a-4b21-adbf-5b45257e04fa" providerId="AD" clId="Web-{7C41F76F-14C6-8BA9-EBB5-FC324A3E76FC}" dt="2023-09-15T08:31:21.805" v="397"/>
          <ac:graphicFrameMkLst>
            <pc:docMk/>
            <pc:sldMk cId="2362266141" sldId="259"/>
            <ac:graphicFrameMk id="7" creationId="{542B50DA-AB0B-C690-1B93-0A1F1A8CC310}"/>
          </ac:graphicFrameMkLst>
        </pc:graphicFrameChg>
        <pc:graphicFrameChg chg="add del mod ord modGraphic">
          <ac:chgData name="Jared Frazier" userId="S::jared.frazier@student.uva.nl::2e2af49a-078a-4b21-adbf-5b45257e04fa" providerId="AD" clId="Web-{7C41F76F-14C6-8BA9-EBB5-FC324A3E76FC}" dt="2023-09-15T08:31:53.884" v="424"/>
          <ac:graphicFrameMkLst>
            <pc:docMk/>
            <pc:sldMk cId="2362266141" sldId="259"/>
            <ac:graphicFrameMk id="8" creationId="{1ED3BBC8-637D-15DF-D294-65D1FF146C75}"/>
          </ac:graphicFrameMkLst>
        </pc:graphicFrameChg>
        <pc:graphicFrameChg chg="add del mod modGraphic">
          <ac:chgData name="Jared Frazier" userId="S::jared.frazier@student.uva.nl::2e2af49a-078a-4b21-adbf-5b45257e04fa" providerId="AD" clId="Web-{7C41F76F-14C6-8BA9-EBB5-FC324A3E76FC}" dt="2023-09-15T08:51:58.901" v="1054"/>
          <ac:graphicFrameMkLst>
            <pc:docMk/>
            <pc:sldMk cId="2362266141" sldId="259"/>
            <ac:graphicFrameMk id="11" creationId="{4CD7BC7B-E5C4-0A80-9FFA-3CA553AA6B57}"/>
          </ac:graphicFrameMkLst>
        </pc:graphicFrameChg>
        <pc:picChg chg="add del mod ord">
          <ac:chgData name="Jared Frazier" userId="S::jared.frazier@student.uva.nl::2e2af49a-078a-4b21-adbf-5b45257e04fa" providerId="AD" clId="Web-{7C41F76F-14C6-8BA9-EBB5-FC324A3E76FC}" dt="2023-09-15T08:50:52.273" v="1044"/>
          <ac:picMkLst>
            <pc:docMk/>
            <pc:sldMk cId="2362266141" sldId="259"/>
            <ac:picMk id="12" creationId="{1BBE3801-2EA7-419B-0D45-8834AEB82FAE}"/>
          </ac:picMkLst>
        </pc:picChg>
        <pc:picChg chg="add mod ord">
          <ac:chgData name="Jared Frazier" userId="S::jared.frazier@student.uva.nl::2e2af49a-078a-4b21-adbf-5b45257e04fa" providerId="AD" clId="Web-{7C41F76F-14C6-8BA9-EBB5-FC324A3E76FC}" dt="2023-09-15T08:51:15.258" v="1051" actId="1076"/>
          <ac:picMkLst>
            <pc:docMk/>
            <pc:sldMk cId="2362266141" sldId="259"/>
            <ac:picMk id="17" creationId="{6E81CFD1-05C9-251D-204D-7362D71DA544}"/>
          </ac:picMkLst>
        </pc:picChg>
      </pc:sldChg>
      <pc:sldChg chg="addSp delSp modSp new ord">
        <pc:chgData name="Jared Frazier" userId="S::jared.frazier@student.uva.nl::2e2af49a-078a-4b21-adbf-5b45257e04fa" providerId="AD" clId="Web-{7C41F76F-14C6-8BA9-EBB5-FC324A3E76FC}" dt="2023-09-15T09:46:23.530" v="2012" actId="20577"/>
        <pc:sldMkLst>
          <pc:docMk/>
          <pc:sldMk cId="425496454" sldId="260"/>
        </pc:sldMkLst>
        <pc:spChg chg="mod">
          <ac:chgData name="Jared Frazier" userId="S::jared.frazier@student.uva.nl::2e2af49a-078a-4b21-adbf-5b45257e04fa" providerId="AD" clId="Web-{7C41F76F-14C6-8BA9-EBB5-FC324A3E76FC}" dt="2023-09-15T09:08:53.332" v="1256" actId="20577"/>
          <ac:spMkLst>
            <pc:docMk/>
            <pc:sldMk cId="425496454" sldId="260"/>
            <ac:spMk id="2" creationId="{639C62CD-4874-0755-1435-070E4EB9845C}"/>
          </ac:spMkLst>
        </pc:spChg>
        <pc:spChg chg="del">
          <ac:chgData name="Jared Frazier" userId="S::jared.frazier@student.uva.nl::2e2af49a-078a-4b21-adbf-5b45257e04fa" providerId="AD" clId="Web-{7C41F76F-14C6-8BA9-EBB5-FC324A3E76FC}" dt="2023-09-15T08:53:57.608" v="1066"/>
          <ac:spMkLst>
            <pc:docMk/>
            <pc:sldMk cId="425496454" sldId="260"/>
            <ac:spMk id="3" creationId="{D10E374B-92F8-548C-DA6F-FF713C6F538D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01:29.017" v="1106"/>
          <ac:spMkLst>
            <pc:docMk/>
            <pc:sldMk cId="425496454" sldId="260"/>
            <ac:spMk id="5" creationId="{0FDD6918-2956-37BE-E7C3-55C7758394C5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35:58.693" v="1694"/>
          <ac:spMkLst>
            <pc:docMk/>
            <pc:sldMk cId="425496454" sldId="260"/>
            <ac:spMk id="7" creationId="{72124734-A6F8-17AF-B57B-104596CC8F86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01:30.704" v="1110"/>
          <ac:spMkLst>
            <pc:docMk/>
            <pc:sldMk cId="425496454" sldId="260"/>
            <ac:spMk id="9" creationId="{F7D34FEE-C2C8-9F7E-BFEA-9D6173874DD1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9:02:08.909" v="1117" actId="20577"/>
          <ac:spMkLst>
            <pc:docMk/>
            <pc:sldMk cId="425496454" sldId="260"/>
            <ac:spMk id="11" creationId="{1DA8C2AD-38E1-46B4-5203-67DDC5467FAA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9:05:43.574" v="1187"/>
          <ac:spMkLst>
            <pc:docMk/>
            <pc:sldMk cId="425496454" sldId="260"/>
            <ac:spMk id="12" creationId="{F94D0A46-7BB2-A9CC-0924-5AA361FF700D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9:46:23.530" v="2012" actId="20577"/>
          <ac:spMkLst>
            <pc:docMk/>
            <pc:sldMk cId="425496454" sldId="260"/>
            <ac:spMk id="14" creationId="{9464FD50-8B1E-0C98-9384-00CFB899132F}"/>
          </ac:spMkLst>
        </pc:spChg>
        <pc:picChg chg="add mod ord modCrop">
          <ac:chgData name="Jared Frazier" userId="S::jared.frazier@student.uva.nl::2e2af49a-078a-4b21-adbf-5b45257e04fa" providerId="AD" clId="Web-{7C41F76F-14C6-8BA9-EBB5-FC324A3E76FC}" dt="2023-09-15T08:57:48.133" v="1081" actId="1076"/>
          <ac:picMkLst>
            <pc:docMk/>
            <pc:sldMk cId="425496454" sldId="260"/>
            <ac:picMk id="8" creationId="{5FB6918C-2831-6C69-C1C0-7201921FB60D}"/>
          </ac:picMkLst>
        </pc:picChg>
      </pc:sldChg>
      <pc:sldChg chg="addSp delSp modSp new">
        <pc:chgData name="Jared Frazier" userId="S::jared.frazier@student.uva.nl::2e2af49a-078a-4b21-adbf-5b45257e04fa" providerId="AD" clId="Web-{7C41F76F-14C6-8BA9-EBB5-FC324A3E76FC}" dt="2023-09-15T09:35:47.568" v="1693" actId="1076"/>
        <pc:sldMkLst>
          <pc:docMk/>
          <pc:sldMk cId="3443616363" sldId="261"/>
        </pc:sldMkLst>
        <pc:spChg chg="mod">
          <ac:chgData name="Jared Frazier" userId="S::jared.frazier@student.uva.nl::2e2af49a-078a-4b21-adbf-5b45257e04fa" providerId="AD" clId="Web-{7C41F76F-14C6-8BA9-EBB5-FC324A3E76FC}" dt="2023-09-15T08:16:16.567" v="102" actId="20577"/>
          <ac:spMkLst>
            <pc:docMk/>
            <pc:sldMk cId="3443616363" sldId="261"/>
            <ac:spMk id="2" creationId="{43995C5F-ADFF-B7E8-692D-3DCF708F8E4D}"/>
          </ac:spMkLst>
        </pc:spChg>
        <pc:spChg chg="del">
          <ac:chgData name="Jared Frazier" userId="S::jared.frazier@student.uva.nl::2e2af49a-078a-4b21-adbf-5b45257e04fa" providerId="AD" clId="Web-{7C41F76F-14C6-8BA9-EBB5-FC324A3E76FC}" dt="2023-09-15T08:53:46.686" v="1063"/>
          <ac:spMkLst>
            <pc:docMk/>
            <pc:sldMk cId="3443616363" sldId="261"/>
            <ac:spMk id="3" creationId="{36BCF392-2DDF-0647-6797-0BD5EB34D44A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28:09.956" v="1669"/>
          <ac:spMkLst>
            <pc:docMk/>
            <pc:sldMk cId="3443616363" sldId="261"/>
            <ac:spMk id="5" creationId="{39FD3F4C-2FDA-A22A-3EEB-1CD0D539A161}"/>
          </ac:spMkLst>
        </pc:spChg>
        <pc:spChg chg="add del">
          <ac:chgData name="Jared Frazier" userId="S::jared.frazier@student.uva.nl::2e2af49a-078a-4b21-adbf-5b45257e04fa" providerId="AD" clId="Web-{7C41F76F-14C6-8BA9-EBB5-FC324A3E76FC}" dt="2023-09-15T09:26:44.968" v="1657"/>
          <ac:spMkLst>
            <pc:docMk/>
            <pc:sldMk cId="3443616363" sldId="261"/>
            <ac:spMk id="7" creationId="{4F29F408-C9F0-9E38-7716-E4E1813A7D1B}"/>
          </ac:spMkLst>
        </pc:spChg>
        <pc:spChg chg="add del mod">
          <ac:chgData name="Jared Frazier" userId="S::jared.frazier@student.uva.nl::2e2af49a-078a-4b21-adbf-5b45257e04fa" providerId="AD" clId="Web-{7C41F76F-14C6-8BA9-EBB5-FC324A3E76FC}" dt="2023-09-15T09:28:08.753" v="1668"/>
          <ac:spMkLst>
            <pc:docMk/>
            <pc:sldMk cId="3443616363" sldId="261"/>
            <ac:spMk id="10" creationId="{B665991B-B1BC-81BA-9BC0-563F18C50E17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9:28:45.754" v="1682" actId="14100"/>
          <ac:spMkLst>
            <pc:docMk/>
            <pc:sldMk cId="3443616363" sldId="261"/>
            <ac:spMk id="12" creationId="{948C1AEF-DFA7-696C-21C9-9FF12FFFB38C}"/>
          </ac:spMkLst>
        </pc:spChg>
        <pc:picChg chg="add mod">
          <ac:chgData name="Jared Frazier" userId="S::jared.frazier@student.uva.nl::2e2af49a-078a-4b21-adbf-5b45257e04fa" providerId="AD" clId="Web-{7C41F76F-14C6-8BA9-EBB5-FC324A3E76FC}" dt="2023-09-15T09:35:47.568" v="1693" actId="1076"/>
          <ac:picMkLst>
            <pc:docMk/>
            <pc:sldMk cId="3443616363" sldId="261"/>
            <ac:picMk id="8" creationId="{93619A9E-B918-744B-C9C7-10C69466AD24}"/>
          </ac:picMkLst>
        </pc:picChg>
      </pc:sldChg>
      <pc:sldChg chg="addSp modSp new del">
        <pc:chgData name="Jared Frazier" userId="S::jared.frazier@student.uva.nl::2e2af49a-078a-4b21-adbf-5b45257e04fa" providerId="AD" clId="Web-{7C41F76F-14C6-8BA9-EBB5-FC324A3E76FC}" dt="2023-09-15T09:02:43.504" v="1124"/>
        <pc:sldMkLst>
          <pc:docMk/>
          <pc:sldMk cId="2012849943" sldId="262"/>
        </pc:sldMkLst>
        <pc:spChg chg="mod">
          <ac:chgData name="Jared Frazier" userId="S::jared.frazier@student.uva.nl::2e2af49a-078a-4b21-adbf-5b45257e04fa" providerId="AD" clId="Web-{7C41F76F-14C6-8BA9-EBB5-FC324A3E76FC}" dt="2023-09-15T08:16:20.879" v="104" actId="20577"/>
          <ac:spMkLst>
            <pc:docMk/>
            <pc:sldMk cId="2012849943" sldId="262"/>
            <ac:spMk id="2" creationId="{67F195AE-6A37-0F76-3077-7ECCDC41FC7E}"/>
          </ac:spMkLst>
        </pc:spChg>
        <pc:spChg chg="mod">
          <ac:chgData name="Jared Frazier" userId="S::jared.frazier@student.uva.nl::2e2af49a-078a-4b21-adbf-5b45257e04fa" providerId="AD" clId="Web-{7C41F76F-14C6-8BA9-EBB5-FC324A3E76FC}" dt="2023-09-15T09:02:23.113" v="1123" actId="20577"/>
          <ac:spMkLst>
            <pc:docMk/>
            <pc:sldMk cId="2012849943" sldId="262"/>
            <ac:spMk id="3" creationId="{64B97B1B-4230-FCBA-4709-31769EC6DDA4}"/>
          </ac:spMkLst>
        </pc:spChg>
        <pc:spChg chg="add mod">
          <ac:chgData name="Jared Frazier" userId="S::jared.frazier@student.uva.nl::2e2af49a-078a-4b21-adbf-5b45257e04fa" providerId="AD" clId="Web-{7C41F76F-14C6-8BA9-EBB5-FC324A3E76FC}" dt="2023-09-15T08:21:40.985" v="137"/>
          <ac:spMkLst>
            <pc:docMk/>
            <pc:sldMk cId="2012849943" sldId="262"/>
            <ac:spMk id="5" creationId="{480D2894-1D05-1977-7C78-053491D9E0F7}"/>
          </ac:spMkLst>
        </pc:spChg>
      </pc:sldChg>
      <pc:sldMasterChg chg="modSp mod modSldLayout">
        <pc:chgData name="Jared Frazier" userId="S::jared.frazier@student.uva.nl::2e2af49a-078a-4b21-adbf-5b45257e04fa" providerId="AD" clId="Web-{7C41F76F-14C6-8BA9-EBB5-FC324A3E76FC}" dt="2023-09-15T08:21:40.985" v="137"/>
        <pc:sldMasterMkLst>
          <pc:docMk/>
          <pc:sldMasterMk cId="2460954070" sldId="2147483660"/>
        </pc:sldMasterMkLst>
        <pc:spChg chg="mod">
          <ac:chgData name="Jared Frazier" userId="S::jared.frazier@student.uva.nl::2e2af49a-078a-4b21-adbf-5b45257e04fa" providerId="AD" clId="Web-{7C41F76F-14C6-8BA9-EBB5-FC324A3E76FC}" dt="2023-09-15T08:21:40.985" v="137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Jared Frazier" userId="S::jared.frazier@student.uva.nl::2e2af49a-078a-4b21-adbf-5b45257e04fa" providerId="AD" clId="Web-{7C41F76F-14C6-8BA9-EBB5-FC324A3E76FC}" dt="2023-09-15T08:21:40.985" v="137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Jared Frazier" userId="S::jared.frazier@student.uva.nl::2e2af49a-078a-4b21-adbf-5b45257e04fa" providerId="AD" clId="Web-{7C41F76F-14C6-8BA9-EBB5-FC324A3E76FC}" dt="2023-09-15T08:21:40.985" v="137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F65B-4499-4FD5-93D0-B067053EBE25}" type="datetimeFigureOut"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B2212E-2A25-405D-B48C-799A35DF4D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5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Background – function etc.</a:t>
            </a:r>
          </a:p>
          <a:p>
            <a:r>
              <a:rPr lang="en-US" dirty="0">
                <a:cs typeface="Calibri"/>
              </a:rPr>
              <a:t>Plasma cell differentiation details</a:t>
            </a:r>
          </a:p>
          <a:p>
            <a:r>
              <a:rPr lang="en-US" dirty="0">
                <a:cs typeface="Calibri"/>
              </a:rPr>
              <a:t>Conclusion – synthesizes what I describe about differentiation into a conceptual model</a:t>
            </a:r>
          </a:p>
          <a:p>
            <a:r>
              <a:rPr lang="en-US" dirty="0">
                <a:cs typeface="Calibri"/>
              </a:rPr>
              <a:t>Differentiation: process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2212E-2A25-405D-B48C-799A35DF4D65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Understanding how germinal centers produce a robust immune system response in the generation of PCs and MBCS is relevant to vaccination design. Therefore, understanding the underlying mechanism by which this occurs is 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B2212E-2A25-405D-B48C-799A35DF4D65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G. D. Victora and M. C. Nussenzweig, “Germinal centers,” Annual Review of Immunology,​ vol. 30, no. 1, pp. 429–457, 2012.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Summary: "Plasma cell and memory B cell differentiation from the germinal center"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Jared Frazier</a:t>
            </a:r>
          </a:p>
          <a:p>
            <a:r>
              <a:rPr lang="en-US" dirty="0">
                <a:cs typeface="Calibri"/>
              </a:rPr>
              <a:t>2023-09-15</a:t>
            </a:r>
          </a:p>
          <a:p>
            <a:r>
              <a:rPr lang="en-US" dirty="0">
                <a:cs typeface="Calibri"/>
              </a:rPr>
              <a:t>Bioinformatics 1 (</a:t>
            </a:r>
            <a:r>
              <a:rPr lang="en-US" dirty="0" err="1">
                <a:cs typeface="Calibri"/>
              </a:rPr>
              <a:t>UvA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cs typeface="Calibri"/>
              </a:rPr>
              <a:t>Computational Modelling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71D-1854-EF80-DBF0-E87ED327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89C9-6E5A-7910-7CCB-42BBD98D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Background</a:t>
            </a:r>
          </a:p>
          <a:p>
            <a:r>
              <a:rPr lang="en-US" dirty="0">
                <a:cs typeface="Calibri"/>
              </a:rPr>
              <a:t>Plasma Cell Differentiation</a:t>
            </a:r>
          </a:p>
          <a:p>
            <a:r>
              <a:rPr lang="en-US" dirty="0">
                <a:cs typeface="Calibri"/>
              </a:rPr>
              <a:t>Memory B Cell Differentiation</a:t>
            </a:r>
          </a:p>
          <a:p>
            <a:r>
              <a:rPr lang="en-US" dirty="0">
                <a:cs typeface="Calibri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E121A-86E9-E715-7BF5-5028DFFF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DF573-2694-1EE3-D403-A141DB46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0E3FE-44D1-90E3-D812-FC81AF54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286" y="1102841"/>
            <a:ext cx="8371114" cy="5240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E4425D-66B9-C3F1-65C9-460FACE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F5F7D-3C33-710F-A178-DDADEC2B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F6E2E-7E40-9709-480D-E44B7E1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19" y="6356350"/>
            <a:ext cx="7979227" cy="365125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G. D. Victora and M. C. </a:t>
            </a:r>
            <a:r>
              <a:rPr lang="en-US" err="1">
                <a:latin typeface="Calibri"/>
                <a:cs typeface="Calibri"/>
              </a:rPr>
              <a:t>Nussenzweig</a:t>
            </a:r>
            <a:r>
              <a:rPr lang="en-US" dirty="0">
                <a:latin typeface="Calibri"/>
                <a:cs typeface="Calibri"/>
              </a:rPr>
              <a:t>, “Germinal centers,” Annual Review of Immunology,​ vol. 30, no. 1, pp. 429–457, 2012.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48E95-2088-1649-4BD6-2EFAD6FA6940}"/>
              </a:ext>
            </a:extLst>
          </p:cNvPr>
          <p:cNvSpPr txBox="1"/>
          <p:nvPr/>
        </p:nvSpPr>
        <p:spPr>
          <a:xfrm>
            <a:off x="8135983" y="2059576"/>
            <a:ext cx="343553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What:</a:t>
            </a:r>
            <a:r>
              <a:rPr lang="en-US" dirty="0">
                <a:cs typeface="Calibri" panose="020F0502020204030204"/>
              </a:rPr>
              <a:t> Germinal Center (GC)</a:t>
            </a:r>
            <a:endParaRPr lang="en-US" b="1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Located: </a:t>
            </a:r>
            <a:r>
              <a:rPr lang="en-US" dirty="0">
                <a:cs typeface="Calibri" panose="020F0502020204030204"/>
              </a:rPr>
              <a:t>Lymphoid tissues (lymph nodes, spleen, etc.).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Function:</a:t>
            </a:r>
            <a:r>
              <a:rPr lang="en-US" dirty="0">
                <a:cs typeface="Calibri" panose="020F0502020204030204"/>
              </a:rPr>
              <a:t> Produce antibodies as an immune system response to eliminate pathogens.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 panose="020F0502020204030204"/>
              </a:rPr>
              <a:t>Importance: </a:t>
            </a:r>
            <a:r>
              <a:rPr lang="en-US" dirty="0">
                <a:cs typeface="Calibri" panose="020F0502020204030204"/>
              </a:rPr>
              <a:t>Vaccination design (among other things)</a:t>
            </a:r>
          </a:p>
        </p:txBody>
      </p:sp>
    </p:spTree>
    <p:extLst>
      <p:ext uri="{BB962C8B-B14F-4D97-AF65-F5344CB8AC3E}">
        <p14:creationId xmlns:p14="http://schemas.microsoft.com/office/powerpoint/2010/main" val="15353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9480-7F3C-ED4A-ACD1-BC2EBD6B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Plasma Cell (PC) Differentiation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F0CC-3CBE-A5CC-5321-44BB52B5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E81CFD1-05C9-251D-204D-7362D71D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76" y="1434936"/>
            <a:ext cx="5993381" cy="4643885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471EF9-2F6D-C743-4907-326C6403ED5B}"/>
              </a:ext>
            </a:extLst>
          </p:cNvPr>
          <p:cNvSpPr txBox="1"/>
          <p:nvPr/>
        </p:nvSpPr>
        <p:spPr>
          <a:xfrm>
            <a:off x="8135983" y="1352794"/>
            <a:ext cx="397666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Question: </a:t>
            </a:r>
            <a:r>
              <a:rPr lang="en-US" dirty="0">
                <a:cs typeface="Calibri"/>
              </a:rPr>
              <a:t>How does selection and transcriptional regulation lead to differentiation to PCs?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 </a:t>
            </a:r>
            <a:r>
              <a:rPr lang="en-US" b="1" dirty="0" err="1">
                <a:cs typeface="Calibri"/>
              </a:rPr>
              <a:t>Folicullar</a:t>
            </a:r>
            <a:r>
              <a:rPr lang="en-US" b="1" dirty="0">
                <a:cs typeface="Calibri"/>
              </a:rPr>
              <a:t> Helper (TFH) Cell: 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Possesses signaling lymphocyte activation molecules (SLAM)--proteins important for PCs </a:t>
            </a:r>
            <a:endParaRPr lang="en-US" b="1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Migration through dark zone of germinal center and wave of plasma blasts (precursor to PCs)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B Cell Receptor (BCR) Signaling: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Specialized membrane bound protein</a:t>
            </a:r>
            <a:endParaRPr lang="en-US" b="1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Antigen-presenting cells (APCs) present to BCRs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BCR is possibly important for antigen engagement (important for PC diff.) by GC B cells</a:t>
            </a:r>
            <a:endParaRPr lang="en-US" i="1" dirty="0">
              <a:cs typeface="Calibri"/>
            </a:endParaRP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41E85F36-3192-E220-1D9C-D7D3872CB17A}"/>
              </a:ext>
            </a:extLst>
          </p:cNvPr>
          <p:cNvSpPr txBox="1">
            <a:spLocks/>
          </p:cNvSpPr>
          <p:nvPr/>
        </p:nvSpPr>
        <p:spPr>
          <a:xfrm>
            <a:off x="181745" y="6356350"/>
            <a:ext cx="1005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D. </a:t>
            </a:r>
            <a:r>
              <a:rPr lang="en-US" dirty="0" err="1">
                <a:ea typeface="+mn-lt"/>
                <a:cs typeface="+mn-lt"/>
              </a:rPr>
              <a:t>Tarlinton</a:t>
            </a:r>
            <a:r>
              <a:rPr lang="en-US" dirty="0">
                <a:ea typeface="+mn-lt"/>
                <a:cs typeface="+mn-lt"/>
              </a:rPr>
              <a:t>, A. </a:t>
            </a:r>
            <a:r>
              <a:rPr lang="en-US" dirty="0" err="1">
                <a:ea typeface="+mn-lt"/>
                <a:cs typeface="+mn-lt"/>
              </a:rPr>
              <a:t>Radbruch</a:t>
            </a:r>
            <a:r>
              <a:rPr lang="en-US" dirty="0">
                <a:ea typeface="+mn-lt"/>
                <a:cs typeface="+mn-lt"/>
              </a:rPr>
              <a:t>, F. </a:t>
            </a:r>
            <a:r>
              <a:rPr lang="en-US" dirty="0" err="1">
                <a:ea typeface="+mn-lt"/>
                <a:cs typeface="+mn-lt"/>
              </a:rPr>
              <a:t>Hiepe</a:t>
            </a:r>
            <a:r>
              <a:rPr lang="en-US" dirty="0">
                <a:ea typeface="+mn-lt"/>
                <a:cs typeface="+mn-lt"/>
              </a:rPr>
              <a:t>, and T. D ̈</a:t>
            </a:r>
            <a:r>
              <a:rPr lang="en-US" dirty="0" err="1">
                <a:ea typeface="+mn-lt"/>
                <a:cs typeface="+mn-lt"/>
              </a:rPr>
              <a:t>orner</a:t>
            </a:r>
            <a:r>
              <a:rPr lang="en-US" dirty="0">
                <a:ea typeface="+mn-lt"/>
                <a:cs typeface="+mn-lt"/>
              </a:rPr>
              <a:t>, “Plasma cell differentiation and survival,” Current Opinion in Immunology, vol. 20, pp. 162–169, 4 2008.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226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B6918C-2831-6C69-C1C0-7201921FB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67" b="57617"/>
          <a:stretch/>
        </p:blipFill>
        <p:spPr>
          <a:xfrm>
            <a:off x="1024835" y="1841022"/>
            <a:ext cx="5341700" cy="3498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C62CD-4874-0755-1435-070E4EB9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Memory B Cell (MBC) Differentiation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E27E0-67D9-056E-728E-4EF1B7F5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DA8C2AD-38E1-46B4-5203-67DDC5467FAA}"/>
              </a:ext>
            </a:extLst>
          </p:cNvPr>
          <p:cNvSpPr txBox="1">
            <a:spLocks/>
          </p:cNvSpPr>
          <p:nvPr/>
        </p:nvSpPr>
        <p:spPr>
          <a:xfrm>
            <a:off x="225919" y="6356350"/>
            <a:ext cx="10055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 Light"/>
                <a:ea typeface="+mn-lt"/>
                <a:cs typeface="+mn-lt"/>
              </a:rPr>
              <a:t>B. J. Laidlaw and J. G. </a:t>
            </a:r>
            <a:r>
              <a:rPr lang="en-US" dirty="0" err="1">
                <a:latin typeface="Calibri Light"/>
                <a:ea typeface="+mn-lt"/>
                <a:cs typeface="+mn-lt"/>
              </a:rPr>
              <a:t>Cyster</a:t>
            </a:r>
            <a:r>
              <a:rPr lang="en-US" dirty="0">
                <a:latin typeface="Calibri Light"/>
                <a:ea typeface="+mn-lt"/>
                <a:cs typeface="+mn-lt"/>
              </a:rPr>
              <a:t>, “Transcriptional regulation of memory b cell differentiation,” Nature Reviews Immunology 2020 21:4, vol. 21, pp. 209–220, 10 2020.</a:t>
            </a:r>
            <a:endParaRPr lang="en-US" dirty="0">
              <a:latin typeface="Calibri Light"/>
              <a:cs typeface="Calibri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D0A46-7BB2-A9CC-0924-5AA361FF700D}"/>
              </a:ext>
            </a:extLst>
          </p:cNvPr>
          <p:cNvSpPr txBox="1"/>
          <p:nvPr/>
        </p:nvSpPr>
        <p:spPr>
          <a:xfrm>
            <a:off x="848139" y="1656521"/>
            <a:ext cx="2650434" cy="60960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4FD50-8B1E-0C98-9384-00CFB899132F}"/>
              </a:ext>
            </a:extLst>
          </p:cNvPr>
          <p:cNvSpPr txBox="1"/>
          <p:nvPr/>
        </p:nvSpPr>
        <p:spPr>
          <a:xfrm>
            <a:off x="8135983" y="1352794"/>
            <a:ext cx="397666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Question: </a:t>
            </a:r>
            <a:r>
              <a:rPr lang="en-US" dirty="0">
                <a:cs typeface="Calibri"/>
              </a:rPr>
              <a:t>How does selection and transcriptional regulation lead to differentiation to MBCs?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GC-Dependent/Independent: </a:t>
            </a:r>
            <a:endParaRPr lang="en-US" dirty="0"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MBCs can be derived from processes in/outside of the GC, making MBCs difficult to study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BCL6 deficient MBCs did not undergo somatic hypermutation (characteristic of GC)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cs typeface="Calibri"/>
              </a:rPr>
              <a:t>Transcription Factors: 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BCL2 (anti-cell death) correlates with differentiation to MBCs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BACH2 may facilitate differentiation to MBCs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cs typeface="Calibri"/>
              </a:rPr>
              <a:t>GC B Cells lacking CXCR4 can't access dark zone and migrate to light zone (MBCs produced here)</a:t>
            </a:r>
          </a:p>
        </p:txBody>
      </p:sp>
    </p:spTree>
    <p:extLst>
      <p:ext uri="{BB962C8B-B14F-4D97-AF65-F5344CB8AC3E}">
        <p14:creationId xmlns:p14="http://schemas.microsoft.com/office/powerpoint/2010/main" val="42549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5C5F-ADFF-B7E8-692D-3DCF708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670A-866D-5990-05BC-3F6E3A20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19A9E-B918-744B-C9C7-10C69466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57" y="1305180"/>
            <a:ext cx="5813286" cy="5031726"/>
          </a:xfrm>
          <a:prstGeom prst="rect">
            <a:avLst/>
          </a:prstGeom>
        </p:spPr>
      </p:pic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48C1AEF-DFA7-696C-21C9-9FF12FFFB38C}"/>
              </a:ext>
            </a:extLst>
          </p:cNvPr>
          <p:cNvSpPr txBox="1">
            <a:spLocks/>
          </p:cNvSpPr>
          <p:nvPr/>
        </p:nvSpPr>
        <p:spPr>
          <a:xfrm>
            <a:off x="225919" y="6356350"/>
            <a:ext cx="105081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Calibri Light"/>
                <a:ea typeface="+mn-lt"/>
                <a:cs typeface="+mn-lt"/>
              </a:rPr>
              <a:t>D. Suan, C. Sundling, and R. Brink, “Plasma cell and memory b cell differentiation from the germinal center,” Current Opinion in Immunology, vol. 45, pp. 97–102, 4 2017</a:t>
            </a:r>
            <a:r>
              <a:rPr lang="en-US" sz="700" dirty="0">
                <a:latin typeface="sans-serif"/>
                <a:ea typeface="+mn-lt"/>
                <a:cs typeface="+mn-lt"/>
              </a:rPr>
              <a:t>.</a:t>
            </a:r>
            <a:endParaRPr lang="en-US" sz="700" dirty="0">
              <a:latin typeface="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44361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Summary: "Plasma cell and memory B cell differentiation from the germinal center"</vt:lpstr>
      <vt:lpstr>Structure</vt:lpstr>
      <vt:lpstr>Background</vt:lpstr>
      <vt:lpstr>Plasma Cell (PC) Differentiation</vt:lpstr>
      <vt:lpstr>Memory B Cell (MBC) Differentiation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353</cp:revision>
  <dcterms:created xsi:type="dcterms:W3CDTF">2023-09-15T08:13:56Z</dcterms:created>
  <dcterms:modified xsi:type="dcterms:W3CDTF">2023-09-15T09:49:51Z</dcterms:modified>
</cp:coreProperties>
</file>