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D32A-9B20-4D4A-B096-DDD4BFF82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E6014-0369-4847-BBD9-5C7ACE36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B4C6-D852-4527-983D-B10361E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3EFC-DBBE-4E52-AB9D-030BA6A3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FA58-5316-44E8-B52A-1310C58E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2676-9424-4E15-BE1D-BD61F7E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D989-8097-4660-A754-FA02D036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2CA1-98EB-4711-8612-8985A65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D69A9-FF06-49EE-857D-25E3C3F1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0498-E7B7-4038-8A6D-495505E2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CF55C-3BC6-4638-8FE1-32124EAAD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36375-2EEA-43EE-897A-C79E31103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F54A-5A3C-4FD4-9B77-5ECC376D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CF47-34AC-431A-96B4-5DBE6A12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AA3F-A05F-42A0-93CA-1BAB356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34BA-4C8A-4F35-98DE-9091CFBA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0B91-D219-4431-B1CB-35FC2238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1F4E-6973-47DD-BBB1-E851B173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6AE2-6017-4FCF-A89A-8EDE51DD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72CF-087D-48C2-A3A3-3BE7DB0E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9EFC-15AB-4770-A968-AD3318E5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5293-8587-479C-8744-1EE0CF20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81DE-A820-42A2-901F-54FD02F4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8C03-8B6A-4959-B0B8-400DD67A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16A9-0938-48D6-A7A8-D568D579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1FD1-150A-4885-81A0-F2B707C7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2C72-4167-44AD-965A-87489AA48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7BFE8-0266-4F8D-AC2B-DB13DCAA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0217-AED5-441F-8230-EDAA3B77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0C4C7-56B2-439E-AE98-6BBF3BEF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408A-6A3E-4DD6-8F66-3474319B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2EBC-69A5-4146-89E1-CF9DF6C0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55DF-49A0-4990-8BEF-2F010260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FE673-A767-4351-AB0A-83A609FB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A9CFC-26F2-4C5B-991F-ED0E5617F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6FDA2-05AC-4172-BBEF-46E419A2A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B46F-FA51-4CD5-A26A-31300331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B45BF-51B0-4DD2-BF93-7210F51B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9B916-DFDA-4155-8A18-95A558CD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8509-D3A6-4157-A5C0-BE9534CA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2C3B-8D68-4071-A328-3AA50AB1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3E27-BAA0-4937-B4BA-C49B2285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60429-38E1-4F29-B49C-BA63C35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36D16-0335-4766-9C4B-5C35A9C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0D42E-C2C7-4E30-96AC-EB4D390C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7C7F7-FC30-4557-A698-864925EE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3CEE-A619-413D-B8B7-D5FDF7C0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2386-1F7E-4483-9214-7B6EFEC9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D4BD6-475A-43DD-852F-5297DEB9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8CC1-3711-4834-8B5E-2E6160CD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DB4F-BB09-46C0-A1B6-47907781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375D7-8365-4127-A147-6B048F15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3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9C95-3D6F-4914-9B8B-FCC302A2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3AE59-7CE6-407B-8A93-57B03A171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72A8-D8FC-45F4-A38C-6B583D0C8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B223-9A63-4191-9D3C-0CEA2849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8E34-047D-401F-8105-09727A0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15E4-DD7C-4B0F-B16A-FC9BC907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E846F-D176-4D15-AE1F-53458007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09D7-BC0E-4655-9CBF-040D27CF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B45B-0757-49AF-9FA1-4AD49452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5DC5-DCCE-42D2-A830-36482535C5B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61A-68E7-44A7-BD10-3E74575EB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EB3-FA2B-4E95-B326-CB776871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83B8-AEA0-49A9-9911-D79847B3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CE8EE00-6A1D-4D22-A52F-7EBEAEAF1654}"/>
              </a:ext>
            </a:extLst>
          </p:cNvPr>
          <p:cNvGrpSpPr/>
          <p:nvPr/>
        </p:nvGrpSpPr>
        <p:grpSpPr>
          <a:xfrm>
            <a:off x="3480061" y="1074655"/>
            <a:ext cx="7027531" cy="4708690"/>
            <a:chOff x="3480061" y="1074655"/>
            <a:chExt cx="7027531" cy="47086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D215F1-F0CA-44FD-9839-CFE1C00895EF}"/>
                </a:ext>
              </a:extLst>
            </p:cNvPr>
            <p:cNvSpPr/>
            <p:nvPr/>
          </p:nvSpPr>
          <p:spPr>
            <a:xfrm>
              <a:off x="5224020" y="1074655"/>
              <a:ext cx="1743959" cy="1385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 Height?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AB7661-AE20-4D18-8CCB-E82F461B115E}"/>
                </a:ext>
              </a:extLst>
            </p:cNvPr>
            <p:cNvSpPr/>
            <p:nvPr/>
          </p:nvSpPr>
          <p:spPr>
            <a:xfrm>
              <a:off x="3480061" y="2736130"/>
              <a:ext cx="1743959" cy="1385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 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956154-237C-4320-A18C-2CCEC49FA6D4}"/>
                </a:ext>
              </a:extLst>
            </p:cNvPr>
            <p:cNvSpPr/>
            <p:nvPr/>
          </p:nvSpPr>
          <p:spPr>
            <a:xfrm>
              <a:off x="6967979" y="2736130"/>
              <a:ext cx="1743959" cy="1385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Season?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F69BA1-7246-469C-9B15-2C62BFC20C98}"/>
                </a:ext>
              </a:extLst>
            </p:cNvPr>
            <p:cNvSpPr/>
            <p:nvPr/>
          </p:nvSpPr>
          <p:spPr>
            <a:xfrm>
              <a:off x="5275715" y="4397605"/>
              <a:ext cx="1743959" cy="1385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 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6A1485-6A8F-4A62-B7AF-1F19455AE237}"/>
                </a:ext>
              </a:extLst>
            </p:cNvPr>
            <p:cNvSpPr/>
            <p:nvPr/>
          </p:nvSpPr>
          <p:spPr>
            <a:xfrm>
              <a:off x="8763633" y="4397605"/>
              <a:ext cx="1743959" cy="1385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Flower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969146-B8A0-4043-A787-57CE625074C4}"/>
                </a:ext>
              </a:extLst>
            </p:cNvPr>
            <p:cNvCxnSpPr>
              <a:stCxn id="4" idx="4"/>
              <a:endCxn id="5" idx="7"/>
            </p:cNvCxnSpPr>
            <p:nvPr/>
          </p:nvCxnSpPr>
          <p:spPr>
            <a:xfrm flipH="1">
              <a:off x="4968623" y="2460395"/>
              <a:ext cx="1127377" cy="47867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B8E191-27B0-4486-BCBD-2F5F17074714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>
              <a:off x="6096000" y="2460395"/>
              <a:ext cx="1127376" cy="47867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023897-8ABB-430F-BC41-C95500002967}"/>
                </a:ext>
              </a:extLst>
            </p:cNvPr>
            <p:cNvSpPr txBox="1"/>
            <p:nvPr/>
          </p:nvSpPr>
          <p:spPr>
            <a:xfrm rot="20215912">
              <a:off x="4821699" y="2409274"/>
              <a:ext cx="1139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Really Tall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BD7C17-FCBB-4D37-BC32-91D73D5BC798}"/>
                </a:ext>
              </a:extLst>
            </p:cNvPr>
            <p:cNvSpPr txBox="1"/>
            <p:nvPr/>
          </p:nvSpPr>
          <p:spPr>
            <a:xfrm rot="1473535">
              <a:off x="6426588" y="2516633"/>
              <a:ext cx="1139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Really Small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FCFB32-4CDD-405A-92BC-37A066EDDB2B}"/>
                </a:ext>
              </a:extLst>
            </p:cNvPr>
            <p:cNvCxnSpPr>
              <a:cxnSpLocks/>
              <a:stCxn id="6" idx="4"/>
              <a:endCxn id="7" idx="7"/>
            </p:cNvCxnSpPr>
            <p:nvPr/>
          </p:nvCxnSpPr>
          <p:spPr>
            <a:xfrm flipH="1">
              <a:off x="6764277" y="4121870"/>
              <a:ext cx="1075682" cy="47867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DE186A-044B-433F-85F7-D063FC630E03}"/>
                </a:ext>
              </a:extLst>
            </p:cNvPr>
            <p:cNvCxnSpPr>
              <a:cxnSpLocks/>
              <a:stCxn id="6" idx="4"/>
              <a:endCxn id="8" idx="1"/>
            </p:cNvCxnSpPr>
            <p:nvPr/>
          </p:nvCxnSpPr>
          <p:spPr>
            <a:xfrm>
              <a:off x="7839959" y="4121870"/>
              <a:ext cx="1179071" cy="47867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EAF0C1-BE4C-4132-9B74-72E183408E01}"/>
                </a:ext>
              </a:extLst>
            </p:cNvPr>
            <p:cNvSpPr txBox="1"/>
            <p:nvPr/>
          </p:nvSpPr>
          <p:spPr>
            <a:xfrm rot="20114988">
              <a:off x="6694585" y="4073067"/>
              <a:ext cx="1139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A3CB9B-B87A-45D2-9E5A-9210A47718E7}"/>
                </a:ext>
              </a:extLst>
            </p:cNvPr>
            <p:cNvSpPr txBox="1"/>
            <p:nvPr/>
          </p:nvSpPr>
          <p:spPr>
            <a:xfrm rot="1570261">
              <a:off x="8201956" y="4259104"/>
              <a:ext cx="1139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09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C937786-C1D3-4572-AFC1-DF9F5623BE73}"/>
              </a:ext>
            </a:extLst>
          </p:cNvPr>
          <p:cNvGrpSpPr/>
          <p:nvPr/>
        </p:nvGrpSpPr>
        <p:grpSpPr>
          <a:xfrm>
            <a:off x="2160312" y="328900"/>
            <a:ext cx="7923223" cy="3265249"/>
            <a:chOff x="2160312" y="328900"/>
            <a:chExt cx="7923223" cy="32652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A41CC-0A43-4255-911B-E48A9DD19BD8}"/>
                </a:ext>
              </a:extLst>
            </p:cNvPr>
            <p:cNvSpPr/>
            <p:nvPr/>
          </p:nvSpPr>
          <p:spPr>
            <a:xfrm>
              <a:off x="5224020" y="1074655"/>
              <a:ext cx="1743959" cy="1385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Node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EE132C87-C147-4092-B926-0C32C24B4FB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10800000">
              <a:off x="4015820" y="1764907"/>
              <a:ext cx="1208201" cy="261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8C4E975F-3420-4D73-B6CA-97CED7FDC4DC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6967979" y="1757834"/>
              <a:ext cx="1148499" cy="969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BB13F7C2-F1E6-43EC-8FF2-B78956DE1BF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rot="5400000">
              <a:off x="4697997" y="2178596"/>
              <a:ext cx="702559" cy="86028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67279651-A887-4969-B47C-F83FB6663A52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 rot="16200000" flipH="1">
              <a:off x="6886891" y="2083148"/>
              <a:ext cx="702557" cy="105117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1A4E296F-295C-42E7-88E1-5E801725BD5C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16200000" flipV="1">
              <a:off x="4650864" y="449038"/>
              <a:ext cx="702557" cy="9545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5F7F18F0-942B-4391-B276-4484B7F02ECB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rot="5400000" flipH="1" flipV="1">
              <a:off x="6886891" y="400725"/>
              <a:ext cx="702559" cy="105117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222BD-F1AB-4E9A-B56B-CEB5882E39C5}"/>
                </a:ext>
              </a:extLst>
            </p:cNvPr>
            <p:cNvSpPr txBox="1"/>
            <p:nvPr/>
          </p:nvSpPr>
          <p:spPr>
            <a:xfrm>
              <a:off x="3576688" y="398952"/>
              <a:ext cx="1208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2B2C1C-59B1-46D4-9CC8-2C0F9B9CE8B9}"/>
                </a:ext>
              </a:extLst>
            </p:cNvPr>
            <p:cNvSpPr txBox="1"/>
            <p:nvPr/>
          </p:nvSpPr>
          <p:spPr>
            <a:xfrm>
              <a:off x="2160312" y="1527001"/>
              <a:ext cx="1967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Category Connecting this Node to the Previous Node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FB11C-51D1-493A-9FC1-D529F1447CA7}"/>
                </a:ext>
              </a:extLst>
            </p:cNvPr>
            <p:cNvSpPr txBox="1"/>
            <p:nvPr/>
          </p:nvSpPr>
          <p:spPr>
            <a:xfrm>
              <a:off x="3243609" y="3070929"/>
              <a:ext cx="1967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Learning Set of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59C6AB-EA42-4506-8795-BD1B970F909F}"/>
                </a:ext>
              </a:extLst>
            </p:cNvPr>
            <p:cNvSpPr txBox="1"/>
            <p:nvPr/>
          </p:nvSpPr>
          <p:spPr>
            <a:xfrm>
              <a:off x="7898045" y="2846056"/>
              <a:ext cx="1967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Temporary Discretized Version of the Current Learning Set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C88643-54CE-449A-A9B3-1BC02C71D7C4}"/>
                </a:ext>
              </a:extLst>
            </p:cNvPr>
            <p:cNvSpPr txBox="1"/>
            <p:nvPr/>
          </p:nvSpPr>
          <p:spPr>
            <a:xfrm>
              <a:off x="8116478" y="1395575"/>
              <a:ext cx="1967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Pointers to Child Nodes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E833D3-37A4-4C3D-B9E9-BF0C68000624}"/>
                </a:ext>
              </a:extLst>
            </p:cNvPr>
            <p:cNvSpPr txBox="1"/>
            <p:nvPr/>
          </p:nvSpPr>
          <p:spPr>
            <a:xfrm>
              <a:off x="7898044" y="328900"/>
              <a:ext cx="1967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Decision (if Any)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9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 Frazier</dc:creator>
  <cp:lastModifiedBy>Jared  Frazier</cp:lastModifiedBy>
  <cp:revision>28</cp:revision>
  <dcterms:created xsi:type="dcterms:W3CDTF">2021-11-13T03:32:36Z</dcterms:created>
  <dcterms:modified xsi:type="dcterms:W3CDTF">2021-11-13T04:06:38Z</dcterms:modified>
</cp:coreProperties>
</file>