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BE34D-BB4B-48BC-8381-33C486D75A80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5667-6ABF-489A-B5B4-97434CC0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4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EF4-6D7E-4B2F-B9C1-86CEDCCC3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E18BF-21BF-4C22-80FE-43AB638F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BB474-4D00-4F2D-8DFA-EB022647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593A-431B-43DB-9D0B-E6269169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4278-5E47-4EEB-8C3F-B8E44E67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9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4008-320E-4F69-B8CA-370204F4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45C7F-ADF6-42A8-B410-436727600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1DCC-DDA1-444A-8C6D-6106F1B3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4991-2E4E-429D-806E-819BBCC3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E112-A5CA-4F20-AE2D-7F17D1EE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43878-34A1-4E56-82AF-CBAD43F9E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20849-6279-4B3B-9231-C410C43D8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0B01-5786-4F56-BE02-0C354BC6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EBAD7-1C9E-4D7F-AB54-058105DF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8863-91D9-42FD-A05E-7AF3101B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3D7E-48BF-4D02-8B3F-9008B5B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3B11-B370-415A-BD54-E9E6FAD2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A05B3-C7DB-445D-B965-262DED66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CA843-E524-4F70-A5C7-FD59FC41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2F3B-52C1-4AC1-A4E3-C0904D3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276C-2223-4CFA-B0B7-771D1846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08ED-4FD3-4BA3-B691-1BC55E11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5774-5133-441C-9620-CE5E76F0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47442-1E1A-482B-8F10-196BD0E1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6864F-1287-47D5-A311-CCB14081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A57E-31EE-46B1-B919-7DA05EE9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9F1C-B367-431E-9A0F-ED8E5B521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7F861-256F-42B4-BD1D-C80E080EC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A8147-964D-4E8F-8B7B-EF7F9E00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F5BF4-AEAD-42EE-898B-47ADAE74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904E-844D-47CB-B3B7-60E00863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369A-F744-4001-B437-30786CAD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A1880-9449-4A3F-BE8D-42E2C2F7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CC0A-3B7C-40C0-84E6-E47E932A6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F9790-21D2-4C17-9506-472AD5EEF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26045-CBAF-450C-BE68-ABA60771A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8DE02-4951-49FF-B9E5-85E7EBCC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426BB-86C3-4557-9BFF-DA5CD54A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2047F-C734-44E7-B41F-4DB66B81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CFFB-BE07-4469-A9E6-1F56DC0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523CD-A089-4FE2-ADA7-90171B9E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F8CA1-6D47-4794-BD40-706F7E66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E3812-2DFD-4987-A137-13485168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3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C9FA7-DB0F-4B46-A9DF-F89E76CD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3A1CD-BDF0-408D-B09D-1A281ABB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C4B94-63F4-435F-A5AB-0E1A5FC4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DA96-B359-47A2-853D-531BF902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2B10-CD73-49C0-B619-739E6C5D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E2875-03E2-4FBA-A310-6F4039EC7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31363-D68D-43F8-B70E-61149EFC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8171-256E-4264-89E7-BA5E4D74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1A860-33B0-4ADE-8923-2E42B870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DD86-A8B6-44F8-99A8-C1C4EF0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2A131-D604-4DCB-98DC-B3E10A4A1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A3139-7493-4050-9F6D-D7A9ACE1C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3883C-9040-4923-87E9-AC0C6B3D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496D1-4C3B-416F-9D75-2B88D54A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3FC60-70E7-47AE-B212-7B77E15A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D46E0-BE90-4C9C-97D1-D545C6EB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C3B89-5C07-42B7-AA28-766AD77ED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BCB4E-540A-45FF-AFF4-78D378E14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F571-B699-4A11-AFE1-7614633F3D1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BC81-1149-4E33-ACE8-9DE4A5CE4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6F55-1C7E-4CA2-A889-36445203E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D111-A1B1-47A0-97F7-CD152719C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33D465B-7DE4-49F0-A51D-A6EED9F25394}"/>
                  </a:ext>
                </a:extLst>
              </p:cNvPr>
              <p:cNvSpPr/>
              <p:nvPr/>
            </p:nvSpPr>
            <p:spPr>
              <a:xfrm>
                <a:off x="5909034" y="3418771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33D465B-7DE4-49F0-A51D-A6EED9F25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34" y="3418771"/>
                <a:ext cx="402210" cy="377073"/>
              </a:xfrm>
              <a:prstGeom prst="ellipse">
                <a:avLst/>
              </a:prstGeom>
              <a:blipFill>
                <a:blip r:embed="rId2"/>
                <a:stretch>
                  <a:fillRect l="-5882" b="-156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BA26A2C-F331-475A-BAC6-14EEE003E6D9}"/>
                  </a:ext>
                </a:extLst>
              </p:cNvPr>
              <p:cNvSpPr/>
              <p:nvPr/>
            </p:nvSpPr>
            <p:spPr>
              <a:xfrm>
                <a:off x="5916890" y="3948244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BA26A2C-F331-475A-BAC6-14EEE003E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90" y="3948244"/>
                <a:ext cx="402210" cy="377073"/>
              </a:xfrm>
              <a:prstGeom prst="ellipse">
                <a:avLst/>
              </a:prstGeom>
              <a:blipFill>
                <a:blip r:embed="rId3"/>
                <a:stretch>
                  <a:fillRect l="-7353" b="-156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E3AD8A0-CDB2-4069-A4E3-68A2DCCD757F}"/>
                  </a:ext>
                </a:extLst>
              </p:cNvPr>
              <p:cNvSpPr/>
              <p:nvPr/>
            </p:nvSpPr>
            <p:spPr>
              <a:xfrm>
                <a:off x="5916890" y="4477717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E3AD8A0-CDB2-4069-A4E3-68A2DCCD7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90" y="4477717"/>
                <a:ext cx="402210" cy="377073"/>
              </a:xfrm>
              <a:prstGeom prst="ellipse">
                <a:avLst/>
              </a:prstGeom>
              <a:blipFill>
                <a:blip r:embed="rId4"/>
                <a:stretch>
                  <a:fillRect l="-7353" b="-158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21CF1E8-16D3-4CB6-BDCC-79784EA048AF}"/>
                  </a:ext>
                </a:extLst>
              </p:cNvPr>
              <p:cNvSpPr/>
              <p:nvPr/>
            </p:nvSpPr>
            <p:spPr>
              <a:xfrm>
                <a:off x="4196499" y="3654442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21CF1E8-16D3-4CB6-BDCC-79784EA04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99" y="3654442"/>
                <a:ext cx="402210" cy="377073"/>
              </a:xfrm>
              <a:prstGeom prst="ellipse">
                <a:avLst/>
              </a:prstGeom>
              <a:blipFill>
                <a:blip r:embed="rId5"/>
                <a:stretch>
                  <a:fillRect l="-5882" b="-156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C92F9CD-BF19-4428-8505-A6693B7C3351}"/>
                  </a:ext>
                </a:extLst>
              </p:cNvPr>
              <p:cNvSpPr/>
              <p:nvPr/>
            </p:nvSpPr>
            <p:spPr>
              <a:xfrm>
                <a:off x="4196499" y="4183915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C92F9CD-BF19-4428-8505-A6693B7C3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99" y="4183915"/>
                <a:ext cx="402210" cy="377073"/>
              </a:xfrm>
              <a:prstGeom prst="ellipse">
                <a:avLst/>
              </a:prstGeom>
              <a:blipFill>
                <a:blip r:embed="rId6"/>
                <a:stretch>
                  <a:fillRect l="-5882" b="-156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48B823-CE5A-40C1-BB43-75FAC9F9291F}"/>
                  </a:ext>
                </a:extLst>
              </p:cNvPr>
              <p:cNvSpPr/>
              <p:nvPr/>
            </p:nvSpPr>
            <p:spPr>
              <a:xfrm>
                <a:off x="7800680" y="3995378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48B823-CE5A-40C1-BB43-75FAC9F92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680" y="3995378"/>
                <a:ext cx="402210" cy="377073"/>
              </a:xfrm>
              <a:prstGeom prst="ellipse">
                <a:avLst/>
              </a:prstGeom>
              <a:blipFill>
                <a:blip r:embed="rId7"/>
                <a:stretch>
                  <a:fillRect l="-7353" b="-156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F4FDFE-5404-488B-8DF6-6C656DD0C35D}"/>
              </a:ext>
            </a:extLst>
          </p:cNvPr>
          <p:cNvCxnSpPr>
            <a:stCxn id="7" idx="6"/>
            <a:endCxn id="4" idx="2"/>
          </p:cNvCxnSpPr>
          <p:nvPr/>
        </p:nvCxnSpPr>
        <p:spPr>
          <a:xfrm flipV="1">
            <a:off x="4598709" y="3607308"/>
            <a:ext cx="1310325" cy="23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E6EF7F-F66F-48FC-BCF4-F4A5F6A4C7A1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4598709" y="3842979"/>
            <a:ext cx="1318181" cy="29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F86D79-CEAB-4BFF-9A93-C76C46CE9101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4598709" y="3842979"/>
            <a:ext cx="1318181" cy="82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5E6922-DF48-490A-8B1C-5A4A44AE4EA3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598709" y="4372452"/>
            <a:ext cx="1318181" cy="29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C40618-8AB4-46E9-8E9C-3E510BFE849C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 flipV="1">
            <a:off x="4598709" y="3607308"/>
            <a:ext cx="1310325" cy="76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8528B6-5B6B-4BF1-9D72-B44B127D0DA3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 flipV="1">
            <a:off x="4598709" y="4136781"/>
            <a:ext cx="1318181" cy="23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D190D6-ABCF-4318-84B6-F8123B5698FB}"/>
              </a:ext>
            </a:extLst>
          </p:cNvPr>
          <p:cNvCxnSpPr/>
          <p:nvPr/>
        </p:nvCxnSpPr>
        <p:spPr>
          <a:xfrm>
            <a:off x="5817909" y="30039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A3EED3-9220-4FB1-839C-52B1B0EF9385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6311244" y="3607308"/>
            <a:ext cx="1489436" cy="57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F4C6F5-7248-417B-B55E-FF4ED46A593C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319100" y="4136781"/>
            <a:ext cx="1481580" cy="4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C774C3-3C9D-4AAB-824C-9078F876118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6319100" y="4183915"/>
            <a:ext cx="1481580" cy="48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5E2A277-FB2B-4578-B626-5BB2777B1D31}"/>
                  </a:ext>
                </a:extLst>
              </p:cNvPr>
              <p:cNvSpPr/>
              <p:nvPr/>
            </p:nvSpPr>
            <p:spPr>
              <a:xfrm>
                <a:off x="4196499" y="2769894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5E2A277-FB2B-4578-B626-5BB2777B1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99" y="2769894"/>
                <a:ext cx="402210" cy="377073"/>
              </a:xfrm>
              <a:prstGeom prst="ellipse">
                <a:avLst/>
              </a:prstGeom>
              <a:blipFill>
                <a:blip r:embed="rId8"/>
                <a:stretch>
                  <a:fillRect l="-1176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9E94A73-63F8-4C80-9718-4B82CB5750ED}"/>
                  </a:ext>
                </a:extLst>
              </p:cNvPr>
              <p:cNvSpPr/>
              <p:nvPr/>
            </p:nvSpPr>
            <p:spPr>
              <a:xfrm>
                <a:off x="5916890" y="2769894"/>
                <a:ext cx="402210" cy="37707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9E94A73-63F8-4C80-9718-4B82CB575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890" y="2769894"/>
                <a:ext cx="402210" cy="377073"/>
              </a:xfrm>
              <a:prstGeom prst="ellipse">
                <a:avLst/>
              </a:prstGeom>
              <a:blipFill>
                <a:blip r:embed="rId9"/>
                <a:stretch>
                  <a:fillRect l="-1176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FEE6BC-8357-4EAC-A650-4DF1E4A0EB92}"/>
              </a:ext>
            </a:extLst>
          </p:cNvPr>
          <p:cNvCxnSpPr>
            <a:stCxn id="41" idx="6"/>
            <a:endCxn id="4" idx="2"/>
          </p:cNvCxnSpPr>
          <p:nvPr/>
        </p:nvCxnSpPr>
        <p:spPr>
          <a:xfrm>
            <a:off x="4598709" y="2958431"/>
            <a:ext cx="1310325" cy="64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05428-D9A9-4389-BACD-C45202391E14}"/>
              </a:ext>
            </a:extLst>
          </p:cNvPr>
          <p:cNvCxnSpPr>
            <a:cxnSpLocks/>
            <a:stCxn id="41" idx="6"/>
            <a:endCxn id="5" idx="2"/>
          </p:cNvCxnSpPr>
          <p:nvPr/>
        </p:nvCxnSpPr>
        <p:spPr>
          <a:xfrm>
            <a:off x="4598709" y="2958431"/>
            <a:ext cx="1318181" cy="117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2BFE5D-E3FE-4490-BE39-BFDB054C4CE1}"/>
              </a:ext>
            </a:extLst>
          </p:cNvPr>
          <p:cNvCxnSpPr>
            <a:cxnSpLocks/>
            <a:stCxn id="41" idx="6"/>
            <a:endCxn id="6" idx="2"/>
          </p:cNvCxnSpPr>
          <p:nvPr/>
        </p:nvCxnSpPr>
        <p:spPr>
          <a:xfrm>
            <a:off x="4598709" y="2958431"/>
            <a:ext cx="1318181" cy="170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9EBF7D-5FC3-4153-A82F-7B4D812D3C6D}"/>
              </a:ext>
            </a:extLst>
          </p:cNvPr>
          <p:cNvCxnSpPr>
            <a:cxnSpLocks/>
            <a:stCxn id="42" idx="6"/>
            <a:endCxn id="9" idx="2"/>
          </p:cNvCxnSpPr>
          <p:nvPr/>
        </p:nvCxnSpPr>
        <p:spPr>
          <a:xfrm>
            <a:off x="6319100" y="2958431"/>
            <a:ext cx="1481580" cy="122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BC9E65-F402-4143-8539-87B0945DA0DB}"/>
                  </a:ext>
                </a:extLst>
              </p:cNvPr>
              <p:cNvSpPr txBox="1"/>
              <p:nvPr/>
            </p:nvSpPr>
            <p:spPr>
              <a:xfrm>
                <a:off x="6738592" y="3112945"/>
                <a:ext cx="961534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BC9E65-F402-4143-8539-87B0945DA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592" y="3112945"/>
                <a:ext cx="961534" cy="4025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0189D4C-BFF6-44D1-B231-BA43B3FA8511}"/>
                  </a:ext>
                </a:extLst>
              </p:cNvPr>
              <p:cNvSpPr txBox="1"/>
              <p:nvPr/>
            </p:nvSpPr>
            <p:spPr>
              <a:xfrm>
                <a:off x="6238577" y="3310439"/>
                <a:ext cx="798921" cy="402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0189D4C-BFF6-44D1-B231-BA43B3FA8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77" y="3310439"/>
                <a:ext cx="798921" cy="4025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67C130-BB12-48B4-9B01-64E5A588D81C}"/>
                  </a:ext>
                </a:extLst>
              </p:cNvPr>
              <p:cNvSpPr txBox="1"/>
              <p:nvPr/>
            </p:nvSpPr>
            <p:spPr>
              <a:xfrm>
                <a:off x="6230721" y="3735810"/>
                <a:ext cx="798921" cy="402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67C130-BB12-48B4-9B01-64E5A588D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721" y="3735810"/>
                <a:ext cx="798921" cy="4025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202F63-9184-434A-8946-643A356B9E50}"/>
                  </a:ext>
                </a:extLst>
              </p:cNvPr>
              <p:cNvSpPr txBox="1"/>
              <p:nvPr/>
            </p:nvSpPr>
            <p:spPr>
              <a:xfrm>
                <a:off x="6218151" y="4128215"/>
                <a:ext cx="798921" cy="402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202F63-9184-434A-8946-643A356B9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151" y="4128215"/>
                <a:ext cx="798921" cy="4025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911CBF14-C82B-47AF-86F3-17254B746436}"/>
              </a:ext>
            </a:extLst>
          </p:cNvPr>
          <p:cNvSpPr txBox="1"/>
          <p:nvPr/>
        </p:nvSpPr>
        <p:spPr>
          <a:xfrm>
            <a:off x="3857134" y="1877746"/>
            <a:ext cx="131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03CFC8-E19D-46EF-8F6B-CA185C6D78A9}"/>
              </a:ext>
            </a:extLst>
          </p:cNvPr>
          <p:cNvSpPr txBox="1"/>
          <p:nvPr/>
        </p:nvSpPr>
        <p:spPr>
          <a:xfrm>
            <a:off x="5514678" y="1877746"/>
            <a:ext cx="17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4D317A4-581C-48DB-8D3E-748D5FA83C5A}"/>
              </a:ext>
            </a:extLst>
          </p:cNvPr>
          <p:cNvSpPr txBox="1"/>
          <p:nvPr/>
        </p:nvSpPr>
        <p:spPr>
          <a:xfrm>
            <a:off x="7323053" y="1877746"/>
            <a:ext cx="17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6FAA502-3FD6-4978-990D-2301DFDD1CE5}"/>
              </a:ext>
            </a:extLst>
          </p:cNvPr>
          <p:cNvGrpSpPr/>
          <p:nvPr/>
        </p:nvGrpSpPr>
        <p:grpSpPr>
          <a:xfrm>
            <a:off x="6870965" y="2390736"/>
            <a:ext cx="5024677" cy="1530742"/>
            <a:chOff x="4303336" y="4798271"/>
            <a:chExt cx="3665090" cy="15307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5AB1158-C6EC-48EC-A82E-DFA6EB53A27F}"/>
                    </a:ext>
                  </a:extLst>
                </p:cNvPr>
                <p:cNvSpPr txBox="1"/>
                <p:nvPr/>
              </p:nvSpPr>
              <p:spPr>
                <a:xfrm>
                  <a:off x="4303336" y="4798271"/>
                  <a:ext cx="2865748" cy="477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5AB1158-C6EC-48EC-A82E-DFA6EB53A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336" y="4798271"/>
                  <a:ext cx="2865748" cy="477310"/>
                </a:xfrm>
                <a:prstGeom prst="rect">
                  <a:avLst/>
                </a:prstGeom>
                <a:blipFill>
                  <a:blip r:embed="rId1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E2CF66-6C4A-4395-9AB7-769D2889DCE0}"/>
                    </a:ext>
                  </a:extLst>
                </p:cNvPr>
                <p:cNvSpPr txBox="1"/>
                <p:nvPr/>
              </p:nvSpPr>
              <p:spPr>
                <a:xfrm>
                  <a:off x="4619345" y="5248229"/>
                  <a:ext cx="2865748" cy="477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E2CF66-6C4A-4395-9AB7-769D2889DC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345" y="5248229"/>
                  <a:ext cx="2865748" cy="477310"/>
                </a:xfrm>
                <a:prstGeom prst="rect">
                  <a:avLst/>
                </a:prstGeom>
                <a:blipFill>
                  <a:blip r:embed="rId15"/>
                  <a:stretch>
                    <a:fillRect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6CF9501-066D-4AC2-BC7A-D87FA8BE33B4}"/>
                    </a:ext>
                  </a:extLst>
                </p:cNvPr>
                <p:cNvSpPr txBox="1"/>
                <p:nvPr/>
              </p:nvSpPr>
              <p:spPr>
                <a:xfrm>
                  <a:off x="5102678" y="5689030"/>
                  <a:ext cx="2865748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𝑅𝑒𝐿𝑈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𝑆𝑖𝑔𝑚𝑜𝑖𝑑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𝐿𝑖𝑛𝑒𝑎𝑟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𝑒𝑡𝑐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.}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6CF9501-066D-4AC2-BC7A-D87FA8BE3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2678" y="5689030"/>
                  <a:ext cx="2865748" cy="6399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06DCC36-9098-4665-BA80-3AE0463AF196}"/>
              </a:ext>
            </a:extLst>
          </p:cNvPr>
          <p:cNvSpPr txBox="1"/>
          <p:nvPr/>
        </p:nvSpPr>
        <p:spPr>
          <a:xfrm>
            <a:off x="4533303" y="1359552"/>
            <a:ext cx="336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98981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 Frazier</dc:creator>
  <cp:lastModifiedBy>Jared  Frazier</cp:lastModifiedBy>
  <cp:revision>37</cp:revision>
  <dcterms:created xsi:type="dcterms:W3CDTF">2021-12-31T14:28:18Z</dcterms:created>
  <dcterms:modified xsi:type="dcterms:W3CDTF">2021-12-31T15:58:42Z</dcterms:modified>
</cp:coreProperties>
</file>