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31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50E2-F940-4746-A29D-ACEF2625BEB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E7AA-A236-4A18-9817-51BC28C9C6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8E7AA-A236-4A18-9817-51BC28C9C6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2FBC-B7A4-4D0F-9E05-8EC4BAB1595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CF12-4604-4BC7-AF68-7D342758C9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2600" y="5715000"/>
            <a:ext cx="5638800" cy="838200"/>
          </a:xfrm>
          <a:prstGeom prst="roundRect">
            <a:avLst>
              <a:gd name="adj" fmla="val 2350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ST. XAVIER’S COLLEGE KOLKATA</a:t>
            </a:r>
          </a:p>
          <a:p>
            <a:pPr algn="ctr"/>
            <a:r>
              <a:rPr lang="en-US" dirty="0" smtClean="0"/>
              <a:t>30, MOTHER TERESA SARANI</a:t>
            </a:r>
          </a:p>
          <a:p>
            <a:pPr algn="ctr"/>
            <a:r>
              <a:rPr lang="en-US" dirty="0" smtClean="0"/>
              <a:t>KOLKATA- 700 016</a:t>
            </a:r>
            <a:endParaRPr lang="en-US" dirty="0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1524000" y="4419600"/>
            <a:ext cx="5867400" cy="1143000"/>
          </a:xfrm>
          <a:prstGeom prst="snipRoundRect">
            <a:avLst>
              <a:gd name="adj1" fmla="val 50000"/>
              <a:gd name="adj2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NAME: JONATHAN FIDELIS PAUL</a:t>
            </a:r>
          </a:p>
          <a:p>
            <a:pPr algn="ctr"/>
            <a:r>
              <a:rPr lang="en-US" dirty="0" smtClean="0"/>
              <a:t>ROLL NO.: 517</a:t>
            </a:r>
          </a:p>
          <a:p>
            <a:pPr algn="ctr"/>
            <a:r>
              <a:rPr lang="en-US" dirty="0" smtClean="0"/>
              <a:t>DEPARTMENT:COMPUTER SCIENCE</a:t>
            </a:r>
            <a:endParaRPr lang="en-US" dirty="0"/>
          </a:p>
        </p:txBody>
      </p:sp>
      <p:pic>
        <p:nvPicPr>
          <p:cNvPr id="1026" name="Picture 2" descr="C:\Documents and Settings\Jonathan\My Documents\Downloads\mainantj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28600"/>
            <a:ext cx="4646000" cy="24805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2819400"/>
            <a:ext cx="815340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ANTS’ SIMULATION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609600" y="990600"/>
            <a:ext cx="8001000" cy="4572000"/>
          </a:xfrm>
          <a:prstGeom prst="snip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ABOUT:</a:t>
            </a:r>
          </a:p>
          <a:p>
            <a:r>
              <a:rPr lang="en-US" sz="2000" dirty="0" smtClean="0"/>
              <a:t>            A </a:t>
            </a:r>
            <a:r>
              <a:rPr lang="en-US" sz="2000" dirty="0"/>
              <a:t>simulation , which mimics ant behavior . Ants are numerous in species and each species has developed its own abilities . </a:t>
            </a:r>
            <a:endParaRPr lang="en-US" sz="2000" dirty="0" smtClean="0"/>
          </a:p>
          <a:p>
            <a:r>
              <a:rPr lang="en-US" sz="2000" dirty="0" smtClean="0"/>
              <a:t>They </a:t>
            </a:r>
            <a:r>
              <a:rPr lang="en-US" sz="2000" dirty="0"/>
              <a:t>are quite often seen working in groups. </a:t>
            </a:r>
          </a:p>
          <a:p>
            <a:r>
              <a:rPr lang="en-US" sz="2000" dirty="0" smtClean="0"/>
              <a:t>                    They </a:t>
            </a:r>
            <a:r>
              <a:rPr lang="en-US" sz="2000" dirty="0"/>
              <a:t>search for food. When they find it ,they return to their nests and give a positive feedback (by depositing pheromones) . This strengthens the trail it followed. Other ants are convinced to follow the same.</a:t>
            </a:r>
          </a:p>
          <a:p>
            <a:r>
              <a:rPr lang="en-US" sz="2000" dirty="0"/>
              <a:t>Life’s always been  </a:t>
            </a:r>
            <a:r>
              <a:rPr lang="en-US" sz="2000" i="1" dirty="0"/>
              <a:t>‘ the survival of the fittest’</a:t>
            </a:r>
            <a:r>
              <a:rPr lang="en-US" sz="2000" dirty="0"/>
              <a:t>  ; similarly in this simulation ,two ant colonies compete for food .</a:t>
            </a:r>
          </a:p>
          <a:p>
            <a:pPr algn="ctr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228600"/>
            <a:ext cx="8305800" cy="6400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KEY-POINTS:</a:t>
            </a:r>
          </a:p>
          <a:p>
            <a:r>
              <a:rPr lang="en-US" sz="2000" dirty="0"/>
              <a:t>Various situations have been considered in this simulation:</a:t>
            </a:r>
          </a:p>
          <a:p>
            <a:pPr lvl="0"/>
            <a:r>
              <a:rPr lang="en-US" sz="2000" dirty="0" smtClean="0"/>
              <a:t>1&gt;    Ants </a:t>
            </a:r>
            <a:r>
              <a:rPr lang="en-US" sz="2000" dirty="0"/>
              <a:t>initially search for food.</a:t>
            </a:r>
          </a:p>
          <a:p>
            <a:pPr lvl="0"/>
            <a:r>
              <a:rPr lang="en-US" sz="2000" dirty="0" smtClean="0"/>
              <a:t>2&gt;     On </a:t>
            </a:r>
            <a:r>
              <a:rPr lang="en-US" sz="2000" dirty="0"/>
              <a:t>finding food they return to their nests and spawn more ants.</a:t>
            </a:r>
          </a:p>
          <a:p>
            <a:pPr lvl="0"/>
            <a:r>
              <a:rPr lang="en-US" sz="2000" dirty="0" smtClean="0"/>
              <a:t>3&gt;     On </a:t>
            </a:r>
            <a:r>
              <a:rPr lang="en-US" sz="2000" dirty="0"/>
              <a:t>their way, they communicate with other nearby naïve ants </a:t>
            </a:r>
            <a:r>
              <a:rPr lang="en-US" sz="2000" dirty="0" smtClean="0"/>
              <a:t>	sharing  their </a:t>
            </a:r>
            <a:r>
              <a:rPr lang="en-US" sz="2000" dirty="0"/>
              <a:t>knowledge of food found.</a:t>
            </a:r>
          </a:p>
          <a:p>
            <a:pPr lvl="0"/>
            <a:r>
              <a:rPr lang="en-US" sz="2000" dirty="0" smtClean="0"/>
              <a:t>4&gt;     The </a:t>
            </a:r>
            <a:r>
              <a:rPr lang="en-US" sz="2000" dirty="0"/>
              <a:t>ants move in an optimum path when carrying food.</a:t>
            </a:r>
          </a:p>
          <a:p>
            <a:pPr lvl="0"/>
            <a:r>
              <a:rPr lang="en-US" sz="2000" dirty="0" smtClean="0"/>
              <a:t>5&gt;     They </a:t>
            </a:r>
            <a:r>
              <a:rPr lang="en-US" sz="2000" dirty="0"/>
              <a:t>avoid barriers and remember the path they followed.</a:t>
            </a:r>
          </a:p>
          <a:p>
            <a:pPr lvl="0"/>
            <a:r>
              <a:rPr lang="en-US" sz="2000" dirty="0" smtClean="0"/>
              <a:t>6&gt;     On </a:t>
            </a:r>
            <a:r>
              <a:rPr lang="en-US" sz="2000" dirty="0"/>
              <a:t>encountering ants of another species they fight to survive, </a:t>
            </a:r>
            <a:r>
              <a:rPr lang="en-US" sz="2000" dirty="0" smtClean="0"/>
              <a:t>	either </a:t>
            </a:r>
            <a:r>
              <a:rPr lang="en-US" sz="2000" dirty="0"/>
              <a:t>alone or in a group. The healthier ant groups survive in a </a:t>
            </a:r>
            <a:r>
              <a:rPr lang="en-US" sz="2000" dirty="0" smtClean="0"/>
              <a:t>	fight.</a:t>
            </a:r>
          </a:p>
          <a:p>
            <a:pPr lvl="0"/>
            <a:r>
              <a:rPr lang="en-US" sz="2000" dirty="0" smtClean="0"/>
              <a:t>7&gt;      As </a:t>
            </a:r>
            <a:r>
              <a:rPr lang="en-US" sz="2000" dirty="0"/>
              <a:t>they fight they improve in health . Health also improves </a:t>
            </a:r>
            <a:r>
              <a:rPr lang="en-US" sz="2000" dirty="0" smtClean="0"/>
              <a:t>	when </a:t>
            </a:r>
            <a:r>
              <a:rPr lang="en-US" sz="2000" dirty="0"/>
              <a:t>they deposit food into their nests.</a:t>
            </a:r>
          </a:p>
          <a:p>
            <a:r>
              <a:rPr lang="en-US" sz="2000" dirty="0"/>
              <a:t>8</a:t>
            </a:r>
            <a:r>
              <a:rPr lang="en-US" sz="2000" dirty="0" smtClean="0"/>
              <a:t>&gt;     Since </a:t>
            </a:r>
            <a:r>
              <a:rPr lang="en-US" sz="2000" dirty="0"/>
              <a:t>food particles can appear anywhere, and since the ants move </a:t>
            </a:r>
            <a:r>
              <a:rPr lang="en-US" sz="2000" dirty="0" smtClean="0"/>
              <a:t>	randomly </a:t>
            </a:r>
            <a:r>
              <a:rPr lang="en-US" sz="2000" dirty="0"/>
              <a:t>till they find food; the environment’s outcomes are </a:t>
            </a:r>
            <a:r>
              <a:rPr lang="en-US" sz="2000" dirty="0" smtClean="0"/>
              <a:t>	very </a:t>
            </a:r>
            <a:r>
              <a:rPr lang="en-US" sz="2000" dirty="0"/>
              <a:t>unpredictable and it gives the simulation a natural touch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Jonathan\My Documents\My Pictures\ant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477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33400" y="304800"/>
            <a:ext cx="8001000" cy="10668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Simulation begins with the ants emerging from their nests</a:t>
            </a:r>
            <a:r>
              <a:rPr lang="en-US" sz="2000" dirty="0"/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Jonathan\My Documents\My Pictures\ant2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629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457200" y="228600"/>
            <a:ext cx="8001000" cy="1066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Then they undergo a random search to search for food.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Jonathan\My Documents\My Pictures\ant7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705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09600" y="304800"/>
            <a:ext cx="7924800" cy="10668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found, they return to their nests with the food. Their nests too, then </a:t>
            </a:r>
            <a:r>
              <a:rPr lang="en-US" sz="2400" dirty="0" smtClean="0"/>
              <a:t>become , a </a:t>
            </a:r>
            <a:r>
              <a:rPr lang="en-US" sz="2400" dirty="0"/>
              <a:t>source of food.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Jonathan\My Documents\My Pictures\ant8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762000" y="228600"/>
            <a:ext cx="7696200" cy="1143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They make a trail of the path followed when they encounter an obstruction. Thus they learn from their experience.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3429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REFERENCES:</a:t>
            </a:r>
          </a:p>
          <a:p>
            <a:r>
              <a:rPr lang="en-US" sz="3200" dirty="0"/>
              <a:t>     </a:t>
            </a:r>
            <a:r>
              <a:rPr lang="en-US" sz="3200" dirty="0" smtClean="0"/>
              <a:t>	Internet  </a:t>
            </a:r>
            <a:r>
              <a:rPr lang="en-US" sz="3200" dirty="0"/>
              <a:t>: </a:t>
            </a:r>
            <a:r>
              <a:rPr lang="en-US" sz="3200" dirty="0" smtClean="0"/>
              <a:t> 		http</a:t>
            </a:r>
            <a:r>
              <a:rPr lang="en-US" sz="3200" dirty="0"/>
              <a:t>://docs.oracle.com/javase/7/docs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245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</dc:creator>
  <cp:lastModifiedBy>Paul</cp:lastModifiedBy>
  <cp:revision>8</cp:revision>
  <dcterms:created xsi:type="dcterms:W3CDTF">2013-02-27T15:06:32Z</dcterms:created>
  <dcterms:modified xsi:type="dcterms:W3CDTF">2013-02-27T15:33:30Z</dcterms:modified>
</cp:coreProperties>
</file>