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98401-89DB-78CD-434A-2E6EA7A86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CE71D2-AB04-644C-62C6-D04C5AF18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696B30-CF11-5B30-37CE-D098BAB7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5B5-D5F2-4203-89A1-8B0AA3FABF99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622DD3-9B6C-9487-D0A4-6CC9A703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BA37CF-4FBF-C7F3-A753-606B2128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0DD6-5D8C-49F6-8EC0-F3F083EE7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352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38D1F-30EA-BCC7-A792-133BF9D6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6E3EE5-7EC9-8F8A-CA96-D3A8A4C7D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94B4C5-4063-FE16-BA80-2A7B7B10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5B5-D5F2-4203-89A1-8B0AA3FABF99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961E72-F80D-6F22-D4C5-CDDAB057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631561-15FE-BCAE-FE40-5DF66A9B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0DD6-5D8C-49F6-8EC0-F3F083EE7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905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1A90F8-D66A-D68A-C005-D9018CC69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6A68FF-5444-54B5-B142-71520119C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7BF970-06A7-D017-61D9-2D2D4410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5B5-D5F2-4203-89A1-8B0AA3FABF99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42816-8BB6-33BB-BD16-3F10D6EA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134EA0-2B5F-7EE7-E3D5-D25EBAAA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0DD6-5D8C-49F6-8EC0-F3F083EE7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62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FF6C5-B7C7-BAD9-7879-5FCFB9E7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8DABB3-17F7-999B-83DA-0DC77D666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EED78D-1A0F-2227-21C9-C090A068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5B5-D5F2-4203-89A1-8B0AA3FABF99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B429C4-4AE9-C3AF-CDDB-4070789F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ECCF2D-6BD6-35B4-BC23-BDD8FF34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0DD6-5D8C-49F6-8EC0-F3F083EE7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141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B07C6-0F08-4AB5-532F-76F24FAC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AF90FC-71DE-EE43-EAF1-EAF51E5EA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4F49A4-26D5-18B4-8C66-7FFD5004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5B5-D5F2-4203-89A1-8B0AA3FABF99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BBB450-52F4-5576-0439-4201A7B8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281053-4BC8-E0F0-2703-B36214FC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0DD6-5D8C-49F6-8EC0-F3F083EE7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350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018DF-5791-B8A4-D756-AC17E6C8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FF037E-C063-96F4-33AC-F28477276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DF8023-F91B-EFA1-1F95-961B9F850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679B03-CEC2-6DC3-5340-3D8790AE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5B5-D5F2-4203-89A1-8B0AA3FABF99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9C0FC8-1FFB-C78B-B151-E5C8ED35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6F6772-4A82-F633-00EE-73E0C606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0DD6-5D8C-49F6-8EC0-F3F083EE7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983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33EBC-4954-46CE-6368-379C2085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5F7AC5-C273-90E2-DD64-49866CEC6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5E7CE4-9A68-CCEE-352D-5A8329D3A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BAE8FA-C3E6-8E67-9470-353AFC6DC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69076A-2832-BDFF-6834-850C37AAC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0C979F-4008-0F1C-D077-8DB517F0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5B5-D5F2-4203-89A1-8B0AA3FABF99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DEEC82-61B9-F7F8-4E02-A57A9A98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764706B-83BB-FD3D-D1F1-B6A555D4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0DD6-5D8C-49F6-8EC0-F3F083EE7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158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9F372-851B-2428-3303-AAC7F567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B99072C-D1E3-C67D-D12F-B71B0573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5B5-D5F2-4203-89A1-8B0AA3FABF99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A7C955-A0E1-378C-62DC-ED443F12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3CDE468-099A-C78D-E43F-64BB23A0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0DD6-5D8C-49F6-8EC0-F3F083EE7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287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370595D-75D1-636F-DE09-32D165CB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5B5-D5F2-4203-89A1-8B0AA3FABF99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18C70C-8CC8-C474-71B5-2FD1DE87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743348-1BCD-9D34-18D3-1F230EB0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0DD6-5D8C-49F6-8EC0-F3F083EE7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520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4D37D-E8F3-450D-6D8D-94F78F8A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45E28A-C765-8A82-8A63-92C64F4A7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E12014-E1DC-837F-DF94-2CE0FDBB8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E2CB2D-4E3F-CDEB-E350-A89B8856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5B5-D5F2-4203-89A1-8B0AA3FABF99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11516A-E007-7197-B989-34F476AF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59791C-C884-C67C-8657-4325D1C3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0DD6-5D8C-49F6-8EC0-F3F083EE7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915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F9EC7-31F5-E223-0003-4FA498D3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4CACE9-AD6F-3CE9-D881-A053F48AE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5DB125-DEDF-C406-33A9-75520A25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750BD5-8B30-AD43-ACDE-2ED56658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5B5-D5F2-4203-89A1-8B0AA3FABF99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AB21AB-F3C8-4E4F-0BE8-F6C7CC5B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B9EC3C-AAF2-6D8A-E82B-305EC20F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0DD6-5D8C-49F6-8EC0-F3F083EE7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261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D0ED67-C785-70A3-CFAA-575F907D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DD9952-23CC-4B00-222E-6117B8E69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36B63B-E758-45A4-2A2C-8CFA12F66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4E5B5-D5F2-4203-89A1-8B0AA3FABF99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7D953D-E7FA-0826-F8AF-0BBC44D12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09885F-9E95-DE6A-33AD-0800FF1D7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50DD6-5D8C-49F6-8EC0-F3F083EE76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84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B2B8E1C-0E3F-1E34-9F0E-5159CC138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41" y="562205"/>
            <a:ext cx="487742" cy="54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D46C19D-3CF5-340E-6BF2-5E1F383B7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098" y="525414"/>
            <a:ext cx="504000" cy="5413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565E90F-085C-A640-DC7C-59ED47FCC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436" y="488635"/>
            <a:ext cx="504000" cy="49277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DC1863C-DBEF-AB0D-3D9B-839B3D2AB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6347" y="558851"/>
            <a:ext cx="504000" cy="48661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7CD8CC9-3308-5F13-BA74-B5B82EFDC6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0257" y="613555"/>
            <a:ext cx="504000" cy="39502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DA06112-28F4-A627-B2CC-BF31C49997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8021" y="541108"/>
            <a:ext cx="504000" cy="48825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173235B-6435-C760-210C-27A188D4EE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3931" y="558852"/>
            <a:ext cx="504115" cy="47050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A05FC2D-B1AA-9E23-57C2-E9BB2DB935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9956" y="558851"/>
            <a:ext cx="587064" cy="55253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7575D0C3-4407-6978-EFDE-E9594ACAAD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7020" y="549674"/>
            <a:ext cx="743058" cy="55253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3FA8F2E0-A0B9-3B3C-A371-A5A00682A1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6594" y="450710"/>
            <a:ext cx="743057" cy="70289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1F6E4635-A6BF-BA3F-5D06-56FC954E82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52296" y="525414"/>
            <a:ext cx="743058" cy="582398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A9151BE9-51DA-3C6C-E52D-AC4F4E5F24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5903" y="1153603"/>
            <a:ext cx="587064" cy="60485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72BA5BA6-7A0A-478D-B399-8DD08BB0452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44202" y="1120644"/>
            <a:ext cx="587064" cy="622644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CB4EF55A-AAD3-3EBC-8D94-36D71758E1C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50436" y="1153603"/>
            <a:ext cx="587064" cy="642101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87CA87A7-F52C-2E6E-D8E7-CE5A43F3CCD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43249" y="1082473"/>
            <a:ext cx="666848" cy="552531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D669D4EA-C20D-6075-29E3-0CB190336D2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10097" y="1170756"/>
            <a:ext cx="587064" cy="538142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ED66CC3D-9902-A173-A676-FF220954D77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59619" y="1189739"/>
            <a:ext cx="587064" cy="568717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85AE45F7-B184-2F5E-A1A5-4D000B26D94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85467" y="1107811"/>
            <a:ext cx="743058" cy="671313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FBB368D2-5C33-5D1C-02B8-FCA038C76BB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76413" y="1102205"/>
            <a:ext cx="587064" cy="630551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06AC9BD6-B8F8-69D8-957E-14AC066449F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13014" y="1093017"/>
            <a:ext cx="790881" cy="677897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B0E38560-3317-2496-9168-2DDC59B0777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203895" y="1094820"/>
            <a:ext cx="743057" cy="722417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4A464B56-5195-38AF-C00A-0B1CBD1D2E4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99425" y="1197831"/>
            <a:ext cx="762110" cy="55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314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Administrador</dc:creator>
  <cp:lastModifiedBy>Administrador</cp:lastModifiedBy>
  <cp:revision>1</cp:revision>
  <dcterms:created xsi:type="dcterms:W3CDTF">2024-08-27T03:38:00Z</dcterms:created>
  <dcterms:modified xsi:type="dcterms:W3CDTF">2024-08-27T03:55:03Z</dcterms:modified>
</cp:coreProperties>
</file>