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8" r:id="rId3"/>
    <p:sldId id="270" r:id="rId4"/>
    <p:sldId id="271" r:id="rId5"/>
    <p:sldId id="276" r:id="rId6"/>
    <p:sldId id="277" r:id="rId7"/>
    <p:sldId id="279" r:id="rId8"/>
    <p:sldId id="278" r:id="rId9"/>
    <p:sldId id="280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72" r:id="rId20"/>
    <p:sldId id="273" r:id="rId21"/>
    <p:sldId id="275" r:id="rId22"/>
    <p:sldId id="268" r:id="rId23"/>
    <p:sldId id="274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5EA799-1E7D-4E9A-85E1-F471A69C64E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s-MX"/>
        </a:p>
      </dgm:t>
    </dgm:pt>
    <dgm:pt modelId="{E1349762-998B-44EA-9D8E-52B61904EDC6}">
      <dgm:prSet phldrT="[Texto]" custT="1"/>
      <dgm:spPr/>
      <dgm:t>
        <a:bodyPr/>
        <a:lstStyle/>
        <a:p>
          <a:r>
            <a:rPr lang="es-MX" sz="2000" b="0" dirty="0"/>
            <a:t>Tipos de documento</a:t>
          </a:r>
        </a:p>
      </dgm:t>
    </dgm:pt>
    <dgm:pt modelId="{F3CAAFED-7858-44C5-B79B-06A4537087E7}" type="parTrans" cxnId="{E116902A-5E9F-45A1-903A-4D0B3129E4D2}">
      <dgm:prSet/>
      <dgm:spPr/>
      <dgm:t>
        <a:bodyPr/>
        <a:lstStyle/>
        <a:p>
          <a:endParaRPr lang="es-MX" sz="2400" b="0">
            <a:solidFill>
              <a:schemeClr val="tx1"/>
            </a:solidFill>
          </a:endParaRPr>
        </a:p>
      </dgm:t>
    </dgm:pt>
    <dgm:pt modelId="{27B8ADC5-EAB9-455A-A80D-AB6123AB5273}" type="sibTrans" cxnId="{E116902A-5E9F-45A1-903A-4D0B3129E4D2}">
      <dgm:prSet/>
      <dgm:spPr/>
      <dgm:t>
        <a:bodyPr/>
        <a:lstStyle/>
        <a:p>
          <a:endParaRPr lang="es-MX" sz="2400" b="0">
            <a:solidFill>
              <a:schemeClr val="tx1"/>
            </a:solidFill>
          </a:endParaRPr>
        </a:p>
      </dgm:t>
    </dgm:pt>
    <dgm:pt modelId="{FCD1830C-E88F-4F95-B354-018013296B52}" type="asst">
      <dgm:prSet phldrT="[Texto]" custT="1"/>
      <dgm:spPr/>
      <dgm:t>
        <a:bodyPr/>
        <a:lstStyle/>
        <a:p>
          <a:r>
            <a:rPr lang="es-MX" sz="1800" b="0"/>
            <a:t>1. Preparación de pruebas</a:t>
          </a:r>
          <a:endParaRPr lang="es-MX" sz="1800" b="0" dirty="0"/>
        </a:p>
      </dgm:t>
    </dgm:pt>
    <dgm:pt modelId="{167367D4-21A8-4201-A777-F0B78A6B8F4D}" type="parTrans" cxnId="{EB47F3A1-6367-46A0-AA91-7270EA1FBC09}">
      <dgm:prSet custT="1"/>
      <dgm:spPr/>
      <dgm:t>
        <a:bodyPr/>
        <a:lstStyle/>
        <a:p>
          <a:endParaRPr lang="es-MX" sz="800" b="0">
            <a:solidFill>
              <a:schemeClr val="tx1"/>
            </a:solidFill>
          </a:endParaRPr>
        </a:p>
      </dgm:t>
    </dgm:pt>
    <dgm:pt modelId="{78973752-0886-444A-B257-2E2400CB5B76}" type="sibTrans" cxnId="{EB47F3A1-6367-46A0-AA91-7270EA1FBC09}">
      <dgm:prSet/>
      <dgm:spPr/>
      <dgm:t>
        <a:bodyPr/>
        <a:lstStyle/>
        <a:p>
          <a:endParaRPr lang="es-MX" sz="2400" b="0">
            <a:solidFill>
              <a:schemeClr val="tx1"/>
            </a:solidFill>
          </a:endParaRPr>
        </a:p>
      </dgm:t>
    </dgm:pt>
    <dgm:pt modelId="{6B9050AC-AB63-4298-9E5F-5B4834652F1B}" type="asst">
      <dgm:prSet phldrT="[Texto]" custT="1"/>
      <dgm:spPr/>
      <dgm:t>
        <a:bodyPr/>
        <a:lstStyle/>
        <a:p>
          <a:r>
            <a:rPr lang="es-MX" sz="1800" b="0"/>
            <a:t>2. Ejecución de las pruebas</a:t>
          </a:r>
          <a:endParaRPr lang="es-MX" sz="1800" b="0" dirty="0"/>
        </a:p>
      </dgm:t>
    </dgm:pt>
    <dgm:pt modelId="{435D6A29-5BD6-4537-A4F1-5946B9DBC211}" type="parTrans" cxnId="{FB998F9C-203F-4999-BE4A-BC00CB816688}">
      <dgm:prSet custT="1"/>
      <dgm:spPr/>
      <dgm:t>
        <a:bodyPr/>
        <a:lstStyle/>
        <a:p>
          <a:endParaRPr lang="es-MX" sz="700" b="0">
            <a:solidFill>
              <a:schemeClr val="tx1"/>
            </a:solidFill>
          </a:endParaRPr>
        </a:p>
      </dgm:t>
    </dgm:pt>
    <dgm:pt modelId="{4D1972E1-953F-4341-A2C6-ED3662F2CA77}" type="sibTrans" cxnId="{FB998F9C-203F-4999-BE4A-BC00CB816688}">
      <dgm:prSet/>
      <dgm:spPr/>
      <dgm:t>
        <a:bodyPr/>
        <a:lstStyle/>
        <a:p>
          <a:endParaRPr lang="es-MX" sz="2400" b="0">
            <a:solidFill>
              <a:schemeClr val="tx1"/>
            </a:solidFill>
          </a:endParaRPr>
        </a:p>
      </dgm:t>
    </dgm:pt>
    <dgm:pt modelId="{1A7B623B-4475-403A-92CA-D703357B039B}" type="asst">
      <dgm:prSet phldrT="[Texto]" custT="1"/>
      <dgm:spPr/>
      <dgm:t>
        <a:bodyPr/>
        <a:lstStyle/>
        <a:p>
          <a:r>
            <a:rPr lang="es-MX" sz="1800" b="0"/>
            <a:t>3. Término de las pruebas</a:t>
          </a:r>
          <a:endParaRPr lang="es-MX" sz="1800" b="0" dirty="0"/>
        </a:p>
      </dgm:t>
    </dgm:pt>
    <dgm:pt modelId="{6D17FCC5-8EFD-4F54-AFFC-A6265F0E448E}" type="parTrans" cxnId="{645738C5-6779-4944-9E50-BBF87B382B74}">
      <dgm:prSet custT="1"/>
      <dgm:spPr/>
      <dgm:t>
        <a:bodyPr/>
        <a:lstStyle/>
        <a:p>
          <a:endParaRPr lang="es-MX" sz="800" b="0">
            <a:solidFill>
              <a:schemeClr val="tx1"/>
            </a:solidFill>
          </a:endParaRPr>
        </a:p>
      </dgm:t>
    </dgm:pt>
    <dgm:pt modelId="{E171F59A-5321-4EC3-A65C-EE2A3480F1C3}" type="sibTrans" cxnId="{645738C5-6779-4944-9E50-BBF87B382B74}">
      <dgm:prSet/>
      <dgm:spPr/>
      <dgm:t>
        <a:bodyPr/>
        <a:lstStyle/>
        <a:p>
          <a:endParaRPr lang="es-MX" sz="2400" b="0">
            <a:solidFill>
              <a:schemeClr val="tx1"/>
            </a:solidFill>
          </a:endParaRPr>
        </a:p>
      </dgm:t>
    </dgm:pt>
    <dgm:pt modelId="{4F0B68C6-9CB4-499A-A631-A8811F44610D}" type="asst">
      <dgm:prSet phldrT="[Texto]" custT="1"/>
      <dgm:spPr/>
      <dgm:t>
        <a:bodyPr/>
        <a:lstStyle/>
        <a:p>
          <a:r>
            <a:rPr lang="es-MX" sz="1800" b="0"/>
            <a:t>1. Plan de pruebas</a:t>
          </a:r>
          <a:endParaRPr lang="es-MX" sz="1800" b="0" dirty="0"/>
        </a:p>
      </dgm:t>
    </dgm:pt>
    <dgm:pt modelId="{C0B89ECA-6EB0-41C6-893C-77A7636E054D}" type="parTrans" cxnId="{AE303E80-63BF-43F0-BE13-F3522603E1DB}">
      <dgm:prSet custT="1"/>
      <dgm:spPr/>
      <dgm:t>
        <a:bodyPr/>
        <a:lstStyle/>
        <a:p>
          <a:endParaRPr lang="es-MX" sz="700" b="0">
            <a:solidFill>
              <a:schemeClr val="tx1"/>
            </a:solidFill>
          </a:endParaRPr>
        </a:p>
      </dgm:t>
    </dgm:pt>
    <dgm:pt modelId="{B42ECA02-10E2-4EE7-B9FC-2153EA491132}" type="sibTrans" cxnId="{AE303E80-63BF-43F0-BE13-F3522603E1DB}">
      <dgm:prSet/>
      <dgm:spPr/>
      <dgm:t>
        <a:bodyPr/>
        <a:lstStyle/>
        <a:p>
          <a:endParaRPr lang="es-MX" sz="2400" b="0">
            <a:solidFill>
              <a:schemeClr val="tx1"/>
            </a:solidFill>
          </a:endParaRPr>
        </a:p>
      </dgm:t>
    </dgm:pt>
    <dgm:pt modelId="{3CDECC98-6475-4646-8C56-7AFCB2B5D338}" type="asst">
      <dgm:prSet phldrT="[Texto]" custT="1"/>
      <dgm:spPr/>
      <dgm:t>
        <a:bodyPr/>
        <a:lstStyle/>
        <a:p>
          <a:r>
            <a:rPr lang="es-MX" sz="1800" b="0"/>
            <a:t>2. Especificación del diseño de pruebas</a:t>
          </a:r>
          <a:endParaRPr lang="es-MX" sz="1800" b="0" dirty="0"/>
        </a:p>
      </dgm:t>
    </dgm:pt>
    <dgm:pt modelId="{B7A06B27-B4F6-47A7-8D45-8A42321BAFDB}" type="parTrans" cxnId="{AAA5E4AD-1FD5-42CB-ABFF-A66D11F5A546}">
      <dgm:prSet custT="1"/>
      <dgm:spPr/>
      <dgm:t>
        <a:bodyPr/>
        <a:lstStyle/>
        <a:p>
          <a:endParaRPr lang="es-MX" sz="700" b="0">
            <a:solidFill>
              <a:schemeClr val="tx1"/>
            </a:solidFill>
          </a:endParaRPr>
        </a:p>
      </dgm:t>
    </dgm:pt>
    <dgm:pt modelId="{70A97869-AE02-421E-A408-16FD099B9285}" type="sibTrans" cxnId="{AAA5E4AD-1FD5-42CB-ABFF-A66D11F5A546}">
      <dgm:prSet/>
      <dgm:spPr/>
      <dgm:t>
        <a:bodyPr/>
        <a:lstStyle/>
        <a:p>
          <a:endParaRPr lang="es-MX" sz="2400" b="0">
            <a:solidFill>
              <a:schemeClr val="tx1"/>
            </a:solidFill>
          </a:endParaRPr>
        </a:p>
      </dgm:t>
    </dgm:pt>
    <dgm:pt modelId="{8ED1F2F8-ECA1-46EF-A75E-BBB27548C9A1}" type="asst">
      <dgm:prSet phldrT="[Texto]" custT="1"/>
      <dgm:spPr/>
      <dgm:t>
        <a:bodyPr/>
        <a:lstStyle/>
        <a:p>
          <a:r>
            <a:rPr lang="es-MX" sz="1800" b="0" dirty="0"/>
            <a:t>3. Especificación de casos de prueba</a:t>
          </a:r>
        </a:p>
      </dgm:t>
    </dgm:pt>
    <dgm:pt modelId="{5AD54E60-C3F6-46FB-B2E9-149FE29796F0}" type="parTrans" cxnId="{AA513910-38B6-4939-802A-324E035325C8}">
      <dgm:prSet custT="1"/>
      <dgm:spPr/>
      <dgm:t>
        <a:bodyPr/>
        <a:lstStyle/>
        <a:p>
          <a:endParaRPr lang="es-MX" sz="700" b="0">
            <a:solidFill>
              <a:schemeClr val="tx1"/>
            </a:solidFill>
          </a:endParaRPr>
        </a:p>
      </dgm:t>
    </dgm:pt>
    <dgm:pt modelId="{00E9ED35-90E5-4F34-A05A-9FAB4DA02AD2}" type="sibTrans" cxnId="{AA513910-38B6-4939-802A-324E035325C8}">
      <dgm:prSet/>
      <dgm:spPr/>
      <dgm:t>
        <a:bodyPr/>
        <a:lstStyle/>
        <a:p>
          <a:endParaRPr lang="es-MX" sz="2400" b="0">
            <a:solidFill>
              <a:schemeClr val="tx1"/>
            </a:solidFill>
          </a:endParaRPr>
        </a:p>
      </dgm:t>
    </dgm:pt>
    <dgm:pt modelId="{35DAADD4-9361-45AA-97A3-4BCAA19B4918}" type="asst">
      <dgm:prSet phldrT="[Texto]" custT="1"/>
      <dgm:spPr/>
      <dgm:t>
        <a:bodyPr/>
        <a:lstStyle/>
        <a:p>
          <a:r>
            <a:rPr lang="es-MX" sz="1800" b="0" dirty="0"/>
            <a:t>4. Procedimientos de prueba</a:t>
          </a:r>
        </a:p>
      </dgm:t>
    </dgm:pt>
    <dgm:pt modelId="{A08188E7-0CAE-48C0-B205-A1D8E8A3A282}" type="parTrans" cxnId="{26F50986-115F-453B-ADC3-237C49F76624}">
      <dgm:prSet custT="1"/>
      <dgm:spPr/>
      <dgm:t>
        <a:bodyPr/>
        <a:lstStyle/>
        <a:p>
          <a:endParaRPr lang="es-MX" sz="700" b="0">
            <a:solidFill>
              <a:schemeClr val="tx1"/>
            </a:solidFill>
          </a:endParaRPr>
        </a:p>
      </dgm:t>
    </dgm:pt>
    <dgm:pt modelId="{F4B99867-BA9E-48A9-8C87-7FD401A603EB}" type="sibTrans" cxnId="{26F50986-115F-453B-ADC3-237C49F76624}">
      <dgm:prSet/>
      <dgm:spPr/>
      <dgm:t>
        <a:bodyPr/>
        <a:lstStyle/>
        <a:p>
          <a:endParaRPr lang="es-MX" sz="2400" b="0">
            <a:solidFill>
              <a:schemeClr val="tx1"/>
            </a:solidFill>
          </a:endParaRPr>
        </a:p>
      </dgm:t>
    </dgm:pt>
    <dgm:pt modelId="{249DD34F-34D2-467C-ADD3-668438EF3797}" type="asst">
      <dgm:prSet phldrT="[Texto]" custT="1"/>
      <dgm:spPr/>
      <dgm:t>
        <a:bodyPr/>
        <a:lstStyle/>
        <a:p>
          <a:r>
            <a:rPr lang="es-MX" sz="1800" b="0" dirty="0"/>
            <a:t>5. Reporte de transmisión de ítems de pruebas</a:t>
          </a:r>
        </a:p>
      </dgm:t>
    </dgm:pt>
    <dgm:pt modelId="{135BB0C9-A5FF-4F4C-AAAD-A0065DFEA9DF}" type="parTrans" cxnId="{F4E613A2-8834-4D10-A344-B667280612E2}">
      <dgm:prSet custT="1"/>
      <dgm:spPr/>
      <dgm:t>
        <a:bodyPr/>
        <a:lstStyle/>
        <a:p>
          <a:endParaRPr lang="es-MX" sz="700" b="0">
            <a:solidFill>
              <a:schemeClr val="tx1"/>
            </a:solidFill>
          </a:endParaRPr>
        </a:p>
      </dgm:t>
    </dgm:pt>
    <dgm:pt modelId="{098BE7A3-074F-438F-BD5F-6947EF719850}" type="sibTrans" cxnId="{F4E613A2-8834-4D10-A344-B667280612E2}">
      <dgm:prSet/>
      <dgm:spPr/>
      <dgm:t>
        <a:bodyPr/>
        <a:lstStyle/>
        <a:p>
          <a:endParaRPr lang="es-MX" sz="2400" b="0">
            <a:solidFill>
              <a:schemeClr val="tx1"/>
            </a:solidFill>
          </a:endParaRPr>
        </a:p>
      </dgm:t>
    </dgm:pt>
    <dgm:pt modelId="{43BD307E-31AF-4448-A9F6-695902BBBAD7}" type="asst">
      <dgm:prSet phldrT="[Texto]" custT="1"/>
      <dgm:spPr/>
      <dgm:t>
        <a:bodyPr/>
        <a:lstStyle/>
        <a:p>
          <a:r>
            <a:rPr lang="es-MX" sz="1800" b="0"/>
            <a:t>6. Log de pruebas</a:t>
          </a:r>
          <a:endParaRPr lang="es-MX" sz="1800" b="0" dirty="0"/>
        </a:p>
      </dgm:t>
    </dgm:pt>
    <dgm:pt modelId="{5E79265D-A1CA-4139-9F36-1EE9523776F6}" type="parTrans" cxnId="{7AB81997-6834-4859-A4F0-4D92D910D313}">
      <dgm:prSet custT="1"/>
      <dgm:spPr/>
      <dgm:t>
        <a:bodyPr/>
        <a:lstStyle/>
        <a:p>
          <a:endParaRPr lang="es-MX" sz="700" b="0">
            <a:solidFill>
              <a:schemeClr val="tx1"/>
            </a:solidFill>
          </a:endParaRPr>
        </a:p>
      </dgm:t>
    </dgm:pt>
    <dgm:pt modelId="{96B9755A-A2FA-4D83-BFFA-0E63CEFE7691}" type="sibTrans" cxnId="{7AB81997-6834-4859-A4F0-4D92D910D313}">
      <dgm:prSet/>
      <dgm:spPr/>
      <dgm:t>
        <a:bodyPr/>
        <a:lstStyle/>
        <a:p>
          <a:endParaRPr lang="es-MX" sz="2400" b="0">
            <a:solidFill>
              <a:schemeClr val="tx1"/>
            </a:solidFill>
          </a:endParaRPr>
        </a:p>
      </dgm:t>
    </dgm:pt>
    <dgm:pt modelId="{089BB316-B90F-4783-990D-48B50EA1698F}" type="asst">
      <dgm:prSet phldrT="[Texto]" custT="1"/>
      <dgm:spPr/>
      <dgm:t>
        <a:bodyPr/>
        <a:lstStyle/>
        <a:p>
          <a:r>
            <a:rPr lang="es-MX" sz="1800" b="0" dirty="0"/>
            <a:t>7. Reporte de incidentes de pruebas</a:t>
          </a:r>
        </a:p>
      </dgm:t>
    </dgm:pt>
    <dgm:pt modelId="{634DC579-F8FC-4C47-8B25-E78D56578270}" type="parTrans" cxnId="{5FBFC864-1D83-4BDA-B4CD-3245D91EAC99}">
      <dgm:prSet custT="1"/>
      <dgm:spPr/>
      <dgm:t>
        <a:bodyPr/>
        <a:lstStyle/>
        <a:p>
          <a:endParaRPr lang="es-MX" sz="700" b="0">
            <a:solidFill>
              <a:schemeClr val="tx1"/>
            </a:solidFill>
          </a:endParaRPr>
        </a:p>
      </dgm:t>
    </dgm:pt>
    <dgm:pt modelId="{B17AAD5D-C0A2-4540-B720-F89F7743315C}" type="sibTrans" cxnId="{5FBFC864-1D83-4BDA-B4CD-3245D91EAC99}">
      <dgm:prSet/>
      <dgm:spPr/>
      <dgm:t>
        <a:bodyPr/>
        <a:lstStyle/>
        <a:p>
          <a:endParaRPr lang="es-MX" sz="2400" b="0">
            <a:solidFill>
              <a:schemeClr val="tx1"/>
            </a:solidFill>
          </a:endParaRPr>
        </a:p>
      </dgm:t>
    </dgm:pt>
    <dgm:pt modelId="{43AF9CAA-3CEF-4AD2-B1CB-16BCB7D6DD49}" type="asst">
      <dgm:prSet phldrT="[Texto]" custT="1"/>
      <dgm:spPr/>
      <dgm:t>
        <a:bodyPr/>
        <a:lstStyle/>
        <a:p>
          <a:r>
            <a:rPr lang="es-MX" sz="1800" b="0"/>
            <a:t>Reporte de las pruebas</a:t>
          </a:r>
          <a:endParaRPr lang="es-MX" sz="1800" b="0" dirty="0"/>
        </a:p>
      </dgm:t>
    </dgm:pt>
    <dgm:pt modelId="{AC493308-181F-4E46-87F4-236D6F860E76}" type="parTrans" cxnId="{D36BD11C-05B8-49F6-B672-5A7DE86FF3E7}">
      <dgm:prSet custT="1"/>
      <dgm:spPr/>
      <dgm:t>
        <a:bodyPr/>
        <a:lstStyle/>
        <a:p>
          <a:endParaRPr lang="es-MX" sz="700" b="0">
            <a:solidFill>
              <a:schemeClr val="tx1"/>
            </a:solidFill>
          </a:endParaRPr>
        </a:p>
      </dgm:t>
    </dgm:pt>
    <dgm:pt modelId="{FFB2DE9D-768E-4CD7-9A03-9659AB240FFB}" type="sibTrans" cxnId="{D36BD11C-05B8-49F6-B672-5A7DE86FF3E7}">
      <dgm:prSet/>
      <dgm:spPr/>
      <dgm:t>
        <a:bodyPr/>
        <a:lstStyle/>
        <a:p>
          <a:endParaRPr lang="es-MX" sz="2400" b="0">
            <a:solidFill>
              <a:schemeClr val="tx1"/>
            </a:solidFill>
          </a:endParaRPr>
        </a:p>
      </dgm:t>
    </dgm:pt>
    <dgm:pt modelId="{252B1E08-53A8-4C6F-B438-66854BEE3EC3}" type="pres">
      <dgm:prSet presAssocID="{6A5EA799-1E7D-4E9A-85E1-F471A69C64E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634A757-BE9F-43CC-9629-6E259C54CB81}" type="pres">
      <dgm:prSet presAssocID="{E1349762-998B-44EA-9D8E-52B61904EDC6}" presName="root1" presStyleCnt="0"/>
      <dgm:spPr/>
    </dgm:pt>
    <dgm:pt modelId="{827C8DC2-6FF7-48F8-AC84-A1C18BED690D}" type="pres">
      <dgm:prSet presAssocID="{E1349762-998B-44EA-9D8E-52B61904EDC6}" presName="LevelOneTextNode" presStyleLbl="node0" presStyleIdx="0" presStyleCnt="1">
        <dgm:presLayoutVars>
          <dgm:chPref val="3"/>
        </dgm:presLayoutVars>
      </dgm:prSet>
      <dgm:spPr/>
    </dgm:pt>
    <dgm:pt modelId="{44945B8A-7050-45AE-A234-6397129D171E}" type="pres">
      <dgm:prSet presAssocID="{E1349762-998B-44EA-9D8E-52B61904EDC6}" presName="level2hierChild" presStyleCnt="0"/>
      <dgm:spPr/>
    </dgm:pt>
    <dgm:pt modelId="{3301D46B-60E0-4B3A-8114-2CB40DF051CA}" type="pres">
      <dgm:prSet presAssocID="{167367D4-21A8-4201-A777-F0B78A6B8F4D}" presName="conn2-1" presStyleLbl="parChTrans1D2" presStyleIdx="0" presStyleCnt="3"/>
      <dgm:spPr/>
    </dgm:pt>
    <dgm:pt modelId="{EC3426F6-7065-4320-A386-451C8094D61C}" type="pres">
      <dgm:prSet presAssocID="{167367D4-21A8-4201-A777-F0B78A6B8F4D}" presName="connTx" presStyleLbl="parChTrans1D2" presStyleIdx="0" presStyleCnt="3"/>
      <dgm:spPr/>
    </dgm:pt>
    <dgm:pt modelId="{B7824CEB-6B5A-40B1-BFAA-67A3B5F0F2BC}" type="pres">
      <dgm:prSet presAssocID="{FCD1830C-E88F-4F95-B354-018013296B52}" presName="root2" presStyleCnt="0"/>
      <dgm:spPr/>
    </dgm:pt>
    <dgm:pt modelId="{704C50E2-829F-4645-AFB8-459E2D00137F}" type="pres">
      <dgm:prSet presAssocID="{FCD1830C-E88F-4F95-B354-018013296B52}" presName="LevelTwoTextNode" presStyleLbl="asst1" presStyleIdx="0" presStyleCnt="11">
        <dgm:presLayoutVars>
          <dgm:chPref val="3"/>
        </dgm:presLayoutVars>
      </dgm:prSet>
      <dgm:spPr/>
    </dgm:pt>
    <dgm:pt modelId="{9D30F98F-A798-47CE-BD62-6C6B3C4CFB2F}" type="pres">
      <dgm:prSet presAssocID="{FCD1830C-E88F-4F95-B354-018013296B52}" presName="level3hierChild" presStyleCnt="0"/>
      <dgm:spPr/>
    </dgm:pt>
    <dgm:pt modelId="{0607A161-248B-4529-A45C-BD3736F14CD4}" type="pres">
      <dgm:prSet presAssocID="{C0B89ECA-6EB0-41C6-893C-77A7636E054D}" presName="conn2-1" presStyleLbl="parChTrans1D3" presStyleIdx="0" presStyleCnt="8"/>
      <dgm:spPr/>
    </dgm:pt>
    <dgm:pt modelId="{B187DEEF-F2EC-4CC4-913C-9177FD1B085E}" type="pres">
      <dgm:prSet presAssocID="{C0B89ECA-6EB0-41C6-893C-77A7636E054D}" presName="connTx" presStyleLbl="parChTrans1D3" presStyleIdx="0" presStyleCnt="8"/>
      <dgm:spPr/>
    </dgm:pt>
    <dgm:pt modelId="{A5255E1E-C473-4446-98B2-D4FCCC354F55}" type="pres">
      <dgm:prSet presAssocID="{4F0B68C6-9CB4-499A-A631-A8811F44610D}" presName="root2" presStyleCnt="0"/>
      <dgm:spPr/>
    </dgm:pt>
    <dgm:pt modelId="{A6991165-9E2E-40E3-8167-6B334F0D7E4F}" type="pres">
      <dgm:prSet presAssocID="{4F0B68C6-9CB4-499A-A631-A8811F44610D}" presName="LevelTwoTextNode" presStyleLbl="asst1" presStyleIdx="1" presStyleCnt="11" custScaleX="148767">
        <dgm:presLayoutVars>
          <dgm:chPref val="3"/>
        </dgm:presLayoutVars>
      </dgm:prSet>
      <dgm:spPr/>
    </dgm:pt>
    <dgm:pt modelId="{693063AD-6B81-4FE2-A709-38D00DEF8953}" type="pres">
      <dgm:prSet presAssocID="{4F0B68C6-9CB4-499A-A631-A8811F44610D}" presName="level3hierChild" presStyleCnt="0"/>
      <dgm:spPr/>
    </dgm:pt>
    <dgm:pt modelId="{7F926F27-BFBA-412A-B848-440D6259298B}" type="pres">
      <dgm:prSet presAssocID="{B7A06B27-B4F6-47A7-8D45-8A42321BAFDB}" presName="conn2-1" presStyleLbl="parChTrans1D3" presStyleIdx="1" presStyleCnt="8"/>
      <dgm:spPr/>
    </dgm:pt>
    <dgm:pt modelId="{572F63FB-6609-4A76-AF0A-B843603F74B4}" type="pres">
      <dgm:prSet presAssocID="{B7A06B27-B4F6-47A7-8D45-8A42321BAFDB}" presName="connTx" presStyleLbl="parChTrans1D3" presStyleIdx="1" presStyleCnt="8"/>
      <dgm:spPr/>
    </dgm:pt>
    <dgm:pt modelId="{85A7BC3C-FC29-4171-863B-57A8285D3E61}" type="pres">
      <dgm:prSet presAssocID="{3CDECC98-6475-4646-8C56-7AFCB2B5D338}" presName="root2" presStyleCnt="0"/>
      <dgm:spPr/>
    </dgm:pt>
    <dgm:pt modelId="{BBF0E202-27B8-4552-AD3D-25256EB1EF18}" type="pres">
      <dgm:prSet presAssocID="{3CDECC98-6475-4646-8C56-7AFCB2B5D338}" presName="LevelTwoTextNode" presStyleLbl="asst1" presStyleIdx="2" presStyleCnt="11" custScaleX="149579">
        <dgm:presLayoutVars>
          <dgm:chPref val="3"/>
        </dgm:presLayoutVars>
      </dgm:prSet>
      <dgm:spPr/>
    </dgm:pt>
    <dgm:pt modelId="{23CB8A61-BF24-4DD3-8FC9-02992E175140}" type="pres">
      <dgm:prSet presAssocID="{3CDECC98-6475-4646-8C56-7AFCB2B5D338}" presName="level3hierChild" presStyleCnt="0"/>
      <dgm:spPr/>
    </dgm:pt>
    <dgm:pt modelId="{E50CB61F-BDC7-4CDA-B131-9A5E91E09A9B}" type="pres">
      <dgm:prSet presAssocID="{5AD54E60-C3F6-46FB-B2E9-149FE29796F0}" presName="conn2-1" presStyleLbl="parChTrans1D3" presStyleIdx="2" presStyleCnt="8"/>
      <dgm:spPr/>
    </dgm:pt>
    <dgm:pt modelId="{81FE5C30-DEE9-4A23-A6A6-3808277080B5}" type="pres">
      <dgm:prSet presAssocID="{5AD54E60-C3F6-46FB-B2E9-149FE29796F0}" presName="connTx" presStyleLbl="parChTrans1D3" presStyleIdx="2" presStyleCnt="8"/>
      <dgm:spPr/>
    </dgm:pt>
    <dgm:pt modelId="{6128724D-770F-4422-89ED-82A772377AB4}" type="pres">
      <dgm:prSet presAssocID="{8ED1F2F8-ECA1-46EF-A75E-BBB27548C9A1}" presName="root2" presStyleCnt="0"/>
      <dgm:spPr/>
    </dgm:pt>
    <dgm:pt modelId="{4B08BF7A-0F18-4618-B7C8-8A17C20C3B5A}" type="pres">
      <dgm:prSet presAssocID="{8ED1F2F8-ECA1-46EF-A75E-BBB27548C9A1}" presName="LevelTwoTextNode" presStyleLbl="asst1" presStyleIdx="3" presStyleCnt="11" custScaleX="150969" custLinFactNeighborX="695">
        <dgm:presLayoutVars>
          <dgm:chPref val="3"/>
        </dgm:presLayoutVars>
      </dgm:prSet>
      <dgm:spPr/>
    </dgm:pt>
    <dgm:pt modelId="{443F5AC1-1678-41E0-AB35-02962646FCF5}" type="pres">
      <dgm:prSet presAssocID="{8ED1F2F8-ECA1-46EF-A75E-BBB27548C9A1}" presName="level3hierChild" presStyleCnt="0"/>
      <dgm:spPr/>
    </dgm:pt>
    <dgm:pt modelId="{44779336-B064-4353-8D9B-6940E6C40FAC}" type="pres">
      <dgm:prSet presAssocID="{A08188E7-0CAE-48C0-B205-A1D8E8A3A282}" presName="conn2-1" presStyleLbl="parChTrans1D3" presStyleIdx="3" presStyleCnt="8"/>
      <dgm:spPr/>
    </dgm:pt>
    <dgm:pt modelId="{DD4E0D83-3AF2-4AEC-A2CA-D2632C673B32}" type="pres">
      <dgm:prSet presAssocID="{A08188E7-0CAE-48C0-B205-A1D8E8A3A282}" presName="connTx" presStyleLbl="parChTrans1D3" presStyleIdx="3" presStyleCnt="8"/>
      <dgm:spPr/>
    </dgm:pt>
    <dgm:pt modelId="{F17944A1-E363-4F08-8483-717EA1EEBE4B}" type="pres">
      <dgm:prSet presAssocID="{35DAADD4-9361-45AA-97A3-4BCAA19B4918}" presName="root2" presStyleCnt="0"/>
      <dgm:spPr/>
    </dgm:pt>
    <dgm:pt modelId="{E827DA15-9B22-4D23-A18C-B6470E1DEFD6}" type="pres">
      <dgm:prSet presAssocID="{35DAADD4-9361-45AA-97A3-4BCAA19B4918}" presName="LevelTwoTextNode" presStyleLbl="asst1" presStyleIdx="4" presStyleCnt="11" custScaleX="150041">
        <dgm:presLayoutVars>
          <dgm:chPref val="3"/>
        </dgm:presLayoutVars>
      </dgm:prSet>
      <dgm:spPr/>
    </dgm:pt>
    <dgm:pt modelId="{A76CB7B5-E0AD-4E90-B5CC-C7E00DE98CE2}" type="pres">
      <dgm:prSet presAssocID="{35DAADD4-9361-45AA-97A3-4BCAA19B4918}" presName="level3hierChild" presStyleCnt="0"/>
      <dgm:spPr/>
    </dgm:pt>
    <dgm:pt modelId="{A35BD5AA-06DE-4E4C-82A7-822DF238FAC4}" type="pres">
      <dgm:prSet presAssocID="{135BB0C9-A5FF-4F4C-AAAD-A0065DFEA9DF}" presName="conn2-1" presStyleLbl="parChTrans1D3" presStyleIdx="4" presStyleCnt="8"/>
      <dgm:spPr/>
    </dgm:pt>
    <dgm:pt modelId="{09034D41-9B18-4CCC-9B51-A1992C4EFCA6}" type="pres">
      <dgm:prSet presAssocID="{135BB0C9-A5FF-4F4C-AAAD-A0065DFEA9DF}" presName="connTx" presStyleLbl="parChTrans1D3" presStyleIdx="4" presStyleCnt="8"/>
      <dgm:spPr/>
    </dgm:pt>
    <dgm:pt modelId="{1383A09E-D105-4CFB-9994-09AD8F4FCD3F}" type="pres">
      <dgm:prSet presAssocID="{249DD34F-34D2-467C-ADD3-668438EF3797}" presName="root2" presStyleCnt="0"/>
      <dgm:spPr/>
    </dgm:pt>
    <dgm:pt modelId="{EA90F7BD-9266-4655-94B3-295B21439479}" type="pres">
      <dgm:prSet presAssocID="{249DD34F-34D2-467C-ADD3-668438EF3797}" presName="LevelTwoTextNode" presStyleLbl="asst1" presStyleIdx="5" presStyleCnt="11" custScaleX="150969">
        <dgm:presLayoutVars>
          <dgm:chPref val="3"/>
        </dgm:presLayoutVars>
      </dgm:prSet>
      <dgm:spPr/>
    </dgm:pt>
    <dgm:pt modelId="{CC92BB8C-AA08-4A0F-B3B4-B01F27AA86F3}" type="pres">
      <dgm:prSet presAssocID="{249DD34F-34D2-467C-ADD3-668438EF3797}" presName="level3hierChild" presStyleCnt="0"/>
      <dgm:spPr/>
    </dgm:pt>
    <dgm:pt modelId="{2F5C7483-6423-4FC8-BDB1-0F8E00CD7248}" type="pres">
      <dgm:prSet presAssocID="{435D6A29-5BD6-4537-A4F1-5946B9DBC211}" presName="conn2-1" presStyleLbl="parChTrans1D2" presStyleIdx="1" presStyleCnt="3"/>
      <dgm:spPr/>
    </dgm:pt>
    <dgm:pt modelId="{AB2821C5-7143-4FF4-B24A-0C602498493F}" type="pres">
      <dgm:prSet presAssocID="{435D6A29-5BD6-4537-A4F1-5946B9DBC211}" presName="connTx" presStyleLbl="parChTrans1D2" presStyleIdx="1" presStyleCnt="3"/>
      <dgm:spPr/>
    </dgm:pt>
    <dgm:pt modelId="{A3A91944-BC58-47EE-8459-1B31EC207E95}" type="pres">
      <dgm:prSet presAssocID="{6B9050AC-AB63-4298-9E5F-5B4834652F1B}" presName="root2" presStyleCnt="0"/>
      <dgm:spPr/>
    </dgm:pt>
    <dgm:pt modelId="{78C14335-698F-4DA6-9DC5-864557956972}" type="pres">
      <dgm:prSet presAssocID="{6B9050AC-AB63-4298-9E5F-5B4834652F1B}" presName="LevelTwoTextNode" presStyleLbl="asst1" presStyleIdx="6" presStyleCnt="11">
        <dgm:presLayoutVars>
          <dgm:chPref val="3"/>
        </dgm:presLayoutVars>
      </dgm:prSet>
      <dgm:spPr/>
    </dgm:pt>
    <dgm:pt modelId="{0E13B7C7-D563-4698-94DC-67E5FA644C13}" type="pres">
      <dgm:prSet presAssocID="{6B9050AC-AB63-4298-9E5F-5B4834652F1B}" presName="level3hierChild" presStyleCnt="0"/>
      <dgm:spPr/>
    </dgm:pt>
    <dgm:pt modelId="{3200DA38-7CEA-475C-9E4C-6856EC08F8F7}" type="pres">
      <dgm:prSet presAssocID="{5E79265D-A1CA-4139-9F36-1EE9523776F6}" presName="conn2-1" presStyleLbl="parChTrans1D3" presStyleIdx="5" presStyleCnt="8"/>
      <dgm:spPr/>
    </dgm:pt>
    <dgm:pt modelId="{A233E6D3-1E92-481A-8B70-1AC1EDB14DE8}" type="pres">
      <dgm:prSet presAssocID="{5E79265D-A1CA-4139-9F36-1EE9523776F6}" presName="connTx" presStyleLbl="parChTrans1D3" presStyleIdx="5" presStyleCnt="8"/>
      <dgm:spPr/>
    </dgm:pt>
    <dgm:pt modelId="{229120E1-9E13-4DC7-8D91-142927250B69}" type="pres">
      <dgm:prSet presAssocID="{43BD307E-31AF-4448-A9F6-695902BBBAD7}" presName="root2" presStyleCnt="0"/>
      <dgm:spPr/>
    </dgm:pt>
    <dgm:pt modelId="{C3043CEC-715E-46E9-9128-B4041DD9113B}" type="pres">
      <dgm:prSet presAssocID="{43BD307E-31AF-4448-A9F6-695902BBBAD7}" presName="LevelTwoTextNode" presStyleLbl="asst1" presStyleIdx="7" presStyleCnt="11" custScaleX="150969">
        <dgm:presLayoutVars>
          <dgm:chPref val="3"/>
        </dgm:presLayoutVars>
      </dgm:prSet>
      <dgm:spPr/>
    </dgm:pt>
    <dgm:pt modelId="{E937A6DE-FEDB-44D3-8EC8-0C86B69852C1}" type="pres">
      <dgm:prSet presAssocID="{43BD307E-31AF-4448-A9F6-695902BBBAD7}" presName="level3hierChild" presStyleCnt="0"/>
      <dgm:spPr/>
    </dgm:pt>
    <dgm:pt modelId="{2CBAE5D3-12C7-4885-B437-DACBB0C32B0B}" type="pres">
      <dgm:prSet presAssocID="{634DC579-F8FC-4C47-8B25-E78D56578270}" presName="conn2-1" presStyleLbl="parChTrans1D3" presStyleIdx="6" presStyleCnt="8"/>
      <dgm:spPr/>
    </dgm:pt>
    <dgm:pt modelId="{F90EE1CB-F063-495B-BF81-87163D105D49}" type="pres">
      <dgm:prSet presAssocID="{634DC579-F8FC-4C47-8B25-E78D56578270}" presName="connTx" presStyleLbl="parChTrans1D3" presStyleIdx="6" presStyleCnt="8"/>
      <dgm:spPr/>
    </dgm:pt>
    <dgm:pt modelId="{BF4D192F-F8BC-486C-B12D-C3B7A793A87D}" type="pres">
      <dgm:prSet presAssocID="{089BB316-B90F-4783-990D-48B50EA1698F}" presName="root2" presStyleCnt="0"/>
      <dgm:spPr/>
    </dgm:pt>
    <dgm:pt modelId="{8EA72D05-3505-4249-BE89-F8BE7959869B}" type="pres">
      <dgm:prSet presAssocID="{089BB316-B90F-4783-990D-48B50EA1698F}" presName="LevelTwoTextNode" presStyleLbl="asst1" presStyleIdx="8" presStyleCnt="11" custScaleX="149231">
        <dgm:presLayoutVars>
          <dgm:chPref val="3"/>
        </dgm:presLayoutVars>
      </dgm:prSet>
      <dgm:spPr/>
    </dgm:pt>
    <dgm:pt modelId="{425F6B15-9BB8-4A20-8DDB-F79FBB9B4333}" type="pres">
      <dgm:prSet presAssocID="{089BB316-B90F-4783-990D-48B50EA1698F}" presName="level3hierChild" presStyleCnt="0"/>
      <dgm:spPr/>
    </dgm:pt>
    <dgm:pt modelId="{8DB834C8-1358-4DCA-A9B3-761725B72937}" type="pres">
      <dgm:prSet presAssocID="{6D17FCC5-8EFD-4F54-AFFC-A6265F0E448E}" presName="conn2-1" presStyleLbl="parChTrans1D2" presStyleIdx="2" presStyleCnt="3"/>
      <dgm:spPr/>
    </dgm:pt>
    <dgm:pt modelId="{9ED4A8B6-6DED-4F0C-A817-BB2EA89080BE}" type="pres">
      <dgm:prSet presAssocID="{6D17FCC5-8EFD-4F54-AFFC-A6265F0E448E}" presName="connTx" presStyleLbl="parChTrans1D2" presStyleIdx="2" presStyleCnt="3"/>
      <dgm:spPr/>
    </dgm:pt>
    <dgm:pt modelId="{C3AD4649-B2AF-409E-996B-810A70112543}" type="pres">
      <dgm:prSet presAssocID="{1A7B623B-4475-403A-92CA-D703357B039B}" presName="root2" presStyleCnt="0"/>
      <dgm:spPr/>
    </dgm:pt>
    <dgm:pt modelId="{9A506054-4EA4-441E-8B6C-E14D5DF48087}" type="pres">
      <dgm:prSet presAssocID="{1A7B623B-4475-403A-92CA-D703357B039B}" presName="LevelTwoTextNode" presStyleLbl="asst1" presStyleIdx="9" presStyleCnt="11">
        <dgm:presLayoutVars>
          <dgm:chPref val="3"/>
        </dgm:presLayoutVars>
      </dgm:prSet>
      <dgm:spPr/>
    </dgm:pt>
    <dgm:pt modelId="{FAEF33DF-F590-4016-84FC-B3F780102C6E}" type="pres">
      <dgm:prSet presAssocID="{1A7B623B-4475-403A-92CA-D703357B039B}" presName="level3hierChild" presStyleCnt="0"/>
      <dgm:spPr/>
    </dgm:pt>
    <dgm:pt modelId="{EA1CF96A-5464-46BF-8F7A-B60842D78688}" type="pres">
      <dgm:prSet presAssocID="{AC493308-181F-4E46-87F4-236D6F860E76}" presName="conn2-1" presStyleLbl="parChTrans1D3" presStyleIdx="7" presStyleCnt="8"/>
      <dgm:spPr/>
    </dgm:pt>
    <dgm:pt modelId="{43B63B0F-CBAA-4D96-83F5-A3B741D31ACE}" type="pres">
      <dgm:prSet presAssocID="{AC493308-181F-4E46-87F4-236D6F860E76}" presName="connTx" presStyleLbl="parChTrans1D3" presStyleIdx="7" presStyleCnt="8"/>
      <dgm:spPr/>
    </dgm:pt>
    <dgm:pt modelId="{BFD97475-0EBF-4B24-B065-AE273E3FA639}" type="pres">
      <dgm:prSet presAssocID="{43AF9CAA-3CEF-4AD2-B1CB-16BCB7D6DD49}" presName="root2" presStyleCnt="0"/>
      <dgm:spPr/>
    </dgm:pt>
    <dgm:pt modelId="{FB0D3282-C385-4A0E-B366-E7D44C3210A4}" type="pres">
      <dgm:prSet presAssocID="{43AF9CAA-3CEF-4AD2-B1CB-16BCB7D6DD49}" presName="LevelTwoTextNode" presStyleLbl="asst1" presStyleIdx="10" presStyleCnt="11" custScaleX="149579">
        <dgm:presLayoutVars>
          <dgm:chPref val="3"/>
        </dgm:presLayoutVars>
      </dgm:prSet>
      <dgm:spPr/>
    </dgm:pt>
    <dgm:pt modelId="{E67A2480-CAA6-41DD-BA61-4B4A4B65E71D}" type="pres">
      <dgm:prSet presAssocID="{43AF9CAA-3CEF-4AD2-B1CB-16BCB7D6DD49}" presName="level3hierChild" presStyleCnt="0"/>
      <dgm:spPr/>
    </dgm:pt>
  </dgm:ptLst>
  <dgm:cxnLst>
    <dgm:cxn modelId="{99AA6903-D770-4F66-9547-281FCBD6F0BA}" type="presOf" srcId="{249DD34F-34D2-467C-ADD3-668438EF3797}" destId="{EA90F7BD-9266-4655-94B3-295B21439479}" srcOrd="0" destOrd="0" presId="urn:microsoft.com/office/officeart/2008/layout/HorizontalMultiLevelHierarchy"/>
    <dgm:cxn modelId="{2B88B703-E07D-4ED7-9CC4-07AE75F58970}" type="presOf" srcId="{AC493308-181F-4E46-87F4-236D6F860E76}" destId="{EA1CF96A-5464-46BF-8F7A-B60842D78688}" srcOrd="0" destOrd="0" presId="urn:microsoft.com/office/officeart/2008/layout/HorizontalMultiLevelHierarchy"/>
    <dgm:cxn modelId="{AA513910-38B6-4939-802A-324E035325C8}" srcId="{FCD1830C-E88F-4F95-B354-018013296B52}" destId="{8ED1F2F8-ECA1-46EF-A75E-BBB27548C9A1}" srcOrd="2" destOrd="0" parTransId="{5AD54E60-C3F6-46FB-B2E9-149FE29796F0}" sibTransId="{00E9ED35-90E5-4F34-A05A-9FAB4DA02AD2}"/>
    <dgm:cxn modelId="{89166911-6FFF-4DA1-A950-88D93ED498B0}" type="presOf" srcId="{3CDECC98-6475-4646-8C56-7AFCB2B5D338}" destId="{BBF0E202-27B8-4552-AD3D-25256EB1EF18}" srcOrd="0" destOrd="0" presId="urn:microsoft.com/office/officeart/2008/layout/HorizontalMultiLevelHierarchy"/>
    <dgm:cxn modelId="{575FCC12-DE89-42B7-B9F4-2C2ADE3A514F}" type="presOf" srcId="{B7A06B27-B4F6-47A7-8D45-8A42321BAFDB}" destId="{572F63FB-6609-4A76-AF0A-B843603F74B4}" srcOrd="1" destOrd="0" presId="urn:microsoft.com/office/officeart/2008/layout/HorizontalMultiLevelHierarchy"/>
    <dgm:cxn modelId="{34F92E13-AB08-4A29-9477-2BCC99F56A7F}" type="presOf" srcId="{AC493308-181F-4E46-87F4-236D6F860E76}" destId="{43B63B0F-CBAA-4D96-83F5-A3B741D31ACE}" srcOrd="1" destOrd="0" presId="urn:microsoft.com/office/officeart/2008/layout/HorizontalMultiLevelHierarchy"/>
    <dgm:cxn modelId="{F4531E16-BC12-421D-B0C9-DEED44679217}" type="presOf" srcId="{6D17FCC5-8EFD-4F54-AFFC-A6265F0E448E}" destId="{9ED4A8B6-6DED-4F0C-A817-BB2EA89080BE}" srcOrd="1" destOrd="0" presId="urn:microsoft.com/office/officeart/2008/layout/HorizontalMultiLevelHierarchy"/>
    <dgm:cxn modelId="{D36BD11C-05B8-49F6-B672-5A7DE86FF3E7}" srcId="{1A7B623B-4475-403A-92CA-D703357B039B}" destId="{43AF9CAA-3CEF-4AD2-B1CB-16BCB7D6DD49}" srcOrd="0" destOrd="0" parTransId="{AC493308-181F-4E46-87F4-236D6F860E76}" sibTransId="{FFB2DE9D-768E-4CD7-9A03-9659AB240FFB}"/>
    <dgm:cxn modelId="{B5072E1E-4250-4585-80CB-935AC75B44E9}" type="presOf" srcId="{8ED1F2F8-ECA1-46EF-A75E-BBB27548C9A1}" destId="{4B08BF7A-0F18-4618-B7C8-8A17C20C3B5A}" srcOrd="0" destOrd="0" presId="urn:microsoft.com/office/officeart/2008/layout/HorizontalMultiLevelHierarchy"/>
    <dgm:cxn modelId="{32E1E023-BDC6-476A-9304-F8E98DA7C593}" type="presOf" srcId="{E1349762-998B-44EA-9D8E-52B61904EDC6}" destId="{827C8DC2-6FF7-48F8-AC84-A1C18BED690D}" srcOrd="0" destOrd="0" presId="urn:microsoft.com/office/officeart/2008/layout/HorizontalMultiLevelHierarchy"/>
    <dgm:cxn modelId="{0148CD27-DA74-416C-A896-5B744B7938D6}" type="presOf" srcId="{4F0B68C6-9CB4-499A-A631-A8811F44610D}" destId="{A6991165-9E2E-40E3-8167-6B334F0D7E4F}" srcOrd="0" destOrd="0" presId="urn:microsoft.com/office/officeart/2008/layout/HorizontalMultiLevelHierarchy"/>
    <dgm:cxn modelId="{E116902A-5E9F-45A1-903A-4D0B3129E4D2}" srcId="{6A5EA799-1E7D-4E9A-85E1-F471A69C64E2}" destId="{E1349762-998B-44EA-9D8E-52B61904EDC6}" srcOrd="0" destOrd="0" parTransId="{F3CAAFED-7858-44C5-B79B-06A4537087E7}" sibTransId="{27B8ADC5-EAB9-455A-A80D-AB6123AB5273}"/>
    <dgm:cxn modelId="{06636831-3686-4FA4-9037-EA25B4439CCC}" type="presOf" srcId="{C0B89ECA-6EB0-41C6-893C-77A7636E054D}" destId="{B187DEEF-F2EC-4CC4-913C-9177FD1B085E}" srcOrd="1" destOrd="0" presId="urn:microsoft.com/office/officeart/2008/layout/HorizontalMultiLevelHierarchy"/>
    <dgm:cxn modelId="{AACAD63C-FB9D-4F83-B562-52205E635FD8}" type="presOf" srcId="{634DC579-F8FC-4C47-8B25-E78D56578270}" destId="{F90EE1CB-F063-495B-BF81-87163D105D49}" srcOrd="1" destOrd="0" presId="urn:microsoft.com/office/officeart/2008/layout/HorizontalMultiLevelHierarchy"/>
    <dgm:cxn modelId="{C4309C40-8910-49D5-AD6F-F518A31E7019}" type="presOf" srcId="{135BB0C9-A5FF-4F4C-AAAD-A0065DFEA9DF}" destId="{A35BD5AA-06DE-4E4C-82A7-822DF238FAC4}" srcOrd="0" destOrd="0" presId="urn:microsoft.com/office/officeart/2008/layout/HorizontalMultiLevelHierarchy"/>
    <dgm:cxn modelId="{5C65604F-1022-4830-8CED-3C787CAC6596}" type="presOf" srcId="{C0B89ECA-6EB0-41C6-893C-77A7636E054D}" destId="{0607A161-248B-4529-A45C-BD3736F14CD4}" srcOrd="0" destOrd="0" presId="urn:microsoft.com/office/officeart/2008/layout/HorizontalMultiLevelHierarchy"/>
    <dgm:cxn modelId="{2FD8D760-1211-4C5E-894F-DA7525B390A5}" type="presOf" srcId="{167367D4-21A8-4201-A777-F0B78A6B8F4D}" destId="{EC3426F6-7065-4320-A386-451C8094D61C}" srcOrd="1" destOrd="0" presId="urn:microsoft.com/office/officeart/2008/layout/HorizontalMultiLevelHierarchy"/>
    <dgm:cxn modelId="{D6126C61-B644-46FB-9D49-CA1C16625D1F}" type="presOf" srcId="{167367D4-21A8-4201-A777-F0B78A6B8F4D}" destId="{3301D46B-60E0-4B3A-8114-2CB40DF051CA}" srcOrd="0" destOrd="0" presId="urn:microsoft.com/office/officeart/2008/layout/HorizontalMultiLevelHierarchy"/>
    <dgm:cxn modelId="{5FBFC864-1D83-4BDA-B4CD-3245D91EAC99}" srcId="{6B9050AC-AB63-4298-9E5F-5B4834652F1B}" destId="{089BB316-B90F-4783-990D-48B50EA1698F}" srcOrd="1" destOrd="0" parTransId="{634DC579-F8FC-4C47-8B25-E78D56578270}" sibTransId="{B17AAD5D-C0A2-4540-B720-F89F7743315C}"/>
    <dgm:cxn modelId="{F886FC6A-046A-4F29-8B59-653CE47164E4}" type="presOf" srcId="{35DAADD4-9361-45AA-97A3-4BCAA19B4918}" destId="{E827DA15-9B22-4D23-A18C-B6470E1DEFD6}" srcOrd="0" destOrd="0" presId="urn:microsoft.com/office/officeart/2008/layout/HorizontalMultiLevelHierarchy"/>
    <dgm:cxn modelId="{FC445870-AF73-4135-93F0-214F684D07DA}" type="presOf" srcId="{089BB316-B90F-4783-990D-48B50EA1698F}" destId="{8EA72D05-3505-4249-BE89-F8BE7959869B}" srcOrd="0" destOrd="0" presId="urn:microsoft.com/office/officeart/2008/layout/HorizontalMultiLevelHierarchy"/>
    <dgm:cxn modelId="{37C62D71-5707-4D11-BF88-94601E051A8F}" type="presOf" srcId="{1A7B623B-4475-403A-92CA-D703357B039B}" destId="{9A506054-4EA4-441E-8B6C-E14D5DF48087}" srcOrd="0" destOrd="0" presId="urn:microsoft.com/office/officeart/2008/layout/HorizontalMultiLevelHierarchy"/>
    <dgm:cxn modelId="{B1E7AC72-027D-4772-B7B3-DA48CDE5F182}" type="presOf" srcId="{135BB0C9-A5FF-4F4C-AAAD-A0065DFEA9DF}" destId="{09034D41-9B18-4CCC-9B51-A1992C4EFCA6}" srcOrd="1" destOrd="0" presId="urn:microsoft.com/office/officeart/2008/layout/HorizontalMultiLevelHierarchy"/>
    <dgm:cxn modelId="{BDB6E879-DA4B-4C7F-82D7-CFFA95E4A070}" type="presOf" srcId="{B7A06B27-B4F6-47A7-8D45-8A42321BAFDB}" destId="{7F926F27-BFBA-412A-B848-440D6259298B}" srcOrd="0" destOrd="0" presId="urn:microsoft.com/office/officeart/2008/layout/HorizontalMultiLevelHierarchy"/>
    <dgm:cxn modelId="{6D38857B-EB81-4319-A6D0-8D288C08B57A}" type="presOf" srcId="{435D6A29-5BD6-4537-A4F1-5946B9DBC211}" destId="{AB2821C5-7143-4FF4-B24A-0C602498493F}" srcOrd="1" destOrd="0" presId="urn:microsoft.com/office/officeart/2008/layout/HorizontalMultiLevelHierarchy"/>
    <dgm:cxn modelId="{1FB43680-054E-4626-A51E-95CD65C8C45D}" type="presOf" srcId="{6D17FCC5-8EFD-4F54-AFFC-A6265F0E448E}" destId="{8DB834C8-1358-4DCA-A9B3-761725B72937}" srcOrd="0" destOrd="0" presId="urn:microsoft.com/office/officeart/2008/layout/HorizontalMultiLevelHierarchy"/>
    <dgm:cxn modelId="{AE303E80-63BF-43F0-BE13-F3522603E1DB}" srcId="{FCD1830C-E88F-4F95-B354-018013296B52}" destId="{4F0B68C6-9CB4-499A-A631-A8811F44610D}" srcOrd="0" destOrd="0" parTransId="{C0B89ECA-6EB0-41C6-893C-77A7636E054D}" sibTransId="{B42ECA02-10E2-4EE7-B9FC-2153EA491132}"/>
    <dgm:cxn modelId="{A6BFA482-CE7C-4A77-B668-B58A775B6D9D}" type="presOf" srcId="{6A5EA799-1E7D-4E9A-85E1-F471A69C64E2}" destId="{252B1E08-53A8-4C6F-B438-66854BEE3EC3}" srcOrd="0" destOrd="0" presId="urn:microsoft.com/office/officeart/2008/layout/HorizontalMultiLevelHierarchy"/>
    <dgm:cxn modelId="{26F50986-115F-453B-ADC3-237C49F76624}" srcId="{FCD1830C-E88F-4F95-B354-018013296B52}" destId="{35DAADD4-9361-45AA-97A3-4BCAA19B4918}" srcOrd="3" destOrd="0" parTransId="{A08188E7-0CAE-48C0-B205-A1D8E8A3A282}" sibTransId="{F4B99867-BA9E-48A9-8C87-7FD401A603EB}"/>
    <dgm:cxn modelId="{BE9BDA8F-036E-48B9-81FF-A2F7C1CB79F0}" type="presOf" srcId="{FCD1830C-E88F-4F95-B354-018013296B52}" destId="{704C50E2-829F-4645-AFB8-459E2D00137F}" srcOrd="0" destOrd="0" presId="urn:microsoft.com/office/officeart/2008/layout/HorizontalMultiLevelHierarchy"/>
    <dgm:cxn modelId="{7AB81997-6834-4859-A4F0-4D92D910D313}" srcId="{6B9050AC-AB63-4298-9E5F-5B4834652F1B}" destId="{43BD307E-31AF-4448-A9F6-695902BBBAD7}" srcOrd="0" destOrd="0" parTransId="{5E79265D-A1CA-4139-9F36-1EE9523776F6}" sibTransId="{96B9755A-A2FA-4D83-BFFA-0E63CEFE7691}"/>
    <dgm:cxn modelId="{FB998F9C-203F-4999-BE4A-BC00CB816688}" srcId="{E1349762-998B-44EA-9D8E-52B61904EDC6}" destId="{6B9050AC-AB63-4298-9E5F-5B4834652F1B}" srcOrd="1" destOrd="0" parTransId="{435D6A29-5BD6-4537-A4F1-5946B9DBC211}" sibTransId="{4D1972E1-953F-4341-A2C6-ED3662F2CA77}"/>
    <dgm:cxn modelId="{EB47F3A1-6367-46A0-AA91-7270EA1FBC09}" srcId="{E1349762-998B-44EA-9D8E-52B61904EDC6}" destId="{FCD1830C-E88F-4F95-B354-018013296B52}" srcOrd="0" destOrd="0" parTransId="{167367D4-21A8-4201-A777-F0B78A6B8F4D}" sibTransId="{78973752-0886-444A-B257-2E2400CB5B76}"/>
    <dgm:cxn modelId="{F4E613A2-8834-4D10-A344-B667280612E2}" srcId="{FCD1830C-E88F-4F95-B354-018013296B52}" destId="{249DD34F-34D2-467C-ADD3-668438EF3797}" srcOrd="4" destOrd="0" parTransId="{135BB0C9-A5FF-4F4C-AAAD-A0065DFEA9DF}" sibTransId="{098BE7A3-074F-438F-BD5F-6947EF719850}"/>
    <dgm:cxn modelId="{AAA5E4AD-1FD5-42CB-ABFF-A66D11F5A546}" srcId="{FCD1830C-E88F-4F95-B354-018013296B52}" destId="{3CDECC98-6475-4646-8C56-7AFCB2B5D338}" srcOrd="1" destOrd="0" parTransId="{B7A06B27-B4F6-47A7-8D45-8A42321BAFDB}" sibTransId="{70A97869-AE02-421E-A408-16FD099B9285}"/>
    <dgm:cxn modelId="{73483FAF-64E3-485A-9015-F44ABE2A94DD}" type="presOf" srcId="{43AF9CAA-3CEF-4AD2-B1CB-16BCB7D6DD49}" destId="{FB0D3282-C385-4A0E-B366-E7D44C3210A4}" srcOrd="0" destOrd="0" presId="urn:microsoft.com/office/officeart/2008/layout/HorizontalMultiLevelHierarchy"/>
    <dgm:cxn modelId="{3CF5AAB5-4470-44A1-BC82-BACB065F8146}" type="presOf" srcId="{A08188E7-0CAE-48C0-B205-A1D8E8A3A282}" destId="{DD4E0D83-3AF2-4AEC-A2CA-D2632C673B32}" srcOrd="1" destOrd="0" presId="urn:microsoft.com/office/officeart/2008/layout/HorizontalMultiLevelHierarchy"/>
    <dgm:cxn modelId="{8EED5EC4-762C-4629-BAB2-4F9C212323AF}" type="presOf" srcId="{5E79265D-A1CA-4139-9F36-1EE9523776F6}" destId="{A233E6D3-1E92-481A-8B70-1AC1EDB14DE8}" srcOrd="1" destOrd="0" presId="urn:microsoft.com/office/officeart/2008/layout/HorizontalMultiLevelHierarchy"/>
    <dgm:cxn modelId="{645738C5-6779-4944-9E50-BBF87B382B74}" srcId="{E1349762-998B-44EA-9D8E-52B61904EDC6}" destId="{1A7B623B-4475-403A-92CA-D703357B039B}" srcOrd="2" destOrd="0" parTransId="{6D17FCC5-8EFD-4F54-AFFC-A6265F0E448E}" sibTransId="{E171F59A-5321-4EC3-A65C-EE2A3480F1C3}"/>
    <dgm:cxn modelId="{0A8A8AD0-1B2F-4E6C-BC9E-C8D38FE4FA14}" type="presOf" srcId="{A08188E7-0CAE-48C0-B205-A1D8E8A3A282}" destId="{44779336-B064-4353-8D9B-6940E6C40FAC}" srcOrd="0" destOrd="0" presId="urn:microsoft.com/office/officeart/2008/layout/HorizontalMultiLevelHierarchy"/>
    <dgm:cxn modelId="{878936DB-9819-4218-AD95-0DB950674DCE}" type="presOf" srcId="{634DC579-F8FC-4C47-8B25-E78D56578270}" destId="{2CBAE5D3-12C7-4885-B437-DACBB0C32B0B}" srcOrd="0" destOrd="0" presId="urn:microsoft.com/office/officeart/2008/layout/HorizontalMultiLevelHierarchy"/>
    <dgm:cxn modelId="{513D27DD-D94A-4035-B6BE-943752E9AFA5}" type="presOf" srcId="{43BD307E-31AF-4448-A9F6-695902BBBAD7}" destId="{C3043CEC-715E-46E9-9128-B4041DD9113B}" srcOrd="0" destOrd="0" presId="urn:microsoft.com/office/officeart/2008/layout/HorizontalMultiLevelHierarchy"/>
    <dgm:cxn modelId="{65D237EA-1427-4330-BD49-79E350612688}" type="presOf" srcId="{5E79265D-A1CA-4139-9F36-1EE9523776F6}" destId="{3200DA38-7CEA-475C-9E4C-6856EC08F8F7}" srcOrd="0" destOrd="0" presId="urn:microsoft.com/office/officeart/2008/layout/HorizontalMultiLevelHierarchy"/>
    <dgm:cxn modelId="{00E4B8EC-E2CC-4F5A-B1DA-A51FF87EC110}" type="presOf" srcId="{6B9050AC-AB63-4298-9E5F-5B4834652F1B}" destId="{78C14335-698F-4DA6-9DC5-864557956972}" srcOrd="0" destOrd="0" presId="urn:microsoft.com/office/officeart/2008/layout/HorizontalMultiLevelHierarchy"/>
    <dgm:cxn modelId="{C2B9ACF3-09CB-4B16-89EB-074BB1E5456D}" type="presOf" srcId="{435D6A29-5BD6-4537-A4F1-5946B9DBC211}" destId="{2F5C7483-6423-4FC8-BDB1-0F8E00CD7248}" srcOrd="0" destOrd="0" presId="urn:microsoft.com/office/officeart/2008/layout/HorizontalMultiLevelHierarchy"/>
    <dgm:cxn modelId="{B2306EF9-8139-43EE-A068-2C6950B4D97C}" type="presOf" srcId="{5AD54E60-C3F6-46FB-B2E9-149FE29796F0}" destId="{E50CB61F-BDC7-4CDA-B131-9A5E91E09A9B}" srcOrd="0" destOrd="0" presId="urn:microsoft.com/office/officeart/2008/layout/HorizontalMultiLevelHierarchy"/>
    <dgm:cxn modelId="{395DE0FA-1ABA-4FA8-B357-0E844D12AC55}" type="presOf" srcId="{5AD54E60-C3F6-46FB-B2E9-149FE29796F0}" destId="{81FE5C30-DEE9-4A23-A6A6-3808277080B5}" srcOrd="1" destOrd="0" presId="urn:microsoft.com/office/officeart/2008/layout/HorizontalMultiLevelHierarchy"/>
    <dgm:cxn modelId="{2AFFA9AF-C6BF-4512-8780-D637983C7F57}" type="presParOf" srcId="{252B1E08-53A8-4C6F-B438-66854BEE3EC3}" destId="{F634A757-BE9F-43CC-9629-6E259C54CB81}" srcOrd="0" destOrd="0" presId="urn:microsoft.com/office/officeart/2008/layout/HorizontalMultiLevelHierarchy"/>
    <dgm:cxn modelId="{E3D99833-2A08-40F1-B576-2FD02E998CD3}" type="presParOf" srcId="{F634A757-BE9F-43CC-9629-6E259C54CB81}" destId="{827C8DC2-6FF7-48F8-AC84-A1C18BED690D}" srcOrd="0" destOrd="0" presId="urn:microsoft.com/office/officeart/2008/layout/HorizontalMultiLevelHierarchy"/>
    <dgm:cxn modelId="{5009105B-4C6D-488C-A746-4E37E14CB524}" type="presParOf" srcId="{F634A757-BE9F-43CC-9629-6E259C54CB81}" destId="{44945B8A-7050-45AE-A234-6397129D171E}" srcOrd="1" destOrd="0" presId="urn:microsoft.com/office/officeart/2008/layout/HorizontalMultiLevelHierarchy"/>
    <dgm:cxn modelId="{080543CC-0324-4E15-A702-FA58289EED04}" type="presParOf" srcId="{44945B8A-7050-45AE-A234-6397129D171E}" destId="{3301D46B-60E0-4B3A-8114-2CB40DF051CA}" srcOrd="0" destOrd="0" presId="urn:microsoft.com/office/officeart/2008/layout/HorizontalMultiLevelHierarchy"/>
    <dgm:cxn modelId="{8B96BB32-CFBF-4E6A-B5D7-F146E34ECA86}" type="presParOf" srcId="{3301D46B-60E0-4B3A-8114-2CB40DF051CA}" destId="{EC3426F6-7065-4320-A386-451C8094D61C}" srcOrd="0" destOrd="0" presId="urn:microsoft.com/office/officeart/2008/layout/HorizontalMultiLevelHierarchy"/>
    <dgm:cxn modelId="{6C99D723-C428-49C2-9C7B-981BCD3C927C}" type="presParOf" srcId="{44945B8A-7050-45AE-A234-6397129D171E}" destId="{B7824CEB-6B5A-40B1-BFAA-67A3B5F0F2BC}" srcOrd="1" destOrd="0" presId="urn:microsoft.com/office/officeart/2008/layout/HorizontalMultiLevelHierarchy"/>
    <dgm:cxn modelId="{C64A499E-7DA3-4384-AA04-CDB4F0962CC8}" type="presParOf" srcId="{B7824CEB-6B5A-40B1-BFAA-67A3B5F0F2BC}" destId="{704C50E2-829F-4645-AFB8-459E2D00137F}" srcOrd="0" destOrd="0" presId="urn:microsoft.com/office/officeart/2008/layout/HorizontalMultiLevelHierarchy"/>
    <dgm:cxn modelId="{E46AC71A-E0C9-45DE-8172-CD14CA1A8B6F}" type="presParOf" srcId="{B7824CEB-6B5A-40B1-BFAA-67A3B5F0F2BC}" destId="{9D30F98F-A798-47CE-BD62-6C6B3C4CFB2F}" srcOrd="1" destOrd="0" presId="urn:microsoft.com/office/officeart/2008/layout/HorizontalMultiLevelHierarchy"/>
    <dgm:cxn modelId="{26B20B48-292A-47B3-A909-88EF9AAA6504}" type="presParOf" srcId="{9D30F98F-A798-47CE-BD62-6C6B3C4CFB2F}" destId="{0607A161-248B-4529-A45C-BD3736F14CD4}" srcOrd="0" destOrd="0" presId="urn:microsoft.com/office/officeart/2008/layout/HorizontalMultiLevelHierarchy"/>
    <dgm:cxn modelId="{DE69F392-0998-4A39-9368-207903AD9CA0}" type="presParOf" srcId="{0607A161-248B-4529-A45C-BD3736F14CD4}" destId="{B187DEEF-F2EC-4CC4-913C-9177FD1B085E}" srcOrd="0" destOrd="0" presId="urn:microsoft.com/office/officeart/2008/layout/HorizontalMultiLevelHierarchy"/>
    <dgm:cxn modelId="{623D4E34-E0C9-4934-A6B8-91413E9A4F3E}" type="presParOf" srcId="{9D30F98F-A798-47CE-BD62-6C6B3C4CFB2F}" destId="{A5255E1E-C473-4446-98B2-D4FCCC354F55}" srcOrd="1" destOrd="0" presId="urn:microsoft.com/office/officeart/2008/layout/HorizontalMultiLevelHierarchy"/>
    <dgm:cxn modelId="{36ED8F4A-F46B-4FBF-94C5-F13F9D395878}" type="presParOf" srcId="{A5255E1E-C473-4446-98B2-D4FCCC354F55}" destId="{A6991165-9E2E-40E3-8167-6B334F0D7E4F}" srcOrd="0" destOrd="0" presId="urn:microsoft.com/office/officeart/2008/layout/HorizontalMultiLevelHierarchy"/>
    <dgm:cxn modelId="{2E643599-011E-41B8-BB44-657839CC32B1}" type="presParOf" srcId="{A5255E1E-C473-4446-98B2-D4FCCC354F55}" destId="{693063AD-6B81-4FE2-A709-38D00DEF8953}" srcOrd="1" destOrd="0" presId="urn:microsoft.com/office/officeart/2008/layout/HorizontalMultiLevelHierarchy"/>
    <dgm:cxn modelId="{9019FE67-4023-4BB9-AA01-A74B72B3EC0E}" type="presParOf" srcId="{9D30F98F-A798-47CE-BD62-6C6B3C4CFB2F}" destId="{7F926F27-BFBA-412A-B848-440D6259298B}" srcOrd="2" destOrd="0" presId="urn:microsoft.com/office/officeart/2008/layout/HorizontalMultiLevelHierarchy"/>
    <dgm:cxn modelId="{7537C1A8-ED97-4ED0-8790-311072889115}" type="presParOf" srcId="{7F926F27-BFBA-412A-B848-440D6259298B}" destId="{572F63FB-6609-4A76-AF0A-B843603F74B4}" srcOrd="0" destOrd="0" presId="urn:microsoft.com/office/officeart/2008/layout/HorizontalMultiLevelHierarchy"/>
    <dgm:cxn modelId="{4CF851E8-7362-4DD8-B523-C222860D4406}" type="presParOf" srcId="{9D30F98F-A798-47CE-BD62-6C6B3C4CFB2F}" destId="{85A7BC3C-FC29-4171-863B-57A8285D3E61}" srcOrd="3" destOrd="0" presId="urn:microsoft.com/office/officeart/2008/layout/HorizontalMultiLevelHierarchy"/>
    <dgm:cxn modelId="{561BE80B-ABC9-4F7D-91AD-31309CA66D2B}" type="presParOf" srcId="{85A7BC3C-FC29-4171-863B-57A8285D3E61}" destId="{BBF0E202-27B8-4552-AD3D-25256EB1EF18}" srcOrd="0" destOrd="0" presId="urn:microsoft.com/office/officeart/2008/layout/HorizontalMultiLevelHierarchy"/>
    <dgm:cxn modelId="{3B6668CA-FA3B-4F22-A2A9-893986E2295C}" type="presParOf" srcId="{85A7BC3C-FC29-4171-863B-57A8285D3E61}" destId="{23CB8A61-BF24-4DD3-8FC9-02992E175140}" srcOrd="1" destOrd="0" presId="urn:microsoft.com/office/officeart/2008/layout/HorizontalMultiLevelHierarchy"/>
    <dgm:cxn modelId="{00E57FCF-AF4F-4C8E-A6B5-8D7ABF2BAD52}" type="presParOf" srcId="{9D30F98F-A798-47CE-BD62-6C6B3C4CFB2F}" destId="{E50CB61F-BDC7-4CDA-B131-9A5E91E09A9B}" srcOrd="4" destOrd="0" presId="urn:microsoft.com/office/officeart/2008/layout/HorizontalMultiLevelHierarchy"/>
    <dgm:cxn modelId="{0473ABB1-8410-42AE-84E8-8C8FCF6C4CC0}" type="presParOf" srcId="{E50CB61F-BDC7-4CDA-B131-9A5E91E09A9B}" destId="{81FE5C30-DEE9-4A23-A6A6-3808277080B5}" srcOrd="0" destOrd="0" presId="urn:microsoft.com/office/officeart/2008/layout/HorizontalMultiLevelHierarchy"/>
    <dgm:cxn modelId="{67A9DDA8-F2AC-44D7-BCA6-7FE97E91BBDE}" type="presParOf" srcId="{9D30F98F-A798-47CE-BD62-6C6B3C4CFB2F}" destId="{6128724D-770F-4422-89ED-82A772377AB4}" srcOrd="5" destOrd="0" presId="urn:microsoft.com/office/officeart/2008/layout/HorizontalMultiLevelHierarchy"/>
    <dgm:cxn modelId="{F5A10597-C570-41CE-9C9C-B58C974B0D6C}" type="presParOf" srcId="{6128724D-770F-4422-89ED-82A772377AB4}" destId="{4B08BF7A-0F18-4618-B7C8-8A17C20C3B5A}" srcOrd="0" destOrd="0" presId="urn:microsoft.com/office/officeart/2008/layout/HorizontalMultiLevelHierarchy"/>
    <dgm:cxn modelId="{A4155FD0-209C-49AF-B558-F861654D4A7A}" type="presParOf" srcId="{6128724D-770F-4422-89ED-82A772377AB4}" destId="{443F5AC1-1678-41E0-AB35-02962646FCF5}" srcOrd="1" destOrd="0" presId="urn:microsoft.com/office/officeart/2008/layout/HorizontalMultiLevelHierarchy"/>
    <dgm:cxn modelId="{76C89CA9-D146-420F-BE61-8BC41F5952FE}" type="presParOf" srcId="{9D30F98F-A798-47CE-BD62-6C6B3C4CFB2F}" destId="{44779336-B064-4353-8D9B-6940E6C40FAC}" srcOrd="6" destOrd="0" presId="urn:microsoft.com/office/officeart/2008/layout/HorizontalMultiLevelHierarchy"/>
    <dgm:cxn modelId="{CC1B90AF-B950-4A92-BB90-6F1F00BC0014}" type="presParOf" srcId="{44779336-B064-4353-8D9B-6940E6C40FAC}" destId="{DD4E0D83-3AF2-4AEC-A2CA-D2632C673B32}" srcOrd="0" destOrd="0" presId="urn:microsoft.com/office/officeart/2008/layout/HorizontalMultiLevelHierarchy"/>
    <dgm:cxn modelId="{7C3A1A0E-DE92-4634-9FE4-32A8B4A6B1A7}" type="presParOf" srcId="{9D30F98F-A798-47CE-BD62-6C6B3C4CFB2F}" destId="{F17944A1-E363-4F08-8483-717EA1EEBE4B}" srcOrd="7" destOrd="0" presId="urn:microsoft.com/office/officeart/2008/layout/HorizontalMultiLevelHierarchy"/>
    <dgm:cxn modelId="{3636D20C-30A7-4C78-8858-CB5BD1AFCA50}" type="presParOf" srcId="{F17944A1-E363-4F08-8483-717EA1EEBE4B}" destId="{E827DA15-9B22-4D23-A18C-B6470E1DEFD6}" srcOrd="0" destOrd="0" presId="urn:microsoft.com/office/officeart/2008/layout/HorizontalMultiLevelHierarchy"/>
    <dgm:cxn modelId="{7B722B4B-068F-45E3-8185-8581CEEC6AFF}" type="presParOf" srcId="{F17944A1-E363-4F08-8483-717EA1EEBE4B}" destId="{A76CB7B5-E0AD-4E90-B5CC-C7E00DE98CE2}" srcOrd="1" destOrd="0" presId="urn:microsoft.com/office/officeart/2008/layout/HorizontalMultiLevelHierarchy"/>
    <dgm:cxn modelId="{F5C24878-BEEF-4E5E-AB54-9FDED24D81F3}" type="presParOf" srcId="{9D30F98F-A798-47CE-BD62-6C6B3C4CFB2F}" destId="{A35BD5AA-06DE-4E4C-82A7-822DF238FAC4}" srcOrd="8" destOrd="0" presId="urn:microsoft.com/office/officeart/2008/layout/HorizontalMultiLevelHierarchy"/>
    <dgm:cxn modelId="{BFFF41E4-7322-4F70-BDEE-374060A37F20}" type="presParOf" srcId="{A35BD5AA-06DE-4E4C-82A7-822DF238FAC4}" destId="{09034D41-9B18-4CCC-9B51-A1992C4EFCA6}" srcOrd="0" destOrd="0" presId="urn:microsoft.com/office/officeart/2008/layout/HorizontalMultiLevelHierarchy"/>
    <dgm:cxn modelId="{9840F2F0-4784-4420-B687-30AEEF7F2B18}" type="presParOf" srcId="{9D30F98F-A798-47CE-BD62-6C6B3C4CFB2F}" destId="{1383A09E-D105-4CFB-9994-09AD8F4FCD3F}" srcOrd="9" destOrd="0" presId="urn:microsoft.com/office/officeart/2008/layout/HorizontalMultiLevelHierarchy"/>
    <dgm:cxn modelId="{4AB18CF0-85EF-4BEC-AC66-5D90478F1F58}" type="presParOf" srcId="{1383A09E-D105-4CFB-9994-09AD8F4FCD3F}" destId="{EA90F7BD-9266-4655-94B3-295B21439479}" srcOrd="0" destOrd="0" presId="urn:microsoft.com/office/officeart/2008/layout/HorizontalMultiLevelHierarchy"/>
    <dgm:cxn modelId="{0321C5D5-6549-4D8D-81D0-09968E81B916}" type="presParOf" srcId="{1383A09E-D105-4CFB-9994-09AD8F4FCD3F}" destId="{CC92BB8C-AA08-4A0F-B3B4-B01F27AA86F3}" srcOrd="1" destOrd="0" presId="urn:microsoft.com/office/officeart/2008/layout/HorizontalMultiLevelHierarchy"/>
    <dgm:cxn modelId="{6CB39F49-D5F4-4F5F-8A48-01E0E575DDD1}" type="presParOf" srcId="{44945B8A-7050-45AE-A234-6397129D171E}" destId="{2F5C7483-6423-4FC8-BDB1-0F8E00CD7248}" srcOrd="2" destOrd="0" presId="urn:microsoft.com/office/officeart/2008/layout/HorizontalMultiLevelHierarchy"/>
    <dgm:cxn modelId="{AE67680E-C678-44C2-9432-BCB5065C78F3}" type="presParOf" srcId="{2F5C7483-6423-4FC8-BDB1-0F8E00CD7248}" destId="{AB2821C5-7143-4FF4-B24A-0C602498493F}" srcOrd="0" destOrd="0" presId="urn:microsoft.com/office/officeart/2008/layout/HorizontalMultiLevelHierarchy"/>
    <dgm:cxn modelId="{932CD4F1-1710-4EBE-A301-CB69094E11CD}" type="presParOf" srcId="{44945B8A-7050-45AE-A234-6397129D171E}" destId="{A3A91944-BC58-47EE-8459-1B31EC207E95}" srcOrd="3" destOrd="0" presId="urn:microsoft.com/office/officeart/2008/layout/HorizontalMultiLevelHierarchy"/>
    <dgm:cxn modelId="{F9B1D44C-0EC6-4090-A517-E043FEC7CE28}" type="presParOf" srcId="{A3A91944-BC58-47EE-8459-1B31EC207E95}" destId="{78C14335-698F-4DA6-9DC5-864557956972}" srcOrd="0" destOrd="0" presId="urn:microsoft.com/office/officeart/2008/layout/HorizontalMultiLevelHierarchy"/>
    <dgm:cxn modelId="{9D8B13C3-865A-4708-826A-55898402A444}" type="presParOf" srcId="{A3A91944-BC58-47EE-8459-1B31EC207E95}" destId="{0E13B7C7-D563-4698-94DC-67E5FA644C13}" srcOrd="1" destOrd="0" presId="urn:microsoft.com/office/officeart/2008/layout/HorizontalMultiLevelHierarchy"/>
    <dgm:cxn modelId="{B3DE98A1-A9EC-4E44-8F56-1718E0F72E18}" type="presParOf" srcId="{0E13B7C7-D563-4698-94DC-67E5FA644C13}" destId="{3200DA38-7CEA-475C-9E4C-6856EC08F8F7}" srcOrd="0" destOrd="0" presId="urn:microsoft.com/office/officeart/2008/layout/HorizontalMultiLevelHierarchy"/>
    <dgm:cxn modelId="{63806DDD-E586-486C-8D6A-B6859A1FD4FD}" type="presParOf" srcId="{3200DA38-7CEA-475C-9E4C-6856EC08F8F7}" destId="{A233E6D3-1E92-481A-8B70-1AC1EDB14DE8}" srcOrd="0" destOrd="0" presId="urn:microsoft.com/office/officeart/2008/layout/HorizontalMultiLevelHierarchy"/>
    <dgm:cxn modelId="{22A09917-54BA-4A0F-8322-939CF54DEA7B}" type="presParOf" srcId="{0E13B7C7-D563-4698-94DC-67E5FA644C13}" destId="{229120E1-9E13-4DC7-8D91-142927250B69}" srcOrd="1" destOrd="0" presId="urn:microsoft.com/office/officeart/2008/layout/HorizontalMultiLevelHierarchy"/>
    <dgm:cxn modelId="{CB6A64DC-4A0D-434A-874B-E540CE18CBF4}" type="presParOf" srcId="{229120E1-9E13-4DC7-8D91-142927250B69}" destId="{C3043CEC-715E-46E9-9128-B4041DD9113B}" srcOrd="0" destOrd="0" presId="urn:microsoft.com/office/officeart/2008/layout/HorizontalMultiLevelHierarchy"/>
    <dgm:cxn modelId="{E83B19B0-6D23-4EB6-8AB5-674F6CEC87B6}" type="presParOf" srcId="{229120E1-9E13-4DC7-8D91-142927250B69}" destId="{E937A6DE-FEDB-44D3-8EC8-0C86B69852C1}" srcOrd="1" destOrd="0" presId="urn:microsoft.com/office/officeart/2008/layout/HorizontalMultiLevelHierarchy"/>
    <dgm:cxn modelId="{2C5AFE99-2C93-4E5E-AB8F-C72ABAB604B2}" type="presParOf" srcId="{0E13B7C7-D563-4698-94DC-67E5FA644C13}" destId="{2CBAE5D3-12C7-4885-B437-DACBB0C32B0B}" srcOrd="2" destOrd="0" presId="urn:microsoft.com/office/officeart/2008/layout/HorizontalMultiLevelHierarchy"/>
    <dgm:cxn modelId="{70953E2A-6B96-4202-ACB2-D7B4C8892CC7}" type="presParOf" srcId="{2CBAE5D3-12C7-4885-B437-DACBB0C32B0B}" destId="{F90EE1CB-F063-495B-BF81-87163D105D49}" srcOrd="0" destOrd="0" presId="urn:microsoft.com/office/officeart/2008/layout/HorizontalMultiLevelHierarchy"/>
    <dgm:cxn modelId="{D7F2C396-81F9-447D-B668-BAD47B5EAF2E}" type="presParOf" srcId="{0E13B7C7-D563-4698-94DC-67E5FA644C13}" destId="{BF4D192F-F8BC-486C-B12D-C3B7A793A87D}" srcOrd="3" destOrd="0" presId="urn:microsoft.com/office/officeart/2008/layout/HorizontalMultiLevelHierarchy"/>
    <dgm:cxn modelId="{41899504-A14D-4914-B434-C97C11D54997}" type="presParOf" srcId="{BF4D192F-F8BC-486C-B12D-C3B7A793A87D}" destId="{8EA72D05-3505-4249-BE89-F8BE7959869B}" srcOrd="0" destOrd="0" presId="urn:microsoft.com/office/officeart/2008/layout/HorizontalMultiLevelHierarchy"/>
    <dgm:cxn modelId="{457CE31F-3FE2-4A6A-8B64-91AEF8AC0CF7}" type="presParOf" srcId="{BF4D192F-F8BC-486C-B12D-C3B7A793A87D}" destId="{425F6B15-9BB8-4A20-8DDB-F79FBB9B4333}" srcOrd="1" destOrd="0" presId="urn:microsoft.com/office/officeart/2008/layout/HorizontalMultiLevelHierarchy"/>
    <dgm:cxn modelId="{08164896-B981-4E68-83CC-C2EA0590CF67}" type="presParOf" srcId="{44945B8A-7050-45AE-A234-6397129D171E}" destId="{8DB834C8-1358-4DCA-A9B3-761725B72937}" srcOrd="4" destOrd="0" presId="urn:microsoft.com/office/officeart/2008/layout/HorizontalMultiLevelHierarchy"/>
    <dgm:cxn modelId="{835AC0B3-0AA9-41F0-9D01-57573D36BABF}" type="presParOf" srcId="{8DB834C8-1358-4DCA-A9B3-761725B72937}" destId="{9ED4A8B6-6DED-4F0C-A817-BB2EA89080BE}" srcOrd="0" destOrd="0" presId="urn:microsoft.com/office/officeart/2008/layout/HorizontalMultiLevelHierarchy"/>
    <dgm:cxn modelId="{3D24B35C-1D24-43AF-9464-6AA723657740}" type="presParOf" srcId="{44945B8A-7050-45AE-A234-6397129D171E}" destId="{C3AD4649-B2AF-409E-996B-810A70112543}" srcOrd="5" destOrd="0" presId="urn:microsoft.com/office/officeart/2008/layout/HorizontalMultiLevelHierarchy"/>
    <dgm:cxn modelId="{B722D71A-F7DE-4696-9E9F-FE3357EE29EB}" type="presParOf" srcId="{C3AD4649-B2AF-409E-996B-810A70112543}" destId="{9A506054-4EA4-441E-8B6C-E14D5DF48087}" srcOrd="0" destOrd="0" presId="urn:microsoft.com/office/officeart/2008/layout/HorizontalMultiLevelHierarchy"/>
    <dgm:cxn modelId="{6F330C0D-45E1-43B0-A3AA-178BE30A25EB}" type="presParOf" srcId="{C3AD4649-B2AF-409E-996B-810A70112543}" destId="{FAEF33DF-F590-4016-84FC-B3F780102C6E}" srcOrd="1" destOrd="0" presId="urn:microsoft.com/office/officeart/2008/layout/HorizontalMultiLevelHierarchy"/>
    <dgm:cxn modelId="{A4372072-2DA5-40FE-B866-AF338E62E183}" type="presParOf" srcId="{FAEF33DF-F590-4016-84FC-B3F780102C6E}" destId="{EA1CF96A-5464-46BF-8F7A-B60842D78688}" srcOrd="0" destOrd="0" presId="urn:microsoft.com/office/officeart/2008/layout/HorizontalMultiLevelHierarchy"/>
    <dgm:cxn modelId="{01057142-2E36-412B-913C-07EBE941DB5E}" type="presParOf" srcId="{EA1CF96A-5464-46BF-8F7A-B60842D78688}" destId="{43B63B0F-CBAA-4D96-83F5-A3B741D31ACE}" srcOrd="0" destOrd="0" presId="urn:microsoft.com/office/officeart/2008/layout/HorizontalMultiLevelHierarchy"/>
    <dgm:cxn modelId="{3CC24FB0-4BD1-4293-B77C-A0F245AA2EAC}" type="presParOf" srcId="{FAEF33DF-F590-4016-84FC-B3F780102C6E}" destId="{BFD97475-0EBF-4B24-B065-AE273E3FA639}" srcOrd="1" destOrd="0" presId="urn:microsoft.com/office/officeart/2008/layout/HorizontalMultiLevelHierarchy"/>
    <dgm:cxn modelId="{2178ACDB-AC32-4052-A41E-C43A7976C0F5}" type="presParOf" srcId="{BFD97475-0EBF-4B24-B065-AE273E3FA639}" destId="{FB0D3282-C385-4A0E-B366-E7D44C3210A4}" srcOrd="0" destOrd="0" presId="urn:microsoft.com/office/officeart/2008/layout/HorizontalMultiLevelHierarchy"/>
    <dgm:cxn modelId="{7D32214F-ABA3-4CFE-8876-B2EAB0C76E40}" type="presParOf" srcId="{BFD97475-0EBF-4B24-B065-AE273E3FA639}" destId="{E67A2480-CAA6-41DD-BA61-4B4A4B65E71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CF96A-5464-46BF-8F7A-B60842D78688}">
      <dsp:nvSpPr>
        <dsp:cNvPr id="0" name=""/>
        <dsp:cNvSpPr/>
      </dsp:nvSpPr>
      <dsp:spPr>
        <a:xfrm>
          <a:off x="5375075" y="5338052"/>
          <a:ext cx="3813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1335" y="45720"/>
              </a:lnTo>
            </a:path>
          </a:pathLst>
        </a:custGeom>
        <a:noFill/>
        <a:ln w="15875" cap="rnd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b="0" kern="1200">
            <a:solidFill>
              <a:schemeClr val="tx1"/>
            </a:solidFill>
          </a:endParaRPr>
        </a:p>
      </dsp:txBody>
      <dsp:txXfrm>
        <a:off x="5556209" y="5374239"/>
        <a:ext cx="19066" cy="19066"/>
      </dsp:txXfrm>
    </dsp:sp>
    <dsp:sp modelId="{8DB834C8-1358-4DCA-A9B3-761725B72937}">
      <dsp:nvSpPr>
        <dsp:cNvPr id="0" name=""/>
        <dsp:cNvSpPr/>
      </dsp:nvSpPr>
      <dsp:spPr>
        <a:xfrm>
          <a:off x="3087062" y="3567197"/>
          <a:ext cx="381335" cy="1816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667" y="0"/>
              </a:lnTo>
              <a:lnTo>
                <a:pt x="190667" y="1816575"/>
              </a:lnTo>
              <a:lnTo>
                <a:pt x="381335" y="1816575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800" b="0" kern="1200">
            <a:solidFill>
              <a:schemeClr val="tx1"/>
            </a:solidFill>
          </a:endParaRPr>
        </a:p>
      </dsp:txBody>
      <dsp:txXfrm>
        <a:off x="3231325" y="4429080"/>
        <a:ext cx="92808" cy="92808"/>
      </dsp:txXfrm>
    </dsp:sp>
    <dsp:sp modelId="{2CBAE5D3-12C7-4885-B437-DACBB0C32B0B}">
      <dsp:nvSpPr>
        <dsp:cNvPr id="0" name=""/>
        <dsp:cNvSpPr/>
      </dsp:nvSpPr>
      <dsp:spPr>
        <a:xfrm>
          <a:off x="5375075" y="4293827"/>
          <a:ext cx="381335" cy="363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667" y="0"/>
              </a:lnTo>
              <a:lnTo>
                <a:pt x="190667" y="363315"/>
              </a:lnTo>
              <a:lnTo>
                <a:pt x="381335" y="363315"/>
              </a:lnTo>
            </a:path>
          </a:pathLst>
        </a:custGeom>
        <a:noFill/>
        <a:ln w="15875" cap="rnd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b="0" kern="1200">
            <a:solidFill>
              <a:schemeClr val="tx1"/>
            </a:solidFill>
          </a:endParaRPr>
        </a:p>
      </dsp:txBody>
      <dsp:txXfrm>
        <a:off x="5552575" y="4462317"/>
        <a:ext cx="26335" cy="26335"/>
      </dsp:txXfrm>
    </dsp:sp>
    <dsp:sp modelId="{3200DA38-7CEA-475C-9E4C-6856EC08F8F7}">
      <dsp:nvSpPr>
        <dsp:cNvPr id="0" name=""/>
        <dsp:cNvSpPr/>
      </dsp:nvSpPr>
      <dsp:spPr>
        <a:xfrm>
          <a:off x="5375075" y="3930512"/>
          <a:ext cx="381335" cy="363315"/>
        </a:xfrm>
        <a:custGeom>
          <a:avLst/>
          <a:gdLst/>
          <a:ahLst/>
          <a:cxnLst/>
          <a:rect l="0" t="0" r="0" b="0"/>
          <a:pathLst>
            <a:path>
              <a:moveTo>
                <a:pt x="0" y="363315"/>
              </a:moveTo>
              <a:lnTo>
                <a:pt x="190667" y="363315"/>
              </a:lnTo>
              <a:lnTo>
                <a:pt x="190667" y="0"/>
              </a:lnTo>
              <a:lnTo>
                <a:pt x="381335" y="0"/>
              </a:lnTo>
            </a:path>
          </a:pathLst>
        </a:custGeom>
        <a:noFill/>
        <a:ln w="15875" cap="rnd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b="0" kern="1200">
            <a:solidFill>
              <a:schemeClr val="tx1"/>
            </a:solidFill>
          </a:endParaRPr>
        </a:p>
      </dsp:txBody>
      <dsp:txXfrm>
        <a:off x="5552575" y="4099002"/>
        <a:ext cx="26335" cy="26335"/>
      </dsp:txXfrm>
    </dsp:sp>
    <dsp:sp modelId="{2F5C7483-6423-4FC8-BDB1-0F8E00CD7248}">
      <dsp:nvSpPr>
        <dsp:cNvPr id="0" name=""/>
        <dsp:cNvSpPr/>
      </dsp:nvSpPr>
      <dsp:spPr>
        <a:xfrm>
          <a:off x="3087062" y="3567197"/>
          <a:ext cx="381335" cy="726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667" y="0"/>
              </a:lnTo>
              <a:lnTo>
                <a:pt x="190667" y="726630"/>
              </a:lnTo>
              <a:lnTo>
                <a:pt x="381335" y="726630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b="0" kern="1200">
            <a:solidFill>
              <a:schemeClr val="tx1"/>
            </a:solidFill>
          </a:endParaRPr>
        </a:p>
      </dsp:txBody>
      <dsp:txXfrm>
        <a:off x="3257214" y="3909996"/>
        <a:ext cx="41030" cy="41030"/>
      </dsp:txXfrm>
    </dsp:sp>
    <dsp:sp modelId="{A35BD5AA-06DE-4E4C-82A7-822DF238FAC4}">
      <dsp:nvSpPr>
        <dsp:cNvPr id="0" name=""/>
        <dsp:cNvSpPr/>
      </dsp:nvSpPr>
      <dsp:spPr>
        <a:xfrm>
          <a:off x="5375075" y="1750621"/>
          <a:ext cx="381335" cy="14532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667" y="0"/>
              </a:lnTo>
              <a:lnTo>
                <a:pt x="190667" y="1453260"/>
              </a:lnTo>
              <a:lnTo>
                <a:pt x="381335" y="1453260"/>
              </a:lnTo>
            </a:path>
          </a:pathLst>
        </a:custGeom>
        <a:noFill/>
        <a:ln w="15875" cap="rnd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b="0" kern="1200">
            <a:solidFill>
              <a:schemeClr val="tx1"/>
            </a:solidFill>
          </a:endParaRPr>
        </a:p>
      </dsp:txBody>
      <dsp:txXfrm>
        <a:off x="5528181" y="2439690"/>
        <a:ext cx="75122" cy="75122"/>
      </dsp:txXfrm>
    </dsp:sp>
    <dsp:sp modelId="{44779336-B064-4353-8D9B-6940E6C40FAC}">
      <dsp:nvSpPr>
        <dsp:cNvPr id="0" name=""/>
        <dsp:cNvSpPr/>
      </dsp:nvSpPr>
      <dsp:spPr>
        <a:xfrm>
          <a:off x="5375075" y="1750621"/>
          <a:ext cx="381335" cy="726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0667" y="0"/>
              </a:lnTo>
              <a:lnTo>
                <a:pt x="190667" y="726630"/>
              </a:lnTo>
              <a:lnTo>
                <a:pt x="381335" y="726630"/>
              </a:lnTo>
            </a:path>
          </a:pathLst>
        </a:custGeom>
        <a:noFill/>
        <a:ln w="15875" cap="rnd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b="0" kern="1200">
            <a:solidFill>
              <a:schemeClr val="tx1"/>
            </a:solidFill>
          </a:endParaRPr>
        </a:p>
      </dsp:txBody>
      <dsp:txXfrm>
        <a:off x="5545227" y="2093421"/>
        <a:ext cx="41030" cy="41030"/>
      </dsp:txXfrm>
    </dsp:sp>
    <dsp:sp modelId="{E50CB61F-BDC7-4CDA-B131-9A5E91E09A9B}">
      <dsp:nvSpPr>
        <dsp:cNvPr id="0" name=""/>
        <dsp:cNvSpPr/>
      </dsp:nvSpPr>
      <dsp:spPr>
        <a:xfrm>
          <a:off x="5375075" y="1704901"/>
          <a:ext cx="3945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4586" y="45720"/>
              </a:lnTo>
            </a:path>
          </a:pathLst>
        </a:custGeom>
        <a:noFill/>
        <a:ln w="15875" cap="rnd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b="0" kern="1200">
            <a:solidFill>
              <a:schemeClr val="tx1"/>
            </a:solidFill>
          </a:endParaRPr>
        </a:p>
      </dsp:txBody>
      <dsp:txXfrm>
        <a:off x="5562504" y="1740757"/>
        <a:ext cx="19729" cy="19729"/>
      </dsp:txXfrm>
    </dsp:sp>
    <dsp:sp modelId="{7F926F27-BFBA-412A-B848-440D6259298B}">
      <dsp:nvSpPr>
        <dsp:cNvPr id="0" name=""/>
        <dsp:cNvSpPr/>
      </dsp:nvSpPr>
      <dsp:spPr>
        <a:xfrm>
          <a:off x="5375075" y="1023991"/>
          <a:ext cx="381335" cy="726630"/>
        </a:xfrm>
        <a:custGeom>
          <a:avLst/>
          <a:gdLst/>
          <a:ahLst/>
          <a:cxnLst/>
          <a:rect l="0" t="0" r="0" b="0"/>
          <a:pathLst>
            <a:path>
              <a:moveTo>
                <a:pt x="0" y="726630"/>
              </a:moveTo>
              <a:lnTo>
                <a:pt x="190667" y="726630"/>
              </a:lnTo>
              <a:lnTo>
                <a:pt x="190667" y="0"/>
              </a:lnTo>
              <a:lnTo>
                <a:pt x="381335" y="0"/>
              </a:lnTo>
            </a:path>
          </a:pathLst>
        </a:custGeom>
        <a:noFill/>
        <a:ln w="15875" cap="rnd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b="0" kern="1200">
            <a:solidFill>
              <a:schemeClr val="tx1"/>
            </a:solidFill>
          </a:endParaRPr>
        </a:p>
      </dsp:txBody>
      <dsp:txXfrm>
        <a:off x="5545227" y="1366791"/>
        <a:ext cx="41030" cy="41030"/>
      </dsp:txXfrm>
    </dsp:sp>
    <dsp:sp modelId="{0607A161-248B-4529-A45C-BD3736F14CD4}">
      <dsp:nvSpPr>
        <dsp:cNvPr id="0" name=""/>
        <dsp:cNvSpPr/>
      </dsp:nvSpPr>
      <dsp:spPr>
        <a:xfrm>
          <a:off x="5375075" y="297361"/>
          <a:ext cx="381335" cy="1453260"/>
        </a:xfrm>
        <a:custGeom>
          <a:avLst/>
          <a:gdLst/>
          <a:ahLst/>
          <a:cxnLst/>
          <a:rect l="0" t="0" r="0" b="0"/>
          <a:pathLst>
            <a:path>
              <a:moveTo>
                <a:pt x="0" y="1453260"/>
              </a:moveTo>
              <a:lnTo>
                <a:pt x="190667" y="1453260"/>
              </a:lnTo>
              <a:lnTo>
                <a:pt x="190667" y="0"/>
              </a:lnTo>
              <a:lnTo>
                <a:pt x="381335" y="0"/>
              </a:lnTo>
            </a:path>
          </a:pathLst>
        </a:custGeom>
        <a:noFill/>
        <a:ln w="15875" cap="rnd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b="0" kern="1200">
            <a:solidFill>
              <a:schemeClr val="tx1"/>
            </a:solidFill>
          </a:endParaRPr>
        </a:p>
      </dsp:txBody>
      <dsp:txXfrm>
        <a:off x="5528181" y="986430"/>
        <a:ext cx="75122" cy="75122"/>
      </dsp:txXfrm>
    </dsp:sp>
    <dsp:sp modelId="{3301D46B-60E0-4B3A-8114-2CB40DF051CA}">
      <dsp:nvSpPr>
        <dsp:cNvPr id="0" name=""/>
        <dsp:cNvSpPr/>
      </dsp:nvSpPr>
      <dsp:spPr>
        <a:xfrm>
          <a:off x="3087062" y="1750621"/>
          <a:ext cx="381335" cy="1816575"/>
        </a:xfrm>
        <a:custGeom>
          <a:avLst/>
          <a:gdLst/>
          <a:ahLst/>
          <a:cxnLst/>
          <a:rect l="0" t="0" r="0" b="0"/>
          <a:pathLst>
            <a:path>
              <a:moveTo>
                <a:pt x="0" y="1816575"/>
              </a:moveTo>
              <a:lnTo>
                <a:pt x="190667" y="1816575"/>
              </a:lnTo>
              <a:lnTo>
                <a:pt x="190667" y="0"/>
              </a:lnTo>
              <a:lnTo>
                <a:pt x="381335" y="0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800" b="0" kern="1200">
            <a:solidFill>
              <a:schemeClr val="tx1"/>
            </a:solidFill>
          </a:endParaRPr>
        </a:p>
      </dsp:txBody>
      <dsp:txXfrm>
        <a:off x="3231325" y="2612505"/>
        <a:ext cx="92808" cy="92808"/>
      </dsp:txXfrm>
    </dsp:sp>
    <dsp:sp modelId="{827C8DC2-6FF7-48F8-AC84-A1C18BED690D}">
      <dsp:nvSpPr>
        <dsp:cNvPr id="0" name=""/>
        <dsp:cNvSpPr/>
      </dsp:nvSpPr>
      <dsp:spPr>
        <a:xfrm rot="16200000">
          <a:off x="1266662" y="3276545"/>
          <a:ext cx="3059495" cy="581304"/>
        </a:xfrm>
        <a:prstGeom prst="rect">
          <a:avLst/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0" kern="1200" dirty="0"/>
            <a:t>Tipos de documento</a:t>
          </a:r>
        </a:p>
      </dsp:txBody>
      <dsp:txXfrm>
        <a:off x="1266662" y="3276545"/>
        <a:ext cx="3059495" cy="581304"/>
      </dsp:txXfrm>
    </dsp:sp>
    <dsp:sp modelId="{704C50E2-829F-4645-AFB8-459E2D00137F}">
      <dsp:nvSpPr>
        <dsp:cNvPr id="0" name=""/>
        <dsp:cNvSpPr/>
      </dsp:nvSpPr>
      <dsp:spPr>
        <a:xfrm>
          <a:off x="3468397" y="1459969"/>
          <a:ext cx="1906677" cy="58130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0" kern="1200"/>
            <a:t>1. Preparación de pruebas</a:t>
          </a:r>
          <a:endParaRPr lang="es-MX" sz="1800" b="0" kern="1200" dirty="0"/>
        </a:p>
      </dsp:txBody>
      <dsp:txXfrm>
        <a:off x="3468397" y="1459969"/>
        <a:ext cx="1906677" cy="581304"/>
      </dsp:txXfrm>
    </dsp:sp>
    <dsp:sp modelId="{A6991165-9E2E-40E3-8167-6B334F0D7E4F}">
      <dsp:nvSpPr>
        <dsp:cNvPr id="0" name=""/>
        <dsp:cNvSpPr/>
      </dsp:nvSpPr>
      <dsp:spPr>
        <a:xfrm>
          <a:off x="5756410" y="6709"/>
          <a:ext cx="2836507" cy="58130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0" kern="1200"/>
            <a:t>1. Plan de pruebas</a:t>
          </a:r>
          <a:endParaRPr lang="es-MX" sz="1800" b="0" kern="1200" dirty="0"/>
        </a:p>
      </dsp:txBody>
      <dsp:txXfrm>
        <a:off x="5756410" y="6709"/>
        <a:ext cx="2836507" cy="581304"/>
      </dsp:txXfrm>
    </dsp:sp>
    <dsp:sp modelId="{BBF0E202-27B8-4552-AD3D-25256EB1EF18}">
      <dsp:nvSpPr>
        <dsp:cNvPr id="0" name=""/>
        <dsp:cNvSpPr/>
      </dsp:nvSpPr>
      <dsp:spPr>
        <a:xfrm>
          <a:off x="5756410" y="733339"/>
          <a:ext cx="2851989" cy="58130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0" kern="1200"/>
            <a:t>2. Especificación del diseño de pruebas</a:t>
          </a:r>
          <a:endParaRPr lang="es-MX" sz="1800" b="0" kern="1200" dirty="0"/>
        </a:p>
      </dsp:txBody>
      <dsp:txXfrm>
        <a:off x="5756410" y="733339"/>
        <a:ext cx="2851989" cy="581304"/>
      </dsp:txXfrm>
    </dsp:sp>
    <dsp:sp modelId="{4B08BF7A-0F18-4618-B7C8-8A17C20C3B5A}">
      <dsp:nvSpPr>
        <dsp:cNvPr id="0" name=""/>
        <dsp:cNvSpPr/>
      </dsp:nvSpPr>
      <dsp:spPr>
        <a:xfrm>
          <a:off x="5769662" y="1459969"/>
          <a:ext cx="2878492" cy="58130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0" kern="1200" dirty="0"/>
            <a:t>3. Especificación de casos de prueba</a:t>
          </a:r>
        </a:p>
      </dsp:txBody>
      <dsp:txXfrm>
        <a:off x="5769662" y="1459969"/>
        <a:ext cx="2878492" cy="581304"/>
      </dsp:txXfrm>
    </dsp:sp>
    <dsp:sp modelId="{E827DA15-9B22-4D23-A18C-B6470E1DEFD6}">
      <dsp:nvSpPr>
        <dsp:cNvPr id="0" name=""/>
        <dsp:cNvSpPr/>
      </dsp:nvSpPr>
      <dsp:spPr>
        <a:xfrm>
          <a:off x="5756410" y="2186599"/>
          <a:ext cx="2860798" cy="58130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0" kern="1200" dirty="0"/>
            <a:t>4. Procedimientos de prueba</a:t>
          </a:r>
        </a:p>
      </dsp:txBody>
      <dsp:txXfrm>
        <a:off x="5756410" y="2186599"/>
        <a:ext cx="2860798" cy="581304"/>
      </dsp:txXfrm>
    </dsp:sp>
    <dsp:sp modelId="{EA90F7BD-9266-4655-94B3-295B21439479}">
      <dsp:nvSpPr>
        <dsp:cNvPr id="0" name=""/>
        <dsp:cNvSpPr/>
      </dsp:nvSpPr>
      <dsp:spPr>
        <a:xfrm>
          <a:off x="5756410" y="2913230"/>
          <a:ext cx="2878492" cy="58130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0" kern="1200" dirty="0"/>
            <a:t>5. Reporte de transmisión de ítems de pruebas</a:t>
          </a:r>
        </a:p>
      </dsp:txBody>
      <dsp:txXfrm>
        <a:off x="5756410" y="2913230"/>
        <a:ext cx="2878492" cy="581304"/>
      </dsp:txXfrm>
    </dsp:sp>
    <dsp:sp modelId="{78C14335-698F-4DA6-9DC5-864557956972}">
      <dsp:nvSpPr>
        <dsp:cNvPr id="0" name=""/>
        <dsp:cNvSpPr/>
      </dsp:nvSpPr>
      <dsp:spPr>
        <a:xfrm>
          <a:off x="3468397" y="4003175"/>
          <a:ext cx="1906677" cy="58130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0" kern="1200"/>
            <a:t>2. Ejecución de las pruebas</a:t>
          </a:r>
          <a:endParaRPr lang="es-MX" sz="1800" b="0" kern="1200" dirty="0"/>
        </a:p>
      </dsp:txBody>
      <dsp:txXfrm>
        <a:off x="3468397" y="4003175"/>
        <a:ext cx="1906677" cy="581304"/>
      </dsp:txXfrm>
    </dsp:sp>
    <dsp:sp modelId="{C3043CEC-715E-46E9-9128-B4041DD9113B}">
      <dsp:nvSpPr>
        <dsp:cNvPr id="0" name=""/>
        <dsp:cNvSpPr/>
      </dsp:nvSpPr>
      <dsp:spPr>
        <a:xfrm>
          <a:off x="5756410" y="3639860"/>
          <a:ext cx="2878492" cy="58130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0" kern="1200"/>
            <a:t>6. Log de pruebas</a:t>
          </a:r>
          <a:endParaRPr lang="es-MX" sz="1800" b="0" kern="1200" dirty="0"/>
        </a:p>
      </dsp:txBody>
      <dsp:txXfrm>
        <a:off x="5756410" y="3639860"/>
        <a:ext cx="2878492" cy="581304"/>
      </dsp:txXfrm>
    </dsp:sp>
    <dsp:sp modelId="{8EA72D05-3505-4249-BE89-F8BE7959869B}">
      <dsp:nvSpPr>
        <dsp:cNvPr id="0" name=""/>
        <dsp:cNvSpPr/>
      </dsp:nvSpPr>
      <dsp:spPr>
        <a:xfrm>
          <a:off x="5756410" y="4366490"/>
          <a:ext cx="2845354" cy="58130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0" kern="1200" dirty="0"/>
            <a:t>7. Reporte de incidentes de pruebas</a:t>
          </a:r>
        </a:p>
      </dsp:txBody>
      <dsp:txXfrm>
        <a:off x="5756410" y="4366490"/>
        <a:ext cx="2845354" cy="581304"/>
      </dsp:txXfrm>
    </dsp:sp>
    <dsp:sp modelId="{9A506054-4EA4-441E-8B6C-E14D5DF48087}">
      <dsp:nvSpPr>
        <dsp:cNvPr id="0" name=""/>
        <dsp:cNvSpPr/>
      </dsp:nvSpPr>
      <dsp:spPr>
        <a:xfrm>
          <a:off x="3468397" y="5093120"/>
          <a:ext cx="1906677" cy="58130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0" kern="1200"/>
            <a:t>3. Término de las pruebas</a:t>
          </a:r>
          <a:endParaRPr lang="es-MX" sz="1800" b="0" kern="1200" dirty="0"/>
        </a:p>
      </dsp:txBody>
      <dsp:txXfrm>
        <a:off x="3468397" y="5093120"/>
        <a:ext cx="1906677" cy="581304"/>
      </dsp:txXfrm>
    </dsp:sp>
    <dsp:sp modelId="{FB0D3282-C385-4A0E-B366-E7D44C3210A4}">
      <dsp:nvSpPr>
        <dsp:cNvPr id="0" name=""/>
        <dsp:cNvSpPr/>
      </dsp:nvSpPr>
      <dsp:spPr>
        <a:xfrm>
          <a:off x="5756410" y="5093120"/>
          <a:ext cx="2851989" cy="58130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0" kern="1200"/>
            <a:t>Reporte de las pruebas</a:t>
          </a:r>
          <a:endParaRPr lang="es-MX" sz="1800" b="0" kern="1200" dirty="0"/>
        </a:p>
      </dsp:txBody>
      <dsp:txXfrm>
        <a:off x="5756410" y="5093120"/>
        <a:ext cx="2851989" cy="581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88BA-3629-43D1-AFC8-CBE4961B47F0}" type="datetimeFigureOut">
              <a:rPr lang="es-MX" smtClean="0"/>
              <a:t>25/05/18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3812-84F9-45F9-BE8A-C884997C5F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92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88BA-3629-43D1-AFC8-CBE4961B47F0}" type="datetimeFigureOut">
              <a:rPr lang="es-MX" smtClean="0"/>
              <a:t>25/05/18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3812-84F9-45F9-BE8A-C884997C5F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753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88BA-3629-43D1-AFC8-CBE4961B47F0}" type="datetimeFigureOut">
              <a:rPr lang="es-MX" smtClean="0"/>
              <a:t>25/05/18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3812-84F9-45F9-BE8A-C884997C5F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3256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88BA-3629-43D1-AFC8-CBE4961B47F0}" type="datetimeFigureOut">
              <a:rPr lang="es-MX" smtClean="0"/>
              <a:t>25/05/18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3812-84F9-45F9-BE8A-C884997C5F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7988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88BA-3629-43D1-AFC8-CBE4961B47F0}" type="datetimeFigureOut">
              <a:rPr lang="es-MX" smtClean="0"/>
              <a:t>25/05/18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3812-84F9-45F9-BE8A-C884997C5F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982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88BA-3629-43D1-AFC8-CBE4961B47F0}" type="datetimeFigureOut">
              <a:rPr lang="es-MX" smtClean="0"/>
              <a:t>25/05/18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3812-84F9-45F9-BE8A-C884997C5F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860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88BA-3629-43D1-AFC8-CBE4961B47F0}" type="datetimeFigureOut">
              <a:rPr lang="es-MX" smtClean="0"/>
              <a:t>25/05/18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3812-84F9-45F9-BE8A-C884997C5F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797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88BA-3629-43D1-AFC8-CBE4961B47F0}" type="datetimeFigureOut">
              <a:rPr lang="es-MX" smtClean="0"/>
              <a:t>25/05/18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3812-84F9-45F9-BE8A-C884997C5F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75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88BA-3629-43D1-AFC8-CBE4961B47F0}" type="datetimeFigureOut">
              <a:rPr lang="es-MX" smtClean="0"/>
              <a:t>25/05/18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3812-84F9-45F9-BE8A-C884997C5F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78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88BA-3629-43D1-AFC8-CBE4961B47F0}" type="datetimeFigureOut">
              <a:rPr lang="es-MX" smtClean="0"/>
              <a:t>25/05/18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3812-84F9-45F9-BE8A-C884997C5F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151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88BA-3629-43D1-AFC8-CBE4961B47F0}" type="datetimeFigureOut">
              <a:rPr lang="es-MX" smtClean="0"/>
              <a:t>25/05/18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3812-84F9-45F9-BE8A-C884997C5F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730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88BA-3629-43D1-AFC8-CBE4961B47F0}" type="datetimeFigureOut">
              <a:rPr lang="es-MX" smtClean="0"/>
              <a:t>25/05/18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3812-84F9-45F9-BE8A-C884997C5F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153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88BA-3629-43D1-AFC8-CBE4961B47F0}" type="datetimeFigureOut">
              <a:rPr lang="es-MX" smtClean="0"/>
              <a:t>25/05/18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13812-84F9-45F9-BE8A-C884997C5F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78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C8A88BA-3629-43D1-AFC8-CBE4961B47F0}" type="datetimeFigureOut">
              <a:rPr lang="es-MX" smtClean="0"/>
              <a:t>25/05/18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7513812-84F9-45F9-BE8A-C884997C5F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046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C8A88BA-3629-43D1-AFC8-CBE4961B47F0}" type="datetimeFigureOut">
              <a:rPr lang="es-MX" smtClean="0"/>
              <a:t>25/05/18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7513812-84F9-45F9-BE8A-C884997C5F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36277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dc.usb.ve/~teruel/southpark/DP/pruebas/documentos/capitulo9.htm" TargetMode="External"/><Relationship Id="rId2" Type="http://schemas.openxmlformats.org/officeDocument/2006/relationships/hyperlink" Target="http://artemisa.unicauca.edu.co/~cardila/CS_07_Estandares_para_pruebas_software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9F60D-5E5C-4BCA-B312-04513962A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86" y="601264"/>
            <a:ext cx="11519095" cy="3776731"/>
          </a:xfrm>
          <a:effectLst/>
        </p:spPr>
        <p:txBody>
          <a:bodyPr>
            <a:normAutofit/>
          </a:bodyPr>
          <a:lstStyle/>
          <a:p>
            <a:pPr algn="ctr"/>
            <a:r>
              <a:rPr lang="es-MX" sz="6000" dirty="0">
                <a:solidFill>
                  <a:schemeClr val="tx1"/>
                </a:solidFill>
              </a:rPr>
              <a:t>IEEE 829 - </a:t>
            </a:r>
            <a:r>
              <a:rPr lang="en-US" sz="6000" dirty="0">
                <a:solidFill>
                  <a:schemeClr val="tx1"/>
                </a:solidFill>
              </a:rPr>
              <a:t>Estándar para documentación de pruebas de software</a:t>
            </a:r>
            <a:endParaRPr lang="es-MX" sz="60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801284-F16F-4631-813D-A18A15B74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918" y="5179853"/>
            <a:ext cx="10572000" cy="1295623"/>
          </a:xfrm>
          <a:effectLst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1500" dirty="0">
                <a:solidFill>
                  <a:schemeClr val="accent1"/>
                </a:solidFill>
              </a:rPr>
              <a:t>Integrantes: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s-MX" sz="1500" dirty="0">
                <a:solidFill>
                  <a:schemeClr val="accent1"/>
                </a:solidFill>
              </a:rPr>
              <a:t>Domínguez Delgado Ángel Eduardo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s-MX" sz="1500" dirty="0">
                <a:solidFill>
                  <a:schemeClr val="accent1"/>
                </a:solidFill>
              </a:rPr>
              <a:t>Domínguez González José Andrés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r>
              <a:rPr lang="es-MX" sz="1500" dirty="0">
                <a:solidFill>
                  <a:schemeClr val="accent1"/>
                </a:solidFill>
              </a:rPr>
              <a:t>Hernández González Esmeralda Yamileth</a:t>
            </a:r>
          </a:p>
        </p:txBody>
      </p:sp>
    </p:spTree>
    <p:extLst>
      <p:ext uri="{BB962C8B-B14F-4D97-AF65-F5344CB8AC3E}">
        <p14:creationId xmlns:p14="http://schemas.microsoft.com/office/powerpoint/2010/main" val="1743192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46FA0476-583B-4B22-BE7D-8C438CCC33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7094229"/>
              </p:ext>
            </p:extLst>
          </p:nvPr>
        </p:nvGraphicFramePr>
        <p:xfrm>
          <a:off x="525669" y="428118"/>
          <a:ext cx="11140661" cy="5681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7059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72D99-2DBE-445B-B646-C20FFE93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dirty="0"/>
              <a:t>Documento 1. Plan de pruebas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12944E-9629-4E98-97BC-73F9890A9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21069"/>
            <a:ext cx="10554574" cy="3860461"/>
          </a:xfrm>
        </p:spPr>
        <p:txBody>
          <a:bodyPr>
            <a:normAutofit fontScale="92500" lnSpcReduction="10000"/>
          </a:bodyPr>
          <a:lstStyle/>
          <a:p>
            <a:r>
              <a:rPr lang="es-MX" sz="2400" dirty="0"/>
              <a:t>Documento eje sobre el cual se desarrollan las pruebas</a:t>
            </a:r>
          </a:p>
          <a:p>
            <a:r>
              <a:rPr lang="es-MX" sz="2400" dirty="0"/>
              <a:t>Describe:</a:t>
            </a:r>
          </a:p>
          <a:p>
            <a:pPr lvl="1"/>
            <a:r>
              <a:rPr lang="es-MX" sz="2000" dirty="0"/>
              <a:t>Alcance</a:t>
            </a:r>
          </a:p>
          <a:p>
            <a:pPr lvl="1"/>
            <a:r>
              <a:rPr lang="es-MX" sz="2000" dirty="0"/>
              <a:t>Enfoque</a:t>
            </a:r>
          </a:p>
          <a:p>
            <a:pPr lvl="1"/>
            <a:r>
              <a:rPr lang="es-MX" sz="2000" dirty="0"/>
              <a:t>Recursos</a:t>
            </a:r>
          </a:p>
          <a:p>
            <a:pPr lvl="1"/>
            <a:r>
              <a:rPr lang="es-MX" sz="2000" dirty="0"/>
              <a:t>Calendarización de actividades de prueba</a:t>
            </a:r>
          </a:p>
          <a:p>
            <a:r>
              <a:rPr lang="es-MX" sz="2400" dirty="0"/>
              <a:t>Identifica los ítems y características a probar</a:t>
            </a:r>
          </a:p>
          <a:p>
            <a:r>
              <a:rPr lang="es-MX" sz="2400" dirty="0"/>
              <a:t>Identifica las tareas de prueba a desarrollar, los responsables de cada tarea y los riesgos asociados</a:t>
            </a:r>
          </a:p>
        </p:txBody>
      </p:sp>
    </p:spTree>
    <p:extLst>
      <p:ext uri="{BB962C8B-B14F-4D97-AF65-F5344CB8AC3E}">
        <p14:creationId xmlns:p14="http://schemas.microsoft.com/office/powerpoint/2010/main" val="25086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0D01E-72B5-4F19-B194-1DD73C581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619994"/>
            <a:ext cx="10571998" cy="970450"/>
          </a:xfrm>
        </p:spPr>
        <p:txBody>
          <a:bodyPr/>
          <a:lstStyle/>
          <a:p>
            <a:r>
              <a:rPr lang="es-MX" sz="4400" dirty="0"/>
              <a:t>Documento 2. Especificación del diseño de pruebas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3E77B0-EA0C-4F3D-97F5-09D43B37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Se determina QUÉ necesita ser probado</a:t>
            </a:r>
          </a:p>
          <a:p>
            <a:r>
              <a:rPr lang="es-MX" sz="2800" dirty="0"/>
              <a:t>Se determina cómo sería una prueba exitosa</a:t>
            </a:r>
          </a:p>
          <a:p>
            <a:r>
              <a:rPr lang="es-MX" sz="2800" dirty="0"/>
              <a:t>Se deriva de los requerimientos</a:t>
            </a:r>
          </a:p>
        </p:txBody>
      </p:sp>
    </p:spTree>
    <p:extLst>
      <p:ext uri="{BB962C8B-B14F-4D97-AF65-F5344CB8AC3E}">
        <p14:creationId xmlns:p14="http://schemas.microsoft.com/office/powerpoint/2010/main" val="3542215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A34A4-5320-41B1-B6B0-CD00E4463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513977"/>
            <a:ext cx="10571998" cy="970450"/>
          </a:xfrm>
        </p:spPr>
        <p:txBody>
          <a:bodyPr/>
          <a:lstStyle/>
          <a:p>
            <a:r>
              <a:rPr lang="es-MX" sz="4400" dirty="0"/>
              <a:t>Documento 3. Especificación de casos de prueba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AB4B93-8B18-4754-B74C-FC8A2BFA0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763688" cy="3636511"/>
          </a:xfrm>
        </p:spPr>
        <p:txBody>
          <a:bodyPr>
            <a:normAutofit/>
          </a:bodyPr>
          <a:lstStyle/>
          <a:p>
            <a:r>
              <a:rPr lang="es-MX" sz="2800" dirty="0"/>
              <a:t>Valores exactos de entrada y otros que se requieran </a:t>
            </a:r>
          </a:p>
          <a:p>
            <a:r>
              <a:rPr lang="es-MX" sz="2800" dirty="0"/>
              <a:t>Valores exactos de salida y cambios del sistema esperados</a:t>
            </a:r>
          </a:p>
          <a:p>
            <a:r>
              <a:rPr lang="es-MX" sz="2800" dirty="0"/>
              <a:t>Pasos para ejecutar las pruebas</a:t>
            </a:r>
          </a:p>
        </p:txBody>
      </p:sp>
    </p:spTree>
    <p:extLst>
      <p:ext uri="{BB962C8B-B14F-4D97-AF65-F5344CB8AC3E}">
        <p14:creationId xmlns:p14="http://schemas.microsoft.com/office/powerpoint/2010/main" val="294894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E0B47-5713-4563-9A05-606B4062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Documento 4. Procedimientos de prueba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651C3A-A65C-44D5-9F7D-D2B6B8AD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/>
              <a:t>Describe cómo el </a:t>
            </a:r>
            <a:r>
              <a:rPr lang="es-MX" sz="3200" dirty="0" err="1"/>
              <a:t>tester</a:t>
            </a:r>
            <a:r>
              <a:rPr lang="es-MX" sz="3200" dirty="0"/>
              <a:t> ejecutará físicamente la prueba y los pasos necesarios</a:t>
            </a:r>
          </a:p>
        </p:txBody>
      </p:sp>
    </p:spTree>
    <p:extLst>
      <p:ext uri="{BB962C8B-B14F-4D97-AF65-F5344CB8AC3E}">
        <p14:creationId xmlns:p14="http://schemas.microsoft.com/office/powerpoint/2010/main" val="479565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032A7-60DE-47A9-90A1-2C9D64B7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Documento 5. Reporte de transmisión de ítems de pruebas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F6BE51-73C4-4757-8ADD-3D66DA1CC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06600"/>
            <a:ext cx="10554574" cy="3636511"/>
          </a:xfrm>
        </p:spPr>
        <p:txBody>
          <a:bodyPr>
            <a:normAutofit/>
          </a:bodyPr>
          <a:lstStyle/>
          <a:p>
            <a:r>
              <a:rPr lang="es-MX" sz="3200" dirty="0"/>
              <a:t>Describe los ítems para prueba</a:t>
            </a:r>
          </a:p>
          <a:p>
            <a:pPr lvl="1"/>
            <a:r>
              <a:rPr lang="es-MX" sz="2800" dirty="0"/>
              <a:t>Dónde encontrarlos y da la aprobación para su liberación </a:t>
            </a:r>
          </a:p>
          <a:p>
            <a:r>
              <a:rPr lang="es-MX" sz="3200" dirty="0"/>
              <a:t>Garantiza al </a:t>
            </a:r>
            <a:r>
              <a:rPr lang="es-MX" sz="3200" dirty="0" err="1"/>
              <a:t>tester</a:t>
            </a:r>
            <a:r>
              <a:rPr lang="es-MX" sz="3200" dirty="0"/>
              <a:t> de que los ítems están listos para ser probados</a:t>
            </a:r>
          </a:p>
          <a:p>
            <a:pPr marL="0" indent="0">
              <a:buNone/>
            </a:pP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652839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8D9FB-D2BC-473B-B820-F1EF194D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dirty="0"/>
              <a:t>Documento 6. Log de pruebas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40706C-3738-4115-9C44-7D09F4410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Registra los detalles sobre qué casos de pruebas se han ejecutado, en qué orden y sus resultados (</a:t>
            </a:r>
            <a:r>
              <a:rPr lang="es-MX" sz="2800" dirty="0" err="1"/>
              <a:t>pass</a:t>
            </a:r>
            <a:r>
              <a:rPr lang="es-MX" sz="2800" dirty="0"/>
              <a:t>/</a:t>
            </a:r>
            <a:r>
              <a:rPr lang="es-MX" sz="2800" dirty="0" err="1"/>
              <a:t>fail</a:t>
            </a:r>
            <a:r>
              <a:rPr lang="es-MX" sz="2800" dirty="0"/>
              <a:t>)</a:t>
            </a:r>
          </a:p>
          <a:p>
            <a:r>
              <a:rPr lang="es-MX" sz="2800" dirty="0"/>
              <a:t>Si hay inconformidades, se levanta o actualiza un reporte de incidentes </a:t>
            </a:r>
          </a:p>
        </p:txBody>
      </p:sp>
    </p:spTree>
    <p:extLst>
      <p:ext uri="{BB962C8B-B14F-4D97-AF65-F5344CB8AC3E}">
        <p14:creationId xmlns:p14="http://schemas.microsoft.com/office/powerpoint/2010/main" val="3967895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C510A-99EE-4A77-B15A-9C762F39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632718"/>
            <a:ext cx="10571998" cy="970450"/>
          </a:xfrm>
        </p:spPr>
        <p:txBody>
          <a:bodyPr/>
          <a:lstStyle/>
          <a:p>
            <a:r>
              <a:rPr lang="es-MX" sz="4400" dirty="0"/>
              <a:t>Documento 7. Reporte de incidentes de prueba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2F8EE4-449F-4F09-ABB6-95C358631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/>
              <a:t>Descripción de los detalles encontrados cuando la prueba no pasó </a:t>
            </a:r>
          </a:p>
          <a:p>
            <a:pPr marL="0" indent="0">
              <a:buNone/>
            </a:pP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563086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7B990-11BD-42BB-9AB0-088A7E63E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dirty="0"/>
              <a:t>Documento 8. Reporte de pruebas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D5F6DA-F5C3-4DC7-9E95-37053903C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87330"/>
            <a:ext cx="10554574" cy="3636511"/>
          </a:xfrm>
        </p:spPr>
        <p:txBody>
          <a:bodyPr>
            <a:normAutofit/>
          </a:bodyPr>
          <a:lstStyle/>
          <a:p>
            <a:r>
              <a:rPr lang="es-MX" sz="2800" dirty="0"/>
              <a:t>Resume la información importante sobre las pruebas: </a:t>
            </a:r>
          </a:p>
          <a:p>
            <a:pPr lvl="1"/>
            <a:r>
              <a:rPr lang="es-MX" sz="2400" dirty="0"/>
              <a:t>Evaluación de qué tan bien se realizaron las pruebas</a:t>
            </a:r>
          </a:p>
          <a:p>
            <a:pPr lvl="1"/>
            <a:r>
              <a:rPr lang="es-MX" sz="2400" dirty="0"/>
              <a:t>Número de incidentes reportados </a:t>
            </a:r>
          </a:p>
          <a:p>
            <a:pPr lvl="1"/>
            <a:r>
              <a:rPr lang="es-MX" sz="2400" dirty="0"/>
              <a:t>Evaluación sobre la calidad del sistema </a:t>
            </a:r>
          </a:p>
          <a:p>
            <a:pPr lvl="1"/>
            <a:endParaRPr lang="es-MX" sz="2400" dirty="0"/>
          </a:p>
          <a:p>
            <a:r>
              <a:rPr lang="es-MX" sz="2800" dirty="0"/>
              <a:t>Gracias a este documento se decide si la calidad del sistema es suficiente para continuar </a:t>
            </a:r>
          </a:p>
        </p:txBody>
      </p:sp>
    </p:spTree>
    <p:extLst>
      <p:ext uri="{BB962C8B-B14F-4D97-AF65-F5344CB8AC3E}">
        <p14:creationId xmlns:p14="http://schemas.microsoft.com/office/powerpoint/2010/main" val="1752752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79561-2399-47C4-AB01-8EA83C73BD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965" y="142876"/>
            <a:ext cx="10572750" cy="559490"/>
          </a:xfrm>
        </p:spPr>
        <p:txBody>
          <a:bodyPr/>
          <a:lstStyle/>
          <a:p>
            <a:r>
              <a:rPr lang="es-MX" sz="3200" dirty="0"/>
              <a:t>Estándar IEEE 829 para un plan de pruebas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0943DC1-3EAB-442C-92E7-63F42FF351E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23942354"/>
              </p:ext>
            </p:extLst>
          </p:nvPr>
        </p:nvGraphicFramePr>
        <p:xfrm>
          <a:off x="708660" y="831160"/>
          <a:ext cx="10774680" cy="553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294">
                  <a:extLst>
                    <a:ext uri="{9D8B030D-6E8A-4147-A177-3AD203B41FA5}">
                      <a16:colId xmlns:a16="http://schemas.microsoft.com/office/drawing/2014/main" val="3777364852"/>
                    </a:ext>
                  </a:extLst>
                </a:gridCol>
                <a:gridCol w="6644386">
                  <a:extLst>
                    <a:ext uri="{9D8B030D-6E8A-4147-A177-3AD203B41FA5}">
                      <a16:colId xmlns:a16="http://schemas.microsoft.com/office/drawing/2014/main" val="476274572"/>
                    </a:ext>
                  </a:extLst>
                </a:gridCol>
              </a:tblGrid>
              <a:tr h="479853">
                <a:tc>
                  <a:txBody>
                    <a:bodyPr/>
                    <a:lstStyle/>
                    <a:p>
                      <a:pPr algn="just"/>
                      <a:r>
                        <a:rPr lang="es-MX" sz="2200" dirty="0"/>
                        <a:t>Temas IEEE 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200" dirty="0"/>
                        <a:t>Contenido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374432"/>
                  </a:ext>
                </a:extLst>
              </a:tr>
              <a:tr h="1956325">
                <a:tc>
                  <a:txBody>
                    <a:bodyPr/>
                    <a:lstStyle/>
                    <a:p>
                      <a:pPr algn="l"/>
                      <a:r>
                        <a:rPr lang="es-MX" sz="2200" dirty="0"/>
                        <a:t>Nombre del plan de pruebas: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sz="2200" dirty="0"/>
                        <a:t>Ítems a probar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sz="2200" dirty="0"/>
                        <a:t>Características a ser probadas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sz="2200" dirty="0"/>
                        <a:t>Características que no se van a probar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200" dirty="0"/>
                        <a:t>Esta sección define el alcance del sistema bajo prueba, si los componentes no son completamente nuevos o es una versión incompleta o un incremento. Es importante especificar cuáles características o componentes no van a ser probados.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050336"/>
                  </a:ext>
                </a:extLst>
              </a:tr>
              <a:tr h="848971">
                <a:tc>
                  <a:txBody>
                    <a:bodyPr/>
                    <a:lstStyle/>
                    <a:p>
                      <a:pPr algn="l"/>
                      <a:r>
                        <a:rPr lang="es-MX" sz="2200" dirty="0"/>
                        <a:t>Enfoque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200" dirty="0"/>
                        <a:t>Provee un </a:t>
                      </a:r>
                      <a:r>
                        <a:rPr lang="es-MX" sz="2200" dirty="0" err="1"/>
                        <a:t>overview</a:t>
                      </a:r>
                      <a:r>
                        <a:rPr lang="es-MX" sz="2200" dirty="0"/>
                        <a:t> de la estrategia a utilizar en las pruebas y del proceso de pruebas.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11000"/>
                  </a:ext>
                </a:extLst>
              </a:tr>
              <a:tr h="1587207">
                <a:tc>
                  <a:txBody>
                    <a:bodyPr/>
                    <a:lstStyle/>
                    <a:p>
                      <a:pPr algn="l"/>
                      <a:r>
                        <a:rPr lang="es-MX" sz="2200" dirty="0"/>
                        <a:t>Casos de prueba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200" dirty="0"/>
                        <a:t>Esta sección resume e incorpora por referencia el plan de pruebas, diseño de pruebas individuales, especificaciones de casos de prueba, especificaciones de procedimientos y los resultados de las pruebas.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84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64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00E9D-2569-43C4-95E2-88826BC8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400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DF9187-F10A-4024-8E9E-A71182C89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Proporcionar un conjunto estandarizado de documentos para las pruebas de software. </a:t>
            </a:r>
          </a:p>
          <a:p>
            <a:r>
              <a:rPr lang="es-MX" sz="2400" dirty="0"/>
              <a:t>Los procesos de prueba determinan si los productos de desarrollo de una actividad determinada cumplen con los requisitos de esa actividad y si el sistema y / o el software satisfacen su uso previsto y las necesidades del usuario.</a:t>
            </a:r>
          </a:p>
        </p:txBody>
      </p:sp>
    </p:spTree>
    <p:extLst>
      <p:ext uri="{BB962C8B-B14F-4D97-AF65-F5344CB8AC3E}">
        <p14:creationId xmlns:p14="http://schemas.microsoft.com/office/powerpoint/2010/main" val="1463696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99289AA-CBC9-4D07-955B-FAF36D4FE6F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44576605"/>
              </p:ext>
            </p:extLst>
          </p:nvPr>
        </p:nvGraphicFramePr>
        <p:xfrm>
          <a:off x="708660" y="213360"/>
          <a:ext cx="10774680" cy="643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294">
                  <a:extLst>
                    <a:ext uri="{9D8B030D-6E8A-4147-A177-3AD203B41FA5}">
                      <a16:colId xmlns:a16="http://schemas.microsoft.com/office/drawing/2014/main" val="3777364852"/>
                    </a:ext>
                  </a:extLst>
                </a:gridCol>
                <a:gridCol w="6644386">
                  <a:extLst>
                    <a:ext uri="{9D8B030D-6E8A-4147-A177-3AD203B41FA5}">
                      <a16:colId xmlns:a16="http://schemas.microsoft.com/office/drawing/2014/main" val="476274572"/>
                    </a:ext>
                  </a:extLst>
                </a:gridCol>
              </a:tblGrid>
              <a:tr h="352848">
                <a:tc>
                  <a:txBody>
                    <a:bodyPr/>
                    <a:lstStyle/>
                    <a:p>
                      <a:pPr algn="just"/>
                      <a:r>
                        <a:rPr lang="es-MX" sz="2200" dirty="0"/>
                        <a:t>IEEE 829 </a:t>
                      </a:r>
                      <a:r>
                        <a:rPr lang="es-MX" sz="2200" dirty="0" err="1"/>
                        <a:t>Subject</a:t>
                      </a:r>
                      <a:endParaRPr lang="es-MX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200" dirty="0"/>
                        <a:t>Contenido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374432"/>
                  </a:ext>
                </a:extLst>
              </a:tr>
              <a:tr h="630087">
                <a:tc>
                  <a:txBody>
                    <a:bodyPr/>
                    <a:lstStyle/>
                    <a:p>
                      <a:pPr algn="l"/>
                      <a:r>
                        <a:rPr lang="es-MX" sz="2200" dirty="0"/>
                        <a:t>Tareas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200" dirty="0"/>
                        <a:t>Consiste en la división de las tareas para aplicar las pruebas al 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050336"/>
                  </a:ext>
                </a:extLst>
              </a:tr>
              <a:tr h="907325">
                <a:tc>
                  <a:txBody>
                    <a:bodyPr/>
                    <a:lstStyle/>
                    <a:p>
                      <a:pPr algn="l"/>
                      <a:r>
                        <a:rPr lang="es-MX" sz="2200" dirty="0"/>
                        <a:t>Requerimientos de ambiente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200" dirty="0"/>
                        <a:t>Define las herramientas necesarias para la automatización de las pruebas, hardware, software y lugar para aplicarlas.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11000"/>
                  </a:ext>
                </a:extLst>
              </a:tr>
              <a:tr h="630087">
                <a:tc>
                  <a:txBody>
                    <a:bodyPr/>
                    <a:lstStyle/>
                    <a:p>
                      <a:pPr algn="l"/>
                      <a:r>
                        <a:rPr lang="es-MX" sz="2200" dirty="0"/>
                        <a:t>Responsabilidades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200" dirty="0"/>
                        <a:t>Define a quién le pertenece cada parte del proceso de pruebas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84127"/>
                  </a:ext>
                </a:extLst>
              </a:tr>
              <a:tr h="907325">
                <a:tc>
                  <a:txBody>
                    <a:bodyPr/>
                    <a:lstStyle/>
                    <a:p>
                      <a:pPr algn="l"/>
                      <a:r>
                        <a:rPr lang="es-MX" sz="2200" dirty="0"/>
                        <a:t>Personal necesario y entrenamiento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200" dirty="0"/>
                        <a:t>Se necesitará entrenamiento de los inspectores / desarrolladores en cuanto al diseño de pruebas, herramientas, ambiente,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064759"/>
                  </a:ext>
                </a:extLst>
              </a:tr>
              <a:tr h="220979">
                <a:tc>
                  <a:txBody>
                    <a:bodyPr/>
                    <a:lstStyle/>
                    <a:p>
                      <a:pPr algn="l"/>
                      <a:r>
                        <a:rPr lang="es-MX" sz="2200" dirty="0"/>
                        <a:t>Planificación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200" dirty="0"/>
                        <a:t>Fechas de inicio, hitos, completaciones, etc.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93548"/>
                  </a:ext>
                </a:extLst>
              </a:tr>
              <a:tr h="220979">
                <a:tc>
                  <a:txBody>
                    <a:bodyPr/>
                    <a:lstStyle/>
                    <a:p>
                      <a:pPr algn="l"/>
                      <a:r>
                        <a:rPr lang="es-MX" sz="2200" dirty="0"/>
                        <a:t>Riesgos y contingencias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200" dirty="0"/>
                        <a:t>¿Qué puede fallar? ¿Qué cosas fueron asumidas? ¿Qué se puede hacer si un problema mayor ocurre?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269552"/>
                  </a:ext>
                </a:extLst>
              </a:tr>
              <a:tr h="220979">
                <a:tc>
                  <a:txBody>
                    <a:bodyPr/>
                    <a:lstStyle/>
                    <a:p>
                      <a:pPr algn="l"/>
                      <a:r>
                        <a:rPr lang="es-MX" sz="2200" dirty="0"/>
                        <a:t>Aprobación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200" dirty="0"/>
                        <a:t>Determinar quién debe aprobar y revisar el plan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408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4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6BD484-FB19-45D1-8959-5CBA9F523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Esta norma IEEE </a:t>
            </a:r>
            <a:r>
              <a:rPr lang="es-MX" dirty="0" err="1"/>
              <a:t>std</a:t>
            </a:r>
            <a:r>
              <a:rPr lang="es-MX" dirty="0"/>
              <a:t> 829 – 2008 es compatible con todos los procesos del ciclo de vida del software, incluyendo las fases de adquisición, suministro, desarrollo, operación y mantenimiento.</a:t>
            </a:r>
          </a:p>
          <a:p>
            <a:endParaRPr lang="es-MX" dirty="0"/>
          </a:p>
          <a:p>
            <a:r>
              <a:rPr lang="es-MX" dirty="0"/>
              <a:t>Esta norma es compatible con todos los modelos de ciclo de vida del software.</a:t>
            </a:r>
          </a:p>
        </p:txBody>
      </p:sp>
    </p:spTree>
    <p:extLst>
      <p:ext uri="{BB962C8B-B14F-4D97-AF65-F5344CB8AC3E}">
        <p14:creationId xmlns:p14="http://schemas.microsoft.com/office/powerpoint/2010/main" val="3410641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A280F-BFC2-4018-A12E-60E57F2D5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dirty="0"/>
              <a:t>Aplicación del estándar 	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9405FA-1592-4C2F-9E75-AA6F7E439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Es genérico para cubrir todos los tipos de prueba</a:t>
            </a:r>
          </a:p>
          <a:p>
            <a:r>
              <a:rPr lang="es-MX" sz="2800" dirty="0"/>
              <a:t>Los documentos pueden adaptarse </a:t>
            </a:r>
          </a:p>
          <a:p>
            <a:r>
              <a:rPr lang="es-MX" sz="2800" dirty="0"/>
              <a:t>La idea es que cualquiera que se una al proyecto sepa qué documentos se usan y para qué</a:t>
            </a:r>
          </a:p>
        </p:txBody>
      </p:sp>
    </p:spTree>
    <p:extLst>
      <p:ext uri="{BB962C8B-B14F-4D97-AF65-F5344CB8AC3E}">
        <p14:creationId xmlns:p14="http://schemas.microsoft.com/office/powerpoint/2010/main" val="1293874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5D1556-FBC3-4BB3-BB7D-82F5D0495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78" y="1399737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 b="1" dirty="0">
                <a:solidFill>
                  <a:srgbClr val="FFFFFF"/>
                </a:solidFill>
              </a:rPr>
              <a:t>Plantilla de </a:t>
            </a:r>
            <a:r>
              <a:rPr lang="en-US" sz="3000" b="1" dirty="0" err="1">
                <a:solidFill>
                  <a:srgbClr val="FFFFFF"/>
                </a:solidFill>
              </a:rPr>
              <a:t>casos</a:t>
            </a:r>
            <a:r>
              <a:rPr lang="en-US" sz="3000" b="1" dirty="0">
                <a:solidFill>
                  <a:srgbClr val="FFFFFF"/>
                </a:solidFill>
              </a:rPr>
              <a:t> de </a:t>
            </a:r>
            <a:r>
              <a:rPr lang="en-US" sz="3000" b="1" dirty="0" err="1">
                <a:solidFill>
                  <a:srgbClr val="FFFFFF"/>
                </a:solidFill>
              </a:rPr>
              <a:t>prueba</a:t>
            </a:r>
            <a:r>
              <a:rPr lang="en-US" sz="3000" b="1" dirty="0">
                <a:solidFill>
                  <a:srgbClr val="FFFFFF"/>
                </a:solidFill>
              </a:rPr>
              <a:t> IEEE 829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B6DD579-91A0-4DC4-8122-07520CC7B3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35" t="12939" r="42404" b="8869"/>
          <a:stretch/>
        </p:blipFill>
        <p:spPr>
          <a:xfrm>
            <a:off x="4982929" y="297180"/>
            <a:ext cx="6904800" cy="6263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7827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F75B4-751C-450D-B9DC-30EEEA0F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dirty="0"/>
              <a:t>Referencias: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A2B5E5-7867-4E7D-9969-4D9B77D35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>
                <a:hlinkClick r:id="rId2"/>
              </a:rPr>
              <a:t>https://ieeexplore.ieee.org/document/4578383/</a:t>
            </a:r>
          </a:p>
          <a:p>
            <a:r>
              <a:rPr lang="es-MX" sz="2400" dirty="0">
                <a:hlinkClick r:id="rId2"/>
              </a:rPr>
              <a:t>http://artemisa.unicauca.edu.co/~cardila/CS_07_Estandares_para_pruebas_software.pdf</a:t>
            </a:r>
            <a:endParaRPr lang="es-MX" sz="2400" dirty="0"/>
          </a:p>
          <a:p>
            <a:r>
              <a:rPr lang="es-MX" sz="2400" dirty="0">
                <a:hlinkClick r:id="rId3"/>
              </a:rPr>
              <a:t>https://ldc.usb.ve/~teruel/southpark/DP/pruebas/documentos/capitulo9.htm</a:t>
            </a:r>
            <a:endParaRPr lang="es-MX" sz="2400" dirty="0"/>
          </a:p>
          <a:p>
            <a:pPr marL="0" indent="0">
              <a:buNone/>
            </a:pPr>
            <a:endParaRPr lang="es-MX" sz="2400" dirty="0"/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49823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B578E0-B1B7-47C1-BF40-E7A83D091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58995"/>
            <a:ext cx="10515600" cy="3383280"/>
          </a:xfrm>
        </p:spPr>
        <p:txBody>
          <a:bodyPr>
            <a:normAutofit/>
          </a:bodyPr>
          <a:lstStyle/>
          <a:p>
            <a:r>
              <a:rPr lang="es-MX" sz="2400" dirty="0"/>
              <a:t>Las tareas del proceso de prueba se especifican para diferentes niveles de integridad. </a:t>
            </a:r>
          </a:p>
          <a:p>
            <a:r>
              <a:rPr lang="es-MX" sz="2400" dirty="0"/>
              <a:t>Estas tareas del proceso determinan la amplitud y profundidad apropiadas de la documentación de prueba. </a:t>
            </a:r>
          </a:p>
          <a:p>
            <a:r>
              <a:rPr lang="es-MX" sz="2400" dirty="0"/>
              <a:t>Los elementos de documentación para cada tipo de documento de prueba pueden ser seleccionados. El alcance de las pruebas abarca sistemas basados en software, hardware y sus interfaces.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F1A18D1-4858-4D3B-8F66-6E3665C6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MX" sz="5400" dirty="0"/>
              <a:t>Objetivos (continuación)</a:t>
            </a:r>
          </a:p>
        </p:txBody>
      </p:sp>
    </p:spTree>
    <p:extLst>
      <p:ext uri="{BB962C8B-B14F-4D97-AF65-F5344CB8AC3E}">
        <p14:creationId xmlns:p14="http://schemas.microsoft.com/office/powerpoint/2010/main" val="306296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F6203B-4369-481A-AA66-3B8C475CD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381313"/>
            <a:ext cx="10554574" cy="3636511"/>
          </a:xfrm>
        </p:spPr>
        <p:txBody>
          <a:bodyPr>
            <a:normAutofit/>
          </a:bodyPr>
          <a:lstStyle/>
          <a:p>
            <a:r>
              <a:rPr lang="es-MX" sz="2400" dirty="0"/>
              <a:t>Esta norma se aplica a los sistemas basados en software que se </a:t>
            </a:r>
            <a:r>
              <a:rPr lang="es-MX" sz="2400" b="1" dirty="0"/>
              <a:t>desarrollan, mantienen o reutilizan</a:t>
            </a:r>
            <a:r>
              <a:rPr lang="es-MX" sz="2400" dirty="0"/>
              <a:t>.</a:t>
            </a:r>
          </a:p>
          <a:p>
            <a:pPr lvl="1"/>
            <a:r>
              <a:rPr lang="es-MX" sz="2000" dirty="0"/>
              <a:t>Elementos heredados</a:t>
            </a:r>
          </a:p>
          <a:p>
            <a:pPr lvl="1"/>
            <a:r>
              <a:rPr lang="es-MX" sz="2000" dirty="0"/>
              <a:t>Comerciales</a:t>
            </a:r>
          </a:p>
          <a:p>
            <a:pPr lvl="1"/>
            <a:r>
              <a:rPr lang="es-MX" sz="2000" dirty="0"/>
              <a:t>No evolutivos</a:t>
            </a:r>
          </a:p>
          <a:p>
            <a:r>
              <a:rPr lang="es-MX" sz="2400" dirty="0"/>
              <a:t>Existen 8 tipos de documentos que pueden usarse en 3 etapas distintas de las pruebas de software.  </a:t>
            </a:r>
            <a:endParaRPr lang="es-MX" sz="2400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BA5F81D-E002-4CBD-9987-18635C43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MX" sz="5400" dirty="0"/>
              <a:t>IEEE 829</a:t>
            </a:r>
          </a:p>
        </p:txBody>
      </p:sp>
    </p:spTree>
    <p:extLst>
      <p:ext uri="{BB962C8B-B14F-4D97-AF65-F5344CB8AC3E}">
        <p14:creationId xmlns:p14="http://schemas.microsoft.com/office/powerpoint/2010/main" val="369578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055D2-E178-445D-8F11-34674A65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proceso de hacer pruebas al software proporciona: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3171C9-CD6E-4107-B676-DE6212FC6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Satisfacer los requerimientos del sistema asignados</a:t>
            </a:r>
          </a:p>
          <a:p>
            <a:r>
              <a:rPr lang="es-MX" dirty="0"/>
              <a:t>Satisfacer el uso deseado y las necesidades del usuario</a:t>
            </a:r>
          </a:p>
        </p:txBody>
      </p:sp>
    </p:spTree>
    <p:extLst>
      <p:ext uri="{BB962C8B-B14F-4D97-AF65-F5344CB8AC3E}">
        <p14:creationId xmlns:p14="http://schemas.microsoft.com/office/powerpoint/2010/main" val="314821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430F1-0A15-40F0-93D7-AAAC2CE5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Organización del estándar: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4B0F2E-A678-4C5B-9C9F-7E0A8101A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Cláusula 1: Contiene material útil en la comprensión y el uso de este estándar </a:t>
            </a:r>
          </a:p>
          <a:p>
            <a:r>
              <a:rPr lang="es-MX" sz="2400" dirty="0"/>
              <a:t>Cláusula 2: Listas de referencias normativas </a:t>
            </a:r>
          </a:p>
          <a:p>
            <a:r>
              <a:rPr lang="es-MX" sz="2400" dirty="0"/>
              <a:t>Cláusula 3: Proporciona definiciones de términos, abreviaturas y convenciones</a:t>
            </a:r>
          </a:p>
          <a:p>
            <a:r>
              <a:rPr lang="es-MX" sz="2400" dirty="0"/>
              <a:t>Cláusula 4: Se explica el concepto de la utilización de los niveles de integridad de software para determinar el alcance y rigor de los procesos de prueba</a:t>
            </a:r>
          </a:p>
        </p:txBody>
      </p:sp>
    </p:spTree>
    <p:extLst>
      <p:ext uri="{BB962C8B-B14F-4D97-AF65-F5344CB8AC3E}">
        <p14:creationId xmlns:p14="http://schemas.microsoft.com/office/powerpoint/2010/main" val="17339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430F1-0A15-40F0-93D7-AAAC2CE5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Organización del estándar: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4B0F2E-A678-4C5B-9C9F-7E0A8101A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sz="2400" dirty="0"/>
              <a:t>Cláusula 5: Se describe cada proceso del ciclo de vida del software principal (utilizando un ciclo de vida elegido para fines iterativos) y listas de las actividades de prueba y las tareas asociadas con el proceso de ciclo de vida</a:t>
            </a:r>
          </a:p>
          <a:p>
            <a:r>
              <a:rPr lang="es-MX" sz="2400" dirty="0"/>
              <a:t>Cláusula 6: Define el proceso para la elección de los contenidos de la documentación de prueba</a:t>
            </a:r>
          </a:p>
          <a:p>
            <a:r>
              <a:rPr lang="es-MX" sz="2400" dirty="0"/>
              <a:t>Cláusula 7: Define el verbo “dirección” y requiere que cada tema posible contenido de la documentación ser considerados para su inclusión en la documentación de prueba</a:t>
            </a:r>
          </a:p>
        </p:txBody>
      </p:sp>
    </p:spTree>
    <p:extLst>
      <p:ext uri="{BB962C8B-B14F-4D97-AF65-F5344CB8AC3E}">
        <p14:creationId xmlns:p14="http://schemas.microsoft.com/office/powerpoint/2010/main" val="4039713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430F1-0A15-40F0-93D7-AAAC2CE5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Organización del estándar: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4B0F2E-A678-4C5B-9C9F-7E0A8101A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18493"/>
          </a:xfrm>
        </p:spPr>
        <p:txBody>
          <a:bodyPr>
            <a:normAutofit/>
          </a:bodyPr>
          <a:lstStyle/>
          <a:p>
            <a:r>
              <a:rPr lang="es-MX" sz="2400" dirty="0"/>
              <a:t>Cláusula 8: Define el contenido recomendado de un Plan Maestro de prueba</a:t>
            </a:r>
          </a:p>
          <a:p>
            <a:r>
              <a:rPr lang="es-MX" sz="2400" dirty="0"/>
              <a:t>Cláusula 9: Define el contenido recomendado de un Plan de nivel</a:t>
            </a:r>
          </a:p>
          <a:p>
            <a:r>
              <a:rPr lang="es-MX" sz="2400" dirty="0"/>
              <a:t>Cláusula 10: Define el contenido recomendado de un Diseño Test de nivel</a:t>
            </a:r>
          </a:p>
          <a:p>
            <a:r>
              <a:rPr lang="es-MX" sz="2400" dirty="0"/>
              <a:t>Cláusula 11: Define el contenido recomendado de un caso de prueba Nivel</a:t>
            </a:r>
          </a:p>
          <a:p>
            <a:r>
              <a:rPr lang="es-MX" sz="2400" dirty="0"/>
              <a:t>Cláusula 12: Define el contenido recomendado de un Procedimiento de Prueba de Nivel</a:t>
            </a:r>
          </a:p>
        </p:txBody>
      </p:sp>
    </p:spTree>
    <p:extLst>
      <p:ext uri="{BB962C8B-B14F-4D97-AF65-F5344CB8AC3E}">
        <p14:creationId xmlns:p14="http://schemas.microsoft.com/office/powerpoint/2010/main" val="234623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430F1-0A15-40F0-93D7-AAAC2CE5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Organización del estándar: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4B0F2E-A678-4C5B-9C9F-7E0A8101A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lnSpcReduction="10000"/>
          </a:bodyPr>
          <a:lstStyle/>
          <a:p>
            <a:r>
              <a:rPr lang="es-MX" sz="2400" dirty="0"/>
              <a:t>Cláusula 13: Define el contenido recomendado de una prueba de nivel de anotaciones</a:t>
            </a:r>
          </a:p>
          <a:p>
            <a:r>
              <a:rPr lang="es-MX" sz="2400" dirty="0"/>
              <a:t>Cláusula 14: Define el contenido recomendado de un informe de anomalías</a:t>
            </a:r>
          </a:p>
          <a:p>
            <a:r>
              <a:rPr lang="es-MX" sz="2400" dirty="0"/>
              <a:t>Cláusula 15: Define el contenido recomendado de un Test de Nivel Provisional Informe de situación</a:t>
            </a:r>
          </a:p>
          <a:p>
            <a:r>
              <a:rPr lang="es-MX" sz="2400" dirty="0"/>
              <a:t>Cláusula 16: Define el contenido recomendado de un informe de prueba nivel </a:t>
            </a:r>
          </a:p>
          <a:p>
            <a:r>
              <a:rPr lang="es-MX" sz="2400" dirty="0"/>
              <a:t>Cláusula 17: Define el contenido recomendado de un informe de prueba principal</a:t>
            </a:r>
          </a:p>
        </p:txBody>
      </p:sp>
    </p:spTree>
    <p:extLst>
      <p:ext uri="{BB962C8B-B14F-4D97-AF65-F5344CB8AC3E}">
        <p14:creationId xmlns:p14="http://schemas.microsoft.com/office/powerpoint/2010/main" val="3801200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250</TotalTime>
  <Words>1241</Words>
  <Application>Microsoft Macintosh PowerPoint</Application>
  <PresentationFormat>Panorámica</PresentationFormat>
  <Paragraphs>129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2</vt:lpstr>
      <vt:lpstr>Citable</vt:lpstr>
      <vt:lpstr>IEEE 829 - Estándar para documentación de pruebas de software</vt:lpstr>
      <vt:lpstr>Objetivos</vt:lpstr>
      <vt:lpstr>Objetivos (continuación)</vt:lpstr>
      <vt:lpstr>IEEE 829</vt:lpstr>
      <vt:lpstr>El proceso de hacer pruebas al software proporciona: </vt:lpstr>
      <vt:lpstr>Organización del estándar:</vt:lpstr>
      <vt:lpstr>Organización del estándar:</vt:lpstr>
      <vt:lpstr>Organización del estándar:</vt:lpstr>
      <vt:lpstr>Organización del estándar:</vt:lpstr>
      <vt:lpstr>Presentación de PowerPoint</vt:lpstr>
      <vt:lpstr>Documento 1. Plan de pruebas</vt:lpstr>
      <vt:lpstr>Documento 2. Especificación del diseño de pruebas</vt:lpstr>
      <vt:lpstr>Documento 3. Especificación de casos de prueba</vt:lpstr>
      <vt:lpstr>Documento 4. Procedimientos de prueba</vt:lpstr>
      <vt:lpstr>Documento 5. Reporte de transmisión de ítems de pruebas</vt:lpstr>
      <vt:lpstr>Documento 6. Log de pruebas</vt:lpstr>
      <vt:lpstr>Documento 7. Reporte de incidentes de prueba</vt:lpstr>
      <vt:lpstr>Documento 8. Reporte de pruebas</vt:lpstr>
      <vt:lpstr>Estándar IEEE 829 para un plan de pruebas</vt:lpstr>
      <vt:lpstr>Presentación de PowerPoint</vt:lpstr>
      <vt:lpstr>Presentación de PowerPoint</vt:lpstr>
      <vt:lpstr>Aplicación del estándar   </vt:lpstr>
      <vt:lpstr>Plantilla de casos de prueba IEEE 829</vt:lpstr>
      <vt:lpstr>Referencias: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829 Standard for software Test Documentation</dc:title>
  <dc:creator>Esmeralda Hdez.</dc:creator>
  <cp:lastModifiedBy>DOMINGUEZ GONZALEZ JOSE ANDRES</cp:lastModifiedBy>
  <cp:revision>19</cp:revision>
  <dcterms:created xsi:type="dcterms:W3CDTF">2018-05-23T00:52:25Z</dcterms:created>
  <dcterms:modified xsi:type="dcterms:W3CDTF">2018-05-25T14:36:32Z</dcterms:modified>
</cp:coreProperties>
</file>