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64" r:id="rId4"/>
    <p:sldId id="259" r:id="rId5"/>
    <p:sldId id="278" r:id="rId6"/>
    <p:sldId id="270" r:id="rId7"/>
    <p:sldId id="271" r:id="rId8"/>
    <p:sldId id="313" r:id="rId9"/>
    <p:sldId id="286" r:id="rId10"/>
    <p:sldId id="314" r:id="rId11"/>
    <p:sldId id="315" r:id="rId12"/>
    <p:sldId id="316" r:id="rId13"/>
    <p:sldId id="260" r:id="rId14"/>
    <p:sldId id="261" r:id="rId15"/>
    <p:sldId id="257" r:id="rId16"/>
    <p:sldId id="317" r:id="rId17"/>
    <p:sldId id="265" r:id="rId18"/>
    <p:sldId id="263" r:id="rId19"/>
    <p:sldId id="281" r:id="rId20"/>
    <p:sldId id="277" r:id="rId21"/>
    <p:sldId id="267" r:id="rId22"/>
    <p:sldId id="283" r:id="rId23"/>
    <p:sldId id="266" r:id="rId24"/>
    <p:sldId id="291" r:id="rId25"/>
    <p:sldId id="272" r:id="rId26"/>
  </p:sldIdLst>
  <p:sldSz cx="9144000" cy="5143500" type="screen16x9"/>
  <p:notesSz cx="6858000" cy="9144000"/>
  <p:embeddedFontLst>
    <p:embeddedFont>
      <p:font typeface="Oswald" panose="020B0604020202020204" charset="0"/>
      <p:regular r:id="rId28"/>
      <p:bold r:id="rId29"/>
    </p:embeddedFont>
    <p:embeddedFont>
      <p:font typeface="Raleway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A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B8C417-BF98-4567-86F7-323FBA2C917C}">
  <a:tblStyle styleId="{B2B8C417-BF98-4567-86F7-323FBA2C91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5D9614-5949-4416-B877-5B7F65E4F8EB}" type="doc">
      <dgm:prSet loTypeId="urn:microsoft.com/office/officeart/2005/8/layout/hierarchy2" loCatId="hierarchy" qsTypeId="urn:microsoft.com/office/officeart/2005/8/quickstyle/simple4" qsCatId="simple" csTypeId="urn:microsoft.com/office/officeart/2005/8/colors/accent5_5" csCatId="accent5" phldr="1"/>
      <dgm:spPr/>
      <dgm:t>
        <a:bodyPr/>
        <a:lstStyle/>
        <a:p>
          <a:endParaRPr lang="es-MX"/>
        </a:p>
      </dgm:t>
    </dgm:pt>
    <dgm:pt modelId="{8FB7D69D-8F58-433B-8330-86A1C549F121}">
      <dgm:prSet phldrT="[Texto]"/>
      <dgm:spPr/>
      <dgm:t>
        <a:bodyPr/>
        <a:lstStyle/>
        <a:p>
          <a:r>
            <a:rPr lang="es-MX" dirty="0"/>
            <a:t>Establecer requisitos de evaluación </a:t>
          </a:r>
        </a:p>
      </dgm:t>
    </dgm:pt>
    <dgm:pt modelId="{F524FCDB-409F-4689-97AC-E96ACBF288F4}" type="parTrans" cxnId="{D299BD73-95AB-4880-944C-537A59D4A528}">
      <dgm:prSet/>
      <dgm:spPr/>
      <dgm:t>
        <a:bodyPr/>
        <a:lstStyle/>
        <a:p>
          <a:endParaRPr lang="es-MX"/>
        </a:p>
      </dgm:t>
    </dgm:pt>
    <dgm:pt modelId="{1594C507-8069-4DA8-BEDA-DD0D76D08DB6}" type="sibTrans" cxnId="{D299BD73-95AB-4880-944C-537A59D4A528}">
      <dgm:prSet/>
      <dgm:spPr/>
      <dgm:t>
        <a:bodyPr/>
        <a:lstStyle/>
        <a:p>
          <a:endParaRPr lang="es-MX"/>
        </a:p>
      </dgm:t>
    </dgm:pt>
    <dgm:pt modelId="{4BA15504-9B07-4BC9-9953-597E81371F4C}">
      <dgm:prSet phldrT="[Texto]"/>
      <dgm:spPr/>
      <dgm:t>
        <a:bodyPr/>
        <a:lstStyle/>
        <a:p>
          <a:r>
            <a:rPr lang="es-MX" dirty="0"/>
            <a:t>Establecer propósito de evaluación.</a:t>
          </a:r>
        </a:p>
      </dgm:t>
    </dgm:pt>
    <dgm:pt modelId="{BF409C1E-C427-4496-B9CA-8BE65518D16D}" type="parTrans" cxnId="{B892AEA0-D221-4DB3-8933-BF4C25297F7B}">
      <dgm:prSet/>
      <dgm:spPr/>
      <dgm:t>
        <a:bodyPr/>
        <a:lstStyle/>
        <a:p>
          <a:endParaRPr lang="es-MX"/>
        </a:p>
      </dgm:t>
    </dgm:pt>
    <dgm:pt modelId="{7973060D-70E0-40F1-98B1-F76539CE3E56}" type="sibTrans" cxnId="{B892AEA0-D221-4DB3-8933-BF4C25297F7B}">
      <dgm:prSet/>
      <dgm:spPr/>
      <dgm:t>
        <a:bodyPr/>
        <a:lstStyle/>
        <a:p>
          <a:endParaRPr lang="es-MX"/>
        </a:p>
      </dgm:t>
    </dgm:pt>
    <dgm:pt modelId="{CDD01532-27E5-4CE8-A4C0-FDD45F867003}">
      <dgm:prSet phldrT="[Texto]"/>
      <dgm:spPr/>
      <dgm:t>
        <a:bodyPr/>
        <a:lstStyle/>
        <a:p>
          <a:r>
            <a:rPr lang="es-MX" dirty="0"/>
            <a:t>Identificar tipos de productos.</a:t>
          </a:r>
        </a:p>
      </dgm:t>
    </dgm:pt>
    <dgm:pt modelId="{277CEF16-B515-41B6-9B35-E36CCEA6A62E}" type="parTrans" cxnId="{DD6C969E-87E4-437C-BC84-E724187F7E04}">
      <dgm:prSet/>
      <dgm:spPr/>
      <dgm:t>
        <a:bodyPr/>
        <a:lstStyle/>
        <a:p>
          <a:endParaRPr lang="es-MX"/>
        </a:p>
      </dgm:t>
    </dgm:pt>
    <dgm:pt modelId="{779BA642-0434-4846-940D-D4D346CB7299}" type="sibTrans" cxnId="{DD6C969E-87E4-437C-BC84-E724187F7E04}">
      <dgm:prSet/>
      <dgm:spPr/>
      <dgm:t>
        <a:bodyPr/>
        <a:lstStyle/>
        <a:p>
          <a:endParaRPr lang="es-MX"/>
        </a:p>
      </dgm:t>
    </dgm:pt>
    <dgm:pt modelId="{362CB641-0C39-403D-BFD9-5C1365DB0C2F}">
      <dgm:prSet phldrT="[Texto]"/>
      <dgm:spPr/>
      <dgm:t>
        <a:bodyPr/>
        <a:lstStyle/>
        <a:p>
          <a:r>
            <a:rPr lang="es-MX" dirty="0"/>
            <a:t>Especificar modelo de calidad.</a:t>
          </a:r>
        </a:p>
      </dgm:t>
    </dgm:pt>
    <dgm:pt modelId="{98A95014-40EA-4BA0-B505-BEDBC40E58E8}" type="parTrans" cxnId="{AF2840A6-021B-473D-AE77-BA325F993315}">
      <dgm:prSet/>
      <dgm:spPr/>
      <dgm:t>
        <a:bodyPr/>
        <a:lstStyle/>
        <a:p>
          <a:endParaRPr lang="es-MX"/>
        </a:p>
      </dgm:t>
    </dgm:pt>
    <dgm:pt modelId="{B599E827-C0BE-4359-8E61-92C5DA54AA20}" type="sibTrans" cxnId="{AF2840A6-021B-473D-AE77-BA325F993315}">
      <dgm:prSet/>
      <dgm:spPr/>
      <dgm:t>
        <a:bodyPr/>
        <a:lstStyle/>
        <a:p>
          <a:endParaRPr lang="es-MX"/>
        </a:p>
      </dgm:t>
    </dgm:pt>
    <dgm:pt modelId="{7D06E494-CB43-4478-9DF2-F924D66E476F}">
      <dgm:prSet phldrT="[Texto]"/>
      <dgm:spPr/>
      <dgm:t>
        <a:bodyPr/>
        <a:lstStyle/>
        <a:p>
          <a:r>
            <a:rPr lang="es-MX" dirty="0"/>
            <a:t>Especificar la evaluación </a:t>
          </a:r>
        </a:p>
      </dgm:t>
    </dgm:pt>
    <dgm:pt modelId="{3677C360-4516-477A-8551-D4A07CB190D6}" type="parTrans" cxnId="{DB48DD6B-5816-47C6-9CA1-736B94CB4727}">
      <dgm:prSet/>
      <dgm:spPr/>
      <dgm:t>
        <a:bodyPr/>
        <a:lstStyle/>
        <a:p>
          <a:endParaRPr lang="es-MX"/>
        </a:p>
      </dgm:t>
    </dgm:pt>
    <dgm:pt modelId="{16219559-A6EE-4E7A-8FEC-2954CD25404F}" type="sibTrans" cxnId="{DB48DD6B-5816-47C6-9CA1-736B94CB4727}">
      <dgm:prSet/>
      <dgm:spPr/>
      <dgm:t>
        <a:bodyPr/>
        <a:lstStyle/>
        <a:p>
          <a:endParaRPr lang="es-MX"/>
        </a:p>
      </dgm:t>
    </dgm:pt>
    <dgm:pt modelId="{D9DB293E-11BB-4AC0-8C40-92A46C539077}">
      <dgm:prSet phldrT="[Texto]"/>
      <dgm:spPr/>
      <dgm:t>
        <a:bodyPr/>
        <a:lstStyle/>
        <a:p>
          <a:r>
            <a:rPr lang="es-MX" dirty="0"/>
            <a:t>Seleccionar métricas</a:t>
          </a:r>
        </a:p>
      </dgm:t>
    </dgm:pt>
    <dgm:pt modelId="{082A90BD-37F0-4EDE-9724-D7B2BCF39A43}" type="parTrans" cxnId="{CA5A1AEF-0D6F-477B-998C-280E5864E0F5}">
      <dgm:prSet/>
      <dgm:spPr/>
      <dgm:t>
        <a:bodyPr/>
        <a:lstStyle/>
        <a:p>
          <a:endParaRPr lang="es-MX"/>
        </a:p>
      </dgm:t>
    </dgm:pt>
    <dgm:pt modelId="{738C4BB1-8763-4A87-8C04-30876A8F7386}" type="sibTrans" cxnId="{CA5A1AEF-0D6F-477B-998C-280E5864E0F5}">
      <dgm:prSet/>
      <dgm:spPr/>
      <dgm:t>
        <a:bodyPr/>
        <a:lstStyle/>
        <a:p>
          <a:endParaRPr lang="es-MX"/>
        </a:p>
      </dgm:t>
    </dgm:pt>
    <dgm:pt modelId="{938C3347-3352-4EED-9748-16E3ACDAEC6F}">
      <dgm:prSet phldrT="[Texto]"/>
      <dgm:spPr/>
      <dgm:t>
        <a:bodyPr/>
        <a:lstStyle/>
        <a:p>
          <a:r>
            <a:rPr lang="es-MX" dirty="0"/>
            <a:t>Establecer niveles para las métricas</a:t>
          </a:r>
        </a:p>
      </dgm:t>
    </dgm:pt>
    <dgm:pt modelId="{0A95CFD7-1B55-40CA-A888-8E41C187976A}" type="parTrans" cxnId="{D6AE85F8-AD87-447D-BCCB-4E0C887B570A}">
      <dgm:prSet/>
      <dgm:spPr/>
      <dgm:t>
        <a:bodyPr/>
        <a:lstStyle/>
        <a:p>
          <a:endParaRPr lang="es-MX"/>
        </a:p>
      </dgm:t>
    </dgm:pt>
    <dgm:pt modelId="{67406390-D1CD-407C-B23F-7E572B5E6503}" type="sibTrans" cxnId="{D6AE85F8-AD87-447D-BCCB-4E0C887B570A}">
      <dgm:prSet/>
      <dgm:spPr/>
      <dgm:t>
        <a:bodyPr/>
        <a:lstStyle/>
        <a:p>
          <a:endParaRPr lang="es-MX"/>
        </a:p>
      </dgm:t>
    </dgm:pt>
    <dgm:pt modelId="{F7536C44-B59C-44FB-81CD-C91C31DBF3D3}">
      <dgm:prSet phldrT="[Texto]"/>
      <dgm:spPr/>
      <dgm:t>
        <a:bodyPr/>
        <a:lstStyle/>
        <a:p>
          <a:r>
            <a:rPr lang="es-MX" dirty="0"/>
            <a:t>Establecer criterios de valoración</a:t>
          </a:r>
        </a:p>
      </dgm:t>
    </dgm:pt>
    <dgm:pt modelId="{39C68D12-4511-4266-B798-C90FB688466D}" type="parTrans" cxnId="{A6EA55CB-4775-4566-A185-00718DA4DFC6}">
      <dgm:prSet/>
      <dgm:spPr/>
      <dgm:t>
        <a:bodyPr/>
        <a:lstStyle/>
        <a:p>
          <a:endParaRPr lang="es-MX"/>
        </a:p>
      </dgm:t>
    </dgm:pt>
    <dgm:pt modelId="{2489ADBD-169D-4854-A177-02D2E1E4E712}" type="sibTrans" cxnId="{A6EA55CB-4775-4566-A185-00718DA4DFC6}">
      <dgm:prSet/>
      <dgm:spPr/>
      <dgm:t>
        <a:bodyPr/>
        <a:lstStyle/>
        <a:p>
          <a:endParaRPr lang="es-MX"/>
        </a:p>
      </dgm:t>
    </dgm:pt>
    <dgm:pt modelId="{7252FB14-B813-4FD9-8B94-2DAA825F1EC7}">
      <dgm:prSet phldrT="[Texto]"/>
      <dgm:spPr/>
      <dgm:t>
        <a:bodyPr/>
        <a:lstStyle/>
        <a:p>
          <a:r>
            <a:rPr lang="es-MX" dirty="0"/>
            <a:t>Diseñar la evaluación </a:t>
          </a:r>
        </a:p>
      </dgm:t>
    </dgm:pt>
    <dgm:pt modelId="{C13BC98D-9E85-4C0D-940B-3EBC1E43C73A}" type="parTrans" cxnId="{8AEF2AB4-1054-44CF-89F2-EBC19F7F13ED}">
      <dgm:prSet/>
      <dgm:spPr/>
      <dgm:t>
        <a:bodyPr/>
        <a:lstStyle/>
        <a:p>
          <a:endParaRPr lang="es-MX"/>
        </a:p>
      </dgm:t>
    </dgm:pt>
    <dgm:pt modelId="{563A8692-5EA7-4B49-AA0F-4A38E8DFA318}" type="sibTrans" cxnId="{8AEF2AB4-1054-44CF-89F2-EBC19F7F13ED}">
      <dgm:prSet/>
      <dgm:spPr/>
      <dgm:t>
        <a:bodyPr/>
        <a:lstStyle/>
        <a:p>
          <a:endParaRPr lang="es-MX"/>
        </a:p>
      </dgm:t>
    </dgm:pt>
    <dgm:pt modelId="{925AA2EA-A30B-45A1-A2CD-788AEAC64E5D}">
      <dgm:prSet phldrT="[Texto]"/>
      <dgm:spPr/>
      <dgm:t>
        <a:bodyPr/>
        <a:lstStyle/>
        <a:p>
          <a:r>
            <a:rPr lang="es-MX" dirty="0"/>
            <a:t>Producir plan de evaluación</a:t>
          </a:r>
        </a:p>
      </dgm:t>
    </dgm:pt>
    <dgm:pt modelId="{3C5B4D4C-03A1-47F8-A154-695632020DF1}" type="parTrans" cxnId="{C82EC14B-5A85-499B-BACA-E8755C28A116}">
      <dgm:prSet/>
      <dgm:spPr/>
      <dgm:t>
        <a:bodyPr/>
        <a:lstStyle/>
        <a:p>
          <a:endParaRPr lang="es-MX"/>
        </a:p>
      </dgm:t>
    </dgm:pt>
    <dgm:pt modelId="{2F7F3285-0545-4E53-AC05-875BF444F65F}" type="sibTrans" cxnId="{C82EC14B-5A85-499B-BACA-E8755C28A116}">
      <dgm:prSet/>
      <dgm:spPr/>
      <dgm:t>
        <a:bodyPr/>
        <a:lstStyle/>
        <a:p>
          <a:endParaRPr lang="es-MX"/>
        </a:p>
      </dgm:t>
    </dgm:pt>
    <dgm:pt modelId="{69EDBAE0-ABA6-4773-B981-BE01F97C997B}">
      <dgm:prSet phldrT="[Texto]"/>
      <dgm:spPr/>
      <dgm:t>
        <a:bodyPr/>
        <a:lstStyle/>
        <a:p>
          <a:r>
            <a:rPr lang="es-MX" dirty="0"/>
            <a:t>Ejecutar la evaluación</a:t>
          </a:r>
        </a:p>
      </dgm:t>
    </dgm:pt>
    <dgm:pt modelId="{FCFD9789-3076-4CE1-BC7C-CC7EEA6826A8}" type="parTrans" cxnId="{74B6712D-8E28-46C2-9C98-7805A4C133CE}">
      <dgm:prSet/>
      <dgm:spPr/>
      <dgm:t>
        <a:bodyPr/>
        <a:lstStyle/>
        <a:p>
          <a:endParaRPr lang="es-MX"/>
        </a:p>
      </dgm:t>
    </dgm:pt>
    <dgm:pt modelId="{88DC4119-8390-4757-BCDD-04222857D89C}" type="sibTrans" cxnId="{74B6712D-8E28-46C2-9C98-7805A4C133CE}">
      <dgm:prSet/>
      <dgm:spPr/>
      <dgm:t>
        <a:bodyPr/>
        <a:lstStyle/>
        <a:p>
          <a:endParaRPr lang="es-MX"/>
        </a:p>
      </dgm:t>
    </dgm:pt>
    <dgm:pt modelId="{7ECF7E54-4A3E-409A-BC6A-E7754C4A1F09}">
      <dgm:prSet phldrT="[Texto]"/>
      <dgm:spPr/>
      <dgm:t>
        <a:bodyPr/>
        <a:lstStyle/>
        <a:p>
          <a:r>
            <a:rPr lang="es-MX" dirty="0"/>
            <a:t>Tomar medidas</a:t>
          </a:r>
        </a:p>
      </dgm:t>
    </dgm:pt>
    <dgm:pt modelId="{FB0AC3D2-2AD5-4DA7-A37A-956DA8E7C482}" type="parTrans" cxnId="{B8B1978B-B27B-472B-A18E-0093AD930256}">
      <dgm:prSet/>
      <dgm:spPr/>
      <dgm:t>
        <a:bodyPr/>
        <a:lstStyle/>
        <a:p>
          <a:endParaRPr lang="es-MX"/>
        </a:p>
      </dgm:t>
    </dgm:pt>
    <dgm:pt modelId="{9B0D7A9E-8AAA-4D00-A09B-14E1B2D84461}" type="sibTrans" cxnId="{B8B1978B-B27B-472B-A18E-0093AD930256}">
      <dgm:prSet/>
      <dgm:spPr/>
      <dgm:t>
        <a:bodyPr/>
        <a:lstStyle/>
        <a:p>
          <a:endParaRPr lang="es-MX"/>
        </a:p>
      </dgm:t>
    </dgm:pt>
    <dgm:pt modelId="{67B52468-D559-4689-AAAB-3607C1028A4E}">
      <dgm:prSet phldrT="[Texto]"/>
      <dgm:spPr/>
      <dgm:t>
        <a:bodyPr/>
        <a:lstStyle/>
        <a:p>
          <a:r>
            <a:rPr lang="es-MX" dirty="0"/>
            <a:t>Comparar criterios</a:t>
          </a:r>
        </a:p>
      </dgm:t>
    </dgm:pt>
    <dgm:pt modelId="{EC841926-E40F-476B-B5EF-350871BCFD72}" type="parTrans" cxnId="{7072365D-13D2-4627-9D08-4167A495CCD2}">
      <dgm:prSet/>
      <dgm:spPr/>
      <dgm:t>
        <a:bodyPr/>
        <a:lstStyle/>
        <a:p>
          <a:endParaRPr lang="es-MX"/>
        </a:p>
      </dgm:t>
    </dgm:pt>
    <dgm:pt modelId="{C4AEA0E4-CEC0-4107-8106-6D3197B7E55E}" type="sibTrans" cxnId="{7072365D-13D2-4627-9D08-4167A495CCD2}">
      <dgm:prSet/>
      <dgm:spPr/>
      <dgm:t>
        <a:bodyPr/>
        <a:lstStyle/>
        <a:p>
          <a:endParaRPr lang="es-MX"/>
        </a:p>
      </dgm:t>
    </dgm:pt>
    <dgm:pt modelId="{C9DC52D0-4142-4DFA-9675-22E86A2FB88A}">
      <dgm:prSet phldrT="[Texto]"/>
      <dgm:spPr/>
      <dgm:t>
        <a:bodyPr/>
        <a:lstStyle/>
        <a:p>
          <a:r>
            <a:rPr lang="es-MX" dirty="0"/>
            <a:t>Valorar resultados</a:t>
          </a:r>
        </a:p>
      </dgm:t>
    </dgm:pt>
    <dgm:pt modelId="{92E83660-9BCC-4F5E-AD7F-CDE2F0CF9369}" type="parTrans" cxnId="{1AE238E7-6A13-4A76-B01B-825EFF258773}">
      <dgm:prSet/>
      <dgm:spPr/>
      <dgm:t>
        <a:bodyPr/>
        <a:lstStyle/>
        <a:p>
          <a:endParaRPr lang="es-MX"/>
        </a:p>
      </dgm:t>
    </dgm:pt>
    <dgm:pt modelId="{15DAD54E-CCFB-43FB-9AB8-E8BA840C10DA}" type="sibTrans" cxnId="{1AE238E7-6A13-4A76-B01B-825EFF258773}">
      <dgm:prSet/>
      <dgm:spPr/>
      <dgm:t>
        <a:bodyPr/>
        <a:lstStyle/>
        <a:p>
          <a:endParaRPr lang="es-MX"/>
        </a:p>
      </dgm:t>
    </dgm:pt>
    <dgm:pt modelId="{F5AE7200-CC1E-4F96-BE50-93C4593F84B6}" type="pres">
      <dgm:prSet presAssocID="{4C5D9614-5949-4416-B877-5B7F65E4F8E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2151431-6008-41C0-AF34-2363B7B7B9FD}" type="pres">
      <dgm:prSet presAssocID="{8FB7D69D-8F58-433B-8330-86A1C549F121}" presName="root1" presStyleCnt="0"/>
      <dgm:spPr/>
    </dgm:pt>
    <dgm:pt modelId="{6C8C20F0-CBBD-4F09-AB51-15586E5FAB55}" type="pres">
      <dgm:prSet presAssocID="{8FB7D69D-8F58-433B-8330-86A1C549F121}" presName="LevelOneTextNode" presStyleLbl="node0" presStyleIdx="0" presStyleCnt="4">
        <dgm:presLayoutVars>
          <dgm:chPref val="3"/>
        </dgm:presLayoutVars>
      </dgm:prSet>
      <dgm:spPr/>
    </dgm:pt>
    <dgm:pt modelId="{49162AF1-44FC-418C-BF3E-CD27489B78E5}" type="pres">
      <dgm:prSet presAssocID="{8FB7D69D-8F58-433B-8330-86A1C549F121}" presName="level2hierChild" presStyleCnt="0"/>
      <dgm:spPr/>
    </dgm:pt>
    <dgm:pt modelId="{499E7F88-4306-47E1-B731-03743EF5F9CB}" type="pres">
      <dgm:prSet presAssocID="{BF409C1E-C427-4496-B9CA-8BE65518D16D}" presName="conn2-1" presStyleLbl="parChTrans1D2" presStyleIdx="0" presStyleCnt="10"/>
      <dgm:spPr/>
    </dgm:pt>
    <dgm:pt modelId="{FBD70B47-9D66-46AB-B50F-3D86E41E257D}" type="pres">
      <dgm:prSet presAssocID="{BF409C1E-C427-4496-B9CA-8BE65518D16D}" presName="connTx" presStyleLbl="parChTrans1D2" presStyleIdx="0" presStyleCnt="10"/>
      <dgm:spPr/>
    </dgm:pt>
    <dgm:pt modelId="{A3DDF4F3-6DF3-4BA7-8DB0-1CA282C4EB84}" type="pres">
      <dgm:prSet presAssocID="{4BA15504-9B07-4BC9-9953-597E81371F4C}" presName="root2" presStyleCnt="0"/>
      <dgm:spPr/>
    </dgm:pt>
    <dgm:pt modelId="{E64B920F-D167-4D56-ADFC-3FD5FD8C05FC}" type="pres">
      <dgm:prSet presAssocID="{4BA15504-9B07-4BC9-9953-597E81371F4C}" presName="LevelTwoTextNode" presStyleLbl="node2" presStyleIdx="0" presStyleCnt="10">
        <dgm:presLayoutVars>
          <dgm:chPref val="3"/>
        </dgm:presLayoutVars>
      </dgm:prSet>
      <dgm:spPr/>
    </dgm:pt>
    <dgm:pt modelId="{88334316-7CAC-4511-B224-709689F5B9D4}" type="pres">
      <dgm:prSet presAssocID="{4BA15504-9B07-4BC9-9953-597E81371F4C}" presName="level3hierChild" presStyleCnt="0"/>
      <dgm:spPr/>
    </dgm:pt>
    <dgm:pt modelId="{F038C076-A74C-4D67-ADCB-0E6F3BEC1A16}" type="pres">
      <dgm:prSet presAssocID="{277CEF16-B515-41B6-9B35-E36CCEA6A62E}" presName="conn2-1" presStyleLbl="parChTrans1D2" presStyleIdx="1" presStyleCnt="10"/>
      <dgm:spPr/>
    </dgm:pt>
    <dgm:pt modelId="{ED120D7C-38A5-472A-A5CB-2FFD0CDD4828}" type="pres">
      <dgm:prSet presAssocID="{277CEF16-B515-41B6-9B35-E36CCEA6A62E}" presName="connTx" presStyleLbl="parChTrans1D2" presStyleIdx="1" presStyleCnt="10"/>
      <dgm:spPr/>
    </dgm:pt>
    <dgm:pt modelId="{F3DD94B2-F8B4-418B-9AC4-6190F1B20732}" type="pres">
      <dgm:prSet presAssocID="{CDD01532-27E5-4CE8-A4C0-FDD45F867003}" presName="root2" presStyleCnt="0"/>
      <dgm:spPr/>
    </dgm:pt>
    <dgm:pt modelId="{EFED89DB-D535-4E15-9E81-B775EC3450B3}" type="pres">
      <dgm:prSet presAssocID="{CDD01532-27E5-4CE8-A4C0-FDD45F867003}" presName="LevelTwoTextNode" presStyleLbl="node2" presStyleIdx="1" presStyleCnt="10">
        <dgm:presLayoutVars>
          <dgm:chPref val="3"/>
        </dgm:presLayoutVars>
      </dgm:prSet>
      <dgm:spPr/>
    </dgm:pt>
    <dgm:pt modelId="{4AB0B6A1-4799-4809-A7D1-DF1536D7AB2A}" type="pres">
      <dgm:prSet presAssocID="{CDD01532-27E5-4CE8-A4C0-FDD45F867003}" presName="level3hierChild" presStyleCnt="0"/>
      <dgm:spPr/>
    </dgm:pt>
    <dgm:pt modelId="{C7ED902F-9237-44D8-96DA-B4DF3CCF1F2B}" type="pres">
      <dgm:prSet presAssocID="{98A95014-40EA-4BA0-B505-BEDBC40E58E8}" presName="conn2-1" presStyleLbl="parChTrans1D2" presStyleIdx="2" presStyleCnt="10"/>
      <dgm:spPr/>
    </dgm:pt>
    <dgm:pt modelId="{2563730D-1ABD-482E-BD1D-740B2934F7BC}" type="pres">
      <dgm:prSet presAssocID="{98A95014-40EA-4BA0-B505-BEDBC40E58E8}" presName="connTx" presStyleLbl="parChTrans1D2" presStyleIdx="2" presStyleCnt="10"/>
      <dgm:spPr/>
    </dgm:pt>
    <dgm:pt modelId="{E7AE8AD1-78EE-41BE-96D5-43BF6EE51E78}" type="pres">
      <dgm:prSet presAssocID="{362CB641-0C39-403D-BFD9-5C1365DB0C2F}" presName="root2" presStyleCnt="0"/>
      <dgm:spPr/>
    </dgm:pt>
    <dgm:pt modelId="{66FCA285-470B-4382-87C0-77A3B19EFEA5}" type="pres">
      <dgm:prSet presAssocID="{362CB641-0C39-403D-BFD9-5C1365DB0C2F}" presName="LevelTwoTextNode" presStyleLbl="node2" presStyleIdx="2" presStyleCnt="10">
        <dgm:presLayoutVars>
          <dgm:chPref val="3"/>
        </dgm:presLayoutVars>
      </dgm:prSet>
      <dgm:spPr/>
    </dgm:pt>
    <dgm:pt modelId="{D81C5C62-DEF2-4D55-98CA-0FE847C8D055}" type="pres">
      <dgm:prSet presAssocID="{362CB641-0C39-403D-BFD9-5C1365DB0C2F}" presName="level3hierChild" presStyleCnt="0"/>
      <dgm:spPr/>
    </dgm:pt>
    <dgm:pt modelId="{6D0F630D-9C17-4629-92CD-C4788C52C5FE}" type="pres">
      <dgm:prSet presAssocID="{7D06E494-CB43-4478-9DF2-F924D66E476F}" presName="root1" presStyleCnt="0"/>
      <dgm:spPr/>
    </dgm:pt>
    <dgm:pt modelId="{9755186F-4151-4168-9F11-FEEE93624C7E}" type="pres">
      <dgm:prSet presAssocID="{7D06E494-CB43-4478-9DF2-F924D66E476F}" presName="LevelOneTextNode" presStyleLbl="node0" presStyleIdx="1" presStyleCnt="4">
        <dgm:presLayoutVars>
          <dgm:chPref val="3"/>
        </dgm:presLayoutVars>
      </dgm:prSet>
      <dgm:spPr/>
    </dgm:pt>
    <dgm:pt modelId="{47623D41-A554-42D3-86C2-9E255D7DAD4A}" type="pres">
      <dgm:prSet presAssocID="{7D06E494-CB43-4478-9DF2-F924D66E476F}" presName="level2hierChild" presStyleCnt="0"/>
      <dgm:spPr/>
    </dgm:pt>
    <dgm:pt modelId="{752FFB45-98DB-42C4-81F6-72FE58921F9D}" type="pres">
      <dgm:prSet presAssocID="{082A90BD-37F0-4EDE-9724-D7B2BCF39A43}" presName="conn2-1" presStyleLbl="parChTrans1D2" presStyleIdx="3" presStyleCnt="10"/>
      <dgm:spPr/>
    </dgm:pt>
    <dgm:pt modelId="{DAEB9771-45BA-4742-94A1-3FC95C5B7E69}" type="pres">
      <dgm:prSet presAssocID="{082A90BD-37F0-4EDE-9724-D7B2BCF39A43}" presName="connTx" presStyleLbl="parChTrans1D2" presStyleIdx="3" presStyleCnt="10"/>
      <dgm:spPr/>
    </dgm:pt>
    <dgm:pt modelId="{16323472-ED91-4103-B4D8-29C5DA4D6AD4}" type="pres">
      <dgm:prSet presAssocID="{D9DB293E-11BB-4AC0-8C40-92A46C539077}" presName="root2" presStyleCnt="0"/>
      <dgm:spPr/>
    </dgm:pt>
    <dgm:pt modelId="{10D20E78-518F-4196-AD3D-BE80B506DE5F}" type="pres">
      <dgm:prSet presAssocID="{D9DB293E-11BB-4AC0-8C40-92A46C539077}" presName="LevelTwoTextNode" presStyleLbl="node2" presStyleIdx="3" presStyleCnt="10">
        <dgm:presLayoutVars>
          <dgm:chPref val="3"/>
        </dgm:presLayoutVars>
      </dgm:prSet>
      <dgm:spPr/>
    </dgm:pt>
    <dgm:pt modelId="{76A34F6D-3FD2-45CE-875C-CF12D63ACFF8}" type="pres">
      <dgm:prSet presAssocID="{D9DB293E-11BB-4AC0-8C40-92A46C539077}" presName="level3hierChild" presStyleCnt="0"/>
      <dgm:spPr/>
    </dgm:pt>
    <dgm:pt modelId="{B5803A51-D002-4664-B4B9-FF023ABA2140}" type="pres">
      <dgm:prSet presAssocID="{0A95CFD7-1B55-40CA-A888-8E41C187976A}" presName="conn2-1" presStyleLbl="parChTrans1D2" presStyleIdx="4" presStyleCnt="10"/>
      <dgm:spPr/>
    </dgm:pt>
    <dgm:pt modelId="{BE0C092B-7E3E-49F0-B03E-BA2C1C6D983C}" type="pres">
      <dgm:prSet presAssocID="{0A95CFD7-1B55-40CA-A888-8E41C187976A}" presName="connTx" presStyleLbl="parChTrans1D2" presStyleIdx="4" presStyleCnt="10"/>
      <dgm:spPr/>
    </dgm:pt>
    <dgm:pt modelId="{E66C73D2-5B43-4C98-B116-357F63AA1EC0}" type="pres">
      <dgm:prSet presAssocID="{938C3347-3352-4EED-9748-16E3ACDAEC6F}" presName="root2" presStyleCnt="0"/>
      <dgm:spPr/>
    </dgm:pt>
    <dgm:pt modelId="{78A23EA7-B235-4B7F-9670-D8CA77C82F79}" type="pres">
      <dgm:prSet presAssocID="{938C3347-3352-4EED-9748-16E3ACDAEC6F}" presName="LevelTwoTextNode" presStyleLbl="node2" presStyleIdx="4" presStyleCnt="10">
        <dgm:presLayoutVars>
          <dgm:chPref val="3"/>
        </dgm:presLayoutVars>
      </dgm:prSet>
      <dgm:spPr/>
    </dgm:pt>
    <dgm:pt modelId="{CC6369C4-4A76-4CFA-B797-5100744EAE04}" type="pres">
      <dgm:prSet presAssocID="{938C3347-3352-4EED-9748-16E3ACDAEC6F}" presName="level3hierChild" presStyleCnt="0"/>
      <dgm:spPr/>
    </dgm:pt>
    <dgm:pt modelId="{BE775E4D-8D87-4B3E-80B2-1656EAFD44D4}" type="pres">
      <dgm:prSet presAssocID="{39C68D12-4511-4266-B798-C90FB688466D}" presName="conn2-1" presStyleLbl="parChTrans1D2" presStyleIdx="5" presStyleCnt="10"/>
      <dgm:spPr/>
    </dgm:pt>
    <dgm:pt modelId="{DBEE8D04-783A-424B-8301-C73E588F1215}" type="pres">
      <dgm:prSet presAssocID="{39C68D12-4511-4266-B798-C90FB688466D}" presName="connTx" presStyleLbl="parChTrans1D2" presStyleIdx="5" presStyleCnt="10"/>
      <dgm:spPr/>
    </dgm:pt>
    <dgm:pt modelId="{4567A572-CEE4-4289-8487-9020B0C31792}" type="pres">
      <dgm:prSet presAssocID="{F7536C44-B59C-44FB-81CD-C91C31DBF3D3}" presName="root2" presStyleCnt="0"/>
      <dgm:spPr/>
    </dgm:pt>
    <dgm:pt modelId="{4014DA36-A3C7-4267-B99E-AE4DE11CF161}" type="pres">
      <dgm:prSet presAssocID="{F7536C44-B59C-44FB-81CD-C91C31DBF3D3}" presName="LevelTwoTextNode" presStyleLbl="node2" presStyleIdx="5" presStyleCnt="10">
        <dgm:presLayoutVars>
          <dgm:chPref val="3"/>
        </dgm:presLayoutVars>
      </dgm:prSet>
      <dgm:spPr/>
    </dgm:pt>
    <dgm:pt modelId="{396685F9-5B76-4166-9F24-D76E809E489B}" type="pres">
      <dgm:prSet presAssocID="{F7536C44-B59C-44FB-81CD-C91C31DBF3D3}" presName="level3hierChild" presStyleCnt="0"/>
      <dgm:spPr/>
    </dgm:pt>
    <dgm:pt modelId="{373CB973-F198-44CE-8B46-728907205C25}" type="pres">
      <dgm:prSet presAssocID="{7252FB14-B813-4FD9-8B94-2DAA825F1EC7}" presName="root1" presStyleCnt="0"/>
      <dgm:spPr/>
    </dgm:pt>
    <dgm:pt modelId="{E03E368C-6F52-4AAD-8612-AD4B719376A4}" type="pres">
      <dgm:prSet presAssocID="{7252FB14-B813-4FD9-8B94-2DAA825F1EC7}" presName="LevelOneTextNode" presStyleLbl="node0" presStyleIdx="2" presStyleCnt="4">
        <dgm:presLayoutVars>
          <dgm:chPref val="3"/>
        </dgm:presLayoutVars>
      </dgm:prSet>
      <dgm:spPr/>
    </dgm:pt>
    <dgm:pt modelId="{4627C850-E8DA-4A08-BF6A-E83F67331AF0}" type="pres">
      <dgm:prSet presAssocID="{7252FB14-B813-4FD9-8B94-2DAA825F1EC7}" presName="level2hierChild" presStyleCnt="0"/>
      <dgm:spPr/>
    </dgm:pt>
    <dgm:pt modelId="{FF6D8CE3-DE46-4B7B-8886-412409F95066}" type="pres">
      <dgm:prSet presAssocID="{3C5B4D4C-03A1-47F8-A154-695632020DF1}" presName="conn2-1" presStyleLbl="parChTrans1D2" presStyleIdx="6" presStyleCnt="10"/>
      <dgm:spPr/>
    </dgm:pt>
    <dgm:pt modelId="{F4B3BC7A-70F9-4796-BC77-B91F86BC3875}" type="pres">
      <dgm:prSet presAssocID="{3C5B4D4C-03A1-47F8-A154-695632020DF1}" presName="connTx" presStyleLbl="parChTrans1D2" presStyleIdx="6" presStyleCnt="10"/>
      <dgm:spPr/>
    </dgm:pt>
    <dgm:pt modelId="{D6EB977D-3572-492C-91EE-D820C817B6BD}" type="pres">
      <dgm:prSet presAssocID="{925AA2EA-A30B-45A1-A2CD-788AEAC64E5D}" presName="root2" presStyleCnt="0"/>
      <dgm:spPr/>
    </dgm:pt>
    <dgm:pt modelId="{48743184-8396-4563-B283-BA2188D1D7E4}" type="pres">
      <dgm:prSet presAssocID="{925AA2EA-A30B-45A1-A2CD-788AEAC64E5D}" presName="LevelTwoTextNode" presStyleLbl="node2" presStyleIdx="6" presStyleCnt="10">
        <dgm:presLayoutVars>
          <dgm:chPref val="3"/>
        </dgm:presLayoutVars>
      </dgm:prSet>
      <dgm:spPr/>
    </dgm:pt>
    <dgm:pt modelId="{45F38085-BC81-4725-8C54-0949B9EB5908}" type="pres">
      <dgm:prSet presAssocID="{925AA2EA-A30B-45A1-A2CD-788AEAC64E5D}" presName="level3hierChild" presStyleCnt="0"/>
      <dgm:spPr/>
    </dgm:pt>
    <dgm:pt modelId="{1D23821E-8AC5-43F2-B255-60C16F434EE0}" type="pres">
      <dgm:prSet presAssocID="{69EDBAE0-ABA6-4773-B981-BE01F97C997B}" presName="root1" presStyleCnt="0"/>
      <dgm:spPr/>
    </dgm:pt>
    <dgm:pt modelId="{6B123B6F-1F11-45F6-9A73-2A0EF6B50B77}" type="pres">
      <dgm:prSet presAssocID="{69EDBAE0-ABA6-4773-B981-BE01F97C997B}" presName="LevelOneTextNode" presStyleLbl="node0" presStyleIdx="3" presStyleCnt="4">
        <dgm:presLayoutVars>
          <dgm:chPref val="3"/>
        </dgm:presLayoutVars>
      </dgm:prSet>
      <dgm:spPr/>
    </dgm:pt>
    <dgm:pt modelId="{E7D7C6D5-1950-43B3-9754-8C9EE4F2D96D}" type="pres">
      <dgm:prSet presAssocID="{69EDBAE0-ABA6-4773-B981-BE01F97C997B}" presName="level2hierChild" presStyleCnt="0"/>
      <dgm:spPr/>
    </dgm:pt>
    <dgm:pt modelId="{8391A153-E991-42C3-ACB0-619AEFEF1D59}" type="pres">
      <dgm:prSet presAssocID="{FB0AC3D2-2AD5-4DA7-A37A-956DA8E7C482}" presName="conn2-1" presStyleLbl="parChTrans1D2" presStyleIdx="7" presStyleCnt="10"/>
      <dgm:spPr/>
    </dgm:pt>
    <dgm:pt modelId="{D971EEA2-D222-4A23-A4A9-DCD8A334CCA6}" type="pres">
      <dgm:prSet presAssocID="{FB0AC3D2-2AD5-4DA7-A37A-956DA8E7C482}" presName="connTx" presStyleLbl="parChTrans1D2" presStyleIdx="7" presStyleCnt="10"/>
      <dgm:spPr/>
    </dgm:pt>
    <dgm:pt modelId="{ECCCF34A-EC65-4FD0-A210-D193CB65FEA6}" type="pres">
      <dgm:prSet presAssocID="{7ECF7E54-4A3E-409A-BC6A-E7754C4A1F09}" presName="root2" presStyleCnt="0"/>
      <dgm:spPr/>
    </dgm:pt>
    <dgm:pt modelId="{CF118EB7-E492-49ED-97F6-083C2CAC684E}" type="pres">
      <dgm:prSet presAssocID="{7ECF7E54-4A3E-409A-BC6A-E7754C4A1F09}" presName="LevelTwoTextNode" presStyleLbl="node2" presStyleIdx="7" presStyleCnt="10">
        <dgm:presLayoutVars>
          <dgm:chPref val="3"/>
        </dgm:presLayoutVars>
      </dgm:prSet>
      <dgm:spPr/>
    </dgm:pt>
    <dgm:pt modelId="{93D0DC95-12EC-4C92-B2F5-96225B581C37}" type="pres">
      <dgm:prSet presAssocID="{7ECF7E54-4A3E-409A-BC6A-E7754C4A1F09}" presName="level3hierChild" presStyleCnt="0"/>
      <dgm:spPr/>
    </dgm:pt>
    <dgm:pt modelId="{B3FF3830-15E2-4A62-8D94-85F06F318FBF}" type="pres">
      <dgm:prSet presAssocID="{EC841926-E40F-476B-B5EF-350871BCFD72}" presName="conn2-1" presStyleLbl="parChTrans1D2" presStyleIdx="8" presStyleCnt="10"/>
      <dgm:spPr/>
    </dgm:pt>
    <dgm:pt modelId="{381EB282-D7A1-4E51-8462-645B1F549AF1}" type="pres">
      <dgm:prSet presAssocID="{EC841926-E40F-476B-B5EF-350871BCFD72}" presName="connTx" presStyleLbl="parChTrans1D2" presStyleIdx="8" presStyleCnt="10"/>
      <dgm:spPr/>
    </dgm:pt>
    <dgm:pt modelId="{05316A7E-B54B-49A7-B799-4195482ACB62}" type="pres">
      <dgm:prSet presAssocID="{67B52468-D559-4689-AAAB-3607C1028A4E}" presName="root2" presStyleCnt="0"/>
      <dgm:spPr/>
    </dgm:pt>
    <dgm:pt modelId="{7B6C9036-A7C2-4354-A219-3A205A4BC6A9}" type="pres">
      <dgm:prSet presAssocID="{67B52468-D559-4689-AAAB-3607C1028A4E}" presName="LevelTwoTextNode" presStyleLbl="node2" presStyleIdx="8" presStyleCnt="10">
        <dgm:presLayoutVars>
          <dgm:chPref val="3"/>
        </dgm:presLayoutVars>
      </dgm:prSet>
      <dgm:spPr/>
    </dgm:pt>
    <dgm:pt modelId="{E0D187AE-D613-40C0-A756-EF2694118A15}" type="pres">
      <dgm:prSet presAssocID="{67B52468-D559-4689-AAAB-3607C1028A4E}" presName="level3hierChild" presStyleCnt="0"/>
      <dgm:spPr/>
    </dgm:pt>
    <dgm:pt modelId="{5D3DE057-6348-4492-A8B8-43BC641C332A}" type="pres">
      <dgm:prSet presAssocID="{92E83660-9BCC-4F5E-AD7F-CDE2F0CF9369}" presName="conn2-1" presStyleLbl="parChTrans1D2" presStyleIdx="9" presStyleCnt="10"/>
      <dgm:spPr/>
    </dgm:pt>
    <dgm:pt modelId="{F89138C4-36C4-4BE7-A51B-AC891067C37D}" type="pres">
      <dgm:prSet presAssocID="{92E83660-9BCC-4F5E-AD7F-CDE2F0CF9369}" presName="connTx" presStyleLbl="parChTrans1D2" presStyleIdx="9" presStyleCnt="10"/>
      <dgm:spPr/>
    </dgm:pt>
    <dgm:pt modelId="{31876DCA-DF39-4DAD-B3D4-2EC595BEBDDB}" type="pres">
      <dgm:prSet presAssocID="{C9DC52D0-4142-4DFA-9675-22E86A2FB88A}" presName="root2" presStyleCnt="0"/>
      <dgm:spPr/>
    </dgm:pt>
    <dgm:pt modelId="{39CB96EB-F6A7-4E04-8873-9E6F05E8BFF5}" type="pres">
      <dgm:prSet presAssocID="{C9DC52D0-4142-4DFA-9675-22E86A2FB88A}" presName="LevelTwoTextNode" presStyleLbl="node2" presStyleIdx="9" presStyleCnt="10">
        <dgm:presLayoutVars>
          <dgm:chPref val="3"/>
        </dgm:presLayoutVars>
      </dgm:prSet>
      <dgm:spPr/>
    </dgm:pt>
    <dgm:pt modelId="{D2664013-8ED5-4426-BDDD-B20960955327}" type="pres">
      <dgm:prSet presAssocID="{C9DC52D0-4142-4DFA-9675-22E86A2FB88A}" presName="level3hierChild" presStyleCnt="0"/>
      <dgm:spPr/>
    </dgm:pt>
  </dgm:ptLst>
  <dgm:cxnLst>
    <dgm:cxn modelId="{EB6DF80A-0304-48F3-9A0E-31D85EDFD9DE}" type="presOf" srcId="{CDD01532-27E5-4CE8-A4C0-FDD45F867003}" destId="{EFED89DB-D535-4E15-9E81-B775EC3450B3}" srcOrd="0" destOrd="0" presId="urn:microsoft.com/office/officeart/2005/8/layout/hierarchy2"/>
    <dgm:cxn modelId="{00BD7E0D-B2EF-449E-9CEB-62898B35BAAB}" type="presOf" srcId="{EC841926-E40F-476B-B5EF-350871BCFD72}" destId="{381EB282-D7A1-4E51-8462-645B1F549AF1}" srcOrd="1" destOrd="0" presId="urn:microsoft.com/office/officeart/2005/8/layout/hierarchy2"/>
    <dgm:cxn modelId="{824DE60D-BD76-47D9-930A-9E3B8A502AF3}" type="presOf" srcId="{4BA15504-9B07-4BC9-9953-597E81371F4C}" destId="{E64B920F-D167-4D56-ADFC-3FD5FD8C05FC}" srcOrd="0" destOrd="0" presId="urn:microsoft.com/office/officeart/2005/8/layout/hierarchy2"/>
    <dgm:cxn modelId="{FDB12E0F-6AC4-49A3-AE57-05AD57894AA7}" type="presOf" srcId="{362CB641-0C39-403D-BFD9-5C1365DB0C2F}" destId="{66FCA285-470B-4382-87C0-77A3B19EFEA5}" srcOrd="0" destOrd="0" presId="urn:microsoft.com/office/officeart/2005/8/layout/hierarchy2"/>
    <dgm:cxn modelId="{3C25EC14-0A1F-40B0-A316-FABAE5664A4D}" type="presOf" srcId="{0A95CFD7-1B55-40CA-A888-8E41C187976A}" destId="{BE0C092B-7E3E-49F0-B03E-BA2C1C6D983C}" srcOrd="1" destOrd="0" presId="urn:microsoft.com/office/officeart/2005/8/layout/hierarchy2"/>
    <dgm:cxn modelId="{C77E7A16-5D76-4823-B37C-7A3053DB2C0F}" type="presOf" srcId="{F7536C44-B59C-44FB-81CD-C91C31DBF3D3}" destId="{4014DA36-A3C7-4267-B99E-AE4DE11CF161}" srcOrd="0" destOrd="0" presId="urn:microsoft.com/office/officeart/2005/8/layout/hierarchy2"/>
    <dgm:cxn modelId="{A69B5317-1E61-4922-B5C6-49644B42BFF5}" type="presOf" srcId="{082A90BD-37F0-4EDE-9724-D7B2BCF39A43}" destId="{752FFB45-98DB-42C4-81F6-72FE58921F9D}" srcOrd="0" destOrd="0" presId="urn:microsoft.com/office/officeart/2005/8/layout/hierarchy2"/>
    <dgm:cxn modelId="{C5990A27-BA52-45C5-B5E0-08415D80F455}" type="presOf" srcId="{98A95014-40EA-4BA0-B505-BEDBC40E58E8}" destId="{C7ED902F-9237-44D8-96DA-B4DF3CCF1F2B}" srcOrd="0" destOrd="0" presId="urn:microsoft.com/office/officeart/2005/8/layout/hierarchy2"/>
    <dgm:cxn modelId="{74B6712D-8E28-46C2-9C98-7805A4C133CE}" srcId="{4C5D9614-5949-4416-B877-5B7F65E4F8EB}" destId="{69EDBAE0-ABA6-4773-B981-BE01F97C997B}" srcOrd="3" destOrd="0" parTransId="{FCFD9789-3076-4CE1-BC7C-CC7EEA6826A8}" sibTransId="{88DC4119-8390-4757-BCDD-04222857D89C}"/>
    <dgm:cxn modelId="{47736032-EE1A-47F6-A50B-4FAF21A8C272}" type="presOf" srcId="{FB0AC3D2-2AD5-4DA7-A37A-956DA8E7C482}" destId="{8391A153-E991-42C3-ACB0-619AEFEF1D59}" srcOrd="0" destOrd="0" presId="urn:microsoft.com/office/officeart/2005/8/layout/hierarchy2"/>
    <dgm:cxn modelId="{1B861B5D-AFC2-4368-9139-7AB449ED2685}" type="presOf" srcId="{7252FB14-B813-4FD9-8B94-2DAA825F1EC7}" destId="{E03E368C-6F52-4AAD-8612-AD4B719376A4}" srcOrd="0" destOrd="0" presId="urn:microsoft.com/office/officeart/2005/8/layout/hierarchy2"/>
    <dgm:cxn modelId="{7072365D-13D2-4627-9D08-4167A495CCD2}" srcId="{69EDBAE0-ABA6-4773-B981-BE01F97C997B}" destId="{67B52468-D559-4689-AAAB-3607C1028A4E}" srcOrd="1" destOrd="0" parTransId="{EC841926-E40F-476B-B5EF-350871BCFD72}" sibTransId="{C4AEA0E4-CEC0-4107-8106-6D3197B7E55E}"/>
    <dgm:cxn modelId="{9AF71E61-8408-4706-B9EB-57A7FACA58D7}" type="presOf" srcId="{277CEF16-B515-41B6-9B35-E36CCEA6A62E}" destId="{F038C076-A74C-4D67-ADCB-0E6F3BEC1A16}" srcOrd="0" destOrd="0" presId="urn:microsoft.com/office/officeart/2005/8/layout/hierarchy2"/>
    <dgm:cxn modelId="{F202BB42-BBF0-4865-A64E-A48B7F60E5A6}" type="presOf" srcId="{277CEF16-B515-41B6-9B35-E36CCEA6A62E}" destId="{ED120D7C-38A5-472A-A5CB-2FFD0CDD4828}" srcOrd="1" destOrd="0" presId="urn:microsoft.com/office/officeart/2005/8/layout/hierarchy2"/>
    <dgm:cxn modelId="{40459B65-51B5-43FD-93CB-ABC2B3B080C9}" type="presOf" srcId="{BF409C1E-C427-4496-B9CA-8BE65518D16D}" destId="{FBD70B47-9D66-46AB-B50F-3D86E41E257D}" srcOrd="1" destOrd="0" presId="urn:microsoft.com/office/officeart/2005/8/layout/hierarchy2"/>
    <dgm:cxn modelId="{F1F4AC45-3D79-4B9A-A991-24C011B8F2A1}" type="presOf" srcId="{92E83660-9BCC-4F5E-AD7F-CDE2F0CF9369}" destId="{F89138C4-36C4-4BE7-A51B-AC891067C37D}" srcOrd="1" destOrd="0" presId="urn:microsoft.com/office/officeart/2005/8/layout/hierarchy2"/>
    <dgm:cxn modelId="{6E92754A-26B2-412C-9424-0DFB9F34DA6F}" type="presOf" srcId="{EC841926-E40F-476B-B5EF-350871BCFD72}" destId="{B3FF3830-15E2-4A62-8D94-85F06F318FBF}" srcOrd="0" destOrd="0" presId="urn:microsoft.com/office/officeart/2005/8/layout/hierarchy2"/>
    <dgm:cxn modelId="{C82EC14B-5A85-499B-BACA-E8755C28A116}" srcId="{7252FB14-B813-4FD9-8B94-2DAA825F1EC7}" destId="{925AA2EA-A30B-45A1-A2CD-788AEAC64E5D}" srcOrd="0" destOrd="0" parTransId="{3C5B4D4C-03A1-47F8-A154-695632020DF1}" sibTransId="{2F7F3285-0545-4E53-AC05-875BF444F65F}"/>
    <dgm:cxn modelId="{DB48DD6B-5816-47C6-9CA1-736B94CB4727}" srcId="{4C5D9614-5949-4416-B877-5B7F65E4F8EB}" destId="{7D06E494-CB43-4478-9DF2-F924D66E476F}" srcOrd="1" destOrd="0" parTransId="{3677C360-4516-477A-8551-D4A07CB190D6}" sibTransId="{16219559-A6EE-4E7A-8FEC-2954CD25404F}"/>
    <dgm:cxn modelId="{BE89176E-ED13-4D03-9FD0-B1FF000AD22E}" type="presOf" srcId="{39C68D12-4511-4266-B798-C90FB688466D}" destId="{DBEE8D04-783A-424B-8301-C73E588F1215}" srcOrd="1" destOrd="0" presId="urn:microsoft.com/office/officeart/2005/8/layout/hierarchy2"/>
    <dgm:cxn modelId="{D299BD73-95AB-4880-944C-537A59D4A528}" srcId="{4C5D9614-5949-4416-B877-5B7F65E4F8EB}" destId="{8FB7D69D-8F58-433B-8330-86A1C549F121}" srcOrd="0" destOrd="0" parTransId="{F524FCDB-409F-4689-97AC-E96ACBF288F4}" sibTransId="{1594C507-8069-4DA8-BEDA-DD0D76D08DB6}"/>
    <dgm:cxn modelId="{2E71A354-2A13-4E67-A643-0CD916BCFE36}" type="presOf" srcId="{925AA2EA-A30B-45A1-A2CD-788AEAC64E5D}" destId="{48743184-8396-4563-B283-BA2188D1D7E4}" srcOrd="0" destOrd="0" presId="urn:microsoft.com/office/officeart/2005/8/layout/hierarchy2"/>
    <dgm:cxn modelId="{C0B9CA77-98DD-4E7A-9600-9DECBE02DD6A}" type="presOf" srcId="{98A95014-40EA-4BA0-B505-BEDBC40E58E8}" destId="{2563730D-1ABD-482E-BD1D-740B2934F7BC}" srcOrd="1" destOrd="0" presId="urn:microsoft.com/office/officeart/2005/8/layout/hierarchy2"/>
    <dgm:cxn modelId="{4DAF7158-8F56-484B-A034-C16C6994E4CA}" type="presOf" srcId="{4C5D9614-5949-4416-B877-5B7F65E4F8EB}" destId="{F5AE7200-CC1E-4F96-BE50-93C4593F84B6}" srcOrd="0" destOrd="0" presId="urn:microsoft.com/office/officeart/2005/8/layout/hierarchy2"/>
    <dgm:cxn modelId="{64B2A77F-25FE-4D67-9410-911F30C33570}" type="presOf" srcId="{7D06E494-CB43-4478-9DF2-F924D66E476F}" destId="{9755186F-4151-4168-9F11-FEEE93624C7E}" srcOrd="0" destOrd="0" presId="urn:microsoft.com/office/officeart/2005/8/layout/hierarchy2"/>
    <dgm:cxn modelId="{2609AB81-806B-4086-9AF7-FAC12E39172C}" type="presOf" srcId="{67B52468-D559-4689-AAAB-3607C1028A4E}" destId="{7B6C9036-A7C2-4354-A219-3A205A4BC6A9}" srcOrd="0" destOrd="0" presId="urn:microsoft.com/office/officeart/2005/8/layout/hierarchy2"/>
    <dgm:cxn modelId="{FD27E886-4815-43ED-BC7B-B91C50D9516A}" type="presOf" srcId="{FB0AC3D2-2AD5-4DA7-A37A-956DA8E7C482}" destId="{D971EEA2-D222-4A23-A4A9-DCD8A334CCA6}" srcOrd="1" destOrd="0" presId="urn:microsoft.com/office/officeart/2005/8/layout/hierarchy2"/>
    <dgm:cxn modelId="{B8B1978B-B27B-472B-A18E-0093AD930256}" srcId="{69EDBAE0-ABA6-4773-B981-BE01F97C997B}" destId="{7ECF7E54-4A3E-409A-BC6A-E7754C4A1F09}" srcOrd="0" destOrd="0" parTransId="{FB0AC3D2-2AD5-4DA7-A37A-956DA8E7C482}" sibTransId="{9B0D7A9E-8AAA-4D00-A09B-14E1B2D84461}"/>
    <dgm:cxn modelId="{3C121D8D-8129-4026-8901-D0E4E8263FF9}" type="presOf" srcId="{92E83660-9BCC-4F5E-AD7F-CDE2F0CF9369}" destId="{5D3DE057-6348-4492-A8B8-43BC641C332A}" srcOrd="0" destOrd="0" presId="urn:microsoft.com/office/officeart/2005/8/layout/hierarchy2"/>
    <dgm:cxn modelId="{F5E3EF90-0B96-49E4-984D-F701653B6078}" type="presOf" srcId="{3C5B4D4C-03A1-47F8-A154-695632020DF1}" destId="{F4B3BC7A-70F9-4796-BC77-B91F86BC3875}" srcOrd="1" destOrd="0" presId="urn:microsoft.com/office/officeart/2005/8/layout/hierarchy2"/>
    <dgm:cxn modelId="{79B98596-0FBA-483C-A62F-0D8CCA7A40E3}" type="presOf" srcId="{0A95CFD7-1B55-40CA-A888-8E41C187976A}" destId="{B5803A51-D002-4664-B4B9-FF023ABA2140}" srcOrd="0" destOrd="0" presId="urn:microsoft.com/office/officeart/2005/8/layout/hierarchy2"/>
    <dgm:cxn modelId="{DD6C969E-87E4-437C-BC84-E724187F7E04}" srcId="{8FB7D69D-8F58-433B-8330-86A1C549F121}" destId="{CDD01532-27E5-4CE8-A4C0-FDD45F867003}" srcOrd="1" destOrd="0" parTransId="{277CEF16-B515-41B6-9B35-E36CCEA6A62E}" sibTransId="{779BA642-0434-4846-940D-D4D346CB7299}"/>
    <dgm:cxn modelId="{B892AEA0-D221-4DB3-8933-BF4C25297F7B}" srcId="{8FB7D69D-8F58-433B-8330-86A1C549F121}" destId="{4BA15504-9B07-4BC9-9953-597E81371F4C}" srcOrd="0" destOrd="0" parTransId="{BF409C1E-C427-4496-B9CA-8BE65518D16D}" sibTransId="{7973060D-70E0-40F1-98B1-F76539CE3E56}"/>
    <dgm:cxn modelId="{AF2840A6-021B-473D-AE77-BA325F993315}" srcId="{8FB7D69D-8F58-433B-8330-86A1C549F121}" destId="{362CB641-0C39-403D-BFD9-5C1365DB0C2F}" srcOrd="2" destOrd="0" parTransId="{98A95014-40EA-4BA0-B505-BEDBC40E58E8}" sibTransId="{B599E827-C0BE-4359-8E61-92C5DA54AA20}"/>
    <dgm:cxn modelId="{8DC30AB2-DF0A-480A-AD1E-74DA4D70D4EE}" type="presOf" srcId="{7ECF7E54-4A3E-409A-BC6A-E7754C4A1F09}" destId="{CF118EB7-E492-49ED-97F6-083C2CAC684E}" srcOrd="0" destOrd="0" presId="urn:microsoft.com/office/officeart/2005/8/layout/hierarchy2"/>
    <dgm:cxn modelId="{8AEF2AB4-1054-44CF-89F2-EBC19F7F13ED}" srcId="{4C5D9614-5949-4416-B877-5B7F65E4F8EB}" destId="{7252FB14-B813-4FD9-8B94-2DAA825F1EC7}" srcOrd="2" destOrd="0" parTransId="{C13BC98D-9E85-4C0D-940B-3EBC1E43C73A}" sibTransId="{563A8692-5EA7-4B49-AA0F-4A38E8DFA318}"/>
    <dgm:cxn modelId="{4D4C40B9-10B1-4EE3-9453-DA95B10A0271}" type="presOf" srcId="{C9DC52D0-4142-4DFA-9675-22E86A2FB88A}" destId="{39CB96EB-F6A7-4E04-8873-9E6F05E8BFF5}" srcOrd="0" destOrd="0" presId="urn:microsoft.com/office/officeart/2005/8/layout/hierarchy2"/>
    <dgm:cxn modelId="{8E2F86BA-3A96-42D8-8BDE-3A7DE41B8585}" type="presOf" srcId="{082A90BD-37F0-4EDE-9724-D7B2BCF39A43}" destId="{DAEB9771-45BA-4742-94A1-3FC95C5B7E69}" srcOrd="1" destOrd="0" presId="urn:microsoft.com/office/officeart/2005/8/layout/hierarchy2"/>
    <dgm:cxn modelId="{AE9F17C0-30D9-4959-B043-0EFB71C837E8}" type="presOf" srcId="{938C3347-3352-4EED-9748-16E3ACDAEC6F}" destId="{78A23EA7-B235-4B7F-9670-D8CA77C82F79}" srcOrd="0" destOrd="0" presId="urn:microsoft.com/office/officeart/2005/8/layout/hierarchy2"/>
    <dgm:cxn modelId="{A6EA55CB-4775-4566-A185-00718DA4DFC6}" srcId="{7D06E494-CB43-4478-9DF2-F924D66E476F}" destId="{F7536C44-B59C-44FB-81CD-C91C31DBF3D3}" srcOrd="2" destOrd="0" parTransId="{39C68D12-4511-4266-B798-C90FB688466D}" sibTransId="{2489ADBD-169D-4854-A177-02D2E1E4E712}"/>
    <dgm:cxn modelId="{3CE67FCE-F653-4344-8698-211B10A4162E}" type="presOf" srcId="{BF409C1E-C427-4496-B9CA-8BE65518D16D}" destId="{499E7F88-4306-47E1-B731-03743EF5F9CB}" srcOrd="0" destOrd="0" presId="urn:microsoft.com/office/officeart/2005/8/layout/hierarchy2"/>
    <dgm:cxn modelId="{329A81CE-EA38-424F-A94C-DECC2C447A72}" type="presOf" srcId="{D9DB293E-11BB-4AC0-8C40-92A46C539077}" destId="{10D20E78-518F-4196-AD3D-BE80B506DE5F}" srcOrd="0" destOrd="0" presId="urn:microsoft.com/office/officeart/2005/8/layout/hierarchy2"/>
    <dgm:cxn modelId="{38BB58E3-4635-4113-A110-FE55BF6DF8DD}" type="presOf" srcId="{3C5B4D4C-03A1-47F8-A154-695632020DF1}" destId="{FF6D8CE3-DE46-4B7B-8886-412409F95066}" srcOrd="0" destOrd="0" presId="urn:microsoft.com/office/officeart/2005/8/layout/hierarchy2"/>
    <dgm:cxn modelId="{1AE238E7-6A13-4A76-B01B-825EFF258773}" srcId="{69EDBAE0-ABA6-4773-B981-BE01F97C997B}" destId="{C9DC52D0-4142-4DFA-9675-22E86A2FB88A}" srcOrd="2" destOrd="0" parTransId="{92E83660-9BCC-4F5E-AD7F-CDE2F0CF9369}" sibTransId="{15DAD54E-CCFB-43FB-9AB8-E8BA840C10DA}"/>
    <dgm:cxn modelId="{B718C0E9-1BD3-4F2F-9CBB-A39EA37D131C}" type="presOf" srcId="{69EDBAE0-ABA6-4773-B981-BE01F97C997B}" destId="{6B123B6F-1F11-45F6-9A73-2A0EF6B50B77}" srcOrd="0" destOrd="0" presId="urn:microsoft.com/office/officeart/2005/8/layout/hierarchy2"/>
    <dgm:cxn modelId="{CA5A1AEF-0D6F-477B-998C-280E5864E0F5}" srcId="{7D06E494-CB43-4478-9DF2-F924D66E476F}" destId="{D9DB293E-11BB-4AC0-8C40-92A46C539077}" srcOrd="0" destOrd="0" parTransId="{082A90BD-37F0-4EDE-9724-D7B2BCF39A43}" sibTransId="{738C4BB1-8763-4A87-8C04-30876A8F7386}"/>
    <dgm:cxn modelId="{1C14B0EF-77E4-4299-8DD5-9103E54CED25}" type="presOf" srcId="{8FB7D69D-8F58-433B-8330-86A1C549F121}" destId="{6C8C20F0-CBBD-4F09-AB51-15586E5FAB55}" srcOrd="0" destOrd="0" presId="urn:microsoft.com/office/officeart/2005/8/layout/hierarchy2"/>
    <dgm:cxn modelId="{5E4CEDF7-4B35-4547-B7EC-18800A616064}" type="presOf" srcId="{39C68D12-4511-4266-B798-C90FB688466D}" destId="{BE775E4D-8D87-4B3E-80B2-1656EAFD44D4}" srcOrd="0" destOrd="0" presId="urn:microsoft.com/office/officeart/2005/8/layout/hierarchy2"/>
    <dgm:cxn modelId="{D6AE85F8-AD87-447D-BCCB-4E0C887B570A}" srcId="{7D06E494-CB43-4478-9DF2-F924D66E476F}" destId="{938C3347-3352-4EED-9748-16E3ACDAEC6F}" srcOrd="1" destOrd="0" parTransId="{0A95CFD7-1B55-40CA-A888-8E41C187976A}" sibTransId="{67406390-D1CD-407C-B23F-7E572B5E6503}"/>
    <dgm:cxn modelId="{FD8DCBC3-598D-44F8-AD27-F0670B22404D}" type="presParOf" srcId="{F5AE7200-CC1E-4F96-BE50-93C4593F84B6}" destId="{E2151431-6008-41C0-AF34-2363B7B7B9FD}" srcOrd="0" destOrd="0" presId="urn:microsoft.com/office/officeart/2005/8/layout/hierarchy2"/>
    <dgm:cxn modelId="{97B22109-661E-476B-A412-83A8109359CB}" type="presParOf" srcId="{E2151431-6008-41C0-AF34-2363B7B7B9FD}" destId="{6C8C20F0-CBBD-4F09-AB51-15586E5FAB55}" srcOrd="0" destOrd="0" presId="urn:microsoft.com/office/officeart/2005/8/layout/hierarchy2"/>
    <dgm:cxn modelId="{61A0CF44-6043-4919-95A9-F8B494656281}" type="presParOf" srcId="{E2151431-6008-41C0-AF34-2363B7B7B9FD}" destId="{49162AF1-44FC-418C-BF3E-CD27489B78E5}" srcOrd="1" destOrd="0" presId="urn:microsoft.com/office/officeart/2005/8/layout/hierarchy2"/>
    <dgm:cxn modelId="{C938405F-7CC4-4320-AB28-D6325FBFA638}" type="presParOf" srcId="{49162AF1-44FC-418C-BF3E-CD27489B78E5}" destId="{499E7F88-4306-47E1-B731-03743EF5F9CB}" srcOrd="0" destOrd="0" presId="urn:microsoft.com/office/officeart/2005/8/layout/hierarchy2"/>
    <dgm:cxn modelId="{168EC1E0-B8C1-421D-AC16-6F0E710F8130}" type="presParOf" srcId="{499E7F88-4306-47E1-B731-03743EF5F9CB}" destId="{FBD70B47-9D66-46AB-B50F-3D86E41E257D}" srcOrd="0" destOrd="0" presId="urn:microsoft.com/office/officeart/2005/8/layout/hierarchy2"/>
    <dgm:cxn modelId="{5D949A37-A1D7-4E2B-83B4-578BD6EACA43}" type="presParOf" srcId="{49162AF1-44FC-418C-BF3E-CD27489B78E5}" destId="{A3DDF4F3-6DF3-4BA7-8DB0-1CA282C4EB84}" srcOrd="1" destOrd="0" presId="urn:microsoft.com/office/officeart/2005/8/layout/hierarchy2"/>
    <dgm:cxn modelId="{2627DB25-F178-4ED3-B2A1-6D4CAB6DF5F6}" type="presParOf" srcId="{A3DDF4F3-6DF3-4BA7-8DB0-1CA282C4EB84}" destId="{E64B920F-D167-4D56-ADFC-3FD5FD8C05FC}" srcOrd="0" destOrd="0" presId="urn:microsoft.com/office/officeart/2005/8/layout/hierarchy2"/>
    <dgm:cxn modelId="{9A40B543-DF61-425C-872D-A026AA897C86}" type="presParOf" srcId="{A3DDF4F3-6DF3-4BA7-8DB0-1CA282C4EB84}" destId="{88334316-7CAC-4511-B224-709689F5B9D4}" srcOrd="1" destOrd="0" presId="urn:microsoft.com/office/officeart/2005/8/layout/hierarchy2"/>
    <dgm:cxn modelId="{4316876C-6EE4-4E6D-8970-ECF09EE9A924}" type="presParOf" srcId="{49162AF1-44FC-418C-BF3E-CD27489B78E5}" destId="{F038C076-A74C-4D67-ADCB-0E6F3BEC1A16}" srcOrd="2" destOrd="0" presId="urn:microsoft.com/office/officeart/2005/8/layout/hierarchy2"/>
    <dgm:cxn modelId="{9E4C2F95-6EAC-477C-8824-DF19308A536C}" type="presParOf" srcId="{F038C076-A74C-4D67-ADCB-0E6F3BEC1A16}" destId="{ED120D7C-38A5-472A-A5CB-2FFD0CDD4828}" srcOrd="0" destOrd="0" presId="urn:microsoft.com/office/officeart/2005/8/layout/hierarchy2"/>
    <dgm:cxn modelId="{D365787E-FE58-44D7-8AC6-8B6DA828DB4C}" type="presParOf" srcId="{49162AF1-44FC-418C-BF3E-CD27489B78E5}" destId="{F3DD94B2-F8B4-418B-9AC4-6190F1B20732}" srcOrd="3" destOrd="0" presId="urn:microsoft.com/office/officeart/2005/8/layout/hierarchy2"/>
    <dgm:cxn modelId="{1FCB6DDE-25E5-4568-8D93-8A34735912E8}" type="presParOf" srcId="{F3DD94B2-F8B4-418B-9AC4-6190F1B20732}" destId="{EFED89DB-D535-4E15-9E81-B775EC3450B3}" srcOrd="0" destOrd="0" presId="urn:microsoft.com/office/officeart/2005/8/layout/hierarchy2"/>
    <dgm:cxn modelId="{AC0F88CC-E9A0-455A-B610-ED5851281E86}" type="presParOf" srcId="{F3DD94B2-F8B4-418B-9AC4-6190F1B20732}" destId="{4AB0B6A1-4799-4809-A7D1-DF1536D7AB2A}" srcOrd="1" destOrd="0" presId="urn:microsoft.com/office/officeart/2005/8/layout/hierarchy2"/>
    <dgm:cxn modelId="{83B55E52-46D0-40BD-9984-46ECD5D651B8}" type="presParOf" srcId="{49162AF1-44FC-418C-BF3E-CD27489B78E5}" destId="{C7ED902F-9237-44D8-96DA-B4DF3CCF1F2B}" srcOrd="4" destOrd="0" presId="urn:microsoft.com/office/officeart/2005/8/layout/hierarchy2"/>
    <dgm:cxn modelId="{C5648B2F-EA0D-4B05-9FF5-6225F161ACF7}" type="presParOf" srcId="{C7ED902F-9237-44D8-96DA-B4DF3CCF1F2B}" destId="{2563730D-1ABD-482E-BD1D-740B2934F7BC}" srcOrd="0" destOrd="0" presId="urn:microsoft.com/office/officeart/2005/8/layout/hierarchy2"/>
    <dgm:cxn modelId="{EBC43EC5-2B4E-4BCF-8280-36A8CB92442A}" type="presParOf" srcId="{49162AF1-44FC-418C-BF3E-CD27489B78E5}" destId="{E7AE8AD1-78EE-41BE-96D5-43BF6EE51E78}" srcOrd="5" destOrd="0" presId="urn:microsoft.com/office/officeart/2005/8/layout/hierarchy2"/>
    <dgm:cxn modelId="{1CEAA85C-BF47-4AE0-AE7B-393CC8E810DA}" type="presParOf" srcId="{E7AE8AD1-78EE-41BE-96D5-43BF6EE51E78}" destId="{66FCA285-470B-4382-87C0-77A3B19EFEA5}" srcOrd="0" destOrd="0" presId="urn:microsoft.com/office/officeart/2005/8/layout/hierarchy2"/>
    <dgm:cxn modelId="{0BA0F296-3AB2-4BD3-A334-BF9355C95130}" type="presParOf" srcId="{E7AE8AD1-78EE-41BE-96D5-43BF6EE51E78}" destId="{D81C5C62-DEF2-4D55-98CA-0FE847C8D055}" srcOrd="1" destOrd="0" presId="urn:microsoft.com/office/officeart/2005/8/layout/hierarchy2"/>
    <dgm:cxn modelId="{895FD67C-AEBB-482A-8A42-CA756654FC01}" type="presParOf" srcId="{F5AE7200-CC1E-4F96-BE50-93C4593F84B6}" destId="{6D0F630D-9C17-4629-92CD-C4788C52C5FE}" srcOrd="1" destOrd="0" presId="urn:microsoft.com/office/officeart/2005/8/layout/hierarchy2"/>
    <dgm:cxn modelId="{CC826D8F-834F-45D8-AEE6-9677239AA88E}" type="presParOf" srcId="{6D0F630D-9C17-4629-92CD-C4788C52C5FE}" destId="{9755186F-4151-4168-9F11-FEEE93624C7E}" srcOrd="0" destOrd="0" presId="urn:microsoft.com/office/officeart/2005/8/layout/hierarchy2"/>
    <dgm:cxn modelId="{19916522-10D9-4AFC-8FC9-E4B4F2FC411B}" type="presParOf" srcId="{6D0F630D-9C17-4629-92CD-C4788C52C5FE}" destId="{47623D41-A554-42D3-86C2-9E255D7DAD4A}" srcOrd="1" destOrd="0" presId="urn:microsoft.com/office/officeart/2005/8/layout/hierarchy2"/>
    <dgm:cxn modelId="{0EB6A77A-79F8-4801-91FD-EB990467914D}" type="presParOf" srcId="{47623D41-A554-42D3-86C2-9E255D7DAD4A}" destId="{752FFB45-98DB-42C4-81F6-72FE58921F9D}" srcOrd="0" destOrd="0" presId="urn:microsoft.com/office/officeart/2005/8/layout/hierarchy2"/>
    <dgm:cxn modelId="{E55F94CB-065C-456D-8C40-F81829E62D62}" type="presParOf" srcId="{752FFB45-98DB-42C4-81F6-72FE58921F9D}" destId="{DAEB9771-45BA-4742-94A1-3FC95C5B7E69}" srcOrd="0" destOrd="0" presId="urn:microsoft.com/office/officeart/2005/8/layout/hierarchy2"/>
    <dgm:cxn modelId="{CFD223EB-A6F0-4821-8DAF-806AB60A7DD5}" type="presParOf" srcId="{47623D41-A554-42D3-86C2-9E255D7DAD4A}" destId="{16323472-ED91-4103-B4D8-29C5DA4D6AD4}" srcOrd="1" destOrd="0" presId="urn:microsoft.com/office/officeart/2005/8/layout/hierarchy2"/>
    <dgm:cxn modelId="{EBCBE949-9856-4459-9667-92069926D253}" type="presParOf" srcId="{16323472-ED91-4103-B4D8-29C5DA4D6AD4}" destId="{10D20E78-518F-4196-AD3D-BE80B506DE5F}" srcOrd="0" destOrd="0" presId="urn:microsoft.com/office/officeart/2005/8/layout/hierarchy2"/>
    <dgm:cxn modelId="{A1C64BC9-7E60-4345-84F5-7C20CE025319}" type="presParOf" srcId="{16323472-ED91-4103-B4D8-29C5DA4D6AD4}" destId="{76A34F6D-3FD2-45CE-875C-CF12D63ACFF8}" srcOrd="1" destOrd="0" presId="urn:microsoft.com/office/officeart/2005/8/layout/hierarchy2"/>
    <dgm:cxn modelId="{B0E1D97A-7846-499B-88C0-EBC38CD60A81}" type="presParOf" srcId="{47623D41-A554-42D3-86C2-9E255D7DAD4A}" destId="{B5803A51-D002-4664-B4B9-FF023ABA2140}" srcOrd="2" destOrd="0" presId="urn:microsoft.com/office/officeart/2005/8/layout/hierarchy2"/>
    <dgm:cxn modelId="{603291B8-9FDA-4E42-9B0A-A244C2CA1C4A}" type="presParOf" srcId="{B5803A51-D002-4664-B4B9-FF023ABA2140}" destId="{BE0C092B-7E3E-49F0-B03E-BA2C1C6D983C}" srcOrd="0" destOrd="0" presId="urn:microsoft.com/office/officeart/2005/8/layout/hierarchy2"/>
    <dgm:cxn modelId="{E798212F-E377-489E-9E30-509DB7C8EF0A}" type="presParOf" srcId="{47623D41-A554-42D3-86C2-9E255D7DAD4A}" destId="{E66C73D2-5B43-4C98-B116-357F63AA1EC0}" srcOrd="3" destOrd="0" presId="urn:microsoft.com/office/officeart/2005/8/layout/hierarchy2"/>
    <dgm:cxn modelId="{D011921A-8D60-49F9-8BED-3A85F6A647F8}" type="presParOf" srcId="{E66C73D2-5B43-4C98-B116-357F63AA1EC0}" destId="{78A23EA7-B235-4B7F-9670-D8CA77C82F79}" srcOrd="0" destOrd="0" presId="urn:microsoft.com/office/officeart/2005/8/layout/hierarchy2"/>
    <dgm:cxn modelId="{9BB3975D-4422-429F-8786-ADADCF9C76CE}" type="presParOf" srcId="{E66C73D2-5B43-4C98-B116-357F63AA1EC0}" destId="{CC6369C4-4A76-4CFA-B797-5100744EAE04}" srcOrd="1" destOrd="0" presId="urn:microsoft.com/office/officeart/2005/8/layout/hierarchy2"/>
    <dgm:cxn modelId="{D15D8D1D-3B03-4DC6-879D-4F6979DCDB0F}" type="presParOf" srcId="{47623D41-A554-42D3-86C2-9E255D7DAD4A}" destId="{BE775E4D-8D87-4B3E-80B2-1656EAFD44D4}" srcOrd="4" destOrd="0" presId="urn:microsoft.com/office/officeart/2005/8/layout/hierarchy2"/>
    <dgm:cxn modelId="{1F002065-F8EC-48B8-8D93-069E3F2C2B3E}" type="presParOf" srcId="{BE775E4D-8D87-4B3E-80B2-1656EAFD44D4}" destId="{DBEE8D04-783A-424B-8301-C73E588F1215}" srcOrd="0" destOrd="0" presId="urn:microsoft.com/office/officeart/2005/8/layout/hierarchy2"/>
    <dgm:cxn modelId="{39A76B7F-BFCF-4607-93DC-2E5F467E8EF7}" type="presParOf" srcId="{47623D41-A554-42D3-86C2-9E255D7DAD4A}" destId="{4567A572-CEE4-4289-8487-9020B0C31792}" srcOrd="5" destOrd="0" presId="urn:microsoft.com/office/officeart/2005/8/layout/hierarchy2"/>
    <dgm:cxn modelId="{3F6E5A74-8DA9-49C5-B132-22ED9AF6BB33}" type="presParOf" srcId="{4567A572-CEE4-4289-8487-9020B0C31792}" destId="{4014DA36-A3C7-4267-B99E-AE4DE11CF161}" srcOrd="0" destOrd="0" presId="urn:microsoft.com/office/officeart/2005/8/layout/hierarchy2"/>
    <dgm:cxn modelId="{3367FD65-AF4B-4761-957D-F9D56E9FC358}" type="presParOf" srcId="{4567A572-CEE4-4289-8487-9020B0C31792}" destId="{396685F9-5B76-4166-9F24-D76E809E489B}" srcOrd="1" destOrd="0" presId="urn:microsoft.com/office/officeart/2005/8/layout/hierarchy2"/>
    <dgm:cxn modelId="{68AFF04D-CD77-487C-9AB7-0E9B2EA06DFA}" type="presParOf" srcId="{F5AE7200-CC1E-4F96-BE50-93C4593F84B6}" destId="{373CB973-F198-44CE-8B46-728907205C25}" srcOrd="2" destOrd="0" presId="urn:microsoft.com/office/officeart/2005/8/layout/hierarchy2"/>
    <dgm:cxn modelId="{78768765-A729-4713-AE72-2388D176B1F1}" type="presParOf" srcId="{373CB973-F198-44CE-8B46-728907205C25}" destId="{E03E368C-6F52-4AAD-8612-AD4B719376A4}" srcOrd="0" destOrd="0" presId="urn:microsoft.com/office/officeart/2005/8/layout/hierarchy2"/>
    <dgm:cxn modelId="{C1F676E4-4DF3-42C2-B874-5B4F768452A5}" type="presParOf" srcId="{373CB973-F198-44CE-8B46-728907205C25}" destId="{4627C850-E8DA-4A08-BF6A-E83F67331AF0}" srcOrd="1" destOrd="0" presId="urn:microsoft.com/office/officeart/2005/8/layout/hierarchy2"/>
    <dgm:cxn modelId="{78314176-EB6A-457C-8232-3C5FCA6AD59D}" type="presParOf" srcId="{4627C850-E8DA-4A08-BF6A-E83F67331AF0}" destId="{FF6D8CE3-DE46-4B7B-8886-412409F95066}" srcOrd="0" destOrd="0" presId="urn:microsoft.com/office/officeart/2005/8/layout/hierarchy2"/>
    <dgm:cxn modelId="{6DE7D3CC-CB4E-4791-8376-1A898456D14E}" type="presParOf" srcId="{FF6D8CE3-DE46-4B7B-8886-412409F95066}" destId="{F4B3BC7A-70F9-4796-BC77-B91F86BC3875}" srcOrd="0" destOrd="0" presId="urn:microsoft.com/office/officeart/2005/8/layout/hierarchy2"/>
    <dgm:cxn modelId="{118E7F1D-5CFF-44BC-B14F-DB8AE140F14F}" type="presParOf" srcId="{4627C850-E8DA-4A08-BF6A-E83F67331AF0}" destId="{D6EB977D-3572-492C-91EE-D820C817B6BD}" srcOrd="1" destOrd="0" presId="urn:microsoft.com/office/officeart/2005/8/layout/hierarchy2"/>
    <dgm:cxn modelId="{AFC74CF5-C3D8-4432-9C40-57E67BC0CD8E}" type="presParOf" srcId="{D6EB977D-3572-492C-91EE-D820C817B6BD}" destId="{48743184-8396-4563-B283-BA2188D1D7E4}" srcOrd="0" destOrd="0" presId="urn:microsoft.com/office/officeart/2005/8/layout/hierarchy2"/>
    <dgm:cxn modelId="{D31B470D-32A1-4868-B4EF-0F5138F487E4}" type="presParOf" srcId="{D6EB977D-3572-492C-91EE-D820C817B6BD}" destId="{45F38085-BC81-4725-8C54-0949B9EB5908}" srcOrd="1" destOrd="0" presId="urn:microsoft.com/office/officeart/2005/8/layout/hierarchy2"/>
    <dgm:cxn modelId="{F6D374AC-8239-492D-A16A-30B4D59C7B39}" type="presParOf" srcId="{F5AE7200-CC1E-4F96-BE50-93C4593F84B6}" destId="{1D23821E-8AC5-43F2-B255-60C16F434EE0}" srcOrd="3" destOrd="0" presId="urn:microsoft.com/office/officeart/2005/8/layout/hierarchy2"/>
    <dgm:cxn modelId="{EE11655E-3046-414D-A57B-7B5786D1E195}" type="presParOf" srcId="{1D23821E-8AC5-43F2-B255-60C16F434EE0}" destId="{6B123B6F-1F11-45F6-9A73-2A0EF6B50B77}" srcOrd="0" destOrd="0" presId="urn:microsoft.com/office/officeart/2005/8/layout/hierarchy2"/>
    <dgm:cxn modelId="{CC7DCE55-6092-48B3-A39C-10EB57AC8AFC}" type="presParOf" srcId="{1D23821E-8AC5-43F2-B255-60C16F434EE0}" destId="{E7D7C6D5-1950-43B3-9754-8C9EE4F2D96D}" srcOrd="1" destOrd="0" presId="urn:microsoft.com/office/officeart/2005/8/layout/hierarchy2"/>
    <dgm:cxn modelId="{2A505CB6-8737-47C6-A824-148DB70799CF}" type="presParOf" srcId="{E7D7C6D5-1950-43B3-9754-8C9EE4F2D96D}" destId="{8391A153-E991-42C3-ACB0-619AEFEF1D59}" srcOrd="0" destOrd="0" presId="urn:microsoft.com/office/officeart/2005/8/layout/hierarchy2"/>
    <dgm:cxn modelId="{4261CC70-F73A-47FD-8196-15A5129BFA98}" type="presParOf" srcId="{8391A153-E991-42C3-ACB0-619AEFEF1D59}" destId="{D971EEA2-D222-4A23-A4A9-DCD8A334CCA6}" srcOrd="0" destOrd="0" presId="urn:microsoft.com/office/officeart/2005/8/layout/hierarchy2"/>
    <dgm:cxn modelId="{C786C67B-9756-47AB-B025-5A3142516404}" type="presParOf" srcId="{E7D7C6D5-1950-43B3-9754-8C9EE4F2D96D}" destId="{ECCCF34A-EC65-4FD0-A210-D193CB65FEA6}" srcOrd="1" destOrd="0" presId="urn:microsoft.com/office/officeart/2005/8/layout/hierarchy2"/>
    <dgm:cxn modelId="{4CA81D21-D564-4658-BF80-E070A5DE5CEC}" type="presParOf" srcId="{ECCCF34A-EC65-4FD0-A210-D193CB65FEA6}" destId="{CF118EB7-E492-49ED-97F6-083C2CAC684E}" srcOrd="0" destOrd="0" presId="urn:microsoft.com/office/officeart/2005/8/layout/hierarchy2"/>
    <dgm:cxn modelId="{40EC30E2-DB27-4CD2-8CF5-4BB170796E17}" type="presParOf" srcId="{ECCCF34A-EC65-4FD0-A210-D193CB65FEA6}" destId="{93D0DC95-12EC-4C92-B2F5-96225B581C37}" srcOrd="1" destOrd="0" presId="urn:microsoft.com/office/officeart/2005/8/layout/hierarchy2"/>
    <dgm:cxn modelId="{884287A6-B1A5-45EC-BAC0-883F112A8A07}" type="presParOf" srcId="{E7D7C6D5-1950-43B3-9754-8C9EE4F2D96D}" destId="{B3FF3830-15E2-4A62-8D94-85F06F318FBF}" srcOrd="2" destOrd="0" presId="urn:microsoft.com/office/officeart/2005/8/layout/hierarchy2"/>
    <dgm:cxn modelId="{96BBF3DC-A343-4897-A387-0D0E1FB1FF5F}" type="presParOf" srcId="{B3FF3830-15E2-4A62-8D94-85F06F318FBF}" destId="{381EB282-D7A1-4E51-8462-645B1F549AF1}" srcOrd="0" destOrd="0" presId="urn:microsoft.com/office/officeart/2005/8/layout/hierarchy2"/>
    <dgm:cxn modelId="{D34AC8D8-C203-475C-AEBB-6A4F1A5FDC93}" type="presParOf" srcId="{E7D7C6D5-1950-43B3-9754-8C9EE4F2D96D}" destId="{05316A7E-B54B-49A7-B799-4195482ACB62}" srcOrd="3" destOrd="0" presId="urn:microsoft.com/office/officeart/2005/8/layout/hierarchy2"/>
    <dgm:cxn modelId="{EA0FD29E-550F-4A63-8521-276200D27682}" type="presParOf" srcId="{05316A7E-B54B-49A7-B799-4195482ACB62}" destId="{7B6C9036-A7C2-4354-A219-3A205A4BC6A9}" srcOrd="0" destOrd="0" presId="urn:microsoft.com/office/officeart/2005/8/layout/hierarchy2"/>
    <dgm:cxn modelId="{4E85731C-4D2F-4AE2-88C3-E7B4F5FDE3E9}" type="presParOf" srcId="{05316A7E-B54B-49A7-B799-4195482ACB62}" destId="{E0D187AE-D613-40C0-A756-EF2694118A15}" srcOrd="1" destOrd="0" presId="urn:microsoft.com/office/officeart/2005/8/layout/hierarchy2"/>
    <dgm:cxn modelId="{AEA2AEFA-C47C-4482-9336-CE35AFB62E79}" type="presParOf" srcId="{E7D7C6D5-1950-43B3-9754-8C9EE4F2D96D}" destId="{5D3DE057-6348-4492-A8B8-43BC641C332A}" srcOrd="4" destOrd="0" presId="urn:microsoft.com/office/officeart/2005/8/layout/hierarchy2"/>
    <dgm:cxn modelId="{2015FD18-5C1A-4806-BC58-0AF59DC8DD2F}" type="presParOf" srcId="{5D3DE057-6348-4492-A8B8-43BC641C332A}" destId="{F89138C4-36C4-4BE7-A51B-AC891067C37D}" srcOrd="0" destOrd="0" presId="urn:microsoft.com/office/officeart/2005/8/layout/hierarchy2"/>
    <dgm:cxn modelId="{39F9C155-C996-470A-810D-8E7994877F54}" type="presParOf" srcId="{E7D7C6D5-1950-43B3-9754-8C9EE4F2D96D}" destId="{31876DCA-DF39-4DAD-B3D4-2EC595BEBDDB}" srcOrd="5" destOrd="0" presId="urn:microsoft.com/office/officeart/2005/8/layout/hierarchy2"/>
    <dgm:cxn modelId="{47A1D44E-BCA2-46F9-953E-45A809F7822C}" type="presParOf" srcId="{31876DCA-DF39-4DAD-B3D4-2EC595BEBDDB}" destId="{39CB96EB-F6A7-4E04-8873-9E6F05E8BFF5}" srcOrd="0" destOrd="0" presId="urn:microsoft.com/office/officeart/2005/8/layout/hierarchy2"/>
    <dgm:cxn modelId="{E9310BE1-8E64-44F1-AC13-EDA0D963163F}" type="presParOf" srcId="{31876DCA-DF39-4DAD-B3D4-2EC595BEBDDB}" destId="{D2664013-8ED5-4426-BDDD-B2096095532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C20F0-CBBD-4F09-AB51-15586E5FAB55}">
      <dsp:nvSpPr>
        <dsp:cNvPr id="0" name=""/>
        <dsp:cNvSpPr/>
      </dsp:nvSpPr>
      <dsp:spPr>
        <a:xfrm>
          <a:off x="1402963" y="500666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Establecer requisitos de evaluación </a:t>
          </a:r>
        </a:p>
      </dsp:txBody>
      <dsp:txXfrm>
        <a:off x="1415648" y="513351"/>
        <a:ext cx="840836" cy="407733"/>
      </dsp:txXfrm>
    </dsp:sp>
    <dsp:sp modelId="{499E7F88-4306-47E1-B731-03743EF5F9CB}">
      <dsp:nvSpPr>
        <dsp:cNvPr id="0" name=""/>
        <dsp:cNvSpPr/>
      </dsp:nvSpPr>
      <dsp:spPr>
        <a:xfrm rot="18289469">
          <a:off x="2139045" y="460262"/>
          <a:ext cx="6067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06730" y="7921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427242" y="453015"/>
        <a:ext cx="30336" cy="30336"/>
      </dsp:txXfrm>
    </dsp:sp>
    <dsp:sp modelId="{E64B920F-D167-4D56-ADFC-3FD5FD8C05FC}">
      <dsp:nvSpPr>
        <dsp:cNvPr id="0" name=""/>
        <dsp:cNvSpPr/>
      </dsp:nvSpPr>
      <dsp:spPr>
        <a:xfrm>
          <a:off x="2615651" y="2598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Establecer propósito de evaluación.</a:t>
          </a:r>
        </a:p>
      </dsp:txBody>
      <dsp:txXfrm>
        <a:off x="2628336" y="15283"/>
        <a:ext cx="840836" cy="407733"/>
      </dsp:txXfrm>
    </dsp:sp>
    <dsp:sp modelId="{F038C076-A74C-4D67-ADCB-0E6F3BEC1A16}">
      <dsp:nvSpPr>
        <dsp:cNvPr id="0" name=""/>
        <dsp:cNvSpPr/>
      </dsp:nvSpPr>
      <dsp:spPr>
        <a:xfrm>
          <a:off x="2269169" y="709296"/>
          <a:ext cx="34648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46482" y="7921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433748" y="708556"/>
        <a:ext cx="17324" cy="17324"/>
      </dsp:txXfrm>
    </dsp:sp>
    <dsp:sp modelId="{EFED89DB-D535-4E15-9E81-B775EC3450B3}">
      <dsp:nvSpPr>
        <dsp:cNvPr id="0" name=""/>
        <dsp:cNvSpPr/>
      </dsp:nvSpPr>
      <dsp:spPr>
        <a:xfrm>
          <a:off x="2615651" y="500666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Identificar tipos de productos.</a:t>
          </a:r>
        </a:p>
      </dsp:txBody>
      <dsp:txXfrm>
        <a:off x="2628336" y="513351"/>
        <a:ext cx="840836" cy="407733"/>
      </dsp:txXfrm>
    </dsp:sp>
    <dsp:sp modelId="{C7ED902F-9237-44D8-96DA-B4DF3CCF1F2B}">
      <dsp:nvSpPr>
        <dsp:cNvPr id="0" name=""/>
        <dsp:cNvSpPr/>
      </dsp:nvSpPr>
      <dsp:spPr>
        <a:xfrm rot="3310531">
          <a:off x="2139045" y="958331"/>
          <a:ext cx="6067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06730" y="7921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427242" y="951084"/>
        <a:ext cx="30336" cy="30336"/>
      </dsp:txXfrm>
    </dsp:sp>
    <dsp:sp modelId="{66FCA285-470B-4382-87C0-77A3B19EFEA5}">
      <dsp:nvSpPr>
        <dsp:cNvPr id="0" name=""/>
        <dsp:cNvSpPr/>
      </dsp:nvSpPr>
      <dsp:spPr>
        <a:xfrm>
          <a:off x="2615651" y="998735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Especificar modelo de calidad.</a:t>
          </a:r>
        </a:p>
      </dsp:txBody>
      <dsp:txXfrm>
        <a:off x="2628336" y="1011420"/>
        <a:ext cx="840836" cy="407733"/>
      </dsp:txXfrm>
    </dsp:sp>
    <dsp:sp modelId="{9755186F-4151-4168-9F11-FEEE93624C7E}">
      <dsp:nvSpPr>
        <dsp:cNvPr id="0" name=""/>
        <dsp:cNvSpPr/>
      </dsp:nvSpPr>
      <dsp:spPr>
        <a:xfrm>
          <a:off x="1402963" y="1994872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Especificar la evaluación </a:t>
          </a:r>
        </a:p>
      </dsp:txBody>
      <dsp:txXfrm>
        <a:off x="1415648" y="2007557"/>
        <a:ext cx="840836" cy="407733"/>
      </dsp:txXfrm>
    </dsp:sp>
    <dsp:sp modelId="{752FFB45-98DB-42C4-81F6-72FE58921F9D}">
      <dsp:nvSpPr>
        <dsp:cNvPr id="0" name=""/>
        <dsp:cNvSpPr/>
      </dsp:nvSpPr>
      <dsp:spPr>
        <a:xfrm rot="18289469">
          <a:off x="2139045" y="1954468"/>
          <a:ext cx="6067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06730" y="7921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427242" y="1947221"/>
        <a:ext cx="30336" cy="30336"/>
      </dsp:txXfrm>
    </dsp:sp>
    <dsp:sp modelId="{10D20E78-518F-4196-AD3D-BE80B506DE5F}">
      <dsp:nvSpPr>
        <dsp:cNvPr id="0" name=""/>
        <dsp:cNvSpPr/>
      </dsp:nvSpPr>
      <dsp:spPr>
        <a:xfrm>
          <a:off x="2615651" y="1496803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Seleccionar métricas</a:t>
          </a:r>
        </a:p>
      </dsp:txBody>
      <dsp:txXfrm>
        <a:off x="2628336" y="1509488"/>
        <a:ext cx="840836" cy="407733"/>
      </dsp:txXfrm>
    </dsp:sp>
    <dsp:sp modelId="{B5803A51-D002-4664-B4B9-FF023ABA2140}">
      <dsp:nvSpPr>
        <dsp:cNvPr id="0" name=""/>
        <dsp:cNvSpPr/>
      </dsp:nvSpPr>
      <dsp:spPr>
        <a:xfrm>
          <a:off x="2269169" y="2203502"/>
          <a:ext cx="34648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46482" y="7921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433748" y="2202761"/>
        <a:ext cx="17324" cy="17324"/>
      </dsp:txXfrm>
    </dsp:sp>
    <dsp:sp modelId="{78A23EA7-B235-4B7F-9670-D8CA77C82F79}">
      <dsp:nvSpPr>
        <dsp:cNvPr id="0" name=""/>
        <dsp:cNvSpPr/>
      </dsp:nvSpPr>
      <dsp:spPr>
        <a:xfrm>
          <a:off x="2615651" y="1994872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Establecer niveles para las métricas</a:t>
          </a:r>
        </a:p>
      </dsp:txBody>
      <dsp:txXfrm>
        <a:off x="2628336" y="2007557"/>
        <a:ext cx="840836" cy="407733"/>
      </dsp:txXfrm>
    </dsp:sp>
    <dsp:sp modelId="{BE775E4D-8D87-4B3E-80B2-1656EAFD44D4}">
      <dsp:nvSpPr>
        <dsp:cNvPr id="0" name=""/>
        <dsp:cNvSpPr/>
      </dsp:nvSpPr>
      <dsp:spPr>
        <a:xfrm rot="3310531">
          <a:off x="2139045" y="2452536"/>
          <a:ext cx="6067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06730" y="7921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427242" y="2445289"/>
        <a:ext cx="30336" cy="30336"/>
      </dsp:txXfrm>
    </dsp:sp>
    <dsp:sp modelId="{4014DA36-A3C7-4267-B99E-AE4DE11CF161}">
      <dsp:nvSpPr>
        <dsp:cNvPr id="0" name=""/>
        <dsp:cNvSpPr/>
      </dsp:nvSpPr>
      <dsp:spPr>
        <a:xfrm>
          <a:off x="2615651" y="2492940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Establecer criterios de valoración</a:t>
          </a:r>
        </a:p>
      </dsp:txBody>
      <dsp:txXfrm>
        <a:off x="2628336" y="2505625"/>
        <a:ext cx="840836" cy="407733"/>
      </dsp:txXfrm>
    </dsp:sp>
    <dsp:sp modelId="{E03E368C-6F52-4AAD-8612-AD4B719376A4}">
      <dsp:nvSpPr>
        <dsp:cNvPr id="0" name=""/>
        <dsp:cNvSpPr/>
      </dsp:nvSpPr>
      <dsp:spPr>
        <a:xfrm>
          <a:off x="1402963" y="2991009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Diseñar la evaluación </a:t>
          </a:r>
        </a:p>
      </dsp:txBody>
      <dsp:txXfrm>
        <a:off x="1415648" y="3003694"/>
        <a:ext cx="840836" cy="407733"/>
      </dsp:txXfrm>
    </dsp:sp>
    <dsp:sp modelId="{FF6D8CE3-DE46-4B7B-8886-412409F95066}">
      <dsp:nvSpPr>
        <dsp:cNvPr id="0" name=""/>
        <dsp:cNvSpPr/>
      </dsp:nvSpPr>
      <dsp:spPr>
        <a:xfrm>
          <a:off x="2269169" y="3199639"/>
          <a:ext cx="34648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46482" y="7921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433748" y="3198898"/>
        <a:ext cx="17324" cy="17324"/>
      </dsp:txXfrm>
    </dsp:sp>
    <dsp:sp modelId="{48743184-8396-4563-B283-BA2188D1D7E4}">
      <dsp:nvSpPr>
        <dsp:cNvPr id="0" name=""/>
        <dsp:cNvSpPr/>
      </dsp:nvSpPr>
      <dsp:spPr>
        <a:xfrm>
          <a:off x="2615651" y="2991009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Producir plan de evaluación</a:t>
          </a:r>
        </a:p>
      </dsp:txBody>
      <dsp:txXfrm>
        <a:off x="2628336" y="3003694"/>
        <a:ext cx="840836" cy="407733"/>
      </dsp:txXfrm>
    </dsp:sp>
    <dsp:sp modelId="{6B123B6F-1F11-45F6-9A73-2A0EF6B50B77}">
      <dsp:nvSpPr>
        <dsp:cNvPr id="0" name=""/>
        <dsp:cNvSpPr/>
      </dsp:nvSpPr>
      <dsp:spPr>
        <a:xfrm>
          <a:off x="1402963" y="3987146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Ejecutar la evaluación</a:t>
          </a:r>
        </a:p>
      </dsp:txBody>
      <dsp:txXfrm>
        <a:off x="1415648" y="3999831"/>
        <a:ext cx="840836" cy="407733"/>
      </dsp:txXfrm>
    </dsp:sp>
    <dsp:sp modelId="{8391A153-E991-42C3-ACB0-619AEFEF1D59}">
      <dsp:nvSpPr>
        <dsp:cNvPr id="0" name=""/>
        <dsp:cNvSpPr/>
      </dsp:nvSpPr>
      <dsp:spPr>
        <a:xfrm rot="18289469">
          <a:off x="2139045" y="3946742"/>
          <a:ext cx="6067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06730" y="7921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427242" y="3939495"/>
        <a:ext cx="30336" cy="30336"/>
      </dsp:txXfrm>
    </dsp:sp>
    <dsp:sp modelId="{CF118EB7-E492-49ED-97F6-083C2CAC684E}">
      <dsp:nvSpPr>
        <dsp:cNvPr id="0" name=""/>
        <dsp:cNvSpPr/>
      </dsp:nvSpPr>
      <dsp:spPr>
        <a:xfrm>
          <a:off x="2615651" y="3489077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Tomar medidas</a:t>
          </a:r>
        </a:p>
      </dsp:txBody>
      <dsp:txXfrm>
        <a:off x="2628336" y="3501762"/>
        <a:ext cx="840836" cy="407733"/>
      </dsp:txXfrm>
    </dsp:sp>
    <dsp:sp modelId="{B3FF3830-15E2-4A62-8D94-85F06F318FBF}">
      <dsp:nvSpPr>
        <dsp:cNvPr id="0" name=""/>
        <dsp:cNvSpPr/>
      </dsp:nvSpPr>
      <dsp:spPr>
        <a:xfrm>
          <a:off x="2269169" y="4195776"/>
          <a:ext cx="346482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346482" y="7921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433748" y="4195035"/>
        <a:ext cx="17324" cy="17324"/>
      </dsp:txXfrm>
    </dsp:sp>
    <dsp:sp modelId="{7B6C9036-A7C2-4354-A219-3A205A4BC6A9}">
      <dsp:nvSpPr>
        <dsp:cNvPr id="0" name=""/>
        <dsp:cNvSpPr/>
      </dsp:nvSpPr>
      <dsp:spPr>
        <a:xfrm>
          <a:off x="2615651" y="3987146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Comparar criterios</a:t>
          </a:r>
        </a:p>
      </dsp:txBody>
      <dsp:txXfrm>
        <a:off x="2628336" y="3999831"/>
        <a:ext cx="840836" cy="407733"/>
      </dsp:txXfrm>
    </dsp:sp>
    <dsp:sp modelId="{5D3DE057-6348-4492-A8B8-43BC641C332A}">
      <dsp:nvSpPr>
        <dsp:cNvPr id="0" name=""/>
        <dsp:cNvSpPr/>
      </dsp:nvSpPr>
      <dsp:spPr>
        <a:xfrm rot="3310531">
          <a:off x="2139045" y="4444811"/>
          <a:ext cx="606730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606730" y="7921"/>
              </a:lnTo>
            </a:path>
          </a:pathLst>
        </a:custGeom>
        <a:noFill/>
        <a:ln w="9525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500" kern="1200"/>
        </a:p>
      </dsp:txBody>
      <dsp:txXfrm>
        <a:off x="2427242" y="4437563"/>
        <a:ext cx="30336" cy="30336"/>
      </dsp:txXfrm>
    </dsp:sp>
    <dsp:sp modelId="{39CB96EB-F6A7-4E04-8873-9E6F05E8BFF5}">
      <dsp:nvSpPr>
        <dsp:cNvPr id="0" name=""/>
        <dsp:cNvSpPr/>
      </dsp:nvSpPr>
      <dsp:spPr>
        <a:xfrm>
          <a:off x="2615651" y="4485214"/>
          <a:ext cx="866206" cy="4331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Valorar resultados</a:t>
          </a:r>
        </a:p>
      </dsp:txBody>
      <dsp:txXfrm>
        <a:off x="2628336" y="4497899"/>
        <a:ext cx="840836" cy="407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b8ed53e21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b8ed53e21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8c1997cbfd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8c1997cbfd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8b8ed53e2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8b8ed53e2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8c1997cbfd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8c1997cbfd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ad0aeb9a5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ad0aeb9a5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8c1997cbfd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8c1997cbfd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c1997cbfd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c1997cbfd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8c1997cbfd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8c1997cbfd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9" name="Google Shape;199;p16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6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01" name="Google Shape;201;p16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8"/>
          <p:cNvSpPr txBox="1">
            <a:spLocks noGrp="1"/>
          </p:cNvSpPr>
          <p:nvPr>
            <p:ph type="subTitle" idx="1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subTitle" idx="2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8"/>
          <p:cNvSpPr txBox="1">
            <a:spLocks noGrp="1"/>
          </p:cNvSpPr>
          <p:nvPr>
            <p:ph type="subTitle" idx="3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subTitle" idx="4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40812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8"/>
          <p:cNvSpPr txBox="1">
            <a:spLocks noGrp="1"/>
          </p:cNvSpPr>
          <p:nvPr>
            <p:ph type="subTitle" idx="5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subTitle" idx="6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subTitle" idx="7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subTitle" idx="8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2004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-5400000" flipH="1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rot="5400000" flipH="1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1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 idx="2" hasCustomPrompt="1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>
            <a:spLocks noGrp="1"/>
          </p:cNvSpPr>
          <p:nvPr>
            <p:ph type="subTitle" idx="3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9"/>
          <p:cNvSpPr txBox="1">
            <a:spLocks noGrp="1"/>
          </p:cNvSpPr>
          <p:nvPr>
            <p:ph type="subTitle" idx="4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 idx="5" hasCustomPrompt="1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>
            <a:spLocks noGrp="1"/>
          </p:cNvSpPr>
          <p:nvPr>
            <p:ph type="subTitle" idx="6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9"/>
          <p:cNvSpPr txBox="1">
            <a:spLocks noGrp="1"/>
          </p:cNvSpPr>
          <p:nvPr>
            <p:ph type="subTitle" idx="7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 idx="8" hasCustomPrompt="1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>
            <a:spLocks noGrp="1"/>
          </p:cNvSpPr>
          <p:nvPr>
            <p:ph type="subTitle" idx="9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3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  <p:sldLayoutId id="2147483659" r:id="rId10"/>
    <p:sldLayoutId id="2147483662" r:id="rId11"/>
    <p:sldLayoutId id="2147483664" r:id="rId12"/>
    <p:sldLayoutId id="2147483665" r:id="rId13"/>
    <p:sldLayoutId id="2147483666" r:id="rId14"/>
    <p:sldLayoutId id="2147483667" r:id="rId15"/>
    <p:sldLayoutId id="2147483669" r:id="rId16"/>
    <p:sldLayoutId id="214748367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651588" y="412870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ESTÁNDAR ISO/IEC 14598</a:t>
            </a:r>
            <a:endParaRPr dirty="0"/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699731" y="2505339"/>
            <a:ext cx="3413615" cy="1010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MIDE Y EVALÚA LA CALIDAD DE UN PRODUCTO DE SOFTWARE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0642;p78">
            <a:extLst>
              <a:ext uri="{FF2B5EF4-FFF2-40B4-BE49-F238E27FC236}">
                <a16:creationId xmlns:a16="http://schemas.microsoft.com/office/drawing/2014/main" id="{B412B617-4871-41A0-BEBA-0DBC148413BD}"/>
              </a:ext>
            </a:extLst>
          </p:cNvPr>
          <p:cNvSpPr/>
          <p:nvPr/>
        </p:nvSpPr>
        <p:spPr>
          <a:xfrm>
            <a:off x="155328" y="3698272"/>
            <a:ext cx="348513" cy="349427"/>
          </a:xfrm>
          <a:custGeom>
            <a:avLst/>
            <a:gdLst/>
            <a:ahLst/>
            <a:cxnLst/>
            <a:rect l="l" t="t" r="r" b="b"/>
            <a:pathLst>
              <a:path w="11815" h="11846" extrusionOk="0">
                <a:moveTo>
                  <a:pt x="5829" y="693"/>
                </a:moveTo>
                <a:cubicBezTo>
                  <a:pt x="6238" y="693"/>
                  <a:pt x="6553" y="1008"/>
                  <a:pt x="6553" y="1418"/>
                </a:cubicBezTo>
                <a:cubicBezTo>
                  <a:pt x="6553" y="1796"/>
                  <a:pt x="6238" y="2111"/>
                  <a:pt x="5829" y="2111"/>
                </a:cubicBezTo>
                <a:cubicBezTo>
                  <a:pt x="5451" y="2111"/>
                  <a:pt x="5136" y="1796"/>
                  <a:pt x="5136" y="1418"/>
                </a:cubicBezTo>
                <a:cubicBezTo>
                  <a:pt x="5136" y="1008"/>
                  <a:pt x="5482" y="693"/>
                  <a:pt x="5829" y="693"/>
                </a:cubicBezTo>
                <a:close/>
                <a:moveTo>
                  <a:pt x="5829" y="2773"/>
                </a:moveTo>
                <a:cubicBezTo>
                  <a:pt x="6774" y="2773"/>
                  <a:pt x="7562" y="3560"/>
                  <a:pt x="7562" y="4568"/>
                </a:cubicBezTo>
                <a:lnTo>
                  <a:pt x="7562" y="4915"/>
                </a:lnTo>
                <a:lnTo>
                  <a:pt x="4096" y="4915"/>
                </a:lnTo>
                <a:lnTo>
                  <a:pt x="4096" y="4568"/>
                </a:lnTo>
                <a:cubicBezTo>
                  <a:pt x="4096" y="3560"/>
                  <a:pt x="4884" y="2773"/>
                  <a:pt x="5829" y="2773"/>
                </a:cubicBezTo>
                <a:close/>
                <a:moveTo>
                  <a:pt x="2363" y="6963"/>
                </a:moveTo>
                <a:cubicBezTo>
                  <a:pt x="2773" y="6963"/>
                  <a:pt x="3088" y="7278"/>
                  <a:pt x="3088" y="7656"/>
                </a:cubicBezTo>
                <a:cubicBezTo>
                  <a:pt x="3088" y="8065"/>
                  <a:pt x="2773" y="8380"/>
                  <a:pt x="2363" y="8380"/>
                </a:cubicBezTo>
                <a:cubicBezTo>
                  <a:pt x="1985" y="8380"/>
                  <a:pt x="1670" y="8065"/>
                  <a:pt x="1670" y="7656"/>
                </a:cubicBezTo>
                <a:cubicBezTo>
                  <a:pt x="1670" y="7278"/>
                  <a:pt x="1985" y="6963"/>
                  <a:pt x="2363" y="6963"/>
                </a:cubicBezTo>
                <a:close/>
                <a:moveTo>
                  <a:pt x="9357" y="6963"/>
                </a:moveTo>
                <a:cubicBezTo>
                  <a:pt x="9735" y="6963"/>
                  <a:pt x="10050" y="7278"/>
                  <a:pt x="10050" y="7656"/>
                </a:cubicBezTo>
                <a:cubicBezTo>
                  <a:pt x="10050" y="8065"/>
                  <a:pt x="9735" y="8380"/>
                  <a:pt x="9357" y="8380"/>
                </a:cubicBezTo>
                <a:cubicBezTo>
                  <a:pt x="8948" y="8380"/>
                  <a:pt x="8633" y="8065"/>
                  <a:pt x="8633" y="7656"/>
                </a:cubicBezTo>
                <a:cubicBezTo>
                  <a:pt x="8633" y="7278"/>
                  <a:pt x="8948" y="6963"/>
                  <a:pt x="9357" y="6963"/>
                </a:cubicBezTo>
                <a:close/>
                <a:moveTo>
                  <a:pt x="2363" y="9042"/>
                </a:moveTo>
                <a:cubicBezTo>
                  <a:pt x="3308" y="9042"/>
                  <a:pt x="4096" y="9830"/>
                  <a:pt x="4096" y="10806"/>
                </a:cubicBezTo>
                <a:lnTo>
                  <a:pt x="4096" y="11184"/>
                </a:lnTo>
                <a:lnTo>
                  <a:pt x="630" y="11184"/>
                </a:lnTo>
                <a:lnTo>
                  <a:pt x="630" y="10806"/>
                </a:lnTo>
                <a:cubicBezTo>
                  <a:pt x="630" y="9830"/>
                  <a:pt x="1418" y="9042"/>
                  <a:pt x="2363" y="9042"/>
                </a:cubicBezTo>
                <a:close/>
                <a:moveTo>
                  <a:pt x="9357" y="9042"/>
                </a:moveTo>
                <a:cubicBezTo>
                  <a:pt x="10302" y="9042"/>
                  <a:pt x="11090" y="9830"/>
                  <a:pt x="11090" y="10806"/>
                </a:cubicBezTo>
                <a:lnTo>
                  <a:pt x="11090" y="11184"/>
                </a:lnTo>
                <a:lnTo>
                  <a:pt x="7625" y="11184"/>
                </a:lnTo>
                <a:lnTo>
                  <a:pt x="7625" y="10806"/>
                </a:lnTo>
                <a:cubicBezTo>
                  <a:pt x="7625" y="9830"/>
                  <a:pt x="8412" y="9042"/>
                  <a:pt x="9357" y="9042"/>
                </a:cubicBezTo>
                <a:close/>
                <a:moveTo>
                  <a:pt x="5892" y="0"/>
                </a:moveTo>
                <a:cubicBezTo>
                  <a:pt x="5136" y="0"/>
                  <a:pt x="4506" y="630"/>
                  <a:pt x="4506" y="1355"/>
                </a:cubicBezTo>
                <a:cubicBezTo>
                  <a:pt x="4506" y="1733"/>
                  <a:pt x="4632" y="2016"/>
                  <a:pt x="4852" y="2300"/>
                </a:cubicBezTo>
                <a:cubicBezTo>
                  <a:pt x="4033" y="2710"/>
                  <a:pt x="3466" y="3529"/>
                  <a:pt x="3466" y="4505"/>
                </a:cubicBezTo>
                <a:lnTo>
                  <a:pt x="3466" y="5230"/>
                </a:lnTo>
                <a:cubicBezTo>
                  <a:pt x="3466" y="5419"/>
                  <a:pt x="3623" y="5577"/>
                  <a:pt x="3844" y="5577"/>
                </a:cubicBezTo>
                <a:lnTo>
                  <a:pt x="5577" y="5577"/>
                </a:lnTo>
                <a:lnTo>
                  <a:pt x="5577" y="7152"/>
                </a:lnTo>
                <a:lnTo>
                  <a:pt x="3875" y="8822"/>
                </a:lnTo>
                <a:cubicBezTo>
                  <a:pt x="3749" y="8696"/>
                  <a:pt x="3592" y="8601"/>
                  <a:pt x="3434" y="8569"/>
                </a:cubicBezTo>
                <a:cubicBezTo>
                  <a:pt x="3686" y="8349"/>
                  <a:pt x="3781" y="8034"/>
                  <a:pt x="3781" y="7624"/>
                </a:cubicBezTo>
                <a:cubicBezTo>
                  <a:pt x="3781" y="6868"/>
                  <a:pt x="3151" y="6238"/>
                  <a:pt x="2426" y="6238"/>
                </a:cubicBezTo>
                <a:cubicBezTo>
                  <a:pt x="1670" y="6238"/>
                  <a:pt x="1040" y="6868"/>
                  <a:pt x="1040" y="7624"/>
                </a:cubicBezTo>
                <a:cubicBezTo>
                  <a:pt x="1040" y="7971"/>
                  <a:pt x="1166" y="8286"/>
                  <a:pt x="1387" y="8569"/>
                </a:cubicBezTo>
                <a:cubicBezTo>
                  <a:pt x="567" y="8979"/>
                  <a:pt x="0" y="9798"/>
                  <a:pt x="0" y="10775"/>
                </a:cubicBezTo>
                <a:lnTo>
                  <a:pt x="0" y="11499"/>
                </a:lnTo>
                <a:cubicBezTo>
                  <a:pt x="0" y="11688"/>
                  <a:pt x="158" y="11846"/>
                  <a:pt x="378" y="11846"/>
                </a:cubicBezTo>
                <a:lnTo>
                  <a:pt x="4474" y="11846"/>
                </a:lnTo>
                <a:cubicBezTo>
                  <a:pt x="4663" y="11846"/>
                  <a:pt x="4821" y="11688"/>
                  <a:pt x="4821" y="11499"/>
                </a:cubicBezTo>
                <a:lnTo>
                  <a:pt x="4821" y="10775"/>
                </a:lnTo>
                <a:cubicBezTo>
                  <a:pt x="4821" y="10239"/>
                  <a:pt x="4632" y="9704"/>
                  <a:pt x="4348" y="9326"/>
                </a:cubicBezTo>
                <a:lnTo>
                  <a:pt x="5860" y="7782"/>
                </a:lnTo>
                <a:lnTo>
                  <a:pt x="7404" y="9326"/>
                </a:lnTo>
                <a:cubicBezTo>
                  <a:pt x="7089" y="9704"/>
                  <a:pt x="6931" y="10239"/>
                  <a:pt x="6931" y="10775"/>
                </a:cubicBezTo>
                <a:lnTo>
                  <a:pt x="6931" y="11499"/>
                </a:lnTo>
                <a:cubicBezTo>
                  <a:pt x="6931" y="11688"/>
                  <a:pt x="7089" y="11846"/>
                  <a:pt x="7309" y="11846"/>
                </a:cubicBezTo>
                <a:lnTo>
                  <a:pt x="11468" y="11846"/>
                </a:lnTo>
                <a:cubicBezTo>
                  <a:pt x="11657" y="11846"/>
                  <a:pt x="11815" y="11688"/>
                  <a:pt x="11815" y="11499"/>
                </a:cubicBezTo>
                <a:lnTo>
                  <a:pt x="11815" y="10775"/>
                </a:lnTo>
                <a:cubicBezTo>
                  <a:pt x="11783" y="9830"/>
                  <a:pt x="11185" y="8979"/>
                  <a:pt x="10365" y="8569"/>
                </a:cubicBezTo>
                <a:cubicBezTo>
                  <a:pt x="10586" y="8349"/>
                  <a:pt x="10712" y="8034"/>
                  <a:pt x="10712" y="7624"/>
                </a:cubicBezTo>
                <a:cubicBezTo>
                  <a:pt x="10712" y="6868"/>
                  <a:pt x="10082" y="6238"/>
                  <a:pt x="9357" y="6238"/>
                </a:cubicBezTo>
                <a:cubicBezTo>
                  <a:pt x="8601" y="6238"/>
                  <a:pt x="7971" y="6868"/>
                  <a:pt x="7971" y="7624"/>
                </a:cubicBezTo>
                <a:cubicBezTo>
                  <a:pt x="7971" y="7971"/>
                  <a:pt x="8097" y="8286"/>
                  <a:pt x="8318" y="8569"/>
                </a:cubicBezTo>
                <a:cubicBezTo>
                  <a:pt x="8160" y="8664"/>
                  <a:pt x="8034" y="8727"/>
                  <a:pt x="7877" y="8822"/>
                </a:cubicBezTo>
                <a:lnTo>
                  <a:pt x="6207" y="7152"/>
                </a:lnTo>
                <a:lnTo>
                  <a:pt x="6207" y="5577"/>
                </a:lnTo>
                <a:lnTo>
                  <a:pt x="7940" y="5577"/>
                </a:lnTo>
                <a:cubicBezTo>
                  <a:pt x="8129" y="5577"/>
                  <a:pt x="8286" y="5419"/>
                  <a:pt x="8286" y="5230"/>
                </a:cubicBezTo>
                <a:lnTo>
                  <a:pt x="8286" y="4505"/>
                </a:lnTo>
                <a:cubicBezTo>
                  <a:pt x="8286" y="3529"/>
                  <a:pt x="7688" y="2710"/>
                  <a:pt x="6900" y="2300"/>
                </a:cubicBezTo>
                <a:cubicBezTo>
                  <a:pt x="7152" y="2080"/>
                  <a:pt x="7246" y="1764"/>
                  <a:pt x="7246" y="1355"/>
                </a:cubicBezTo>
                <a:cubicBezTo>
                  <a:pt x="7246" y="630"/>
                  <a:pt x="6616" y="0"/>
                  <a:pt x="5892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313;p53">
            <a:extLst>
              <a:ext uri="{FF2B5EF4-FFF2-40B4-BE49-F238E27FC236}">
                <a16:creationId xmlns:a16="http://schemas.microsoft.com/office/drawing/2014/main" id="{A093346E-6B24-4638-A29E-843B6649C371}"/>
              </a:ext>
            </a:extLst>
          </p:cNvPr>
          <p:cNvSpPr txBox="1">
            <a:spLocks/>
          </p:cNvSpPr>
          <p:nvPr/>
        </p:nvSpPr>
        <p:spPr>
          <a:xfrm>
            <a:off x="576204" y="3678136"/>
            <a:ext cx="3745666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s-MX" sz="10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Sánchez Flores Sommer Salmai</a:t>
            </a:r>
          </a:p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s-MX" sz="10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Romero Martínez Ángel Daniel </a:t>
            </a:r>
          </a:p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s-MX" sz="10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Rodríguez Salamanca Cristopher </a:t>
            </a:r>
          </a:p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s-MX" sz="10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García Hernández Benjamín del Ángel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424;p57">
            <a:extLst>
              <a:ext uri="{FF2B5EF4-FFF2-40B4-BE49-F238E27FC236}">
                <a16:creationId xmlns:a16="http://schemas.microsoft.com/office/drawing/2014/main" id="{C8C7C8A9-B731-4F18-9B7A-43BF0D55A1EF}"/>
              </a:ext>
            </a:extLst>
          </p:cNvPr>
          <p:cNvCxnSpPr>
            <a:cxnSpLocks/>
            <a:stCxn id="23" idx="0"/>
          </p:cNvCxnSpPr>
          <p:nvPr/>
        </p:nvCxnSpPr>
        <p:spPr>
          <a:xfrm>
            <a:off x="4571951" y="1255999"/>
            <a:ext cx="0" cy="247515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427;p57">
            <a:extLst>
              <a:ext uri="{FF2B5EF4-FFF2-40B4-BE49-F238E27FC236}">
                <a16:creationId xmlns:a16="http://schemas.microsoft.com/office/drawing/2014/main" id="{7695B5F5-B768-4FF8-A5C0-E8A32828B7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Especificar la evaluación (ISO/IEC 14598-1)</a:t>
            </a:r>
            <a:endParaRPr dirty="0"/>
          </a:p>
        </p:txBody>
      </p:sp>
      <p:sp>
        <p:nvSpPr>
          <p:cNvPr id="18" name="Google Shape;1429;p57">
            <a:extLst>
              <a:ext uri="{FF2B5EF4-FFF2-40B4-BE49-F238E27FC236}">
                <a16:creationId xmlns:a16="http://schemas.microsoft.com/office/drawing/2014/main" id="{36CD7B01-C962-404E-A421-9160106B0767}"/>
              </a:ext>
            </a:extLst>
          </p:cNvPr>
          <p:cNvSpPr txBox="1">
            <a:spLocks/>
          </p:cNvSpPr>
          <p:nvPr/>
        </p:nvSpPr>
        <p:spPr>
          <a:xfrm>
            <a:off x="5351765" y="1510000"/>
            <a:ext cx="3479414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s-MX" dirty="0"/>
              <a:t>Cada característica cuantificable del software y cada interacción cuantificable con su ambiente que se correlaciona con una característica, puede ser establecida cómo una métrica 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es-MX" dirty="0"/>
          </a:p>
        </p:txBody>
      </p:sp>
      <p:sp>
        <p:nvSpPr>
          <p:cNvPr id="19" name="Google Shape;1430;p57">
            <a:extLst>
              <a:ext uri="{FF2B5EF4-FFF2-40B4-BE49-F238E27FC236}">
                <a16:creationId xmlns:a16="http://schemas.microsoft.com/office/drawing/2014/main" id="{7781AF38-35B8-4B1C-BD3A-51E68AAB4172}"/>
              </a:ext>
            </a:extLst>
          </p:cNvPr>
          <p:cNvSpPr txBox="1">
            <a:spLocks/>
          </p:cNvSpPr>
          <p:nvPr/>
        </p:nvSpPr>
        <p:spPr>
          <a:xfrm>
            <a:off x="5351609" y="3071820"/>
            <a:ext cx="3443393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s-MX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Establecer criterios de valoración</a:t>
            </a:r>
          </a:p>
        </p:txBody>
      </p:sp>
      <p:sp>
        <p:nvSpPr>
          <p:cNvPr id="20" name="Google Shape;1431;p57">
            <a:extLst>
              <a:ext uri="{FF2B5EF4-FFF2-40B4-BE49-F238E27FC236}">
                <a16:creationId xmlns:a16="http://schemas.microsoft.com/office/drawing/2014/main" id="{465218A5-EB22-43D5-B2CA-C2D295A10A5C}"/>
              </a:ext>
            </a:extLst>
          </p:cNvPr>
          <p:cNvSpPr txBox="1">
            <a:spLocks/>
          </p:cNvSpPr>
          <p:nvPr/>
        </p:nvSpPr>
        <p:spPr>
          <a:xfrm>
            <a:off x="5351609" y="3239385"/>
            <a:ext cx="3166749" cy="90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r>
              <a:rPr lang="es-MX" dirty="0"/>
              <a:t>El evaluador prepara un procedimiento e involucra criterios separados para las características de calidad diferentes. </a:t>
            </a:r>
          </a:p>
        </p:txBody>
      </p:sp>
      <p:sp>
        <p:nvSpPr>
          <p:cNvPr id="21" name="Google Shape;1434;p57">
            <a:extLst>
              <a:ext uri="{FF2B5EF4-FFF2-40B4-BE49-F238E27FC236}">
                <a16:creationId xmlns:a16="http://schemas.microsoft.com/office/drawing/2014/main" id="{D030DA21-7733-46EA-8BF2-8912C6781779}"/>
              </a:ext>
            </a:extLst>
          </p:cNvPr>
          <p:cNvSpPr txBox="1">
            <a:spLocks/>
          </p:cNvSpPr>
          <p:nvPr/>
        </p:nvSpPr>
        <p:spPr>
          <a:xfrm>
            <a:off x="117086" y="2072492"/>
            <a:ext cx="3780466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es-MX"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Establecer niveles para las métricas </a:t>
            </a:r>
          </a:p>
        </p:txBody>
      </p:sp>
      <p:sp>
        <p:nvSpPr>
          <p:cNvPr id="22" name="Google Shape;1435;p57">
            <a:extLst>
              <a:ext uri="{FF2B5EF4-FFF2-40B4-BE49-F238E27FC236}">
                <a16:creationId xmlns:a16="http://schemas.microsoft.com/office/drawing/2014/main" id="{0FEE986E-C289-4C5E-BF22-3760ABA702C1}"/>
              </a:ext>
            </a:extLst>
          </p:cNvPr>
          <p:cNvSpPr txBox="1">
            <a:spLocks/>
          </p:cNvSpPr>
          <p:nvPr/>
        </p:nvSpPr>
        <p:spPr>
          <a:xfrm>
            <a:off x="454285" y="2390992"/>
            <a:ext cx="3443376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es-MX" dirty="0"/>
              <a:t>1.- Dividiendo la escala en dos categorías: poco satisfactorio y satisfactorio.</a:t>
            </a:r>
          </a:p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es-MX" dirty="0"/>
              <a:t>2.- Dividiendo la escala en cuatro categorías: limitado por el nivel actual, un nivel existente, el peor nivel del caso, nivel planeado</a:t>
            </a:r>
          </a:p>
        </p:txBody>
      </p:sp>
      <p:sp>
        <p:nvSpPr>
          <p:cNvPr id="23" name="Google Shape;1425;p57">
            <a:extLst>
              <a:ext uri="{FF2B5EF4-FFF2-40B4-BE49-F238E27FC236}">
                <a16:creationId xmlns:a16="http://schemas.microsoft.com/office/drawing/2014/main" id="{D881BA91-E13E-4AC1-9791-C2B2B1029030}"/>
              </a:ext>
            </a:extLst>
          </p:cNvPr>
          <p:cNvSpPr/>
          <p:nvPr/>
        </p:nvSpPr>
        <p:spPr>
          <a:xfrm>
            <a:off x="4234751" y="1255999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39;p57">
            <a:extLst>
              <a:ext uri="{FF2B5EF4-FFF2-40B4-BE49-F238E27FC236}">
                <a16:creationId xmlns:a16="http://schemas.microsoft.com/office/drawing/2014/main" id="{72055824-8648-41D6-A95A-51FF22CE07F1}"/>
              </a:ext>
            </a:extLst>
          </p:cNvPr>
          <p:cNvSpPr/>
          <p:nvPr/>
        </p:nvSpPr>
        <p:spPr>
          <a:xfrm>
            <a:off x="4234751" y="3239385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440;p57">
            <a:extLst>
              <a:ext uri="{FF2B5EF4-FFF2-40B4-BE49-F238E27FC236}">
                <a16:creationId xmlns:a16="http://schemas.microsoft.com/office/drawing/2014/main" id="{BDDEFDE9-31CA-4EC1-9B82-B7782C63C3F0}"/>
              </a:ext>
            </a:extLst>
          </p:cNvPr>
          <p:cNvSpPr/>
          <p:nvPr/>
        </p:nvSpPr>
        <p:spPr>
          <a:xfrm rot="10800000">
            <a:off x="4234751" y="2247691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1441;p57">
            <a:extLst>
              <a:ext uri="{FF2B5EF4-FFF2-40B4-BE49-F238E27FC236}">
                <a16:creationId xmlns:a16="http://schemas.microsoft.com/office/drawing/2014/main" id="{0D5FDC56-EFC8-4B0C-915A-B97C8FF6F03C}"/>
              </a:ext>
            </a:extLst>
          </p:cNvPr>
          <p:cNvCxnSpPr>
            <a:stCxn id="23" idx="3"/>
          </p:cNvCxnSpPr>
          <p:nvPr/>
        </p:nvCxnSpPr>
        <p:spPr>
          <a:xfrm>
            <a:off x="4909151" y="1363249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" name="Google Shape;1442;p57">
            <a:extLst>
              <a:ext uri="{FF2B5EF4-FFF2-40B4-BE49-F238E27FC236}">
                <a16:creationId xmlns:a16="http://schemas.microsoft.com/office/drawing/2014/main" id="{FC0A1FD7-481D-427C-B2CB-0994C0C0C54C}"/>
              </a:ext>
            </a:extLst>
          </p:cNvPr>
          <p:cNvCxnSpPr/>
          <p:nvPr/>
        </p:nvCxnSpPr>
        <p:spPr>
          <a:xfrm>
            <a:off x="4913892" y="3346635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" name="Google Shape;1445;p57">
            <a:extLst>
              <a:ext uri="{FF2B5EF4-FFF2-40B4-BE49-F238E27FC236}">
                <a16:creationId xmlns:a16="http://schemas.microsoft.com/office/drawing/2014/main" id="{064AB64E-09E0-487D-A750-2F30F42CBEA4}"/>
              </a:ext>
            </a:extLst>
          </p:cNvPr>
          <p:cNvCxnSpPr/>
          <p:nvPr/>
        </p:nvCxnSpPr>
        <p:spPr>
          <a:xfrm rot="10800000">
            <a:off x="4057406" y="2354934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9" name="Google Shape;1428;p57">
            <a:extLst>
              <a:ext uri="{FF2B5EF4-FFF2-40B4-BE49-F238E27FC236}">
                <a16:creationId xmlns:a16="http://schemas.microsoft.com/office/drawing/2014/main" id="{DD372DE3-22CB-4FA1-A9D1-B28D0EAE6DE7}"/>
              </a:ext>
            </a:extLst>
          </p:cNvPr>
          <p:cNvSpPr txBox="1">
            <a:spLocks/>
          </p:cNvSpPr>
          <p:nvPr/>
        </p:nvSpPr>
        <p:spPr>
          <a:xfrm>
            <a:off x="5351709" y="1191500"/>
            <a:ext cx="4069014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s-MX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Selección de métricas</a:t>
            </a:r>
          </a:p>
        </p:txBody>
      </p:sp>
    </p:spTree>
    <p:extLst>
      <p:ext uri="{BB962C8B-B14F-4D97-AF65-F5344CB8AC3E}">
        <p14:creationId xmlns:p14="http://schemas.microsoft.com/office/powerpoint/2010/main" val="1022684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1424;p57">
            <a:extLst>
              <a:ext uri="{FF2B5EF4-FFF2-40B4-BE49-F238E27FC236}">
                <a16:creationId xmlns:a16="http://schemas.microsoft.com/office/drawing/2014/main" id="{C681313F-B029-447B-85F8-A399D7B8C1E5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1555795" y="1581200"/>
            <a:ext cx="0" cy="125753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427;p57">
            <a:extLst>
              <a:ext uri="{FF2B5EF4-FFF2-40B4-BE49-F238E27FC236}">
                <a16:creationId xmlns:a16="http://schemas.microsoft.com/office/drawing/2014/main" id="{F851DD1E-32F8-4CCC-B382-651047F8E5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Diseñar la evaluación (ISO/IEC 14598-1)</a:t>
            </a:r>
            <a:endParaRPr dirty="0"/>
          </a:p>
        </p:txBody>
      </p:sp>
      <p:sp>
        <p:nvSpPr>
          <p:cNvPr id="5" name="Google Shape;1429;p57">
            <a:extLst>
              <a:ext uri="{FF2B5EF4-FFF2-40B4-BE49-F238E27FC236}">
                <a16:creationId xmlns:a16="http://schemas.microsoft.com/office/drawing/2014/main" id="{DE84A613-81A9-42EC-A9E0-03316A8FC367}"/>
              </a:ext>
            </a:extLst>
          </p:cNvPr>
          <p:cNvSpPr txBox="1">
            <a:spLocks/>
          </p:cNvSpPr>
          <p:nvPr/>
        </p:nvSpPr>
        <p:spPr>
          <a:xfrm>
            <a:off x="2230194" y="1992100"/>
            <a:ext cx="3479414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s-MX" dirty="0"/>
              <a:t>Describe los métodos de evaluación y el cronograma de acciones del evaluador (ISO/IEC 14598-5).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es-MX" dirty="0"/>
          </a:p>
        </p:txBody>
      </p:sp>
      <p:sp>
        <p:nvSpPr>
          <p:cNvPr id="10" name="Google Shape;1425;p57">
            <a:extLst>
              <a:ext uri="{FF2B5EF4-FFF2-40B4-BE49-F238E27FC236}">
                <a16:creationId xmlns:a16="http://schemas.microsoft.com/office/drawing/2014/main" id="{4EFB91D2-4C9E-466B-ABB8-D6CEFE09B861}"/>
              </a:ext>
            </a:extLst>
          </p:cNvPr>
          <p:cNvSpPr/>
          <p:nvPr/>
        </p:nvSpPr>
        <p:spPr>
          <a:xfrm>
            <a:off x="1218595" y="1581200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441;p57">
            <a:extLst>
              <a:ext uri="{FF2B5EF4-FFF2-40B4-BE49-F238E27FC236}">
                <a16:creationId xmlns:a16="http://schemas.microsoft.com/office/drawing/2014/main" id="{45985C83-3C7B-456B-B866-27378747DC38}"/>
              </a:ext>
            </a:extLst>
          </p:cNvPr>
          <p:cNvCxnSpPr>
            <a:stCxn id="10" idx="3"/>
          </p:cNvCxnSpPr>
          <p:nvPr/>
        </p:nvCxnSpPr>
        <p:spPr>
          <a:xfrm>
            <a:off x="1892995" y="1688450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" name="Google Shape;1428;p57">
            <a:extLst>
              <a:ext uri="{FF2B5EF4-FFF2-40B4-BE49-F238E27FC236}">
                <a16:creationId xmlns:a16="http://schemas.microsoft.com/office/drawing/2014/main" id="{072DBA60-C342-4052-88DB-B05966BF7704}"/>
              </a:ext>
            </a:extLst>
          </p:cNvPr>
          <p:cNvSpPr txBox="1">
            <a:spLocks/>
          </p:cNvSpPr>
          <p:nvPr/>
        </p:nvSpPr>
        <p:spPr>
          <a:xfrm>
            <a:off x="2230194" y="1493600"/>
            <a:ext cx="4069014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s-MX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Producir un plan de evaluación </a:t>
            </a:r>
          </a:p>
        </p:txBody>
      </p:sp>
    </p:spTree>
    <p:extLst>
      <p:ext uri="{BB962C8B-B14F-4D97-AF65-F5344CB8AC3E}">
        <p14:creationId xmlns:p14="http://schemas.microsoft.com/office/powerpoint/2010/main" val="1082829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1424;p57">
            <a:extLst>
              <a:ext uri="{FF2B5EF4-FFF2-40B4-BE49-F238E27FC236}">
                <a16:creationId xmlns:a16="http://schemas.microsoft.com/office/drawing/2014/main" id="{41D2AA7C-5845-4F43-8272-DCF0A626D8CA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4571951" y="1255999"/>
            <a:ext cx="0" cy="289291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1427;p57">
            <a:extLst>
              <a:ext uri="{FF2B5EF4-FFF2-40B4-BE49-F238E27FC236}">
                <a16:creationId xmlns:a16="http://schemas.microsoft.com/office/drawing/2014/main" id="{8E62177F-9A8E-456E-A15F-7178D00DF1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Ejecutar la evaluación (ISO/IEC 14598-1)</a:t>
            </a:r>
            <a:endParaRPr dirty="0"/>
          </a:p>
        </p:txBody>
      </p:sp>
      <p:sp>
        <p:nvSpPr>
          <p:cNvPr id="5" name="Google Shape;1429;p57">
            <a:extLst>
              <a:ext uri="{FF2B5EF4-FFF2-40B4-BE49-F238E27FC236}">
                <a16:creationId xmlns:a16="http://schemas.microsoft.com/office/drawing/2014/main" id="{420DB64B-F79E-4EB9-A364-001B12CE6502}"/>
              </a:ext>
            </a:extLst>
          </p:cNvPr>
          <p:cNvSpPr txBox="1">
            <a:spLocks/>
          </p:cNvSpPr>
          <p:nvPr/>
        </p:nvSpPr>
        <p:spPr>
          <a:xfrm>
            <a:off x="5351765" y="1510000"/>
            <a:ext cx="3479414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s-MX" dirty="0"/>
              <a:t>Al aplicar las métricas seleccionadas al producto de software se obtienen las medidas. Los resultados de las medidas son valorados sobre la escala de métricas.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endParaRPr lang="es-MX" dirty="0"/>
          </a:p>
        </p:txBody>
      </p:sp>
      <p:sp>
        <p:nvSpPr>
          <p:cNvPr id="6" name="Google Shape;1430;p57">
            <a:extLst>
              <a:ext uri="{FF2B5EF4-FFF2-40B4-BE49-F238E27FC236}">
                <a16:creationId xmlns:a16="http://schemas.microsoft.com/office/drawing/2014/main" id="{CC1700F1-1530-4401-9299-F07AC44F5814}"/>
              </a:ext>
            </a:extLst>
          </p:cNvPr>
          <p:cNvSpPr txBox="1">
            <a:spLocks/>
          </p:cNvSpPr>
          <p:nvPr/>
        </p:nvSpPr>
        <p:spPr>
          <a:xfrm>
            <a:off x="5351609" y="3071820"/>
            <a:ext cx="3443393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s-MX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Evaluar los resultados</a:t>
            </a:r>
          </a:p>
        </p:txBody>
      </p:sp>
      <p:sp>
        <p:nvSpPr>
          <p:cNvPr id="7" name="Google Shape;1431;p57">
            <a:extLst>
              <a:ext uri="{FF2B5EF4-FFF2-40B4-BE49-F238E27FC236}">
                <a16:creationId xmlns:a16="http://schemas.microsoft.com/office/drawing/2014/main" id="{BC43FE41-1AEA-4C70-B3C0-D107817ABFAB}"/>
              </a:ext>
            </a:extLst>
          </p:cNvPr>
          <p:cNvSpPr txBox="1">
            <a:spLocks/>
          </p:cNvSpPr>
          <p:nvPr/>
        </p:nvSpPr>
        <p:spPr>
          <a:xfrm>
            <a:off x="5351609" y="3239385"/>
            <a:ext cx="3166749" cy="90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  <a:buFont typeface="Roboto"/>
              <a:buNone/>
            </a:pPr>
            <a:r>
              <a:rPr lang="es-MX" dirty="0"/>
              <a:t>Da una perspectiva de hasta que punto el producto del software reúne los requisitos de calidad. </a:t>
            </a:r>
          </a:p>
        </p:txBody>
      </p:sp>
      <p:sp>
        <p:nvSpPr>
          <p:cNvPr id="8" name="Google Shape;1434;p57">
            <a:extLst>
              <a:ext uri="{FF2B5EF4-FFF2-40B4-BE49-F238E27FC236}">
                <a16:creationId xmlns:a16="http://schemas.microsoft.com/office/drawing/2014/main" id="{14183536-C567-466E-A800-5156CC7A559E}"/>
              </a:ext>
            </a:extLst>
          </p:cNvPr>
          <p:cNvSpPr txBox="1">
            <a:spLocks/>
          </p:cNvSpPr>
          <p:nvPr/>
        </p:nvSpPr>
        <p:spPr>
          <a:xfrm>
            <a:off x="117086" y="2072492"/>
            <a:ext cx="3780466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es-MX"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Criterios de comparación</a:t>
            </a:r>
          </a:p>
        </p:txBody>
      </p:sp>
      <p:sp>
        <p:nvSpPr>
          <p:cNvPr id="9" name="Google Shape;1435;p57">
            <a:extLst>
              <a:ext uri="{FF2B5EF4-FFF2-40B4-BE49-F238E27FC236}">
                <a16:creationId xmlns:a16="http://schemas.microsoft.com/office/drawing/2014/main" id="{2311BB6E-8CAF-497D-B607-5945D0E0E5A1}"/>
              </a:ext>
            </a:extLst>
          </p:cNvPr>
          <p:cNvSpPr txBox="1">
            <a:spLocks/>
          </p:cNvSpPr>
          <p:nvPr/>
        </p:nvSpPr>
        <p:spPr>
          <a:xfrm>
            <a:off x="454285" y="2390992"/>
            <a:ext cx="3443376" cy="5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r">
              <a:spcAft>
                <a:spcPts val="1600"/>
              </a:spcAft>
              <a:buFont typeface="Roboto"/>
              <a:buNone/>
            </a:pPr>
            <a:r>
              <a:rPr lang="es-MX" dirty="0"/>
              <a:t>Pueden ser tomados desde los niveles de valoración definidos por los valores medidos y ser comparados entre ellos.</a:t>
            </a:r>
          </a:p>
        </p:txBody>
      </p:sp>
      <p:sp>
        <p:nvSpPr>
          <p:cNvPr id="10" name="Google Shape;1425;p57">
            <a:extLst>
              <a:ext uri="{FF2B5EF4-FFF2-40B4-BE49-F238E27FC236}">
                <a16:creationId xmlns:a16="http://schemas.microsoft.com/office/drawing/2014/main" id="{F3C6C84E-5C6D-4AAA-ADB7-53394B34B110}"/>
              </a:ext>
            </a:extLst>
          </p:cNvPr>
          <p:cNvSpPr/>
          <p:nvPr/>
        </p:nvSpPr>
        <p:spPr>
          <a:xfrm>
            <a:off x="4234751" y="1255999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39;p57">
            <a:extLst>
              <a:ext uri="{FF2B5EF4-FFF2-40B4-BE49-F238E27FC236}">
                <a16:creationId xmlns:a16="http://schemas.microsoft.com/office/drawing/2014/main" id="{27C27FC5-3695-4814-B24B-7D9086CC389A}"/>
              </a:ext>
            </a:extLst>
          </p:cNvPr>
          <p:cNvSpPr/>
          <p:nvPr/>
        </p:nvSpPr>
        <p:spPr>
          <a:xfrm>
            <a:off x="4234751" y="3239385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40;p57">
            <a:extLst>
              <a:ext uri="{FF2B5EF4-FFF2-40B4-BE49-F238E27FC236}">
                <a16:creationId xmlns:a16="http://schemas.microsoft.com/office/drawing/2014/main" id="{4941C927-BBD8-4A72-8AA3-B3C33DEC3DCC}"/>
              </a:ext>
            </a:extLst>
          </p:cNvPr>
          <p:cNvSpPr/>
          <p:nvPr/>
        </p:nvSpPr>
        <p:spPr>
          <a:xfrm rot="10800000">
            <a:off x="4234751" y="2247691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" name="Google Shape;1441;p57">
            <a:extLst>
              <a:ext uri="{FF2B5EF4-FFF2-40B4-BE49-F238E27FC236}">
                <a16:creationId xmlns:a16="http://schemas.microsoft.com/office/drawing/2014/main" id="{D00F8BCA-30C8-4033-98D2-0CA3A264085D}"/>
              </a:ext>
            </a:extLst>
          </p:cNvPr>
          <p:cNvCxnSpPr>
            <a:stCxn id="10" idx="3"/>
          </p:cNvCxnSpPr>
          <p:nvPr/>
        </p:nvCxnSpPr>
        <p:spPr>
          <a:xfrm>
            <a:off x="4909151" y="1363249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" name="Google Shape;1442;p57">
            <a:extLst>
              <a:ext uri="{FF2B5EF4-FFF2-40B4-BE49-F238E27FC236}">
                <a16:creationId xmlns:a16="http://schemas.microsoft.com/office/drawing/2014/main" id="{849741F9-04CC-493E-B355-B2E2F3B4AB66}"/>
              </a:ext>
            </a:extLst>
          </p:cNvPr>
          <p:cNvCxnSpPr/>
          <p:nvPr/>
        </p:nvCxnSpPr>
        <p:spPr>
          <a:xfrm>
            <a:off x="4913892" y="3346635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" name="Google Shape;1445;p57">
            <a:extLst>
              <a:ext uri="{FF2B5EF4-FFF2-40B4-BE49-F238E27FC236}">
                <a16:creationId xmlns:a16="http://schemas.microsoft.com/office/drawing/2014/main" id="{A4AC6418-87FC-4C9F-A3DB-5B4A3271A5A1}"/>
              </a:ext>
            </a:extLst>
          </p:cNvPr>
          <p:cNvCxnSpPr/>
          <p:nvPr/>
        </p:nvCxnSpPr>
        <p:spPr>
          <a:xfrm rot="10800000">
            <a:off x="4057406" y="2354934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" name="Google Shape;1428;p57">
            <a:extLst>
              <a:ext uri="{FF2B5EF4-FFF2-40B4-BE49-F238E27FC236}">
                <a16:creationId xmlns:a16="http://schemas.microsoft.com/office/drawing/2014/main" id="{C9B15082-461B-4430-A2DF-4A48F0AED464}"/>
              </a:ext>
            </a:extLst>
          </p:cNvPr>
          <p:cNvSpPr txBox="1">
            <a:spLocks/>
          </p:cNvSpPr>
          <p:nvPr/>
        </p:nvSpPr>
        <p:spPr>
          <a:xfrm>
            <a:off x="5351709" y="1191500"/>
            <a:ext cx="4069014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Aft>
                <a:spcPts val="1600"/>
              </a:spcAft>
              <a:buFont typeface="Roboto"/>
              <a:buNone/>
            </a:pPr>
            <a:r>
              <a:rPr lang="es-MX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Toma de medidas</a:t>
            </a:r>
          </a:p>
        </p:txBody>
      </p:sp>
    </p:spTree>
    <p:extLst>
      <p:ext uri="{BB962C8B-B14F-4D97-AF65-F5344CB8AC3E}">
        <p14:creationId xmlns:p14="http://schemas.microsoft.com/office/powerpoint/2010/main" val="1065900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1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292141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Planificación y Administración</a:t>
            </a:r>
            <a:br>
              <a:rPr lang="en" dirty="0"/>
            </a:br>
            <a:r>
              <a:rPr lang="en" dirty="0"/>
              <a:t>(ISO/IEC 14598-2) </a:t>
            </a:r>
            <a:endParaRPr dirty="0"/>
          </a:p>
        </p:txBody>
      </p:sp>
      <p:sp>
        <p:nvSpPr>
          <p:cNvPr id="738" name="Google Shape;738;p31"/>
          <p:cNvSpPr txBox="1">
            <a:spLocks noGrp="1"/>
          </p:cNvSpPr>
          <p:nvPr>
            <p:ph type="body" idx="1"/>
          </p:nvPr>
        </p:nvSpPr>
        <p:spPr>
          <a:xfrm>
            <a:off x="4939700" y="2306585"/>
            <a:ext cx="2085925" cy="1939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Contiene requisitos y guías para las funciones de soporte como la planificación y gestión de la evaluación del producto del software.</a:t>
            </a:r>
            <a:endParaRPr lang="en-US" dirty="0"/>
          </a:p>
        </p:txBody>
      </p:sp>
      <p:grpSp>
        <p:nvGrpSpPr>
          <p:cNvPr id="739" name="Google Shape;739;p31"/>
          <p:cNvGrpSpPr/>
          <p:nvPr/>
        </p:nvGrpSpPr>
        <p:grpSpPr>
          <a:xfrm>
            <a:off x="1845914" y="1864668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2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2480816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para desarrolladores</a:t>
            </a:r>
            <a:br>
              <a:rPr lang="en" dirty="0"/>
            </a:br>
            <a:r>
              <a:rPr lang="en" dirty="0"/>
              <a:t>(ISO/IEC 14598-3)</a:t>
            </a:r>
            <a:endParaRPr dirty="0"/>
          </a:p>
        </p:txBody>
      </p:sp>
      <p:sp>
        <p:nvSpPr>
          <p:cNvPr id="769" name="Google Shape;769;p32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Provee los requisitos y guías para la evaluación del producto cuando la evaluación es llevada en paralelo con el desarrollo por parte del desarrollador.​</a:t>
            </a:r>
            <a:endParaRPr lang="en-US" dirty="0"/>
          </a:p>
        </p:txBody>
      </p:sp>
      <p:grpSp>
        <p:nvGrpSpPr>
          <p:cNvPr id="775" name="Google Shape;775;p3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776" name="Google Shape;776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32"/>
          <p:cNvGrpSpPr/>
          <p:nvPr/>
        </p:nvGrpSpPr>
        <p:grpSpPr>
          <a:xfrm rot="10800000" flipH="1">
            <a:off x="0" y="-4"/>
            <a:ext cx="1022509" cy="572747"/>
            <a:chOff x="-77" y="3784091"/>
            <a:chExt cx="2423582" cy="1357541"/>
          </a:xfrm>
        </p:grpSpPr>
        <p:sp>
          <p:nvSpPr>
            <p:cNvPr id="782" name="Google Shape;782;p32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921C329B-B076-42B4-B9C8-393E5920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66" y="1261317"/>
            <a:ext cx="1905300" cy="26208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para desarrolladores (ISO/IEC 14598-3)</a:t>
            </a:r>
            <a:endParaRPr dirty="0"/>
          </a:p>
        </p:txBody>
      </p:sp>
      <p:sp>
        <p:nvSpPr>
          <p:cNvPr id="702" name="Google Shape;702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Lo usan los desarrolladores que planean desarrolla un producto nuevo, o mejorar un producto que ya existe mediante evaluaciones junto a los miembros internos del grupo de trabajo.​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Vamos a tener actividades como:</a:t>
            </a:r>
            <a:endParaRPr lang="es-MX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Vamos a tener actividades como ​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lang="es-MX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Organización​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lang="es-MX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Planeamiento​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lang="es-MX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Especificaciones​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lang="es-MX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Diseño​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endParaRPr lang="es-MX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es-MX" dirty="0">
                <a:latin typeface="Roboto"/>
                <a:ea typeface="Roboto"/>
                <a:cs typeface="Roboto"/>
                <a:sym typeface="Roboto"/>
              </a:rPr>
              <a:t>Montaje​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C12BA-6A38-419B-9931-1E7EBB4F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 para adquisidores (ISO/IEC 14598-4)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75A90-C4D4-4061-8542-5343858D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04850"/>
            <a:ext cx="7890600" cy="3603628"/>
          </a:xfrm>
        </p:spPr>
        <p:txBody>
          <a:bodyPr/>
          <a:lstStyle/>
          <a:p>
            <a:r>
              <a:rPr lang="es-MX" dirty="0"/>
              <a:t>Provee los requisitos y guías para que la evaluación sea llevada a cabo en función a los compradores.​</a:t>
            </a:r>
          </a:p>
          <a:p>
            <a:r>
              <a:rPr lang="es-MX" dirty="0"/>
              <a:t>Lo usan las organizaciones que planean comprar o reutilizar un producto que ya existe .​</a:t>
            </a:r>
          </a:p>
          <a:p>
            <a:r>
              <a:rPr lang="es-MX" dirty="0"/>
              <a:t>Las actividades que tendremos son de:​</a:t>
            </a:r>
          </a:p>
          <a:p>
            <a:r>
              <a:rPr lang="es-MX" dirty="0"/>
              <a:t>Las actividades que tendremos son de:​</a:t>
            </a:r>
          </a:p>
          <a:p>
            <a:endParaRPr lang="es-MX" dirty="0"/>
          </a:p>
          <a:p>
            <a:pPr lvl="1"/>
            <a:r>
              <a:rPr lang="es-MX" dirty="0"/>
              <a:t>Requerimientos​</a:t>
            </a:r>
          </a:p>
          <a:p>
            <a:endParaRPr lang="es-MX" dirty="0"/>
          </a:p>
          <a:p>
            <a:pPr lvl="1"/>
            <a:r>
              <a:rPr lang="es-MX" dirty="0"/>
              <a:t>Especificación​</a:t>
            </a:r>
          </a:p>
          <a:p>
            <a:endParaRPr lang="es-MX" dirty="0"/>
          </a:p>
          <a:p>
            <a:pPr lvl="1"/>
            <a:r>
              <a:rPr lang="es-MX" dirty="0"/>
              <a:t>Evaluación​</a:t>
            </a:r>
          </a:p>
          <a:p>
            <a:endParaRPr lang="es-MX" dirty="0"/>
          </a:p>
          <a:p>
            <a:pPr lvl="1"/>
            <a:r>
              <a:rPr lang="es-MX" dirty="0"/>
              <a:t>Diseño Evaluación​</a:t>
            </a:r>
          </a:p>
          <a:p>
            <a:endParaRPr lang="es-MX" dirty="0"/>
          </a:p>
          <a:p>
            <a:pPr lvl="1"/>
            <a:r>
              <a:rPr lang="es-MX" dirty="0"/>
              <a:t>Ejecución Evaluación​</a:t>
            </a:r>
          </a:p>
        </p:txBody>
      </p:sp>
    </p:spTree>
    <p:extLst>
      <p:ext uri="{BB962C8B-B14F-4D97-AF65-F5344CB8AC3E}">
        <p14:creationId xmlns:p14="http://schemas.microsoft.com/office/powerpoint/2010/main" val="84326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 para evaluadores (ISO/IEC 14598-5)</a:t>
            </a:r>
            <a:endParaRPr dirty="0"/>
          </a:p>
        </p:txBody>
      </p:sp>
      <p:sp>
        <p:nvSpPr>
          <p:cNvPr id="866" name="Google Shape;866;p36"/>
          <p:cNvSpPr txBox="1"/>
          <p:nvPr/>
        </p:nvSpPr>
        <p:spPr>
          <a:xfrm>
            <a:off x="2453667" y="2581842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Evaluar productos existentes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2453656" y="3492205"/>
            <a:ext cx="23079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Evaluar productos en desarrollo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6"/>
          <p:cNvSpPr txBox="1"/>
          <p:nvPr/>
        </p:nvSpPr>
        <p:spPr>
          <a:xfrm>
            <a:off x="720000" y="1385399"/>
            <a:ext cx="7605134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los subprocesos necesarios para analizar los requisitos, especificaciones, diseños y ejecuciones de la evaluación.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puede usar para: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2119781" y="3641335"/>
            <a:ext cx="274200" cy="273900"/>
          </a:xfrm>
          <a:prstGeom prst="ellipse">
            <a:avLst/>
          </a:prstGeom>
          <a:solidFill>
            <a:srgbClr val="878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36"/>
          <p:cNvSpPr/>
          <p:nvPr/>
        </p:nvSpPr>
        <p:spPr>
          <a:xfrm>
            <a:off x="2119781" y="2732948"/>
            <a:ext cx="274200" cy="273900"/>
          </a:xfrm>
          <a:prstGeom prst="ellipse">
            <a:avLst/>
          </a:prstGeom>
          <a:solidFill>
            <a:srgbClr val="9154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4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REPETIBLE</a:t>
            </a:r>
            <a:endParaRPr dirty="0"/>
          </a:p>
        </p:txBody>
      </p:sp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Características del proceso de evaluación</a:t>
            </a:r>
            <a:endParaRPr dirty="0"/>
          </a:p>
        </p:txBody>
      </p:sp>
      <p:sp>
        <p:nvSpPr>
          <p:cNvPr id="810" name="Google Shape;810;p34"/>
          <p:cNvSpPr txBox="1">
            <a:spLocks noGrp="1"/>
          </p:cNvSpPr>
          <p:nvPr>
            <p:ph type="subTitle" idx="2"/>
          </p:nvPr>
        </p:nvSpPr>
        <p:spPr>
          <a:xfrm>
            <a:off x="1241946" y="1799502"/>
            <a:ext cx="2486417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Mismo producto, realizada bajo la misma especificación y con el mismo evaluador</a:t>
            </a:r>
            <a:endParaRPr dirty="0"/>
          </a:p>
        </p:txBody>
      </p:sp>
      <p:sp>
        <p:nvSpPr>
          <p:cNvPr id="811" name="Google Shape;811;p34"/>
          <p:cNvSpPr txBox="1">
            <a:spLocks noGrp="1"/>
          </p:cNvSpPr>
          <p:nvPr>
            <p:ph type="subTitle" idx="3"/>
          </p:nvPr>
        </p:nvSpPr>
        <p:spPr>
          <a:xfrm>
            <a:off x="1410963" y="3115404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IMPARCIAL</a:t>
            </a:r>
            <a:endParaRPr dirty="0"/>
          </a:p>
        </p:txBody>
      </p:sp>
      <p:sp>
        <p:nvSpPr>
          <p:cNvPr id="812" name="Google Shape;812;p34"/>
          <p:cNvSpPr txBox="1">
            <a:spLocks noGrp="1"/>
          </p:cNvSpPr>
          <p:nvPr>
            <p:ph type="subTitle" idx="4"/>
          </p:nvPr>
        </p:nvSpPr>
        <p:spPr>
          <a:xfrm>
            <a:off x="1410963" y="34553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No debe ser influenciada en comparación con cualquier otro resultado en particular. </a:t>
            </a:r>
            <a:endParaRPr dirty="0"/>
          </a:p>
        </p:txBody>
      </p:sp>
      <p:sp>
        <p:nvSpPr>
          <p:cNvPr id="813" name="Google Shape;813;p34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REPRODUCIBLE</a:t>
            </a:r>
            <a:endParaRPr dirty="0"/>
          </a:p>
        </p:txBody>
      </p:sp>
      <p:sp>
        <p:nvSpPr>
          <p:cNvPr id="814" name="Google Shape;814;p34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Misma especificación de evaluación, pero ejecutada por un evaluador diferente. </a:t>
            </a:r>
            <a:endParaRPr dirty="0"/>
          </a:p>
        </p:txBody>
      </p:sp>
      <p:sp>
        <p:nvSpPr>
          <p:cNvPr id="817" name="Google Shape;817;p34"/>
          <p:cNvSpPr txBox="1">
            <a:spLocks noGrp="1"/>
          </p:cNvSpPr>
          <p:nvPr>
            <p:ph type="subTitle" idx="9"/>
          </p:nvPr>
        </p:nvSpPr>
        <p:spPr>
          <a:xfrm>
            <a:off x="5415963" y="3109912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OBJETIVA</a:t>
            </a:r>
            <a:endParaRPr dirty="0"/>
          </a:p>
        </p:txBody>
      </p:sp>
      <p:sp>
        <p:nvSpPr>
          <p:cNvPr id="818" name="Google Shape;818;p34"/>
          <p:cNvSpPr txBox="1">
            <a:spLocks noGrp="1"/>
          </p:cNvSpPr>
          <p:nvPr>
            <p:ph type="subTitle" idx="13"/>
          </p:nvPr>
        </p:nvSpPr>
        <p:spPr>
          <a:xfrm>
            <a:off x="5415963" y="3451503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resultados de la evaluación deben ser verdaderos, y no ser influenciados por las opiniones o sentimientos del evaluador.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Documentación de módulos de evaluación (ISO/IEC 14598-6)</a:t>
            </a:r>
            <a:endParaRPr dirty="0"/>
          </a:p>
        </p:txBody>
      </p:sp>
      <p:sp>
        <p:nvSpPr>
          <p:cNvPr id="1293" name="Google Shape;1293;p52"/>
          <p:cNvSpPr/>
          <p:nvPr/>
        </p:nvSpPr>
        <p:spPr>
          <a:xfrm>
            <a:off x="585616" y="1724371"/>
            <a:ext cx="7384677" cy="718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define la estructura y el volumen de la documentación.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Módulo de evaluación: </a:t>
            </a: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 paquete de tecnología de la evaluación para medir características de la calidad de software, subcaracterísticas o atributos.</a:t>
            </a:r>
          </a:p>
        </p:txBody>
      </p:sp>
      <p:sp>
        <p:nvSpPr>
          <p:cNvPr id="19" name="Google Shape;1284;p52">
            <a:extLst>
              <a:ext uri="{FF2B5EF4-FFF2-40B4-BE49-F238E27FC236}">
                <a16:creationId xmlns:a16="http://schemas.microsoft.com/office/drawing/2014/main" id="{AA6C6DD0-884D-4ABF-9388-7C7C1DAA893E}"/>
              </a:ext>
            </a:extLst>
          </p:cNvPr>
          <p:cNvSpPr/>
          <p:nvPr/>
        </p:nvSpPr>
        <p:spPr>
          <a:xfrm>
            <a:off x="1131427" y="2708725"/>
            <a:ext cx="1508466" cy="48708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285;p52">
            <a:extLst>
              <a:ext uri="{FF2B5EF4-FFF2-40B4-BE49-F238E27FC236}">
                <a16:creationId xmlns:a16="http://schemas.microsoft.com/office/drawing/2014/main" id="{8D91F786-76FE-4BD2-9260-8EC8FF6414DA}"/>
              </a:ext>
            </a:extLst>
          </p:cNvPr>
          <p:cNvSpPr/>
          <p:nvPr/>
        </p:nvSpPr>
        <p:spPr>
          <a:xfrm>
            <a:off x="1145832" y="3905362"/>
            <a:ext cx="1508466" cy="48708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287;p52">
            <a:extLst>
              <a:ext uri="{FF2B5EF4-FFF2-40B4-BE49-F238E27FC236}">
                <a16:creationId xmlns:a16="http://schemas.microsoft.com/office/drawing/2014/main" id="{77B71B5D-AA0F-4EF2-ADD4-7FA717F251B8}"/>
              </a:ext>
            </a:extLst>
          </p:cNvPr>
          <p:cNvSpPr/>
          <p:nvPr/>
        </p:nvSpPr>
        <p:spPr>
          <a:xfrm>
            <a:off x="1131427" y="3292434"/>
            <a:ext cx="1508466" cy="48708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290;p52">
            <a:extLst>
              <a:ext uri="{FF2B5EF4-FFF2-40B4-BE49-F238E27FC236}">
                <a16:creationId xmlns:a16="http://schemas.microsoft.com/office/drawing/2014/main" id="{B18DE132-BAFA-4A42-BBF4-349F575FD9C8}"/>
              </a:ext>
            </a:extLst>
          </p:cNvPr>
          <p:cNvSpPr txBox="1">
            <a:spLocks/>
          </p:cNvSpPr>
          <p:nvPr/>
        </p:nvSpPr>
        <p:spPr>
          <a:xfrm>
            <a:off x="1200165" y="2768674"/>
            <a:ext cx="1265353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es-MX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</a:p>
        </p:txBody>
      </p:sp>
      <p:sp>
        <p:nvSpPr>
          <p:cNvPr id="23" name="Google Shape;1291;p52">
            <a:extLst>
              <a:ext uri="{FF2B5EF4-FFF2-40B4-BE49-F238E27FC236}">
                <a16:creationId xmlns:a16="http://schemas.microsoft.com/office/drawing/2014/main" id="{469528ED-9F89-49C1-8536-AE07AAE2F53F}"/>
              </a:ext>
            </a:extLst>
          </p:cNvPr>
          <p:cNvSpPr txBox="1">
            <a:spLocks/>
          </p:cNvSpPr>
          <p:nvPr/>
        </p:nvSpPr>
        <p:spPr>
          <a:xfrm>
            <a:off x="1200165" y="3324928"/>
            <a:ext cx="1265353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es-MX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</a:p>
        </p:txBody>
      </p:sp>
      <p:sp>
        <p:nvSpPr>
          <p:cNvPr id="24" name="Google Shape;1292;p52">
            <a:extLst>
              <a:ext uri="{FF2B5EF4-FFF2-40B4-BE49-F238E27FC236}">
                <a16:creationId xmlns:a16="http://schemas.microsoft.com/office/drawing/2014/main" id="{764906FE-750E-4295-9312-4130FA2A7AB4}"/>
              </a:ext>
            </a:extLst>
          </p:cNvPr>
          <p:cNvSpPr txBox="1">
            <a:spLocks/>
          </p:cNvSpPr>
          <p:nvPr/>
        </p:nvSpPr>
        <p:spPr>
          <a:xfrm>
            <a:off x="1200165" y="3947607"/>
            <a:ext cx="1265353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es-MX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</a:p>
        </p:txBody>
      </p:sp>
      <p:cxnSp>
        <p:nvCxnSpPr>
          <p:cNvPr id="25" name="Google Shape;1298;p52">
            <a:extLst>
              <a:ext uri="{FF2B5EF4-FFF2-40B4-BE49-F238E27FC236}">
                <a16:creationId xmlns:a16="http://schemas.microsoft.com/office/drawing/2014/main" id="{893F75B6-EA81-40A6-96EB-622A2F7BF51F}"/>
              </a:ext>
            </a:extLst>
          </p:cNvPr>
          <p:cNvCxnSpPr>
            <a:cxnSpLocks/>
          </p:cNvCxnSpPr>
          <p:nvPr/>
        </p:nvCxnSpPr>
        <p:spPr>
          <a:xfrm>
            <a:off x="2737628" y="2931225"/>
            <a:ext cx="73903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" name="Google Shape;1299;p52">
            <a:extLst>
              <a:ext uri="{FF2B5EF4-FFF2-40B4-BE49-F238E27FC236}">
                <a16:creationId xmlns:a16="http://schemas.microsoft.com/office/drawing/2014/main" id="{97B64A00-860F-4D36-83C5-65786BF3BAD1}"/>
              </a:ext>
            </a:extLst>
          </p:cNvPr>
          <p:cNvCxnSpPr>
            <a:cxnSpLocks/>
          </p:cNvCxnSpPr>
          <p:nvPr/>
        </p:nvCxnSpPr>
        <p:spPr>
          <a:xfrm>
            <a:off x="2719438" y="3493224"/>
            <a:ext cx="739039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" name="Google Shape;1300;p52">
            <a:extLst>
              <a:ext uri="{FF2B5EF4-FFF2-40B4-BE49-F238E27FC236}">
                <a16:creationId xmlns:a16="http://schemas.microsoft.com/office/drawing/2014/main" id="{28ED2642-120A-40BA-850D-031B6BEB5469}"/>
              </a:ext>
            </a:extLst>
          </p:cNvPr>
          <p:cNvCxnSpPr>
            <a:cxnSpLocks/>
          </p:cNvCxnSpPr>
          <p:nvPr/>
        </p:nvCxnSpPr>
        <p:spPr>
          <a:xfrm>
            <a:off x="2719437" y="4148906"/>
            <a:ext cx="739039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" name="Google Shape;1284;p52">
            <a:extLst>
              <a:ext uri="{FF2B5EF4-FFF2-40B4-BE49-F238E27FC236}">
                <a16:creationId xmlns:a16="http://schemas.microsoft.com/office/drawing/2014/main" id="{7E3512D6-477A-4A22-9383-F790093871BB}"/>
              </a:ext>
            </a:extLst>
          </p:cNvPr>
          <p:cNvSpPr/>
          <p:nvPr/>
        </p:nvSpPr>
        <p:spPr>
          <a:xfrm>
            <a:off x="1145831" y="4531237"/>
            <a:ext cx="1494061" cy="48708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290;p52">
            <a:extLst>
              <a:ext uri="{FF2B5EF4-FFF2-40B4-BE49-F238E27FC236}">
                <a16:creationId xmlns:a16="http://schemas.microsoft.com/office/drawing/2014/main" id="{3648FFAC-BDEF-4A59-ACA3-32B4F17B6544}"/>
              </a:ext>
            </a:extLst>
          </p:cNvPr>
          <p:cNvSpPr txBox="1">
            <a:spLocks/>
          </p:cNvSpPr>
          <p:nvPr/>
        </p:nvSpPr>
        <p:spPr>
          <a:xfrm>
            <a:off x="1245741" y="4603500"/>
            <a:ext cx="11742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spcAft>
                <a:spcPts val="1600"/>
              </a:spcAft>
              <a:buFont typeface="Roboto"/>
              <a:buNone/>
            </a:pPr>
            <a:r>
              <a:rPr lang="es-MX" sz="18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</a:p>
        </p:txBody>
      </p:sp>
      <p:cxnSp>
        <p:nvCxnSpPr>
          <p:cNvPr id="30" name="Google Shape;1298;p52">
            <a:extLst>
              <a:ext uri="{FF2B5EF4-FFF2-40B4-BE49-F238E27FC236}">
                <a16:creationId xmlns:a16="http://schemas.microsoft.com/office/drawing/2014/main" id="{78FD3EBD-340F-41A7-9369-9815DB7D875C}"/>
              </a:ext>
            </a:extLst>
          </p:cNvPr>
          <p:cNvCxnSpPr/>
          <p:nvPr/>
        </p:nvCxnSpPr>
        <p:spPr>
          <a:xfrm>
            <a:off x="2764247" y="4699874"/>
            <a:ext cx="6858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5" name="Google Shape;1023;p44">
            <a:extLst>
              <a:ext uri="{FF2B5EF4-FFF2-40B4-BE49-F238E27FC236}">
                <a16:creationId xmlns:a16="http://schemas.microsoft.com/office/drawing/2014/main" id="{31184423-6703-43B9-9386-B0F60CD556DA}"/>
              </a:ext>
            </a:extLst>
          </p:cNvPr>
          <p:cNvSpPr txBox="1">
            <a:spLocks/>
          </p:cNvSpPr>
          <p:nvPr/>
        </p:nvSpPr>
        <p:spPr>
          <a:xfrm>
            <a:off x="3889069" y="2768674"/>
            <a:ext cx="3849212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800" dirty="0"/>
              <a:t>Métodos y técnicas de evaluación.</a:t>
            </a:r>
          </a:p>
        </p:txBody>
      </p:sp>
      <p:sp>
        <p:nvSpPr>
          <p:cNvPr id="36" name="Google Shape;1023;p44">
            <a:extLst>
              <a:ext uri="{FF2B5EF4-FFF2-40B4-BE49-F238E27FC236}">
                <a16:creationId xmlns:a16="http://schemas.microsoft.com/office/drawing/2014/main" id="{5873D484-0331-46D4-A0DF-450003E6A942}"/>
              </a:ext>
            </a:extLst>
          </p:cNvPr>
          <p:cNvSpPr txBox="1">
            <a:spLocks/>
          </p:cNvSpPr>
          <p:nvPr/>
        </p:nvSpPr>
        <p:spPr>
          <a:xfrm>
            <a:off x="3889069" y="3324928"/>
            <a:ext cx="3849212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800" dirty="0"/>
              <a:t>Entradas para la evaluación .</a:t>
            </a:r>
          </a:p>
        </p:txBody>
      </p:sp>
      <p:sp>
        <p:nvSpPr>
          <p:cNvPr id="37" name="Google Shape;1023;p44">
            <a:extLst>
              <a:ext uri="{FF2B5EF4-FFF2-40B4-BE49-F238E27FC236}">
                <a16:creationId xmlns:a16="http://schemas.microsoft.com/office/drawing/2014/main" id="{E2078C20-DB88-4F7A-983E-AFA61652331B}"/>
              </a:ext>
            </a:extLst>
          </p:cNvPr>
          <p:cNvSpPr txBox="1">
            <a:spLocks/>
          </p:cNvSpPr>
          <p:nvPr/>
        </p:nvSpPr>
        <p:spPr>
          <a:xfrm>
            <a:off x="3889068" y="4520317"/>
            <a:ext cx="4534931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800" dirty="0"/>
              <a:t>Procedimientos y herramientas de soporte.</a:t>
            </a:r>
          </a:p>
        </p:txBody>
      </p:sp>
      <p:sp>
        <p:nvSpPr>
          <p:cNvPr id="38" name="Google Shape;1023;p44">
            <a:extLst>
              <a:ext uri="{FF2B5EF4-FFF2-40B4-BE49-F238E27FC236}">
                <a16:creationId xmlns:a16="http://schemas.microsoft.com/office/drawing/2014/main" id="{3BFA235F-5E26-4A57-9FE7-FBF3835471D8}"/>
              </a:ext>
            </a:extLst>
          </p:cNvPr>
          <p:cNvSpPr txBox="1">
            <a:spLocks/>
          </p:cNvSpPr>
          <p:nvPr/>
        </p:nvSpPr>
        <p:spPr>
          <a:xfrm>
            <a:off x="3889069" y="3922622"/>
            <a:ext cx="3849212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1800" dirty="0"/>
              <a:t>Recolección de datos a ser medidos.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CONTENIDO</a:t>
            </a:r>
            <a:endParaRPr dirty="0"/>
          </a:p>
        </p:txBody>
      </p:sp>
      <p:sp>
        <p:nvSpPr>
          <p:cNvPr id="709" name="Google Shape;709;p29"/>
          <p:cNvSpPr txBox="1">
            <a:spLocks noGrp="1"/>
          </p:cNvSpPr>
          <p:nvPr>
            <p:ph type="subTitle" idx="1"/>
          </p:nvPr>
        </p:nvSpPr>
        <p:spPr>
          <a:xfrm>
            <a:off x="720000" y="227727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1329600" y="182497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3413900" y="227727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ES?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4023425" y="182497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6107450" y="227727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</a:t>
            </a:r>
            <a:r>
              <a:rPr lang="en" dirty="0"/>
              <a:t>ENEFICIOS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6716950" y="1824971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3413000" y="357155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 VS DESVENTAJAS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4022600" y="311926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3"/>
                </a:solidFill>
              </a:rPr>
              <a:t>BENEFICIOS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BENEFICIOS</a:t>
            </a:r>
            <a:endParaRPr dirty="0"/>
          </a:p>
        </p:txBody>
      </p:sp>
      <p:sp>
        <p:nvSpPr>
          <p:cNvPr id="893" name="Google Shape;893;p38"/>
          <p:cNvSpPr txBox="1">
            <a:spLocks noGrp="1"/>
          </p:cNvSpPr>
          <p:nvPr>
            <p:ph type="subTitle" idx="1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DESARROLLADORES</a:t>
            </a:r>
            <a:endParaRPr dirty="0"/>
          </a:p>
        </p:txBody>
      </p:sp>
      <p:sp>
        <p:nvSpPr>
          <p:cNvPr id="894" name="Google Shape;894;p38"/>
          <p:cNvSpPr txBox="1">
            <a:spLocks noGrp="1"/>
          </p:cNvSpPr>
          <p:nvPr>
            <p:ph type="subTitle" idx="2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Utilizan los resultados de la evaluación para mejoras.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5" name="Google Shape;895;p38"/>
          <p:cNvSpPr txBox="1">
            <a:spLocks noGrp="1"/>
          </p:cNvSpPr>
          <p:nvPr>
            <p:ph type="subTitle" idx="3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PROVEEDORES</a:t>
            </a:r>
            <a:endParaRPr dirty="0"/>
          </a:p>
        </p:txBody>
      </p:sp>
      <p:sp>
        <p:nvSpPr>
          <p:cNvPr id="896" name="Google Shape;896;p38"/>
          <p:cNvSpPr txBox="1">
            <a:spLocks noGrp="1"/>
          </p:cNvSpPr>
          <p:nvPr>
            <p:ph type="subTitle" idx="4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Pueden añadir valor al producto.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7" name="Google Shape;897;p38"/>
          <p:cNvSpPr txBox="1">
            <a:spLocks noGrp="1"/>
          </p:cNvSpPr>
          <p:nvPr>
            <p:ph type="subTitle" idx="5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ADQUIRIENTES</a:t>
            </a:r>
            <a:endParaRPr dirty="0"/>
          </a:p>
        </p:txBody>
      </p:sp>
      <p:sp>
        <p:nvSpPr>
          <p:cNvPr id="898" name="Google Shape;898;p38"/>
          <p:cNvSpPr txBox="1">
            <a:spLocks noGrp="1"/>
          </p:cNvSpPr>
          <p:nvPr>
            <p:ph type="subTitle" idx="6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Los resultados pueden ser tomados como un dato objetivo y decidir si adquirir el producto o no.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Google Shape;10574;p78">
            <a:extLst>
              <a:ext uri="{FF2B5EF4-FFF2-40B4-BE49-F238E27FC236}">
                <a16:creationId xmlns:a16="http://schemas.microsoft.com/office/drawing/2014/main" id="{EC997C11-0CC3-4FDB-AEE2-C23C5EFEEC80}"/>
              </a:ext>
            </a:extLst>
          </p:cNvPr>
          <p:cNvGrpSpPr/>
          <p:nvPr/>
        </p:nvGrpSpPr>
        <p:grpSpPr>
          <a:xfrm>
            <a:off x="4230263" y="1482284"/>
            <a:ext cx="724140" cy="726095"/>
            <a:chOff x="6479471" y="2079003"/>
            <a:chExt cx="348923" cy="348706"/>
          </a:xfrm>
          <a:solidFill>
            <a:schemeClr val="accent2"/>
          </a:solidFill>
        </p:grpSpPr>
        <p:sp>
          <p:nvSpPr>
            <p:cNvPr id="21" name="Google Shape;10575;p78">
              <a:extLst>
                <a:ext uri="{FF2B5EF4-FFF2-40B4-BE49-F238E27FC236}">
                  <a16:creationId xmlns:a16="http://schemas.microsoft.com/office/drawing/2014/main" id="{BE24FC5B-5252-451F-B75E-C3A487458042}"/>
                </a:ext>
              </a:extLst>
            </p:cNvPr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10576;p78">
              <a:extLst>
                <a:ext uri="{FF2B5EF4-FFF2-40B4-BE49-F238E27FC236}">
                  <a16:creationId xmlns:a16="http://schemas.microsoft.com/office/drawing/2014/main" id="{FD7068D1-C156-442B-B877-E3B675CA28FC}"/>
                </a:ext>
              </a:extLst>
            </p:cNvPr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  <a:grpFill/>
          </p:grpSpPr>
          <p:sp>
            <p:nvSpPr>
              <p:cNvPr id="23" name="Google Shape;10577;p78">
                <a:extLst>
                  <a:ext uri="{FF2B5EF4-FFF2-40B4-BE49-F238E27FC236}">
                    <a16:creationId xmlns:a16="http://schemas.microsoft.com/office/drawing/2014/main" id="{33FCFB5F-9EE7-4B33-87CC-75361FE06557}"/>
                  </a:ext>
                </a:extLst>
              </p:cNvPr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0578;p78">
                <a:extLst>
                  <a:ext uri="{FF2B5EF4-FFF2-40B4-BE49-F238E27FC236}">
                    <a16:creationId xmlns:a16="http://schemas.microsoft.com/office/drawing/2014/main" id="{0C496D34-E9FB-4BCA-85CE-FD2FD033A080}"/>
                  </a:ext>
                </a:extLst>
              </p:cNvPr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0579;p78">
                <a:extLst>
                  <a:ext uri="{FF2B5EF4-FFF2-40B4-BE49-F238E27FC236}">
                    <a16:creationId xmlns:a16="http://schemas.microsoft.com/office/drawing/2014/main" id="{177E6AFC-6815-44DC-87A5-BFDC35EA8B88}"/>
                  </a:ext>
                </a:extLst>
              </p:cNvPr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0580;p78">
                <a:extLst>
                  <a:ext uri="{FF2B5EF4-FFF2-40B4-BE49-F238E27FC236}">
                    <a16:creationId xmlns:a16="http://schemas.microsoft.com/office/drawing/2014/main" id="{76DCB212-A625-4751-BF4C-569BE0E2A10D}"/>
                  </a:ext>
                </a:extLst>
              </p:cNvPr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0581;p78">
                <a:extLst>
                  <a:ext uri="{FF2B5EF4-FFF2-40B4-BE49-F238E27FC236}">
                    <a16:creationId xmlns:a16="http://schemas.microsoft.com/office/drawing/2014/main" id="{D693716A-0935-4D6E-82EA-41BE2D188AB4}"/>
                  </a:ext>
                </a:extLst>
              </p:cNvPr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0582;p78">
                <a:extLst>
                  <a:ext uri="{FF2B5EF4-FFF2-40B4-BE49-F238E27FC236}">
                    <a16:creationId xmlns:a16="http://schemas.microsoft.com/office/drawing/2014/main" id="{23FA92FE-45DB-4A7E-93B5-44EC6CB6959A}"/>
                  </a:ext>
                </a:extLst>
              </p:cNvPr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0583;p78">
                <a:extLst>
                  <a:ext uri="{FF2B5EF4-FFF2-40B4-BE49-F238E27FC236}">
                    <a16:creationId xmlns:a16="http://schemas.microsoft.com/office/drawing/2014/main" id="{5B9AE955-A35F-458D-943C-05DFBE65B85D}"/>
                  </a:ext>
                </a:extLst>
              </p:cNvPr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2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" name="Google Shape;11814;p82">
            <a:extLst>
              <a:ext uri="{FF2B5EF4-FFF2-40B4-BE49-F238E27FC236}">
                <a16:creationId xmlns:a16="http://schemas.microsoft.com/office/drawing/2014/main" id="{D56A8F13-81CE-4E35-A757-85F15B9CD74B}"/>
              </a:ext>
            </a:extLst>
          </p:cNvPr>
          <p:cNvGrpSpPr/>
          <p:nvPr/>
        </p:nvGrpSpPr>
        <p:grpSpPr>
          <a:xfrm>
            <a:off x="1514399" y="1482284"/>
            <a:ext cx="793904" cy="726095"/>
            <a:chOff x="-1333975" y="2365850"/>
            <a:chExt cx="292225" cy="293575"/>
          </a:xfrm>
          <a:solidFill>
            <a:schemeClr val="accent1"/>
          </a:solidFill>
        </p:grpSpPr>
        <p:sp>
          <p:nvSpPr>
            <p:cNvPr id="31" name="Google Shape;11815;p82">
              <a:extLst>
                <a:ext uri="{FF2B5EF4-FFF2-40B4-BE49-F238E27FC236}">
                  <a16:creationId xmlns:a16="http://schemas.microsoft.com/office/drawing/2014/main" id="{7B6E6988-417C-41BB-88E3-739458EFDEBA}"/>
                </a:ext>
              </a:extLst>
            </p:cNvPr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grpFill/>
            <a:ln w="9525">
              <a:solidFill>
                <a:srgbClr val="C8AEF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816;p82">
              <a:extLst>
                <a:ext uri="{FF2B5EF4-FFF2-40B4-BE49-F238E27FC236}">
                  <a16:creationId xmlns:a16="http://schemas.microsoft.com/office/drawing/2014/main" id="{CE33BAE9-3651-4279-8EE2-17744A509969}"/>
                </a:ext>
              </a:extLst>
            </p:cNvPr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grpFill/>
            <a:ln w="9525">
              <a:solidFill>
                <a:srgbClr val="C8AEF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817;p82">
              <a:extLst>
                <a:ext uri="{FF2B5EF4-FFF2-40B4-BE49-F238E27FC236}">
                  <a16:creationId xmlns:a16="http://schemas.microsoft.com/office/drawing/2014/main" id="{10D8CEB0-333F-4B06-911F-2C6AE81DCD92}"/>
                </a:ext>
              </a:extLst>
            </p:cNvPr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grpFill/>
            <a:ln w="9525">
              <a:solidFill>
                <a:srgbClr val="C8AEF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818;p82">
              <a:extLst>
                <a:ext uri="{FF2B5EF4-FFF2-40B4-BE49-F238E27FC236}">
                  <a16:creationId xmlns:a16="http://schemas.microsoft.com/office/drawing/2014/main" id="{7683FE5E-B865-4728-9BC0-00D93F2AE9B4}"/>
                </a:ext>
              </a:extLst>
            </p:cNvPr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grpFill/>
            <a:ln w="9525">
              <a:solidFill>
                <a:srgbClr val="C8AEF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819;p82">
              <a:extLst>
                <a:ext uri="{FF2B5EF4-FFF2-40B4-BE49-F238E27FC236}">
                  <a16:creationId xmlns:a16="http://schemas.microsoft.com/office/drawing/2014/main" id="{9FF5661E-4896-4F84-B19F-F45C9F11F82B}"/>
                </a:ext>
              </a:extLst>
            </p:cNvPr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grpFill/>
            <a:ln w="9525">
              <a:solidFill>
                <a:srgbClr val="C8AEF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820;p82">
              <a:extLst>
                <a:ext uri="{FF2B5EF4-FFF2-40B4-BE49-F238E27FC236}">
                  <a16:creationId xmlns:a16="http://schemas.microsoft.com/office/drawing/2014/main" id="{20F63390-115D-47B3-91EA-86843A034C3C}"/>
                </a:ext>
              </a:extLst>
            </p:cNvPr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grpFill/>
            <a:ln w="9525">
              <a:solidFill>
                <a:srgbClr val="C8AEF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821;p82">
              <a:extLst>
                <a:ext uri="{FF2B5EF4-FFF2-40B4-BE49-F238E27FC236}">
                  <a16:creationId xmlns:a16="http://schemas.microsoft.com/office/drawing/2014/main" id="{84F49F2C-B874-450F-A94C-E78660877F30}"/>
                </a:ext>
              </a:extLst>
            </p:cNvPr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grpFill/>
            <a:ln w="9525">
              <a:solidFill>
                <a:srgbClr val="C8AEF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822;p82">
              <a:extLst>
                <a:ext uri="{FF2B5EF4-FFF2-40B4-BE49-F238E27FC236}">
                  <a16:creationId xmlns:a16="http://schemas.microsoft.com/office/drawing/2014/main" id="{E6B62A2A-4987-490D-930E-027930F81797}"/>
                </a:ext>
              </a:extLst>
            </p:cNvPr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grpFill/>
            <a:ln w="9525">
              <a:solidFill>
                <a:srgbClr val="C8AEF8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10633;p78">
            <a:extLst>
              <a:ext uri="{FF2B5EF4-FFF2-40B4-BE49-F238E27FC236}">
                <a16:creationId xmlns:a16="http://schemas.microsoft.com/office/drawing/2014/main" id="{DE8FF9DE-7ABC-45F5-A778-44A7911FF2DD}"/>
              </a:ext>
            </a:extLst>
          </p:cNvPr>
          <p:cNvGrpSpPr/>
          <p:nvPr/>
        </p:nvGrpSpPr>
        <p:grpSpPr>
          <a:xfrm>
            <a:off x="6929902" y="1495636"/>
            <a:ext cx="768850" cy="726094"/>
            <a:chOff x="683125" y="1955275"/>
            <a:chExt cx="299325" cy="294600"/>
          </a:xfrm>
          <a:solidFill>
            <a:schemeClr val="accent3"/>
          </a:solidFill>
        </p:grpSpPr>
        <p:sp>
          <p:nvSpPr>
            <p:cNvPr id="40" name="Google Shape;10634;p78">
              <a:extLst>
                <a:ext uri="{FF2B5EF4-FFF2-40B4-BE49-F238E27FC236}">
                  <a16:creationId xmlns:a16="http://schemas.microsoft.com/office/drawing/2014/main" id="{5B69CD5D-5CE2-4E45-87E1-D05A99181F8A}"/>
                </a:ext>
              </a:extLst>
            </p:cNvPr>
            <p:cNvSpPr/>
            <p:nvPr/>
          </p:nvSpPr>
          <p:spPr>
            <a:xfrm>
              <a:off x="876875" y="1989925"/>
              <a:ext cx="52800" cy="63825"/>
            </a:xfrm>
            <a:custGeom>
              <a:avLst/>
              <a:gdLst/>
              <a:ahLst/>
              <a:cxnLst/>
              <a:rect l="l" t="t" r="r" b="b"/>
              <a:pathLst>
                <a:path w="2112" h="2553" extrusionOk="0">
                  <a:moveTo>
                    <a:pt x="1072" y="0"/>
                  </a:moveTo>
                  <a:cubicBezTo>
                    <a:pt x="473" y="0"/>
                    <a:pt x="64" y="473"/>
                    <a:pt x="64" y="1009"/>
                  </a:cubicBezTo>
                  <a:cubicBezTo>
                    <a:pt x="1" y="1229"/>
                    <a:pt x="158" y="1324"/>
                    <a:pt x="379" y="1324"/>
                  </a:cubicBezTo>
                  <a:cubicBezTo>
                    <a:pt x="568" y="1324"/>
                    <a:pt x="725" y="1166"/>
                    <a:pt x="725" y="977"/>
                  </a:cubicBezTo>
                  <a:cubicBezTo>
                    <a:pt x="725" y="788"/>
                    <a:pt x="883" y="631"/>
                    <a:pt x="1072" y="631"/>
                  </a:cubicBezTo>
                  <a:cubicBezTo>
                    <a:pt x="1261" y="631"/>
                    <a:pt x="1418" y="788"/>
                    <a:pt x="1418" y="977"/>
                  </a:cubicBezTo>
                  <a:cubicBezTo>
                    <a:pt x="1418" y="1103"/>
                    <a:pt x="1355" y="1198"/>
                    <a:pt x="1229" y="1292"/>
                  </a:cubicBezTo>
                  <a:cubicBezTo>
                    <a:pt x="914" y="1450"/>
                    <a:pt x="725" y="1796"/>
                    <a:pt x="725" y="2206"/>
                  </a:cubicBezTo>
                  <a:cubicBezTo>
                    <a:pt x="725" y="2395"/>
                    <a:pt x="883" y="2552"/>
                    <a:pt x="1072" y="2552"/>
                  </a:cubicBezTo>
                  <a:cubicBezTo>
                    <a:pt x="1261" y="2552"/>
                    <a:pt x="1418" y="2395"/>
                    <a:pt x="1418" y="2206"/>
                  </a:cubicBezTo>
                  <a:cubicBezTo>
                    <a:pt x="1418" y="2080"/>
                    <a:pt x="1481" y="1954"/>
                    <a:pt x="1544" y="1922"/>
                  </a:cubicBezTo>
                  <a:cubicBezTo>
                    <a:pt x="1891" y="1733"/>
                    <a:pt x="2111" y="1355"/>
                    <a:pt x="2111" y="1009"/>
                  </a:cubicBezTo>
                  <a:cubicBezTo>
                    <a:pt x="2111" y="410"/>
                    <a:pt x="1639" y="0"/>
                    <a:pt x="1072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635;p78">
              <a:extLst>
                <a:ext uri="{FF2B5EF4-FFF2-40B4-BE49-F238E27FC236}">
                  <a16:creationId xmlns:a16="http://schemas.microsoft.com/office/drawing/2014/main" id="{8BA24AA7-E022-4E33-9788-C3B9852376DF}"/>
                </a:ext>
              </a:extLst>
            </p:cNvPr>
            <p:cNvSpPr/>
            <p:nvPr/>
          </p:nvSpPr>
          <p:spPr>
            <a:xfrm>
              <a:off x="683125" y="2058450"/>
              <a:ext cx="159900" cy="191425"/>
            </a:xfrm>
            <a:custGeom>
              <a:avLst/>
              <a:gdLst/>
              <a:ahLst/>
              <a:cxnLst/>
              <a:rect l="l" t="t" r="r" b="b"/>
              <a:pathLst>
                <a:path w="6396" h="7657" extrusionOk="0">
                  <a:moveTo>
                    <a:pt x="3245" y="693"/>
                  </a:moveTo>
                  <a:cubicBezTo>
                    <a:pt x="3812" y="693"/>
                    <a:pt x="4285" y="1166"/>
                    <a:pt x="4285" y="1702"/>
                  </a:cubicBezTo>
                  <a:cubicBezTo>
                    <a:pt x="4285" y="2269"/>
                    <a:pt x="3812" y="2710"/>
                    <a:pt x="3245" y="2710"/>
                  </a:cubicBezTo>
                  <a:cubicBezTo>
                    <a:pt x="2647" y="2710"/>
                    <a:pt x="2174" y="2269"/>
                    <a:pt x="2174" y="1702"/>
                  </a:cubicBezTo>
                  <a:cubicBezTo>
                    <a:pt x="2174" y="1166"/>
                    <a:pt x="2678" y="693"/>
                    <a:pt x="3245" y="693"/>
                  </a:cubicBezTo>
                  <a:close/>
                  <a:moveTo>
                    <a:pt x="3245" y="3434"/>
                  </a:moveTo>
                  <a:cubicBezTo>
                    <a:pt x="4569" y="3434"/>
                    <a:pt x="5671" y="4537"/>
                    <a:pt x="5671" y="5892"/>
                  </a:cubicBezTo>
                  <a:lnTo>
                    <a:pt x="5671" y="6994"/>
                  </a:lnTo>
                  <a:lnTo>
                    <a:pt x="788" y="6994"/>
                  </a:lnTo>
                  <a:lnTo>
                    <a:pt x="788" y="5892"/>
                  </a:lnTo>
                  <a:cubicBezTo>
                    <a:pt x="788" y="4537"/>
                    <a:pt x="1891" y="3434"/>
                    <a:pt x="3245" y="3434"/>
                  </a:cubicBezTo>
                  <a:close/>
                  <a:moveTo>
                    <a:pt x="3182" y="0"/>
                  </a:moveTo>
                  <a:cubicBezTo>
                    <a:pt x="2237" y="0"/>
                    <a:pt x="1418" y="788"/>
                    <a:pt x="1418" y="1733"/>
                  </a:cubicBezTo>
                  <a:cubicBezTo>
                    <a:pt x="1418" y="2206"/>
                    <a:pt x="1607" y="2678"/>
                    <a:pt x="1985" y="2993"/>
                  </a:cubicBezTo>
                  <a:cubicBezTo>
                    <a:pt x="819" y="3466"/>
                    <a:pt x="0" y="4569"/>
                    <a:pt x="0" y="5892"/>
                  </a:cubicBezTo>
                  <a:lnTo>
                    <a:pt x="0" y="7309"/>
                  </a:lnTo>
                  <a:cubicBezTo>
                    <a:pt x="126" y="7499"/>
                    <a:pt x="284" y="7656"/>
                    <a:pt x="441" y="7656"/>
                  </a:cubicBezTo>
                  <a:lnTo>
                    <a:pt x="6018" y="7656"/>
                  </a:lnTo>
                  <a:cubicBezTo>
                    <a:pt x="6238" y="7656"/>
                    <a:pt x="6396" y="7499"/>
                    <a:pt x="6396" y="7309"/>
                  </a:cubicBezTo>
                  <a:lnTo>
                    <a:pt x="6396" y="5892"/>
                  </a:lnTo>
                  <a:cubicBezTo>
                    <a:pt x="6396" y="4569"/>
                    <a:pt x="5545" y="3466"/>
                    <a:pt x="4411" y="2993"/>
                  </a:cubicBezTo>
                  <a:cubicBezTo>
                    <a:pt x="4758" y="2647"/>
                    <a:pt x="4978" y="2206"/>
                    <a:pt x="4978" y="1733"/>
                  </a:cubicBezTo>
                  <a:cubicBezTo>
                    <a:pt x="4978" y="788"/>
                    <a:pt x="4190" y="0"/>
                    <a:pt x="3182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636;p78">
              <a:extLst>
                <a:ext uri="{FF2B5EF4-FFF2-40B4-BE49-F238E27FC236}">
                  <a16:creationId xmlns:a16="http://schemas.microsoft.com/office/drawing/2014/main" id="{0CAC9A6D-39AF-4468-9889-59DFCBD67C1B}"/>
                </a:ext>
              </a:extLst>
            </p:cNvPr>
            <p:cNvSpPr/>
            <p:nvPr/>
          </p:nvSpPr>
          <p:spPr>
            <a:xfrm>
              <a:off x="824900" y="1955275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662"/>
                  </a:moveTo>
                  <a:cubicBezTo>
                    <a:pt x="4505" y="662"/>
                    <a:pt x="5608" y="1765"/>
                    <a:pt x="5608" y="3119"/>
                  </a:cubicBezTo>
                  <a:cubicBezTo>
                    <a:pt x="5608" y="4442"/>
                    <a:pt x="4505" y="5545"/>
                    <a:pt x="3151" y="5545"/>
                  </a:cubicBezTo>
                  <a:cubicBezTo>
                    <a:pt x="2710" y="5545"/>
                    <a:pt x="2332" y="5451"/>
                    <a:pt x="1954" y="5230"/>
                  </a:cubicBezTo>
                  <a:cubicBezTo>
                    <a:pt x="1890" y="5199"/>
                    <a:pt x="1796" y="5199"/>
                    <a:pt x="1733" y="5199"/>
                  </a:cubicBezTo>
                  <a:lnTo>
                    <a:pt x="945" y="5388"/>
                  </a:lnTo>
                  <a:lnTo>
                    <a:pt x="1166" y="4694"/>
                  </a:lnTo>
                  <a:cubicBezTo>
                    <a:pt x="1229" y="4568"/>
                    <a:pt x="1166" y="4505"/>
                    <a:pt x="1134" y="4411"/>
                  </a:cubicBezTo>
                  <a:cubicBezTo>
                    <a:pt x="914" y="4033"/>
                    <a:pt x="756" y="3592"/>
                    <a:pt x="756" y="3119"/>
                  </a:cubicBezTo>
                  <a:cubicBezTo>
                    <a:pt x="725" y="1733"/>
                    <a:pt x="1827" y="662"/>
                    <a:pt x="3151" y="662"/>
                  </a:cubicBezTo>
                  <a:close/>
                  <a:moveTo>
                    <a:pt x="3182" y="0"/>
                  </a:moveTo>
                  <a:cubicBezTo>
                    <a:pt x="1449" y="0"/>
                    <a:pt x="95" y="1418"/>
                    <a:pt x="95" y="3119"/>
                  </a:cubicBezTo>
                  <a:cubicBezTo>
                    <a:pt x="95" y="3655"/>
                    <a:pt x="189" y="4190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15" y="6238"/>
                    <a:pt x="473" y="6238"/>
                  </a:cubicBezTo>
                  <a:lnTo>
                    <a:pt x="1764" y="5923"/>
                  </a:lnTo>
                  <a:cubicBezTo>
                    <a:pt x="2206" y="6144"/>
                    <a:pt x="2678" y="6238"/>
                    <a:pt x="3182" y="6238"/>
                  </a:cubicBezTo>
                  <a:cubicBezTo>
                    <a:pt x="4915" y="6238"/>
                    <a:pt x="6301" y="4820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637;p78">
              <a:extLst>
                <a:ext uri="{FF2B5EF4-FFF2-40B4-BE49-F238E27FC236}">
                  <a16:creationId xmlns:a16="http://schemas.microsoft.com/office/drawing/2014/main" id="{535FAAFA-33E7-4594-AC67-1E45A4015A55}"/>
                </a:ext>
              </a:extLst>
            </p:cNvPr>
            <p:cNvSpPr/>
            <p:nvPr/>
          </p:nvSpPr>
          <p:spPr>
            <a:xfrm>
              <a:off x="895000" y="20584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cubicBezTo>
                    <a:pt x="536" y="725"/>
                    <a:pt x="693" y="567"/>
                    <a:pt x="693" y="378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solidFill>
                <a:schemeClr val="accent3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54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04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30" name="Google Shape;1330;p54"/>
          <p:cNvSpPr txBox="1">
            <a:spLocks noGrp="1"/>
          </p:cNvSpPr>
          <p:nvPr>
            <p:ph type="title" idx="2"/>
          </p:nvPr>
        </p:nvSpPr>
        <p:spPr>
          <a:xfrm>
            <a:off x="3216900" y="3019386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VENTAJAS 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" dirty="0">
                <a:solidFill>
                  <a:schemeClr val="accent4"/>
                </a:solidFill>
              </a:rPr>
              <a:t>VS</a:t>
            </a:r>
            <a:br>
              <a:rPr lang="en" dirty="0">
                <a:solidFill>
                  <a:schemeClr val="accent4"/>
                </a:solidFill>
              </a:rPr>
            </a:br>
            <a:r>
              <a:rPr lang="en" dirty="0">
                <a:solidFill>
                  <a:schemeClr val="accent4"/>
                </a:solidFill>
              </a:rPr>
              <a:t>DESVENTAJAS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1331" name="Google Shape;1331;p54"/>
          <p:cNvGrpSpPr/>
          <p:nvPr/>
        </p:nvGrpSpPr>
        <p:grpSpPr>
          <a:xfrm>
            <a:off x="6275090" y="1382992"/>
            <a:ext cx="2377521" cy="2377521"/>
            <a:chOff x="6275090" y="1382992"/>
            <a:chExt cx="2377521" cy="2377521"/>
          </a:xfrm>
        </p:grpSpPr>
        <p:sp>
          <p:nvSpPr>
            <p:cNvPr id="1332" name="Google Shape;1332;p54"/>
            <p:cNvSpPr/>
            <p:nvPr/>
          </p:nvSpPr>
          <p:spPr>
            <a:xfrm>
              <a:off x="6275090" y="1382992"/>
              <a:ext cx="1862394" cy="2139770"/>
            </a:xfrm>
            <a:custGeom>
              <a:avLst/>
              <a:gdLst/>
              <a:ahLst/>
              <a:cxnLst/>
              <a:rect l="l" t="t" r="r" b="b"/>
              <a:pathLst>
                <a:path w="153315" h="176149" extrusionOk="0">
                  <a:moveTo>
                    <a:pt x="1" y="1"/>
                  </a:moveTo>
                  <a:lnTo>
                    <a:pt x="1" y="176148"/>
                  </a:lnTo>
                  <a:lnTo>
                    <a:pt x="153314" y="176148"/>
                  </a:lnTo>
                  <a:lnTo>
                    <a:pt x="153314" y="22835"/>
                  </a:lnTo>
                  <a:lnTo>
                    <a:pt x="1304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7860096" y="1382992"/>
              <a:ext cx="277388" cy="277388"/>
            </a:xfrm>
            <a:custGeom>
              <a:avLst/>
              <a:gdLst/>
              <a:ahLst/>
              <a:cxnLst/>
              <a:rect l="l" t="t" r="r" b="b"/>
              <a:pathLst>
                <a:path w="22835" h="22835" extrusionOk="0">
                  <a:moveTo>
                    <a:pt x="0" y="1"/>
                  </a:moveTo>
                  <a:lnTo>
                    <a:pt x="0" y="22835"/>
                  </a:lnTo>
                  <a:lnTo>
                    <a:pt x="22834" y="228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4"/>
            <p:cNvSpPr/>
            <p:nvPr/>
          </p:nvSpPr>
          <p:spPr>
            <a:xfrm>
              <a:off x="6631716" y="1977369"/>
              <a:ext cx="1228392" cy="1228392"/>
            </a:xfrm>
            <a:custGeom>
              <a:avLst/>
              <a:gdLst/>
              <a:ahLst/>
              <a:cxnLst/>
              <a:rect l="l" t="t" r="r" b="b"/>
              <a:pathLst>
                <a:path w="101123" h="101123" extrusionOk="0">
                  <a:moveTo>
                    <a:pt x="78289" y="55455"/>
                  </a:moveTo>
                  <a:lnTo>
                    <a:pt x="78289" y="78288"/>
                  </a:lnTo>
                  <a:lnTo>
                    <a:pt x="55455" y="78288"/>
                  </a:lnTo>
                  <a:lnTo>
                    <a:pt x="78289" y="55455"/>
                  </a:lnTo>
                  <a:close/>
                  <a:moveTo>
                    <a:pt x="101122" y="1"/>
                  </a:moveTo>
                  <a:lnTo>
                    <a:pt x="1" y="101122"/>
                  </a:lnTo>
                  <a:lnTo>
                    <a:pt x="101122" y="101122"/>
                  </a:lnTo>
                  <a:lnTo>
                    <a:pt x="1011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4"/>
            <p:cNvSpPr/>
            <p:nvPr/>
          </p:nvSpPr>
          <p:spPr>
            <a:xfrm>
              <a:off x="7622345" y="2730246"/>
              <a:ext cx="1030266" cy="1030266"/>
            </a:xfrm>
            <a:custGeom>
              <a:avLst/>
              <a:gdLst/>
              <a:ahLst/>
              <a:cxnLst/>
              <a:rect l="l" t="t" r="r" b="b"/>
              <a:pathLst>
                <a:path w="84813" h="84813" extrusionOk="0">
                  <a:moveTo>
                    <a:pt x="42406" y="1"/>
                  </a:moveTo>
                  <a:cubicBezTo>
                    <a:pt x="41167" y="1"/>
                    <a:pt x="39927" y="66"/>
                    <a:pt x="38688" y="196"/>
                  </a:cubicBezTo>
                  <a:lnTo>
                    <a:pt x="36763" y="7014"/>
                  </a:lnTo>
                  <a:cubicBezTo>
                    <a:pt x="34284" y="7405"/>
                    <a:pt x="31870" y="8058"/>
                    <a:pt x="29554" y="8938"/>
                  </a:cubicBezTo>
                  <a:lnTo>
                    <a:pt x="24531" y="4013"/>
                  </a:lnTo>
                  <a:cubicBezTo>
                    <a:pt x="22247" y="5057"/>
                    <a:pt x="20094" y="6296"/>
                    <a:pt x="18072" y="7699"/>
                  </a:cubicBezTo>
                  <a:lnTo>
                    <a:pt x="19833" y="14549"/>
                  </a:lnTo>
                  <a:cubicBezTo>
                    <a:pt x="17876" y="16115"/>
                    <a:pt x="16115" y="17876"/>
                    <a:pt x="14549" y="19833"/>
                  </a:cubicBezTo>
                  <a:lnTo>
                    <a:pt x="7699" y="18072"/>
                  </a:lnTo>
                  <a:cubicBezTo>
                    <a:pt x="6296" y="20094"/>
                    <a:pt x="5057" y="22247"/>
                    <a:pt x="4013" y="24531"/>
                  </a:cubicBezTo>
                  <a:lnTo>
                    <a:pt x="8938" y="29554"/>
                  </a:lnTo>
                  <a:cubicBezTo>
                    <a:pt x="8058" y="31870"/>
                    <a:pt x="7405" y="34284"/>
                    <a:pt x="7014" y="36763"/>
                  </a:cubicBezTo>
                  <a:lnTo>
                    <a:pt x="196" y="38688"/>
                  </a:lnTo>
                  <a:cubicBezTo>
                    <a:pt x="66" y="39927"/>
                    <a:pt x="1" y="41167"/>
                    <a:pt x="1" y="42406"/>
                  </a:cubicBezTo>
                  <a:cubicBezTo>
                    <a:pt x="1" y="43646"/>
                    <a:pt x="66" y="44885"/>
                    <a:pt x="196" y="46125"/>
                  </a:cubicBezTo>
                  <a:lnTo>
                    <a:pt x="7014" y="48050"/>
                  </a:lnTo>
                  <a:cubicBezTo>
                    <a:pt x="7405" y="50529"/>
                    <a:pt x="8058" y="52943"/>
                    <a:pt x="8938" y="55259"/>
                  </a:cubicBezTo>
                  <a:lnTo>
                    <a:pt x="4013" y="60282"/>
                  </a:lnTo>
                  <a:cubicBezTo>
                    <a:pt x="5057" y="62565"/>
                    <a:pt x="6296" y="64718"/>
                    <a:pt x="7699" y="66741"/>
                  </a:cubicBezTo>
                  <a:lnTo>
                    <a:pt x="14549" y="64979"/>
                  </a:lnTo>
                  <a:cubicBezTo>
                    <a:pt x="16115" y="66936"/>
                    <a:pt x="17876" y="68698"/>
                    <a:pt x="19833" y="70264"/>
                  </a:cubicBezTo>
                  <a:lnTo>
                    <a:pt x="18072" y="77114"/>
                  </a:lnTo>
                  <a:cubicBezTo>
                    <a:pt x="20094" y="78517"/>
                    <a:pt x="22247" y="79756"/>
                    <a:pt x="24531" y="80800"/>
                  </a:cubicBezTo>
                  <a:lnTo>
                    <a:pt x="29554" y="75874"/>
                  </a:lnTo>
                  <a:cubicBezTo>
                    <a:pt x="31870" y="76755"/>
                    <a:pt x="34284" y="77407"/>
                    <a:pt x="36763" y="77799"/>
                  </a:cubicBezTo>
                  <a:lnTo>
                    <a:pt x="38688" y="84616"/>
                  </a:lnTo>
                  <a:cubicBezTo>
                    <a:pt x="39927" y="84747"/>
                    <a:pt x="41167" y="84812"/>
                    <a:pt x="42406" y="84812"/>
                  </a:cubicBezTo>
                  <a:cubicBezTo>
                    <a:pt x="43646" y="84812"/>
                    <a:pt x="44885" y="84747"/>
                    <a:pt x="46125" y="84616"/>
                  </a:cubicBezTo>
                  <a:lnTo>
                    <a:pt x="48050" y="77799"/>
                  </a:lnTo>
                  <a:cubicBezTo>
                    <a:pt x="50529" y="77407"/>
                    <a:pt x="52943" y="76755"/>
                    <a:pt x="55259" y="75874"/>
                  </a:cubicBezTo>
                  <a:lnTo>
                    <a:pt x="60282" y="80800"/>
                  </a:lnTo>
                  <a:cubicBezTo>
                    <a:pt x="62565" y="79756"/>
                    <a:pt x="64718" y="78517"/>
                    <a:pt x="66741" y="77114"/>
                  </a:cubicBezTo>
                  <a:lnTo>
                    <a:pt x="64979" y="70264"/>
                  </a:lnTo>
                  <a:cubicBezTo>
                    <a:pt x="66936" y="68698"/>
                    <a:pt x="68698" y="66936"/>
                    <a:pt x="70264" y="64979"/>
                  </a:cubicBezTo>
                  <a:lnTo>
                    <a:pt x="77114" y="66741"/>
                  </a:lnTo>
                  <a:cubicBezTo>
                    <a:pt x="78517" y="64718"/>
                    <a:pt x="79756" y="62565"/>
                    <a:pt x="80800" y="60282"/>
                  </a:cubicBezTo>
                  <a:lnTo>
                    <a:pt x="75874" y="55259"/>
                  </a:lnTo>
                  <a:cubicBezTo>
                    <a:pt x="76755" y="52943"/>
                    <a:pt x="77407" y="50529"/>
                    <a:pt x="77799" y="48050"/>
                  </a:cubicBezTo>
                  <a:lnTo>
                    <a:pt x="84616" y="46125"/>
                  </a:lnTo>
                  <a:cubicBezTo>
                    <a:pt x="84747" y="44885"/>
                    <a:pt x="84812" y="43646"/>
                    <a:pt x="84812" y="42406"/>
                  </a:cubicBezTo>
                  <a:cubicBezTo>
                    <a:pt x="84812" y="41167"/>
                    <a:pt x="84747" y="39927"/>
                    <a:pt x="84616" y="38688"/>
                  </a:cubicBezTo>
                  <a:lnTo>
                    <a:pt x="77799" y="36763"/>
                  </a:lnTo>
                  <a:cubicBezTo>
                    <a:pt x="77407" y="34284"/>
                    <a:pt x="76755" y="31870"/>
                    <a:pt x="75874" y="29554"/>
                  </a:cubicBezTo>
                  <a:lnTo>
                    <a:pt x="80800" y="24531"/>
                  </a:lnTo>
                  <a:cubicBezTo>
                    <a:pt x="79756" y="22247"/>
                    <a:pt x="78517" y="20094"/>
                    <a:pt x="77114" y="18072"/>
                  </a:cubicBezTo>
                  <a:lnTo>
                    <a:pt x="70264" y="19833"/>
                  </a:lnTo>
                  <a:cubicBezTo>
                    <a:pt x="68698" y="17876"/>
                    <a:pt x="66936" y="16115"/>
                    <a:pt x="64979" y="14549"/>
                  </a:cubicBezTo>
                  <a:lnTo>
                    <a:pt x="66741" y="7699"/>
                  </a:lnTo>
                  <a:cubicBezTo>
                    <a:pt x="64718" y="6296"/>
                    <a:pt x="62565" y="5057"/>
                    <a:pt x="60282" y="4013"/>
                  </a:cubicBezTo>
                  <a:lnTo>
                    <a:pt x="55259" y="8938"/>
                  </a:lnTo>
                  <a:cubicBezTo>
                    <a:pt x="52943" y="8058"/>
                    <a:pt x="50529" y="7405"/>
                    <a:pt x="48050" y="7014"/>
                  </a:cubicBezTo>
                  <a:lnTo>
                    <a:pt x="46125" y="196"/>
                  </a:lnTo>
                  <a:cubicBezTo>
                    <a:pt x="44885" y="66"/>
                    <a:pt x="43646" y="1"/>
                    <a:pt x="424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4"/>
            <p:cNvSpPr/>
            <p:nvPr/>
          </p:nvSpPr>
          <p:spPr>
            <a:xfrm>
              <a:off x="7265719" y="1660368"/>
              <a:ext cx="237763" cy="237763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lnTo>
                    <a:pt x="1" y="19573"/>
                  </a:lnTo>
                  <a:lnTo>
                    <a:pt x="19573" y="19573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4"/>
            <p:cNvSpPr/>
            <p:nvPr/>
          </p:nvSpPr>
          <p:spPr>
            <a:xfrm>
              <a:off x="7265719" y="1898118"/>
              <a:ext cx="237763" cy="673640"/>
            </a:xfrm>
            <a:custGeom>
              <a:avLst/>
              <a:gdLst/>
              <a:ahLst/>
              <a:cxnLst/>
              <a:rect l="l" t="t" r="r" b="b"/>
              <a:pathLst>
                <a:path w="19573" h="55455" extrusionOk="0">
                  <a:moveTo>
                    <a:pt x="1" y="1"/>
                  </a:moveTo>
                  <a:lnTo>
                    <a:pt x="1" y="55455"/>
                  </a:lnTo>
                  <a:lnTo>
                    <a:pt x="19573" y="3588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631716" y="1660368"/>
              <a:ext cx="396264" cy="515139"/>
            </a:xfrm>
            <a:custGeom>
              <a:avLst/>
              <a:gdLst/>
              <a:ahLst/>
              <a:cxnLst/>
              <a:rect l="l" t="t" r="r" b="b"/>
              <a:pathLst>
                <a:path w="32621" h="42407" extrusionOk="0">
                  <a:moveTo>
                    <a:pt x="16311" y="1"/>
                  </a:moveTo>
                  <a:lnTo>
                    <a:pt x="1" y="26097"/>
                  </a:lnTo>
                  <a:lnTo>
                    <a:pt x="9787" y="42407"/>
                  </a:lnTo>
                  <a:lnTo>
                    <a:pt x="22835" y="42407"/>
                  </a:lnTo>
                  <a:lnTo>
                    <a:pt x="32621" y="26097"/>
                  </a:lnTo>
                  <a:lnTo>
                    <a:pt x="16311" y="1"/>
                  </a:lnTo>
                  <a:close/>
                </a:path>
              </a:pathLst>
            </a:custGeom>
            <a:solidFill>
              <a:srgbClr val="DED8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4"/>
            <p:cNvSpPr/>
            <p:nvPr/>
          </p:nvSpPr>
          <p:spPr>
            <a:xfrm>
              <a:off x="6671342" y="2175494"/>
              <a:ext cx="317013" cy="922092"/>
            </a:xfrm>
            <a:custGeom>
              <a:avLst/>
              <a:gdLst/>
              <a:ahLst/>
              <a:cxnLst/>
              <a:rect l="l" t="t" r="r" b="b"/>
              <a:pathLst>
                <a:path w="26097" h="75908" extrusionOk="0">
                  <a:moveTo>
                    <a:pt x="6525" y="1"/>
                  </a:moveTo>
                  <a:lnTo>
                    <a:pt x="1" y="19573"/>
                  </a:lnTo>
                  <a:lnTo>
                    <a:pt x="5644" y="75907"/>
                  </a:lnTo>
                  <a:lnTo>
                    <a:pt x="22117" y="59434"/>
                  </a:lnTo>
                  <a:lnTo>
                    <a:pt x="26097" y="19573"/>
                  </a:lnTo>
                  <a:lnTo>
                    <a:pt x="19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4"/>
            <p:cNvSpPr/>
            <p:nvPr/>
          </p:nvSpPr>
          <p:spPr>
            <a:xfrm>
              <a:off x="7820471" y="2928372"/>
              <a:ext cx="634014" cy="634014"/>
            </a:xfrm>
            <a:custGeom>
              <a:avLst/>
              <a:gdLst/>
              <a:ahLst/>
              <a:cxnLst/>
              <a:rect l="l" t="t" r="r" b="b"/>
              <a:pathLst>
                <a:path w="52193" h="52193" extrusionOk="0">
                  <a:moveTo>
                    <a:pt x="26096" y="0"/>
                  </a:moveTo>
                  <a:cubicBezTo>
                    <a:pt x="11678" y="0"/>
                    <a:pt x="0" y="11678"/>
                    <a:pt x="0" y="26096"/>
                  </a:cubicBezTo>
                  <a:cubicBezTo>
                    <a:pt x="0" y="40514"/>
                    <a:pt x="11678" y="52192"/>
                    <a:pt x="26096" y="52192"/>
                  </a:cubicBezTo>
                  <a:cubicBezTo>
                    <a:pt x="40514" y="52192"/>
                    <a:pt x="52192" y="40514"/>
                    <a:pt x="52192" y="26096"/>
                  </a:cubicBezTo>
                  <a:cubicBezTo>
                    <a:pt x="52192" y="11678"/>
                    <a:pt x="40514" y="0"/>
                    <a:pt x="260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4"/>
            <p:cNvSpPr/>
            <p:nvPr/>
          </p:nvSpPr>
          <p:spPr>
            <a:xfrm>
              <a:off x="7899721" y="2928372"/>
              <a:ext cx="277388" cy="356638"/>
            </a:xfrm>
            <a:custGeom>
              <a:avLst/>
              <a:gdLst/>
              <a:ahLst/>
              <a:cxnLst/>
              <a:rect l="l" t="t" r="r" b="b"/>
              <a:pathLst>
                <a:path w="22835" h="29359" extrusionOk="0">
                  <a:moveTo>
                    <a:pt x="16310" y="0"/>
                  </a:moveTo>
                  <a:lnTo>
                    <a:pt x="16310" y="22834"/>
                  </a:lnTo>
                  <a:lnTo>
                    <a:pt x="0" y="22834"/>
                  </a:lnTo>
                  <a:lnTo>
                    <a:pt x="0" y="29358"/>
                  </a:lnTo>
                  <a:lnTo>
                    <a:pt x="22834" y="29358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4"/>
            <p:cNvSpPr/>
            <p:nvPr/>
          </p:nvSpPr>
          <p:spPr>
            <a:xfrm>
              <a:off x="8058222" y="3166123"/>
              <a:ext cx="158513" cy="15851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4" y="0"/>
                  </a:moveTo>
                  <a:cubicBezTo>
                    <a:pt x="2936" y="0"/>
                    <a:pt x="0" y="2936"/>
                    <a:pt x="0" y="6524"/>
                  </a:cubicBezTo>
                  <a:cubicBezTo>
                    <a:pt x="0" y="10113"/>
                    <a:pt x="2936" y="13048"/>
                    <a:pt x="6524" y="13048"/>
                  </a:cubicBezTo>
                  <a:cubicBezTo>
                    <a:pt x="10113" y="13048"/>
                    <a:pt x="13048" y="10113"/>
                    <a:pt x="13048" y="6524"/>
                  </a:cubicBezTo>
                  <a:cubicBezTo>
                    <a:pt x="13048" y="2936"/>
                    <a:pt x="10113" y="0"/>
                    <a:pt x="65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790217" y="1660368"/>
              <a:ext cx="79262" cy="317013"/>
            </a:xfrm>
            <a:custGeom>
              <a:avLst/>
              <a:gdLst/>
              <a:ahLst/>
              <a:cxnLst/>
              <a:rect l="l" t="t" r="r" b="b"/>
              <a:pathLst>
                <a:path w="6525" h="26097" extrusionOk="0">
                  <a:moveTo>
                    <a:pt x="3263" y="1"/>
                  </a:moveTo>
                  <a:lnTo>
                    <a:pt x="1" y="5220"/>
                  </a:lnTo>
                  <a:lnTo>
                    <a:pt x="1" y="26097"/>
                  </a:lnTo>
                  <a:lnTo>
                    <a:pt x="6525" y="26097"/>
                  </a:lnTo>
                  <a:lnTo>
                    <a:pt x="6525" y="5220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4"/>
            <p:cNvSpPr/>
            <p:nvPr/>
          </p:nvSpPr>
          <p:spPr>
            <a:xfrm>
              <a:off x="6841334" y="2939864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00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4"/>
            <p:cNvSpPr/>
            <p:nvPr/>
          </p:nvSpPr>
          <p:spPr>
            <a:xfrm>
              <a:off x="6960209" y="2820988"/>
              <a:ext cx="135141" cy="135129"/>
            </a:xfrm>
            <a:custGeom>
              <a:avLst/>
              <a:gdLst/>
              <a:ahLst/>
              <a:cxnLst/>
              <a:rect l="l" t="t" r="r" b="b"/>
              <a:pathLst>
                <a:path w="11125" h="11124" extrusionOk="0">
                  <a:moveTo>
                    <a:pt x="4600" y="0"/>
                  </a:moveTo>
                  <a:lnTo>
                    <a:pt x="1" y="4632"/>
                  </a:lnTo>
                  <a:lnTo>
                    <a:pt x="6525" y="11124"/>
                  </a:lnTo>
                  <a:lnTo>
                    <a:pt x="11124" y="6524"/>
                  </a:lnTo>
                  <a:lnTo>
                    <a:pt x="4600" y="0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4"/>
            <p:cNvSpPr/>
            <p:nvPr/>
          </p:nvSpPr>
          <p:spPr>
            <a:xfrm>
              <a:off x="7079085" y="2702113"/>
              <a:ext cx="135141" cy="135530"/>
            </a:xfrm>
            <a:custGeom>
              <a:avLst/>
              <a:gdLst/>
              <a:ahLst/>
              <a:cxnLst/>
              <a:rect l="l" t="t" r="r" b="b"/>
              <a:pathLst>
                <a:path w="11125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6"/>
                  </a:lnTo>
                  <a:lnTo>
                    <a:pt x="11124" y="6524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4"/>
            <p:cNvSpPr/>
            <p:nvPr/>
          </p:nvSpPr>
          <p:spPr>
            <a:xfrm>
              <a:off x="7197960" y="258323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7316835" y="2464362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>
              <a:off x="7435711" y="2345487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5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>
              <a:off x="7554586" y="2226611"/>
              <a:ext cx="135129" cy="135530"/>
            </a:xfrm>
            <a:custGeom>
              <a:avLst/>
              <a:gdLst/>
              <a:ahLst/>
              <a:cxnLst/>
              <a:rect l="l" t="t" r="r" b="b"/>
              <a:pathLst>
                <a:path w="11124" h="11157" extrusionOk="0">
                  <a:moveTo>
                    <a:pt x="4600" y="1"/>
                  </a:moveTo>
                  <a:lnTo>
                    <a:pt x="1" y="4633"/>
                  </a:lnTo>
                  <a:lnTo>
                    <a:pt x="6524" y="11157"/>
                  </a:lnTo>
                  <a:lnTo>
                    <a:pt x="11124" y="6525"/>
                  </a:lnTo>
                  <a:lnTo>
                    <a:pt x="4600" y="1"/>
                  </a:lnTo>
                  <a:close/>
                </a:path>
              </a:pathLst>
            </a:custGeom>
            <a:solidFill>
              <a:srgbClr val="6F3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4"/>
            <p:cNvSpPr/>
            <p:nvPr/>
          </p:nvSpPr>
          <p:spPr>
            <a:xfrm>
              <a:off x="6354340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4"/>
            <p:cNvSpPr/>
            <p:nvPr/>
          </p:nvSpPr>
          <p:spPr>
            <a:xfrm>
              <a:off x="6512841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6671342" y="3364249"/>
              <a:ext cx="79262" cy="7926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1B9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7"/>
          <p:cNvSpPr txBox="1">
            <a:spLocks noGrp="1"/>
          </p:cNvSpPr>
          <p:nvPr>
            <p:ph type="title"/>
          </p:nvPr>
        </p:nvSpPr>
        <p:spPr>
          <a:xfrm>
            <a:off x="1245153" y="187412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</a:t>
            </a:r>
            <a:endParaRPr dirty="0"/>
          </a:p>
        </p:txBody>
      </p:sp>
      <p:sp>
        <p:nvSpPr>
          <p:cNvPr id="878" name="Google Shape;878;p37"/>
          <p:cNvSpPr txBox="1">
            <a:spLocks noGrp="1"/>
          </p:cNvSpPr>
          <p:nvPr>
            <p:ph type="body" idx="1"/>
          </p:nvPr>
        </p:nvSpPr>
        <p:spPr>
          <a:xfrm>
            <a:off x="1245158" y="2408719"/>
            <a:ext cx="3081182" cy="2463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•Fácil entendimiento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•Identifica requerimientos de calidad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•Puede utilizarse en cualquier etapa del ciclo de vida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•Define el proceso de evaluación.</a:t>
            </a:r>
            <a:endParaRPr dirty="0"/>
          </a:p>
        </p:txBody>
      </p:sp>
      <p:sp>
        <p:nvSpPr>
          <p:cNvPr id="879" name="Google Shape;879;p37"/>
          <p:cNvSpPr txBox="1">
            <a:spLocks noGrp="1"/>
          </p:cNvSpPr>
          <p:nvPr>
            <p:ph type="body" idx="2"/>
          </p:nvPr>
        </p:nvSpPr>
        <p:spPr>
          <a:xfrm>
            <a:off x="5753549" y="2408720"/>
            <a:ext cx="21453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•No posee una arquitectura estrictamente definida.</a:t>
            </a:r>
          </a:p>
        </p:txBody>
      </p:sp>
      <p:sp>
        <p:nvSpPr>
          <p:cNvPr id="880" name="Google Shape;880;p37"/>
          <p:cNvSpPr txBox="1">
            <a:spLocks noGrp="1"/>
          </p:cNvSpPr>
          <p:nvPr>
            <p:ph type="title" idx="3"/>
          </p:nvPr>
        </p:nvSpPr>
        <p:spPr>
          <a:xfrm>
            <a:off x="5753544" y="1874120"/>
            <a:ext cx="214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DESVENTAJAS</a:t>
            </a:r>
            <a:endParaRPr dirty="0"/>
          </a:p>
        </p:txBody>
      </p:sp>
      <p:sp>
        <p:nvSpPr>
          <p:cNvPr id="881" name="Google Shape;881;p37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VENTAJAS VS DESVENTAJAS</a:t>
            </a:r>
            <a:endParaRPr dirty="0"/>
          </a:p>
        </p:txBody>
      </p:sp>
      <p:grpSp>
        <p:nvGrpSpPr>
          <p:cNvPr id="882" name="Google Shape;882;p37"/>
          <p:cNvGrpSpPr/>
          <p:nvPr/>
        </p:nvGrpSpPr>
        <p:grpSpPr>
          <a:xfrm>
            <a:off x="2082697" y="1338952"/>
            <a:ext cx="469887" cy="469887"/>
            <a:chOff x="1487200" y="4993750"/>
            <a:chExt cx="483125" cy="483125"/>
          </a:xfrm>
        </p:grpSpPr>
        <p:sp>
          <p:nvSpPr>
            <p:cNvPr id="883" name="Google Shape;883;p37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</p:grpSp>
      <p:grpSp>
        <p:nvGrpSpPr>
          <p:cNvPr id="885" name="Google Shape;885;p37"/>
          <p:cNvGrpSpPr/>
          <p:nvPr/>
        </p:nvGrpSpPr>
        <p:grpSpPr>
          <a:xfrm>
            <a:off x="6591418" y="1338952"/>
            <a:ext cx="469887" cy="469887"/>
            <a:chOff x="2081650" y="4993750"/>
            <a:chExt cx="483125" cy="483125"/>
          </a:xfrm>
        </p:grpSpPr>
        <p:sp>
          <p:nvSpPr>
            <p:cNvPr id="886" name="Google Shape;886;p37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6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REFERENCIAS</a:t>
            </a:r>
            <a:endParaRPr dirty="0"/>
          </a:p>
        </p:txBody>
      </p:sp>
      <p:sp>
        <p:nvSpPr>
          <p:cNvPr id="1553" name="Google Shape;1553;p62"/>
          <p:cNvSpPr txBox="1">
            <a:spLocks noGrp="1"/>
          </p:cNvSpPr>
          <p:nvPr>
            <p:ph type="title" idx="2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</a:rPr>
              <a:t>1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1554" name="Google Shape;1554;p62"/>
          <p:cNvSpPr txBox="1">
            <a:spLocks noGrp="1"/>
          </p:cNvSpPr>
          <p:nvPr>
            <p:ph type="subTitle" idx="3"/>
          </p:nvPr>
        </p:nvSpPr>
        <p:spPr>
          <a:xfrm>
            <a:off x="4211675" y="1460125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https://bibdigital.epn.edu.ec/bitstream/15000/559/1/CD-1068.pdf</a:t>
            </a:r>
            <a:endParaRPr dirty="0"/>
          </a:p>
        </p:txBody>
      </p:sp>
      <p:sp>
        <p:nvSpPr>
          <p:cNvPr id="1556" name="Google Shape;1556;p62"/>
          <p:cNvSpPr txBox="1">
            <a:spLocks noGrp="1"/>
          </p:cNvSpPr>
          <p:nvPr>
            <p:ph type="title" idx="5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</a:rPr>
              <a:t>2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1557" name="Google Shape;1557;p62"/>
          <p:cNvSpPr txBox="1">
            <a:spLocks noGrp="1"/>
          </p:cNvSpPr>
          <p:nvPr>
            <p:ph type="subTitle" idx="6"/>
          </p:nvPr>
        </p:nvSpPr>
        <p:spPr>
          <a:xfrm>
            <a:off x="4211675" y="2496622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http://sedici.unlp.edu.ar/bitstream/handle/10915/58934/Documento_completo.pdf?sequence=3</a:t>
            </a:r>
            <a:endParaRPr dirty="0"/>
          </a:p>
        </p:txBody>
      </p:sp>
      <p:sp>
        <p:nvSpPr>
          <p:cNvPr id="1559" name="Google Shape;1559;p62"/>
          <p:cNvSpPr txBox="1">
            <a:spLocks noGrp="1"/>
          </p:cNvSpPr>
          <p:nvPr>
            <p:ph type="title" idx="8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3"/>
                </a:solidFill>
              </a:rPr>
              <a:t>3</a:t>
            </a:r>
            <a:endParaRPr sz="2400" dirty="0">
              <a:solidFill>
                <a:schemeClr val="accent3"/>
              </a:solidFill>
            </a:endParaRPr>
          </a:p>
        </p:txBody>
      </p:sp>
      <p:sp>
        <p:nvSpPr>
          <p:cNvPr id="1560" name="Google Shape;1560;p62"/>
          <p:cNvSpPr txBox="1">
            <a:spLocks noGrp="1"/>
          </p:cNvSpPr>
          <p:nvPr>
            <p:ph type="subTitle" idx="9"/>
          </p:nvPr>
        </p:nvSpPr>
        <p:spPr>
          <a:xfrm>
            <a:off x="4217160" y="3635440"/>
            <a:ext cx="2316900" cy="3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http://www.aenor.es/aenor/normas/normas/fichanorma.asp?tipo=N&amp;codigo=N0036929#.WtkDBohuZPY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3"/>
          <p:cNvSpPr txBox="1">
            <a:spLocks noGrp="1"/>
          </p:cNvSpPr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1"/>
                </a:solidFill>
              </a:rPr>
              <a:t>G</a:t>
            </a:r>
            <a:r>
              <a:rPr lang="en" sz="8000" dirty="0">
                <a:solidFill>
                  <a:schemeClr val="accent2"/>
                </a:solidFill>
              </a:rPr>
              <a:t>R</a:t>
            </a:r>
            <a:r>
              <a:rPr lang="en" sz="8000" dirty="0">
                <a:solidFill>
                  <a:schemeClr val="accent3"/>
                </a:solidFill>
              </a:rPr>
              <a:t>A</a:t>
            </a:r>
            <a:r>
              <a:rPr lang="en" sz="8000" dirty="0">
                <a:solidFill>
                  <a:schemeClr val="accent4"/>
                </a:solidFill>
              </a:rPr>
              <a:t>C</a:t>
            </a:r>
            <a:r>
              <a:rPr lang="en" sz="8000" dirty="0">
                <a:solidFill>
                  <a:schemeClr val="accent5"/>
                </a:solidFill>
              </a:rPr>
              <a:t>I</a:t>
            </a:r>
            <a:r>
              <a:rPr lang="en" sz="8000" dirty="0">
                <a:solidFill>
                  <a:schemeClr val="accent6"/>
                </a:solidFill>
              </a:rPr>
              <a:t>A</a:t>
            </a:r>
            <a:r>
              <a:rPr lang="en" sz="8000" dirty="0">
                <a:solidFill>
                  <a:schemeClr val="accent1"/>
                </a:solidFill>
              </a:rPr>
              <a:t>S</a:t>
            </a:r>
            <a:r>
              <a:rPr lang="en" sz="8000" dirty="0"/>
              <a:t> </a:t>
            </a:r>
            <a:r>
              <a:rPr lang="en" sz="8000" dirty="0">
                <a:solidFill>
                  <a:schemeClr val="accent2"/>
                </a:solidFill>
              </a:rPr>
              <a:t>POR SU ATENCIÓN</a:t>
            </a:r>
            <a:endParaRPr sz="8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35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6" name="Google Shape;826;p35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  <p:grpSp>
        <p:nvGrpSpPr>
          <p:cNvPr id="827" name="Google Shape;827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28" name="Google Shape;828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30"/>
          <p:cNvSpPr txBox="1">
            <a:spLocks noGrp="1"/>
          </p:cNvSpPr>
          <p:nvPr>
            <p:ph type="title"/>
          </p:nvPr>
        </p:nvSpPr>
        <p:spPr>
          <a:xfrm>
            <a:off x="1902600" y="1633500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el desarrollo de un producto de software correcto, deben especificarse los requerimientos de calidad para poder medirlos de alguna forma.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49"/>
          <p:cNvSpPr txBox="1">
            <a:spLocks noGrp="1"/>
          </p:cNvSpPr>
          <p:nvPr>
            <p:ph type="subTitle" idx="1"/>
          </p:nvPr>
        </p:nvSpPr>
        <p:spPr>
          <a:xfrm>
            <a:off x="894563" y="926709"/>
            <a:ext cx="16827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RECURSO</a:t>
            </a:r>
            <a:endParaRPr sz="2800" dirty="0"/>
          </a:p>
        </p:txBody>
      </p:sp>
      <p:sp>
        <p:nvSpPr>
          <p:cNvPr id="1222" name="Google Shape;1222;p49"/>
          <p:cNvSpPr txBox="1">
            <a:spLocks noGrp="1"/>
          </p:cNvSpPr>
          <p:nvPr>
            <p:ph type="subTitle" idx="7"/>
          </p:nvPr>
        </p:nvSpPr>
        <p:spPr>
          <a:xfrm>
            <a:off x="6251228" y="3193371"/>
            <a:ext cx="2107499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PRODUCTO</a:t>
            </a:r>
            <a:endParaRPr sz="2800" dirty="0"/>
          </a:p>
        </p:txBody>
      </p:sp>
      <p:sp>
        <p:nvSpPr>
          <p:cNvPr id="1223" name="Google Shape;1223;p49"/>
          <p:cNvSpPr txBox="1">
            <a:spLocks noGrp="1"/>
          </p:cNvSpPr>
          <p:nvPr>
            <p:ph type="subTitle" idx="2"/>
          </p:nvPr>
        </p:nvSpPr>
        <p:spPr>
          <a:xfrm>
            <a:off x="469863" y="1226616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Entrada requerida por un proceso.</a:t>
            </a:r>
            <a:endParaRPr dirty="0"/>
          </a:p>
        </p:txBody>
      </p:sp>
      <p:sp>
        <p:nvSpPr>
          <p:cNvPr id="1226" name="Google Shape;1226;p49"/>
          <p:cNvSpPr txBox="1">
            <a:spLocks noGrp="1"/>
          </p:cNvSpPr>
          <p:nvPr>
            <p:ph type="subTitle" idx="5"/>
          </p:nvPr>
        </p:nvSpPr>
        <p:spPr>
          <a:xfrm>
            <a:off x="3589230" y="2175071"/>
            <a:ext cx="16824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PROCESO</a:t>
            </a:r>
            <a:endParaRPr sz="2800" dirty="0"/>
          </a:p>
        </p:txBody>
      </p:sp>
      <p:sp>
        <p:nvSpPr>
          <p:cNvPr id="1227" name="Google Shape;1227;p49"/>
          <p:cNvSpPr txBox="1">
            <a:spLocks noGrp="1"/>
          </p:cNvSpPr>
          <p:nvPr>
            <p:ph type="subTitle" idx="6"/>
          </p:nvPr>
        </p:nvSpPr>
        <p:spPr>
          <a:xfrm>
            <a:off x="3589292" y="2474967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Actividades y subprocesos</a:t>
            </a:r>
            <a:r>
              <a:rPr lang="en" sz="2000" dirty="0"/>
              <a:t>.</a:t>
            </a:r>
            <a:endParaRPr sz="2000" dirty="0"/>
          </a:p>
        </p:txBody>
      </p:sp>
      <p:sp>
        <p:nvSpPr>
          <p:cNvPr id="1228" name="Google Shape;1228;p49"/>
          <p:cNvSpPr txBox="1">
            <a:spLocks noGrp="1"/>
          </p:cNvSpPr>
          <p:nvPr>
            <p:ph type="subTitle" idx="8"/>
          </p:nvPr>
        </p:nvSpPr>
        <p:spPr>
          <a:xfrm>
            <a:off x="6251298" y="3493278"/>
            <a:ext cx="2107500" cy="8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Ejecuta los procesos</a:t>
            </a:r>
            <a:endParaRPr dirty="0"/>
          </a:p>
        </p:txBody>
      </p:sp>
      <p:sp>
        <p:nvSpPr>
          <p:cNvPr id="1230" name="Google Shape;1230;p49"/>
          <p:cNvSpPr/>
          <p:nvPr/>
        </p:nvSpPr>
        <p:spPr>
          <a:xfrm>
            <a:off x="2724646" y="919183"/>
            <a:ext cx="406871" cy="404753"/>
          </a:xfrm>
          <a:custGeom>
            <a:avLst/>
            <a:gdLst/>
            <a:ahLst/>
            <a:cxnLst/>
            <a:rect l="l" t="t" r="r" b="b"/>
            <a:pathLst>
              <a:path w="11909" h="11847" extrusionOk="0">
                <a:moveTo>
                  <a:pt x="3560" y="2647"/>
                </a:moveTo>
                <a:lnTo>
                  <a:pt x="3560" y="3561"/>
                </a:lnTo>
                <a:lnTo>
                  <a:pt x="2615" y="3561"/>
                </a:lnTo>
                <a:lnTo>
                  <a:pt x="3560" y="2647"/>
                </a:lnTo>
                <a:close/>
                <a:moveTo>
                  <a:pt x="6616" y="4222"/>
                </a:moveTo>
                <a:cubicBezTo>
                  <a:pt x="7971" y="4285"/>
                  <a:pt x="9074" y="5325"/>
                  <a:pt x="9074" y="6680"/>
                </a:cubicBezTo>
                <a:cubicBezTo>
                  <a:pt x="9074" y="8003"/>
                  <a:pt x="7971" y="9106"/>
                  <a:pt x="6616" y="9106"/>
                </a:cubicBezTo>
                <a:cubicBezTo>
                  <a:pt x="5293" y="9106"/>
                  <a:pt x="4190" y="8003"/>
                  <a:pt x="4190" y="6680"/>
                </a:cubicBezTo>
                <a:cubicBezTo>
                  <a:pt x="4190" y="5325"/>
                  <a:pt x="5293" y="4222"/>
                  <a:pt x="6616" y="4222"/>
                </a:cubicBezTo>
                <a:close/>
                <a:moveTo>
                  <a:pt x="7687" y="757"/>
                </a:moveTo>
                <a:lnTo>
                  <a:pt x="7687" y="1513"/>
                </a:lnTo>
                <a:lnTo>
                  <a:pt x="3875" y="1513"/>
                </a:lnTo>
                <a:cubicBezTo>
                  <a:pt x="3781" y="1513"/>
                  <a:pt x="3655" y="1544"/>
                  <a:pt x="3623" y="1639"/>
                </a:cubicBezTo>
                <a:lnTo>
                  <a:pt x="1512" y="3718"/>
                </a:lnTo>
                <a:cubicBezTo>
                  <a:pt x="1418" y="3813"/>
                  <a:pt x="1386" y="3876"/>
                  <a:pt x="1386" y="3939"/>
                </a:cubicBezTo>
                <a:lnTo>
                  <a:pt x="1386" y="9862"/>
                </a:lnTo>
                <a:lnTo>
                  <a:pt x="662" y="9862"/>
                </a:lnTo>
                <a:lnTo>
                  <a:pt x="662" y="757"/>
                </a:lnTo>
                <a:close/>
                <a:moveTo>
                  <a:pt x="8380" y="2175"/>
                </a:moveTo>
                <a:lnTo>
                  <a:pt x="8380" y="4128"/>
                </a:lnTo>
                <a:cubicBezTo>
                  <a:pt x="7876" y="3813"/>
                  <a:pt x="7278" y="3592"/>
                  <a:pt x="6648" y="3592"/>
                </a:cubicBezTo>
                <a:cubicBezTo>
                  <a:pt x="4915" y="3592"/>
                  <a:pt x="3560" y="5010"/>
                  <a:pt x="3560" y="6711"/>
                </a:cubicBezTo>
                <a:cubicBezTo>
                  <a:pt x="3560" y="8444"/>
                  <a:pt x="4946" y="9830"/>
                  <a:pt x="6648" y="9830"/>
                </a:cubicBezTo>
                <a:cubicBezTo>
                  <a:pt x="7120" y="9830"/>
                  <a:pt x="7593" y="9704"/>
                  <a:pt x="8002" y="9515"/>
                </a:cubicBezTo>
                <a:lnTo>
                  <a:pt x="8380" y="9893"/>
                </a:lnTo>
                <a:lnTo>
                  <a:pt x="8380" y="10492"/>
                </a:lnTo>
                <a:lnTo>
                  <a:pt x="2079" y="10492"/>
                </a:lnTo>
                <a:lnTo>
                  <a:pt x="2079" y="4285"/>
                </a:lnTo>
                <a:lnTo>
                  <a:pt x="3875" y="4285"/>
                </a:lnTo>
                <a:cubicBezTo>
                  <a:pt x="4064" y="4285"/>
                  <a:pt x="4222" y="4128"/>
                  <a:pt x="4222" y="3907"/>
                </a:cubicBezTo>
                <a:lnTo>
                  <a:pt x="4222" y="2175"/>
                </a:lnTo>
                <a:close/>
                <a:moveTo>
                  <a:pt x="9074" y="8633"/>
                </a:moveTo>
                <a:lnTo>
                  <a:pt x="11027" y="10618"/>
                </a:lnTo>
                <a:cubicBezTo>
                  <a:pt x="11153" y="10744"/>
                  <a:pt x="11153" y="10964"/>
                  <a:pt x="11027" y="11090"/>
                </a:cubicBezTo>
                <a:cubicBezTo>
                  <a:pt x="10964" y="11153"/>
                  <a:pt x="10877" y="11185"/>
                  <a:pt x="10791" y="11185"/>
                </a:cubicBezTo>
                <a:cubicBezTo>
                  <a:pt x="10704" y="11185"/>
                  <a:pt x="10617" y="11153"/>
                  <a:pt x="10554" y="11090"/>
                </a:cubicBezTo>
                <a:lnTo>
                  <a:pt x="8601" y="9106"/>
                </a:lnTo>
                <a:cubicBezTo>
                  <a:pt x="8790" y="9011"/>
                  <a:pt x="8948" y="8791"/>
                  <a:pt x="9074" y="8633"/>
                </a:cubicBezTo>
                <a:close/>
                <a:moveTo>
                  <a:pt x="347" y="1"/>
                </a:moveTo>
                <a:cubicBezTo>
                  <a:pt x="158" y="1"/>
                  <a:pt x="0" y="190"/>
                  <a:pt x="0" y="379"/>
                </a:cubicBezTo>
                <a:lnTo>
                  <a:pt x="0" y="10145"/>
                </a:lnTo>
                <a:cubicBezTo>
                  <a:pt x="0" y="10334"/>
                  <a:pt x="158" y="10492"/>
                  <a:pt x="347" y="10492"/>
                </a:cubicBezTo>
                <a:lnTo>
                  <a:pt x="1386" y="10492"/>
                </a:lnTo>
                <a:lnTo>
                  <a:pt x="1386" y="10838"/>
                </a:lnTo>
                <a:cubicBezTo>
                  <a:pt x="1386" y="11059"/>
                  <a:pt x="1544" y="11216"/>
                  <a:pt x="1733" y="11216"/>
                </a:cubicBezTo>
                <a:lnTo>
                  <a:pt x="8695" y="11216"/>
                </a:lnTo>
                <a:cubicBezTo>
                  <a:pt x="8916" y="11216"/>
                  <a:pt x="9074" y="11059"/>
                  <a:pt x="9074" y="10838"/>
                </a:cubicBezTo>
                <a:lnTo>
                  <a:pt x="9074" y="10586"/>
                </a:lnTo>
                <a:lnTo>
                  <a:pt x="10050" y="11563"/>
                </a:lnTo>
                <a:cubicBezTo>
                  <a:pt x="10239" y="11752"/>
                  <a:pt x="10507" y="11847"/>
                  <a:pt x="10775" y="11847"/>
                </a:cubicBezTo>
                <a:cubicBezTo>
                  <a:pt x="11043" y="11847"/>
                  <a:pt x="11310" y="11752"/>
                  <a:pt x="11499" y="11563"/>
                </a:cubicBezTo>
                <a:cubicBezTo>
                  <a:pt x="11909" y="11153"/>
                  <a:pt x="11909" y="10492"/>
                  <a:pt x="11499" y="10114"/>
                </a:cubicBezTo>
                <a:lnTo>
                  <a:pt x="9420" y="8003"/>
                </a:lnTo>
                <a:cubicBezTo>
                  <a:pt x="9609" y="7625"/>
                  <a:pt x="9735" y="7152"/>
                  <a:pt x="9735" y="6680"/>
                </a:cubicBezTo>
                <a:cubicBezTo>
                  <a:pt x="9735" y="5924"/>
                  <a:pt x="9452" y="5262"/>
                  <a:pt x="9011" y="4695"/>
                </a:cubicBezTo>
                <a:lnTo>
                  <a:pt x="9011" y="1828"/>
                </a:lnTo>
                <a:cubicBezTo>
                  <a:pt x="9011" y="1639"/>
                  <a:pt x="8853" y="1481"/>
                  <a:pt x="8664" y="1481"/>
                </a:cubicBezTo>
                <a:lnTo>
                  <a:pt x="8317" y="1481"/>
                </a:lnTo>
                <a:lnTo>
                  <a:pt x="8317" y="379"/>
                </a:lnTo>
                <a:cubicBezTo>
                  <a:pt x="8317" y="190"/>
                  <a:pt x="8160" y="1"/>
                  <a:pt x="7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232" name="Google Shape;1232;p49"/>
          <p:cNvSpPr/>
          <p:nvPr/>
        </p:nvSpPr>
        <p:spPr>
          <a:xfrm>
            <a:off x="3028516" y="2168091"/>
            <a:ext cx="410151" cy="403659"/>
          </a:xfrm>
          <a:custGeom>
            <a:avLst/>
            <a:gdLst/>
            <a:ahLst/>
            <a:cxnLst/>
            <a:rect l="l" t="t" r="r" b="b"/>
            <a:pathLst>
              <a:path w="12005" h="11815" extrusionOk="0">
                <a:moveTo>
                  <a:pt x="6003" y="693"/>
                </a:moveTo>
                <a:cubicBezTo>
                  <a:pt x="6089" y="693"/>
                  <a:pt x="6176" y="725"/>
                  <a:pt x="6239" y="788"/>
                </a:cubicBezTo>
                <a:lnTo>
                  <a:pt x="8444" y="2993"/>
                </a:lnTo>
                <a:lnTo>
                  <a:pt x="7972" y="3466"/>
                </a:lnTo>
                <a:lnTo>
                  <a:pt x="7751" y="3214"/>
                </a:lnTo>
                <a:cubicBezTo>
                  <a:pt x="7562" y="3025"/>
                  <a:pt x="7279" y="2899"/>
                  <a:pt x="6995" y="2899"/>
                </a:cubicBezTo>
                <a:cubicBezTo>
                  <a:pt x="6711" y="2899"/>
                  <a:pt x="6459" y="3025"/>
                  <a:pt x="6239" y="3214"/>
                </a:cubicBezTo>
                <a:cubicBezTo>
                  <a:pt x="5861" y="3623"/>
                  <a:pt x="5861" y="4285"/>
                  <a:pt x="6239" y="4663"/>
                </a:cubicBezTo>
                <a:lnTo>
                  <a:pt x="6491" y="4915"/>
                </a:lnTo>
                <a:lnTo>
                  <a:pt x="6018" y="5388"/>
                </a:lnTo>
                <a:lnTo>
                  <a:pt x="5262" y="4631"/>
                </a:lnTo>
                <a:cubicBezTo>
                  <a:pt x="5199" y="4568"/>
                  <a:pt x="5113" y="4537"/>
                  <a:pt x="5026" y="4537"/>
                </a:cubicBezTo>
                <a:cubicBezTo>
                  <a:pt x="4939" y="4537"/>
                  <a:pt x="4853" y="4568"/>
                  <a:pt x="4790" y="4631"/>
                </a:cubicBezTo>
                <a:lnTo>
                  <a:pt x="4317" y="5104"/>
                </a:lnTo>
                <a:cubicBezTo>
                  <a:pt x="4254" y="5167"/>
                  <a:pt x="4167" y="5198"/>
                  <a:pt x="4081" y="5198"/>
                </a:cubicBezTo>
                <a:cubicBezTo>
                  <a:pt x="3994" y="5198"/>
                  <a:pt x="3907" y="5167"/>
                  <a:pt x="3844" y="5104"/>
                </a:cubicBezTo>
                <a:cubicBezTo>
                  <a:pt x="3718" y="4978"/>
                  <a:pt x="3718" y="4757"/>
                  <a:pt x="3844" y="4631"/>
                </a:cubicBezTo>
                <a:lnTo>
                  <a:pt x="4317" y="4159"/>
                </a:lnTo>
                <a:cubicBezTo>
                  <a:pt x="4443" y="4033"/>
                  <a:pt x="4443" y="3812"/>
                  <a:pt x="4317" y="3686"/>
                </a:cubicBezTo>
                <a:lnTo>
                  <a:pt x="3624" y="2993"/>
                </a:lnTo>
                <a:lnTo>
                  <a:pt x="5766" y="788"/>
                </a:lnTo>
                <a:cubicBezTo>
                  <a:pt x="5829" y="725"/>
                  <a:pt x="5916" y="693"/>
                  <a:pt x="6003" y="693"/>
                </a:cubicBezTo>
                <a:close/>
                <a:moveTo>
                  <a:pt x="3088" y="3466"/>
                </a:moveTo>
                <a:lnTo>
                  <a:pt x="3561" y="3938"/>
                </a:lnTo>
                <a:lnTo>
                  <a:pt x="3340" y="4159"/>
                </a:lnTo>
                <a:cubicBezTo>
                  <a:pt x="2931" y="4568"/>
                  <a:pt x="2931" y="5230"/>
                  <a:pt x="3340" y="5608"/>
                </a:cubicBezTo>
                <a:cubicBezTo>
                  <a:pt x="3529" y="5813"/>
                  <a:pt x="3797" y="5915"/>
                  <a:pt x="4065" y="5915"/>
                </a:cubicBezTo>
                <a:cubicBezTo>
                  <a:pt x="4333" y="5915"/>
                  <a:pt x="4601" y="5813"/>
                  <a:pt x="4790" y="5608"/>
                </a:cubicBezTo>
                <a:lnTo>
                  <a:pt x="5042" y="5388"/>
                </a:lnTo>
                <a:lnTo>
                  <a:pt x="5514" y="5860"/>
                </a:lnTo>
                <a:lnTo>
                  <a:pt x="4758" y="6616"/>
                </a:lnTo>
                <a:cubicBezTo>
                  <a:pt x="4632" y="6711"/>
                  <a:pt x="4632" y="6963"/>
                  <a:pt x="4758" y="7089"/>
                </a:cubicBezTo>
                <a:lnTo>
                  <a:pt x="5231" y="7561"/>
                </a:lnTo>
                <a:cubicBezTo>
                  <a:pt x="5357" y="7656"/>
                  <a:pt x="5357" y="7908"/>
                  <a:pt x="5231" y="8002"/>
                </a:cubicBezTo>
                <a:cubicBezTo>
                  <a:pt x="5168" y="8065"/>
                  <a:pt x="5081" y="8097"/>
                  <a:pt x="4994" y="8097"/>
                </a:cubicBezTo>
                <a:cubicBezTo>
                  <a:pt x="4908" y="8097"/>
                  <a:pt x="4821" y="8065"/>
                  <a:pt x="4758" y="8002"/>
                </a:cubicBezTo>
                <a:lnTo>
                  <a:pt x="4286" y="7561"/>
                </a:lnTo>
                <a:cubicBezTo>
                  <a:pt x="4223" y="7498"/>
                  <a:pt x="4136" y="7467"/>
                  <a:pt x="4049" y="7467"/>
                </a:cubicBezTo>
                <a:cubicBezTo>
                  <a:pt x="3963" y="7467"/>
                  <a:pt x="3876" y="7498"/>
                  <a:pt x="3813" y="7561"/>
                </a:cubicBezTo>
                <a:lnTo>
                  <a:pt x="3088" y="8254"/>
                </a:lnTo>
                <a:lnTo>
                  <a:pt x="883" y="6049"/>
                </a:lnTo>
                <a:cubicBezTo>
                  <a:pt x="789" y="6018"/>
                  <a:pt x="789" y="5829"/>
                  <a:pt x="883" y="5671"/>
                </a:cubicBezTo>
                <a:lnTo>
                  <a:pt x="3088" y="3466"/>
                </a:lnTo>
                <a:close/>
                <a:moveTo>
                  <a:pt x="8917" y="3529"/>
                </a:moveTo>
                <a:lnTo>
                  <a:pt x="11122" y="5671"/>
                </a:lnTo>
                <a:cubicBezTo>
                  <a:pt x="11248" y="5766"/>
                  <a:pt x="11248" y="6018"/>
                  <a:pt x="11122" y="6144"/>
                </a:cubicBezTo>
                <a:lnTo>
                  <a:pt x="8917" y="8349"/>
                </a:lnTo>
                <a:lnTo>
                  <a:pt x="8444" y="7876"/>
                </a:lnTo>
                <a:lnTo>
                  <a:pt x="8696" y="7624"/>
                </a:lnTo>
                <a:cubicBezTo>
                  <a:pt x="9074" y="7246"/>
                  <a:pt x="9074" y="6553"/>
                  <a:pt x="8696" y="6175"/>
                </a:cubicBezTo>
                <a:cubicBezTo>
                  <a:pt x="8491" y="5970"/>
                  <a:pt x="8224" y="5868"/>
                  <a:pt x="7956" y="5868"/>
                </a:cubicBezTo>
                <a:cubicBezTo>
                  <a:pt x="7688" y="5868"/>
                  <a:pt x="7420" y="5970"/>
                  <a:pt x="7216" y="6175"/>
                </a:cubicBezTo>
                <a:lnTo>
                  <a:pt x="6995" y="6396"/>
                </a:lnTo>
                <a:lnTo>
                  <a:pt x="6522" y="5923"/>
                </a:lnTo>
                <a:lnTo>
                  <a:pt x="7279" y="5198"/>
                </a:lnTo>
                <a:cubicBezTo>
                  <a:pt x="7373" y="5072"/>
                  <a:pt x="7373" y="4820"/>
                  <a:pt x="7279" y="4726"/>
                </a:cubicBezTo>
                <a:lnTo>
                  <a:pt x="6806" y="4222"/>
                </a:lnTo>
                <a:cubicBezTo>
                  <a:pt x="6680" y="4127"/>
                  <a:pt x="6680" y="3875"/>
                  <a:pt x="6806" y="3749"/>
                </a:cubicBezTo>
                <a:cubicBezTo>
                  <a:pt x="6869" y="3686"/>
                  <a:pt x="6963" y="3655"/>
                  <a:pt x="7026" y="3655"/>
                </a:cubicBezTo>
                <a:cubicBezTo>
                  <a:pt x="7121" y="3655"/>
                  <a:pt x="7216" y="3686"/>
                  <a:pt x="7279" y="3749"/>
                </a:cubicBezTo>
                <a:lnTo>
                  <a:pt x="7751" y="4222"/>
                </a:lnTo>
                <a:cubicBezTo>
                  <a:pt x="7798" y="4285"/>
                  <a:pt x="7885" y="4316"/>
                  <a:pt x="7976" y="4316"/>
                </a:cubicBezTo>
                <a:cubicBezTo>
                  <a:pt x="8066" y="4316"/>
                  <a:pt x="8161" y="4285"/>
                  <a:pt x="8224" y="4222"/>
                </a:cubicBezTo>
                <a:lnTo>
                  <a:pt x="8917" y="3529"/>
                </a:lnTo>
                <a:close/>
                <a:moveTo>
                  <a:pt x="5987" y="6396"/>
                </a:moveTo>
                <a:lnTo>
                  <a:pt x="6711" y="7152"/>
                </a:lnTo>
                <a:cubicBezTo>
                  <a:pt x="6774" y="7215"/>
                  <a:pt x="6869" y="7246"/>
                  <a:pt x="6960" y="7246"/>
                </a:cubicBezTo>
                <a:cubicBezTo>
                  <a:pt x="7050" y="7246"/>
                  <a:pt x="7137" y="7215"/>
                  <a:pt x="7184" y="7152"/>
                </a:cubicBezTo>
                <a:lnTo>
                  <a:pt x="7657" y="6679"/>
                </a:lnTo>
                <a:cubicBezTo>
                  <a:pt x="7720" y="6616"/>
                  <a:pt x="7814" y="6585"/>
                  <a:pt x="7905" y="6585"/>
                </a:cubicBezTo>
                <a:cubicBezTo>
                  <a:pt x="7995" y="6585"/>
                  <a:pt x="8082" y="6616"/>
                  <a:pt x="8129" y="6679"/>
                </a:cubicBezTo>
                <a:cubicBezTo>
                  <a:pt x="8255" y="6805"/>
                  <a:pt x="8255" y="7026"/>
                  <a:pt x="8129" y="7152"/>
                </a:cubicBezTo>
                <a:lnTo>
                  <a:pt x="7657" y="7624"/>
                </a:lnTo>
                <a:cubicBezTo>
                  <a:pt x="7562" y="7750"/>
                  <a:pt x="7562" y="7971"/>
                  <a:pt x="7657" y="8097"/>
                </a:cubicBezTo>
                <a:lnTo>
                  <a:pt x="8381" y="8822"/>
                </a:lnTo>
                <a:lnTo>
                  <a:pt x="6239" y="11027"/>
                </a:lnTo>
                <a:cubicBezTo>
                  <a:pt x="6192" y="11074"/>
                  <a:pt x="6105" y="11098"/>
                  <a:pt x="6014" y="11098"/>
                </a:cubicBezTo>
                <a:cubicBezTo>
                  <a:pt x="5924" y="11098"/>
                  <a:pt x="5829" y="11074"/>
                  <a:pt x="5766" y="11027"/>
                </a:cubicBezTo>
                <a:lnTo>
                  <a:pt x="3561" y="8822"/>
                </a:lnTo>
                <a:lnTo>
                  <a:pt x="4034" y="8349"/>
                </a:lnTo>
                <a:lnTo>
                  <a:pt x="4286" y="8570"/>
                </a:lnTo>
                <a:cubicBezTo>
                  <a:pt x="4475" y="8774"/>
                  <a:pt x="4742" y="8877"/>
                  <a:pt x="5010" y="8877"/>
                </a:cubicBezTo>
                <a:cubicBezTo>
                  <a:pt x="5278" y="8877"/>
                  <a:pt x="5546" y="8774"/>
                  <a:pt x="5735" y="8570"/>
                </a:cubicBezTo>
                <a:cubicBezTo>
                  <a:pt x="6144" y="8191"/>
                  <a:pt x="6144" y="7498"/>
                  <a:pt x="5735" y="7120"/>
                </a:cubicBezTo>
                <a:lnTo>
                  <a:pt x="5514" y="6868"/>
                </a:lnTo>
                <a:lnTo>
                  <a:pt x="5987" y="6396"/>
                </a:lnTo>
                <a:close/>
                <a:moveTo>
                  <a:pt x="5999" y="0"/>
                </a:moveTo>
                <a:cubicBezTo>
                  <a:pt x="5735" y="0"/>
                  <a:pt x="5467" y="95"/>
                  <a:pt x="5262" y="284"/>
                </a:cubicBezTo>
                <a:lnTo>
                  <a:pt x="379" y="5167"/>
                </a:lnTo>
                <a:cubicBezTo>
                  <a:pt x="1" y="5577"/>
                  <a:pt x="1" y="6238"/>
                  <a:pt x="379" y="6648"/>
                </a:cubicBezTo>
                <a:lnTo>
                  <a:pt x="5262" y="11531"/>
                </a:lnTo>
                <a:cubicBezTo>
                  <a:pt x="5467" y="11720"/>
                  <a:pt x="5735" y="11814"/>
                  <a:pt x="5999" y="11814"/>
                </a:cubicBezTo>
                <a:cubicBezTo>
                  <a:pt x="6262" y="11814"/>
                  <a:pt x="6522" y="11720"/>
                  <a:pt x="6711" y="11531"/>
                </a:cubicBezTo>
                <a:lnTo>
                  <a:pt x="11595" y="6648"/>
                </a:lnTo>
                <a:cubicBezTo>
                  <a:pt x="12004" y="6238"/>
                  <a:pt x="12004" y="5577"/>
                  <a:pt x="11595" y="5167"/>
                </a:cubicBezTo>
                <a:lnTo>
                  <a:pt x="6711" y="284"/>
                </a:lnTo>
                <a:cubicBezTo>
                  <a:pt x="6522" y="95"/>
                  <a:pt x="6262" y="0"/>
                  <a:pt x="59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grpSp>
        <p:nvGrpSpPr>
          <p:cNvPr id="1233" name="Google Shape;1233;p49"/>
          <p:cNvGrpSpPr/>
          <p:nvPr/>
        </p:nvGrpSpPr>
        <p:grpSpPr>
          <a:xfrm>
            <a:off x="5696792" y="3189479"/>
            <a:ext cx="397509" cy="397484"/>
            <a:chOff x="-1700225" y="2768875"/>
            <a:chExt cx="291450" cy="292225"/>
          </a:xfrm>
        </p:grpSpPr>
        <p:sp>
          <p:nvSpPr>
            <p:cNvPr id="1234" name="Google Shape;1234;p49"/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  <p:sp>
          <p:nvSpPr>
            <p:cNvPr id="1239" name="Google Shape;1239;p49"/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30" name="Google Shape;930;p41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¿QUÉ ES?</a:t>
            </a:r>
            <a:endParaRPr dirty="0"/>
          </a:p>
        </p:txBody>
      </p:sp>
      <p:grpSp>
        <p:nvGrpSpPr>
          <p:cNvPr id="931" name="Google Shape;931;p41"/>
          <p:cNvGrpSpPr/>
          <p:nvPr/>
        </p:nvGrpSpPr>
        <p:grpSpPr>
          <a:xfrm>
            <a:off x="6351340" y="1383010"/>
            <a:ext cx="2301266" cy="2377467"/>
            <a:chOff x="6945936" y="1456203"/>
            <a:chExt cx="2159597" cy="2231107"/>
          </a:xfrm>
        </p:grpSpPr>
        <p:sp>
          <p:nvSpPr>
            <p:cNvPr id="932" name="Google Shape;932;p41"/>
            <p:cNvSpPr/>
            <p:nvPr/>
          </p:nvSpPr>
          <p:spPr>
            <a:xfrm>
              <a:off x="7643769" y="1456203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107646" y="16311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7451434" y="1648538"/>
              <a:ext cx="1461763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6311"/>
                  </a:lnTo>
                  <a:lnTo>
                    <a:pt x="81550" y="16311"/>
                  </a:lnTo>
                  <a:lnTo>
                    <a:pt x="107646" y="42407"/>
                  </a:lnTo>
                  <a:lnTo>
                    <a:pt x="107646" y="156576"/>
                  </a:lnTo>
                  <a:lnTo>
                    <a:pt x="123956" y="156576"/>
                  </a:lnTo>
                  <a:lnTo>
                    <a:pt x="123956" y="140266"/>
                  </a:lnTo>
                  <a:lnTo>
                    <a:pt x="1239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7259100" y="1840875"/>
              <a:ext cx="1487174" cy="1846434"/>
            </a:xfrm>
            <a:custGeom>
              <a:avLst/>
              <a:gdLst/>
              <a:ahLst/>
              <a:cxnLst/>
              <a:rect l="l" t="t" r="r" b="b"/>
              <a:pathLst>
                <a:path w="123957" h="156577" extrusionOk="0">
                  <a:moveTo>
                    <a:pt x="1" y="1"/>
                  </a:moveTo>
                  <a:lnTo>
                    <a:pt x="1" y="156576"/>
                  </a:lnTo>
                  <a:lnTo>
                    <a:pt x="123956" y="156576"/>
                  </a:lnTo>
                  <a:lnTo>
                    <a:pt x="123956" y="27043"/>
                  </a:lnTo>
                  <a:lnTo>
                    <a:pt x="98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6945936" y="2917954"/>
              <a:ext cx="769354" cy="769354"/>
            </a:xfrm>
            <a:custGeom>
              <a:avLst/>
              <a:gdLst/>
              <a:ahLst/>
              <a:cxnLst/>
              <a:rect l="l" t="t" r="r" b="b"/>
              <a:pathLst>
                <a:path w="65241" h="65241" extrusionOk="0">
                  <a:moveTo>
                    <a:pt x="26097" y="0"/>
                  </a:moveTo>
                  <a:lnTo>
                    <a:pt x="26097" y="10732"/>
                  </a:lnTo>
                  <a:cubicBezTo>
                    <a:pt x="24596" y="11189"/>
                    <a:pt x="23128" y="11776"/>
                    <a:pt x="21758" y="12526"/>
                  </a:cubicBezTo>
                  <a:lnTo>
                    <a:pt x="21726" y="12526"/>
                  </a:lnTo>
                  <a:lnTo>
                    <a:pt x="14158" y="4926"/>
                  </a:lnTo>
                  <a:lnTo>
                    <a:pt x="4927" y="14157"/>
                  </a:lnTo>
                  <a:lnTo>
                    <a:pt x="12527" y="21758"/>
                  </a:lnTo>
                  <a:cubicBezTo>
                    <a:pt x="11777" y="23128"/>
                    <a:pt x="11190" y="24596"/>
                    <a:pt x="10733" y="26096"/>
                  </a:cubicBezTo>
                  <a:lnTo>
                    <a:pt x="1" y="26096"/>
                  </a:lnTo>
                  <a:lnTo>
                    <a:pt x="1" y="39144"/>
                  </a:lnTo>
                  <a:lnTo>
                    <a:pt x="10733" y="39144"/>
                  </a:lnTo>
                  <a:cubicBezTo>
                    <a:pt x="11190" y="40645"/>
                    <a:pt x="11777" y="42113"/>
                    <a:pt x="12527" y="43483"/>
                  </a:cubicBezTo>
                  <a:lnTo>
                    <a:pt x="12527" y="43515"/>
                  </a:lnTo>
                  <a:lnTo>
                    <a:pt x="4927" y="51083"/>
                  </a:lnTo>
                  <a:lnTo>
                    <a:pt x="14158" y="60315"/>
                  </a:lnTo>
                  <a:lnTo>
                    <a:pt x="21758" y="52714"/>
                  </a:lnTo>
                  <a:cubicBezTo>
                    <a:pt x="23128" y="53464"/>
                    <a:pt x="24596" y="54052"/>
                    <a:pt x="26097" y="54508"/>
                  </a:cubicBezTo>
                  <a:lnTo>
                    <a:pt x="26097" y="65240"/>
                  </a:lnTo>
                  <a:lnTo>
                    <a:pt x="39145" y="65240"/>
                  </a:lnTo>
                  <a:lnTo>
                    <a:pt x="39145" y="54508"/>
                  </a:lnTo>
                  <a:cubicBezTo>
                    <a:pt x="40645" y="54052"/>
                    <a:pt x="42113" y="53464"/>
                    <a:pt x="43483" y="52714"/>
                  </a:cubicBezTo>
                  <a:lnTo>
                    <a:pt x="51084" y="60315"/>
                  </a:lnTo>
                  <a:lnTo>
                    <a:pt x="60315" y="51083"/>
                  </a:lnTo>
                  <a:lnTo>
                    <a:pt x="52715" y="43515"/>
                  </a:lnTo>
                  <a:lnTo>
                    <a:pt x="52715" y="43483"/>
                  </a:lnTo>
                  <a:cubicBezTo>
                    <a:pt x="53465" y="42113"/>
                    <a:pt x="54052" y="40645"/>
                    <a:pt x="54509" y="39144"/>
                  </a:cubicBezTo>
                  <a:lnTo>
                    <a:pt x="65241" y="39144"/>
                  </a:lnTo>
                  <a:lnTo>
                    <a:pt x="65241" y="26096"/>
                  </a:lnTo>
                  <a:lnTo>
                    <a:pt x="54509" y="26096"/>
                  </a:lnTo>
                  <a:cubicBezTo>
                    <a:pt x="54052" y="24596"/>
                    <a:pt x="53465" y="23128"/>
                    <a:pt x="52715" y="21758"/>
                  </a:cubicBezTo>
                  <a:lnTo>
                    <a:pt x="60315" y="14157"/>
                  </a:lnTo>
                  <a:lnTo>
                    <a:pt x="51084" y="4926"/>
                  </a:lnTo>
                  <a:lnTo>
                    <a:pt x="43516" y="12526"/>
                  </a:lnTo>
                  <a:lnTo>
                    <a:pt x="43483" y="12526"/>
                  </a:lnTo>
                  <a:cubicBezTo>
                    <a:pt x="42113" y="11776"/>
                    <a:pt x="40645" y="11189"/>
                    <a:pt x="39145" y="10732"/>
                  </a:cubicBezTo>
                  <a:lnTo>
                    <a:pt x="39145" y="0"/>
                  </a:lnTo>
                  <a:close/>
                </a:path>
              </a:pathLst>
            </a:custGeom>
            <a:solidFill>
              <a:srgbClr val="67E0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7215206" y="3187224"/>
              <a:ext cx="230815" cy="23081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0"/>
                  </a:moveTo>
                  <a:cubicBezTo>
                    <a:pt x="4372" y="0"/>
                    <a:pt x="1" y="4371"/>
                    <a:pt x="1" y="9786"/>
                  </a:cubicBezTo>
                  <a:cubicBezTo>
                    <a:pt x="1" y="15201"/>
                    <a:pt x="4372" y="19572"/>
                    <a:pt x="9787" y="19572"/>
                  </a:cubicBezTo>
                  <a:cubicBezTo>
                    <a:pt x="15202" y="19572"/>
                    <a:pt x="19573" y="15201"/>
                    <a:pt x="19573" y="9786"/>
                  </a:cubicBezTo>
                  <a:cubicBezTo>
                    <a:pt x="19573" y="4371"/>
                    <a:pt x="15202" y="0"/>
                    <a:pt x="9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489901" y="199474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26097" y="26097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7489901" y="2533283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" y="1"/>
                  </a:moveTo>
                  <a:lnTo>
                    <a:pt x="1" y="26096"/>
                  </a:lnTo>
                  <a:lnTo>
                    <a:pt x="26097" y="26096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8259243" y="3148757"/>
              <a:ext cx="307749" cy="30774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13048" y="0"/>
                  </a:moveTo>
                  <a:cubicBezTo>
                    <a:pt x="5839" y="0"/>
                    <a:pt x="0" y="5839"/>
                    <a:pt x="0" y="13048"/>
                  </a:cubicBezTo>
                  <a:cubicBezTo>
                    <a:pt x="0" y="20257"/>
                    <a:pt x="5839" y="26096"/>
                    <a:pt x="13048" y="26096"/>
                  </a:cubicBezTo>
                  <a:cubicBezTo>
                    <a:pt x="20257" y="26096"/>
                    <a:pt x="26096" y="20257"/>
                    <a:pt x="26096" y="13048"/>
                  </a:cubicBezTo>
                  <a:cubicBezTo>
                    <a:pt x="26096" y="5839"/>
                    <a:pt x="20257" y="0"/>
                    <a:pt x="13048" y="0"/>
                  </a:cubicBezTo>
                  <a:close/>
                </a:path>
              </a:pathLst>
            </a:custGeom>
            <a:solidFill>
              <a:srgbClr val="BBB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913039" y="1956275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913039" y="2110144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7913039" y="2264013"/>
              <a:ext cx="384683" cy="76946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0" y="6525"/>
                  </a:lnTo>
                  <a:lnTo>
                    <a:pt x="32620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7913039" y="2494815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913039" y="2648684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52192" y="6525"/>
                  </a:lnTo>
                  <a:lnTo>
                    <a:pt x="52192" y="1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913039" y="2802552"/>
              <a:ext cx="615486" cy="76946"/>
            </a:xfrm>
            <a:custGeom>
              <a:avLst/>
              <a:gdLst/>
              <a:ahLst/>
              <a:cxnLst/>
              <a:rect l="l" t="t" r="r" b="b"/>
              <a:pathLst>
                <a:path w="52193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52192" y="6524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7797638" y="3110290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7797638" y="3264158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797638" y="3418027"/>
              <a:ext cx="346216" cy="76946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29359" y="6524"/>
                  </a:lnTo>
                  <a:lnTo>
                    <a:pt x="29359" y="0"/>
                  </a:lnTo>
                  <a:close/>
                </a:path>
              </a:pathLst>
            </a:custGeom>
            <a:solidFill>
              <a:srgbClr val="424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8413100" y="1828800"/>
              <a:ext cx="333193" cy="319819"/>
            </a:xfrm>
            <a:custGeom>
              <a:avLst/>
              <a:gdLst/>
              <a:ahLst/>
              <a:cxnLst/>
              <a:rect l="l" t="t" r="r" b="b"/>
              <a:pathLst>
                <a:path w="26097" h="26097" extrusionOk="0">
                  <a:moveTo>
                    <a:pt x="0" y="1"/>
                  </a:moveTo>
                  <a:lnTo>
                    <a:pt x="0" y="26097"/>
                  </a:lnTo>
                  <a:lnTo>
                    <a:pt x="26096" y="2609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BBFFF"/>
            </a:solidFill>
            <a:ln w="9525" cap="flat" cmpd="sng">
              <a:solidFill>
                <a:srgbClr val="BBB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42"/>
          <p:cNvSpPr txBox="1">
            <a:spLocks noGrp="1"/>
          </p:cNvSpPr>
          <p:nvPr>
            <p:ph type="title"/>
          </p:nvPr>
        </p:nvSpPr>
        <p:spPr>
          <a:xfrm>
            <a:off x="1048843" y="1227108"/>
            <a:ext cx="26172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ISO/IEC </a:t>
            </a:r>
            <a:br>
              <a:rPr lang="en" dirty="0"/>
            </a:br>
            <a:r>
              <a:rPr lang="en" dirty="0"/>
              <a:t>14598</a:t>
            </a:r>
            <a:endParaRPr dirty="0"/>
          </a:p>
        </p:txBody>
      </p:sp>
      <p:sp>
        <p:nvSpPr>
          <p:cNvPr id="955" name="Google Shape;955;p42"/>
          <p:cNvSpPr txBox="1">
            <a:spLocks noGrp="1"/>
          </p:cNvSpPr>
          <p:nvPr>
            <p:ph type="subTitle" idx="1"/>
          </p:nvPr>
        </p:nvSpPr>
        <p:spPr>
          <a:xfrm>
            <a:off x="1328468" y="2377825"/>
            <a:ext cx="2337575" cy="1257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Proporciona métodos para medida, valoración y evaluación de calidad del producto de software</a:t>
            </a:r>
            <a:endParaRPr dirty="0"/>
          </a:p>
        </p:txBody>
      </p:sp>
      <p:sp>
        <p:nvSpPr>
          <p:cNvPr id="956" name="Google Shape;956;p42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62391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Propone las siguientes actividades para los procesos de evaluación: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dirty="0"/>
              <a:t>Revisión General (ISO/IEC 14598-1)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Planificación y Administración (</a:t>
            </a:r>
            <a:r>
              <a:rPr lang="es-MX" dirty="0"/>
              <a:t>ISO/IEC 14598-2)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dirty="0"/>
              <a:t>Proceso para Desarrolladores (ISO/IEC 14598-3)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dirty="0"/>
              <a:t>Proceso para Adquisidores (ISO/IEC 14598-4)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MX" dirty="0"/>
              <a:t>Proceso para Evaluadores (ISO/IEC 14598-5)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Documentación de Módulos de Evaluación (</a:t>
            </a:r>
            <a:r>
              <a:rPr lang="es-MX" dirty="0"/>
              <a:t>ISO/IEC 14598-</a:t>
            </a:r>
            <a:r>
              <a:rPr lang="en" dirty="0"/>
              <a:t>6)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A5E88-72DD-457F-BB34-EF70FD12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363" y="1429216"/>
            <a:ext cx="1905300" cy="970500"/>
          </a:xfrm>
        </p:spPr>
        <p:txBody>
          <a:bodyPr/>
          <a:lstStyle/>
          <a:p>
            <a:r>
              <a:rPr lang="es-MX" dirty="0"/>
              <a:t>Revisión General (ISO/IEC 14598-1)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94A070-E15D-4F0D-8622-AA93B487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5363" y="2323493"/>
            <a:ext cx="1905300" cy="1803600"/>
          </a:xfrm>
        </p:spPr>
        <p:txBody>
          <a:bodyPr/>
          <a:lstStyle/>
          <a:p>
            <a:pPr marL="139700" indent="0">
              <a:buNone/>
            </a:pPr>
            <a:r>
              <a:rPr lang="es-MX" dirty="0"/>
              <a:t>Contiene la estructura y los requisitos generales para la especificación y evaluación del producto de software.</a:t>
            </a:r>
          </a:p>
        </p:txBody>
      </p:sp>
      <p:graphicFrame>
        <p:nvGraphicFramePr>
          <p:cNvPr id="68" name="Diagrama 67">
            <a:extLst>
              <a:ext uri="{FF2B5EF4-FFF2-40B4-BE49-F238E27FC236}">
                <a16:creationId xmlns:a16="http://schemas.microsoft.com/office/drawing/2014/main" id="{9BCF1190-D57E-46D4-811E-B5FD575D3F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452660"/>
              </p:ext>
            </p:extLst>
          </p:nvPr>
        </p:nvGraphicFramePr>
        <p:xfrm>
          <a:off x="228601" y="111292"/>
          <a:ext cx="4884821" cy="492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CCE099C8-EA52-4A43-A859-12EFB1B92D80}"/>
              </a:ext>
            </a:extLst>
          </p:cNvPr>
          <p:cNvCxnSpPr>
            <a:cxnSpLocks/>
          </p:cNvCxnSpPr>
          <p:nvPr/>
        </p:nvCxnSpPr>
        <p:spPr>
          <a:xfrm>
            <a:off x="2033337" y="1167063"/>
            <a:ext cx="0" cy="84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5CDCBA79-E080-4865-9816-12F163DA0F5C}"/>
              </a:ext>
            </a:extLst>
          </p:cNvPr>
          <p:cNvCxnSpPr>
            <a:cxnSpLocks/>
          </p:cNvCxnSpPr>
          <p:nvPr/>
        </p:nvCxnSpPr>
        <p:spPr>
          <a:xfrm>
            <a:off x="2033337" y="2571750"/>
            <a:ext cx="0" cy="472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5735C3C2-A966-44D5-AAF7-454B1A69D754}"/>
              </a:ext>
            </a:extLst>
          </p:cNvPr>
          <p:cNvCxnSpPr>
            <a:cxnSpLocks/>
          </p:cNvCxnSpPr>
          <p:nvPr/>
        </p:nvCxnSpPr>
        <p:spPr>
          <a:xfrm>
            <a:off x="2033337" y="3597442"/>
            <a:ext cx="0" cy="433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13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4" name="Google Shape;1424;p57"/>
          <p:cNvCxnSpPr>
            <a:cxnSpLocks/>
            <a:stCxn id="1425" idx="0"/>
          </p:cNvCxnSpPr>
          <p:nvPr/>
        </p:nvCxnSpPr>
        <p:spPr>
          <a:xfrm>
            <a:off x="4571951" y="1255999"/>
            <a:ext cx="0" cy="247515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7" name="Google Shape;1427;p5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Establecer requisitos de calidad (ISO/IEC 14598-1)</a:t>
            </a:r>
            <a:endParaRPr dirty="0"/>
          </a:p>
        </p:txBody>
      </p:sp>
      <p:sp>
        <p:nvSpPr>
          <p:cNvPr id="1428" name="Google Shape;1428;p57"/>
          <p:cNvSpPr txBox="1">
            <a:spLocks noGrp="1"/>
          </p:cNvSpPr>
          <p:nvPr>
            <p:ph type="subTitle" idx="4294967295"/>
          </p:nvPr>
        </p:nvSpPr>
        <p:spPr>
          <a:xfrm>
            <a:off x="5351709" y="1191500"/>
            <a:ext cx="4069014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Establecer propósitos de evaluación</a:t>
            </a:r>
            <a:endParaRPr sz="1800" dirty="0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9" name="Google Shape;1429;p57"/>
          <p:cNvSpPr txBox="1">
            <a:spLocks noGrp="1"/>
          </p:cNvSpPr>
          <p:nvPr>
            <p:ph type="subTitle" idx="4294967295"/>
          </p:nvPr>
        </p:nvSpPr>
        <p:spPr>
          <a:xfrm>
            <a:off x="5351765" y="1510000"/>
            <a:ext cx="3479414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dirty="0"/>
              <a:t>Apoyar la producción y adquisición de software que satisfaga directamente las necesidades del usuario.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430" name="Google Shape;1430;p57"/>
          <p:cNvSpPr txBox="1">
            <a:spLocks noGrp="1"/>
          </p:cNvSpPr>
          <p:nvPr>
            <p:ph type="subTitle" idx="4294967295"/>
          </p:nvPr>
        </p:nvSpPr>
        <p:spPr>
          <a:xfrm>
            <a:off x="5351609" y="3071820"/>
            <a:ext cx="3443393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Especificar un modelo de calidad </a:t>
            </a:r>
            <a:endParaRPr sz="1800" dirty="0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1" name="Google Shape;1431;p57"/>
          <p:cNvSpPr txBox="1">
            <a:spLocks noGrp="1"/>
          </p:cNvSpPr>
          <p:nvPr>
            <p:ph type="subTitle" idx="4294967295"/>
          </p:nvPr>
        </p:nvSpPr>
        <p:spPr>
          <a:xfrm>
            <a:off x="5351608" y="3158451"/>
            <a:ext cx="316674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MX" dirty="0"/>
              <a:t>Es necesario seleccionar las características de calidad relevantes </a:t>
            </a:r>
            <a:endParaRPr dirty="0"/>
          </a:p>
        </p:txBody>
      </p:sp>
      <p:sp>
        <p:nvSpPr>
          <p:cNvPr id="1434" name="Google Shape;1434;p57"/>
          <p:cNvSpPr txBox="1">
            <a:spLocks noGrp="1"/>
          </p:cNvSpPr>
          <p:nvPr>
            <p:ph type="subTitle" idx="4294967295"/>
          </p:nvPr>
        </p:nvSpPr>
        <p:spPr>
          <a:xfrm>
            <a:off x="839348" y="2072492"/>
            <a:ext cx="3058204" cy="3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Identificar tipos de productos </a:t>
            </a:r>
            <a:endParaRPr sz="1800" dirty="0">
              <a:solidFill>
                <a:schemeClr val="accen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35" name="Google Shape;1435;p57"/>
          <p:cNvSpPr txBox="1">
            <a:spLocks noGrp="1"/>
          </p:cNvSpPr>
          <p:nvPr>
            <p:ph type="subTitle" idx="4294967295"/>
          </p:nvPr>
        </p:nvSpPr>
        <p:spPr>
          <a:xfrm>
            <a:off x="454285" y="2390992"/>
            <a:ext cx="3443376" cy="54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Fase alcanzada en el ciclo de vida del producto, determina si se ha procesado la evaluación de a calidad interna, externa o en uso.</a:t>
            </a:r>
            <a:endParaRPr dirty="0"/>
          </a:p>
        </p:txBody>
      </p:sp>
      <p:sp>
        <p:nvSpPr>
          <p:cNvPr id="1425" name="Google Shape;1425;p57"/>
          <p:cNvSpPr/>
          <p:nvPr/>
        </p:nvSpPr>
        <p:spPr>
          <a:xfrm>
            <a:off x="4234751" y="1255999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57"/>
          <p:cNvSpPr/>
          <p:nvPr/>
        </p:nvSpPr>
        <p:spPr>
          <a:xfrm>
            <a:off x="4234751" y="3239385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7"/>
          <p:cNvSpPr/>
          <p:nvPr/>
        </p:nvSpPr>
        <p:spPr>
          <a:xfrm rot="10800000">
            <a:off x="4234751" y="2247691"/>
            <a:ext cx="674400" cy="214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1" name="Google Shape;1441;p57"/>
          <p:cNvCxnSpPr>
            <a:stCxn id="1425" idx="3"/>
          </p:cNvCxnSpPr>
          <p:nvPr/>
        </p:nvCxnSpPr>
        <p:spPr>
          <a:xfrm>
            <a:off x="4909151" y="1363249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2" name="Google Shape;1442;p57"/>
          <p:cNvCxnSpPr/>
          <p:nvPr/>
        </p:nvCxnSpPr>
        <p:spPr>
          <a:xfrm>
            <a:off x="4913892" y="3346635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45" name="Google Shape;1445;p57"/>
          <p:cNvCxnSpPr/>
          <p:nvPr/>
        </p:nvCxnSpPr>
        <p:spPr>
          <a:xfrm rot="10800000">
            <a:off x="4057406" y="2354934"/>
            <a:ext cx="177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1086</Words>
  <Application>Microsoft Office PowerPoint</Application>
  <PresentationFormat>Presentación en pantalla (16:9)</PresentationFormat>
  <Paragraphs>163</Paragraphs>
  <Slides>25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Roboto</vt:lpstr>
      <vt:lpstr>Roboto Condensed Light</vt:lpstr>
      <vt:lpstr>Raleway</vt:lpstr>
      <vt:lpstr>Livvic</vt:lpstr>
      <vt:lpstr>Oswald</vt:lpstr>
      <vt:lpstr>Software Development Bussines Plan by Slidesgo</vt:lpstr>
      <vt:lpstr>ESTÁNDAR ISO/IEC 14598</vt:lpstr>
      <vt:lpstr>CONTENIDO</vt:lpstr>
      <vt:lpstr>01</vt:lpstr>
      <vt:lpstr>Para el desarrollo de un producto de software correcto, deben especificarse los requerimientos de calidad para poder medirlos de alguna forma.</vt:lpstr>
      <vt:lpstr>Presentación de PowerPoint</vt:lpstr>
      <vt:lpstr>02</vt:lpstr>
      <vt:lpstr>ISO/IEC  14598</vt:lpstr>
      <vt:lpstr>Revisión General (ISO/IEC 14598-1)</vt:lpstr>
      <vt:lpstr>Establecer requisitos de calidad (ISO/IEC 14598-1)</vt:lpstr>
      <vt:lpstr>Especificar la evaluación (ISO/IEC 14598-1)</vt:lpstr>
      <vt:lpstr>Diseñar la evaluación (ISO/IEC 14598-1)</vt:lpstr>
      <vt:lpstr>Ejecutar la evaluación (ISO/IEC 14598-1)</vt:lpstr>
      <vt:lpstr>Planificación y Administración (ISO/IEC 14598-2) </vt:lpstr>
      <vt:lpstr>Proceso para desarrolladores (ISO/IEC 14598-3)</vt:lpstr>
      <vt:lpstr>Proceso para desarrolladores (ISO/IEC 14598-3)</vt:lpstr>
      <vt:lpstr>Proceso para adquisidores (ISO/IEC 14598-4)</vt:lpstr>
      <vt:lpstr>Proceso para evaluadores (ISO/IEC 14598-5)</vt:lpstr>
      <vt:lpstr>Características del proceso de evaluación</vt:lpstr>
      <vt:lpstr>Documentación de módulos de evaluación (ISO/IEC 14598-6)</vt:lpstr>
      <vt:lpstr>03</vt:lpstr>
      <vt:lpstr>BENEFICIOS</vt:lpstr>
      <vt:lpstr>04</vt:lpstr>
      <vt:lpstr>VENTAJAS</vt:lpstr>
      <vt:lpstr>REFERENCIAS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ESTÁNDAR ISO/IEC 14598</dc:title>
  <dc:creator>Jaasai Sánchez</dc:creator>
  <cp:lastModifiedBy>Jaasai Sánchez</cp:lastModifiedBy>
  <cp:revision>22</cp:revision>
  <dcterms:modified xsi:type="dcterms:W3CDTF">2021-05-04T05:20:15Z</dcterms:modified>
</cp:coreProperties>
</file>