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ED04D-C4FE-4DE2-A302-E72F63340923}" v="27" dt="2019-11-11T16:29:02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9384-D9F2-489D-885C-3BF4B0FC4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E8B1-0E7C-4705-BC36-90113CB3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34E4-BDB9-4E1F-B8AA-342D7FFF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BAE0-0E0F-47E3-9D8E-1A6D2E7C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3B8F-1C20-4DCC-9942-69FAE606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A70-7F8A-4665-A8E1-37C27B57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BBBC-9EE4-4AD0-BE80-320FA80A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B8AF-087B-4787-B4B3-4A974849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6B7D-984C-4E8E-BE83-82F12804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8DEC-52B6-4482-AA07-36A75B14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08794-49F9-4D6B-ADC2-D672F9E75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A1B9-96F0-452D-8B10-8202B442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06E5-62DB-494B-B297-69BCBF28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A35E-B6D3-4044-9233-0A7B325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687A-3DFC-49CC-B814-ACBB0475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E7A7-405D-4C32-ACFF-07BA3B8A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E819-CE45-4AF4-B2BB-49CB18DE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D720-DFC7-4745-8423-242E2FD4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52A4-7A56-4E65-BA0B-E612D951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63F9-D496-4D26-BACE-DEBF494B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85BD-BA97-4942-9FAD-FDFFF871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4E585-86E9-4E50-9274-74EE815F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8C5F-BB30-4BCD-8DE6-7F265DEC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C0CE-F894-4D6B-99A8-432D81D9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150C-E8CD-489B-9854-7EFCF79C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B720-22F1-41F9-BF6E-1A9EEF0F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D984-CF24-4DE8-9140-623C8A784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A503B-88F8-4B4A-9021-202275BE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FC1F-6690-4D62-BF88-58D47EB0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85800-36A2-4313-983D-508215A4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0C83-F693-4D20-8001-5AFB10D4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790F-56E2-497D-AFAC-6B7944D9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70E3-88EE-472A-9313-3072C23F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1B6C-9642-4BD2-AA46-D595D5CE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A7A46-9C31-4AB4-B048-F2B3B398E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DF50D-D008-458C-A00C-964821131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0CEF5-82AC-4885-B373-9C3F98EE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C75CA-F039-4F5C-995C-E5F33B72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01395-539F-48DD-8ADA-2D5EFECC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5106-AF81-4B8A-A591-6107DF65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38B8F-5EF1-4F8D-88D5-CDF6A10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5C4C7-36A0-49F3-9050-BBDA4937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C9A6-C354-4698-8A86-AB18015D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E1C43-5068-41CD-B493-A39E91C3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2DC0-ABED-4579-82A4-9B083012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8BED3-63A3-4969-84B3-FA67D939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3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445E-9817-4844-9CDD-6C9745EC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2C42-2237-4DDA-A5A5-2CDAAF69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859CC-B103-42AD-9C5E-3423F170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BBEE1-3558-47D0-A1B4-DC124A3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3FED-D83D-42D5-B815-43D0BBB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2F0D-6267-431D-A41D-DEC458C3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F48C-F9AC-4A7E-9698-FFD9802A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3995-0FC2-4A76-8068-4A749D8FD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86B6C-6FA1-4035-A05C-1A50307DD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C4B60-4785-4236-81E5-FB616D6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6647C-79C3-42D4-959F-3EE6B100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F97B1-9B23-496E-B43C-3927E996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E5E58-81E8-4429-85BC-127F8DAE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C602-A34E-47F1-B887-C831BC27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416A-0DFB-4AF8-ABEA-9FDE1ADDC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FD19-4FB0-4764-9152-A2AF04FF12C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A2E1-ABB0-4BB0-B01D-D40870482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B5BB-12B0-4BE0-BA7F-8D1241B26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C6EB-4D1F-4B82-8E26-D6661C38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46C8-1C5A-474C-9227-4BB8E16A6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Platformer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AD479-0636-43D8-8FAB-5E3FAB1BA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Feinberg</a:t>
            </a:r>
          </a:p>
        </p:txBody>
      </p:sp>
    </p:spTree>
    <p:extLst>
      <p:ext uri="{BB962C8B-B14F-4D97-AF65-F5344CB8AC3E}">
        <p14:creationId xmlns:p14="http://schemas.microsoft.com/office/powerpoint/2010/main" val="32708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uper mario bros">
            <a:extLst>
              <a:ext uri="{FF2B5EF4-FFF2-40B4-BE49-F238E27FC236}">
                <a16:creationId xmlns:a16="http://schemas.microsoft.com/office/drawing/2014/main" id="{C17270DB-E28C-4229-96FE-A57B429E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26" y="175134"/>
            <a:ext cx="6507732" cy="325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rome dinosaur game">
            <a:extLst>
              <a:ext uri="{FF2B5EF4-FFF2-40B4-BE49-F238E27FC236}">
                <a16:creationId xmlns:a16="http://schemas.microsoft.com/office/drawing/2014/main" id="{18EB5464-B59D-4345-9B74-B586B8EFB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45" y="3429000"/>
            <a:ext cx="7055399" cy="33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1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FA73-5943-4376-AE65-E3DE945E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65" y="966796"/>
            <a:ext cx="10515600" cy="4351338"/>
          </a:xfrm>
        </p:spPr>
        <p:txBody>
          <a:bodyPr/>
          <a:lstStyle/>
          <a:p>
            <a:r>
              <a:rPr lang="en-US" dirty="0"/>
              <a:t>Retro style</a:t>
            </a:r>
          </a:p>
          <a:p>
            <a:r>
              <a:rPr lang="en-US" dirty="0"/>
              <a:t>Go on forever</a:t>
            </a:r>
          </a:p>
          <a:p>
            <a:r>
              <a:rPr lang="en-US" dirty="0"/>
              <a:t>High score leaderboard</a:t>
            </a:r>
          </a:p>
          <a:p>
            <a:r>
              <a:rPr lang="en-US" dirty="0"/>
              <a:t>Attack function</a:t>
            </a:r>
          </a:p>
          <a:p>
            <a:endParaRPr lang="en-US" dirty="0"/>
          </a:p>
          <a:p>
            <a:r>
              <a:rPr lang="en-US" dirty="0"/>
              <a:t>Would be cool to have a choose your character option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0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62775321DE447BD90B2229DCD81D5" ma:contentTypeVersion="7" ma:contentTypeDescription="Create a new document." ma:contentTypeScope="" ma:versionID="0757e5d15bcca2345a73c0e8fc8e59ce">
  <xsd:schema xmlns:xsd="http://www.w3.org/2001/XMLSchema" xmlns:xs="http://www.w3.org/2001/XMLSchema" xmlns:p="http://schemas.microsoft.com/office/2006/metadata/properties" xmlns:ns2="bc46713e-2db7-4954-a309-1918859d1b05" targetNamespace="http://schemas.microsoft.com/office/2006/metadata/properties" ma:root="true" ma:fieldsID="5595f3a0c4435acd626732c41db4c243" ns2:_="">
    <xsd:import namespace="bc46713e-2db7-4954-a309-1918859d1b0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6713e-2db7-4954-a309-1918859d1b0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c46713e-2db7-4954-a309-1918859d1b05" xsi:nil="true"/>
  </documentManagement>
</p:properties>
</file>

<file path=customXml/itemProps1.xml><?xml version="1.0" encoding="utf-8"?>
<ds:datastoreItem xmlns:ds="http://schemas.openxmlformats.org/officeDocument/2006/customXml" ds:itemID="{A2C76B89-DCD0-405C-9C91-5F4E8FD0F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46713e-2db7-4954-a309-1918859d1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8F4AC5-8731-4E64-B037-8041346CD4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326C4-4C95-466D-AC5C-066C28A4B732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c46713e-2db7-4954-a309-1918859d1b0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Platformer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</dc:title>
  <dc:creator>Feinberg, Jack</dc:creator>
  <cp:lastModifiedBy>Feinberg, Jack</cp:lastModifiedBy>
  <cp:revision>2</cp:revision>
  <dcterms:created xsi:type="dcterms:W3CDTF">2019-11-10T17:05:29Z</dcterms:created>
  <dcterms:modified xsi:type="dcterms:W3CDTF">2019-11-11T18:17:37Z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0x01010079A62775321DE447BD90B2229DCD81D5</vt:lpwstr>
  </property>
  <property fmtid="{D5CDD505-2E9C-101B-9397-08002B2CF9AE}" pid="3" name="Order">
    <vt:r8>181000</vt:r8>
  </property>
  <property fmtid="{D5CDD505-2E9C-101B-9397-08002B2CF9AE}" pid="4" name="ComplianceAssetId">
    <vt:lpwstr/>
  </property>
</Properties>
</file>