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06dfc7d17a70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06dfc7d17a70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f2b8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f2b8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2b863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2b863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f2b863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f2b863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f2b863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f2b863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Project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Garsson &amp; Jake </a:t>
            </a:r>
            <a:r>
              <a:rPr lang="en"/>
              <a:t>Feldstein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-Finding time to test in classroom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-Robot malfunctions   (not turning on/not connecting)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-Failure to stay on track during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-Failure to make last turn several times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-Code readjustments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-Trouble deciding whether to keep cover on/off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535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Jake- Robot sign-out, Recording of Data, Gantt Charts, Testing &amp; Documentation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Brandon- Developing code, Group communication, Testing, robot maintenance, group leader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software engineering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-Minor mistakes can make a big difference when it comes to programming. It takes much trial and error to find out exactly what to tell the program to get the desired outcome.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-This can relate to programming larger machines such as drones or precision rockets that could have a catastrophic outcome if it does not perform exactly as intended.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576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-Find out when classes were held in HH 208 to plan test times accordingly.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-Measure the dimensions of the track and replicate it in an environment that is easier to access on a daily basis ( dorm building / library ).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3 - Agility Code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675" y="1219850"/>
            <a:ext cx="3609225" cy="36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