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4903-94DB-4FCD-87E6-E435BAD418B0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96E5-1BE9-43B5-9B3C-82DF9A2CF3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615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4903-94DB-4FCD-87E6-E435BAD418B0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96E5-1BE9-43B5-9B3C-82DF9A2CF3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93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4903-94DB-4FCD-87E6-E435BAD418B0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96E5-1BE9-43B5-9B3C-82DF9A2CF3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1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4903-94DB-4FCD-87E6-E435BAD418B0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96E5-1BE9-43B5-9B3C-82DF9A2CF3BC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763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4903-94DB-4FCD-87E6-E435BAD418B0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96E5-1BE9-43B5-9B3C-82DF9A2CF3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0256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4903-94DB-4FCD-87E6-E435BAD418B0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96E5-1BE9-43B5-9B3C-82DF9A2CF3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6588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4903-94DB-4FCD-87E6-E435BAD418B0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96E5-1BE9-43B5-9B3C-82DF9A2CF3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800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4903-94DB-4FCD-87E6-E435BAD418B0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96E5-1BE9-43B5-9B3C-82DF9A2CF3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1163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4903-94DB-4FCD-87E6-E435BAD418B0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96E5-1BE9-43B5-9B3C-82DF9A2CF3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675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4903-94DB-4FCD-87E6-E435BAD418B0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96E5-1BE9-43B5-9B3C-82DF9A2CF3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97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4903-94DB-4FCD-87E6-E435BAD418B0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96E5-1BE9-43B5-9B3C-82DF9A2CF3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393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4903-94DB-4FCD-87E6-E435BAD418B0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96E5-1BE9-43B5-9B3C-82DF9A2CF3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153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4903-94DB-4FCD-87E6-E435BAD418B0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96E5-1BE9-43B5-9B3C-82DF9A2CF3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945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4903-94DB-4FCD-87E6-E435BAD418B0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96E5-1BE9-43B5-9B3C-82DF9A2CF3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666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4903-94DB-4FCD-87E6-E435BAD418B0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96E5-1BE9-43B5-9B3C-82DF9A2CF3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396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4903-94DB-4FCD-87E6-E435BAD418B0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96E5-1BE9-43B5-9B3C-82DF9A2CF3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765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4903-94DB-4FCD-87E6-E435BAD418B0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96E5-1BE9-43B5-9B3C-82DF9A2CF3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424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0B44903-94DB-4FCD-87E6-E435BAD418B0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F4596E5-1BE9-43B5-9B3C-82DF9A2CF3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8178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83383-6E1E-87A3-A015-520B7129C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DERECHOS DEL APRENDIZ SENA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81E7FC-63C5-66AB-85F1-623F7C22D2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CO" dirty="0"/>
              <a:t>POR:</a:t>
            </a:r>
          </a:p>
          <a:p>
            <a:r>
              <a:rPr lang="es-CO" dirty="0"/>
              <a:t>APRENDIZ 1: JOSE MANUEL RIVERA BEDOYA</a:t>
            </a:r>
          </a:p>
          <a:p>
            <a:r>
              <a:rPr lang="es-CO" dirty="0"/>
              <a:t>APRENDIZ 2: DANIEL REALPE ECHEVERRI</a:t>
            </a:r>
          </a:p>
        </p:txBody>
      </p:sp>
    </p:spTree>
    <p:extLst>
      <p:ext uri="{BB962C8B-B14F-4D97-AF65-F5344CB8AC3E}">
        <p14:creationId xmlns:p14="http://schemas.microsoft.com/office/powerpoint/2010/main" val="411464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151F4-8C83-43F3-B5EB-1AB94A37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Artículo 7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0A21D5-E2AC-F8C0-9B4F-BC20ADB53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O" dirty="0"/>
              <a:t>El derecho es la potestad que tiene le aprendiz de gozar de libertades y oportunidades sin exclusión. Principalmente todas las personas tienen derecho a la educación y al desarrollo de su personalidad, garantizando a su vez su desarrollo armónico e integral.</a:t>
            </a:r>
          </a:p>
          <a:p>
            <a:endParaRPr lang="es-CO" dirty="0"/>
          </a:p>
        </p:txBody>
      </p:sp>
      <p:pic>
        <p:nvPicPr>
          <p:cNvPr id="2050" name="Picture 2" descr="DERECHOS Y DEBERES | actividades-sena">
            <a:extLst>
              <a:ext uri="{FF2B5EF4-FFF2-40B4-BE49-F238E27FC236}">
                <a16:creationId xmlns:a16="http://schemas.microsoft.com/office/drawing/2014/main" id="{CB873E5F-6814-10B6-D027-13E3DC7029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180" y="1910159"/>
            <a:ext cx="3037681" cy="303768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80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1283B-E74E-635C-E2C7-B7FEF50F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DERECHOS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DF786E-1163-93CA-02BC-432A89D05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732448"/>
            <a:ext cx="5060497" cy="4416681"/>
          </a:xfrm>
        </p:spPr>
        <p:txBody>
          <a:bodyPr>
            <a:normAutofit fontScale="55000" lnSpcReduction="20000"/>
          </a:bodyPr>
          <a:lstStyle/>
          <a:p>
            <a:r>
              <a:rPr lang="es-CO" dirty="0"/>
              <a:t>Recibir una formación profesional integral acorde con el programa a desarrollar.</a:t>
            </a:r>
          </a:p>
          <a:p>
            <a:r>
              <a:rPr lang="es-CO" dirty="0"/>
              <a:t>Recibir formación sobre la estructura, organización y funcionamiento del SENA, así como la proyección socioeconómica de la ocupación u oficio de su interés.</a:t>
            </a:r>
          </a:p>
          <a:p>
            <a:r>
              <a:rPr lang="es-CO" dirty="0"/>
              <a:t>Disponer de los recursos físicos, didácticos, técnicos, tecnológicos y bibliográficos requeridos para su formación.</a:t>
            </a:r>
          </a:p>
          <a:p>
            <a:r>
              <a:rPr lang="es-CO" dirty="0"/>
              <a:t>Participar en las actividades académicas, culturales, deportivas y recreativas que organice el SENA o el centro de formación.</a:t>
            </a:r>
          </a:p>
          <a:p>
            <a:r>
              <a:rPr lang="es-CO" dirty="0"/>
              <a:t>Recibir orientación y asesoría por parte de los instructores y demás personal del SENA.</a:t>
            </a:r>
          </a:p>
          <a:p>
            <a:r>
              <a:rPr lang="es-CO" dirty="0"/>
              <a:t>Ser evaluado de forma adjetiva, trasparente y oportuna según los criterios establecidos.</a:t>
            </a:r>
          </a:p>
          <a:p>
            <a:r>
              <a:rPr lang="es-CO" dirty="0"/>
              <a:t>Recibir un certificado de competencias al finalizar el programa de formación.</a:t>
            </a:r>
          </a:p>
          <a:p>
            <a:r>
              <a:rPr lang="es-CO" dirty="0"/>
              <a:t>Presentar sugerencias, peticiones, quejas y reclamos ante las instancias correspondiente.</a:t>
            </a:r>
          </a:p>
          <a:p>
            <a:r>
              <a:rPr lang="es-CO" dirty="0"/>
              <a:t>Acceder a los servicios de bienestar social, salud ocupacional y seguridad social que brinda el SENA.</a:t>
            </a:r>
          </a:p>
          <a:p>
            <a:r>
              <a:rPr lang="es-CO" dirty="0"/>
              <a:t>Ser tratado con respeto y equidad por todos los miembros de la comunidad educativa SENA.</a:t>
            </a:r>
          </a:p>
        </p:txBody>
      </p:sp>
      <p:pic>
        <p:nvPicPr>
          <p:cNvPr id="1026" name="Picture 2" descr="Aprendiz Sena | Mind Map">
            <a:extLst>
              <a:ext uri="{FF2B5EF4-FFF2-40B4-BE49-F238E27FC236}">
                <a16:creationId xmlns:a16="http://schemas.microsoft.com/office/drawing/2014/main" id="{3B343B4C-F401-F67B-3FBA-D847DF61E75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659" y="1812022"/>
            <a:ext cx="3583134" cy="35831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299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42A26-C850-71E4-3482-6AECA39A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Artículo 8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81F843-0D2E-D329-1D5C-A75B3DE786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dirty="0"/>
              <a:t>Incentivos: Son beneficios y distinciones que se otorgan a los aprendices como reconocimiento o valoración de actuaciones meritorias o logros sobresalientes obtenidos en los ámbitos del aprendizaje, entre otros.</a:t>
            </a:r>
          </a:p>
          <a:p>
            <a:pPr marL="36900" indent="0">
              <a:buNone/>
            </a:pPr>
            <a:r>
              <a:rPr lang="es-CO" dirty="0"/>
              <a:t>Forman parte del plan Nacional Integral de Bienestar de los aprendices y de aquellos que, mediante alianzas o  convenios, se adopten para benéficos de los aprendices.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0FD14F-2667-ED8E-9A39-1FB7675E7E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dirty="0"/>
              <a:t>Recibir mención de honor.</a:t>
            </a:r>
          </a:p>
          <a:p>
            <a:r>
              <a:rPr lang="es-CO" dirty="0"/>
              <a:t>Ser postulado para pasantía, intercambio nacional o internacional.</a:t>
            </a:r>
          </a:p>
          <a:p>
            <a:r>
              <a:rPr lang="es-CO" dirty="0"/>
              <a:t>Ser designado como monitor.</a:t>
            </a:r>
          </a:p>
          <a:p>
            <a:r>
              <a:rPr lang="es-CO" dirty="0"/>
              <a:t>Si cumple con el proceso formativo y demás requisitos podrá ser parte de nuevos instructores del SENA, si así lo desea.</a:t>
            </a:r>
          </a:p>
          <a:p>
            <a:r>
              <a:rPr lang="es-CO" dirty="0"/>
              <a:t>Reconocimiento a aprendices con excelente desempeño académico y actitudinal.</a:t>
            </a:r>
          </a:p>
          <a:p>
            <a:r>
              <a:rPr lang="es-CO" dirty="0"/>
              <a:t>Reconocimiento por la representación y participación en eventos a nombre del SENA.</a:t>
            </a:r>
          </a:p>
        </p:txBody>
      </p:sp>
    </p:spTree>
    <p:extLst>
      <p:ext uri="{BB962C8B-B14F-4D97-AF65-F5344CB8AC3E}">
        <p14:creationId xmlns:p14="http://schemas.microsoft.com/office/powerpoint/2010/main" val="3248679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65</TotalTime>
  <Words>360</Words>
  <Application>Microsoft Office PowerPoint</Application>
  <PresentationFormat>Panorámica</PresentationFormat>
  <Paragraphs>26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Calisto MT</vt:lpstr>
      <vt:lpstr>Wingdings 2</vt:lpstr>
      <vt:lpstr>Pizarra</vt:lpstr>
      <vt:lpstr>DERECHOS DEL APRENDIZ SENA</vt:lpstr>
      <vt:lpstr>Artículo 7</vt:lpstr>
      <vt:lpstr>DERECHOS</vt:lpstr>
      <vt:lpstr>Artículo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DERECHOS DEL APRENDIZ SENA</dc:title>
  <dc:creator>Yirmarlyn Meneses Hoyos</dc:creator>
  <cp:lastModifiedBy>Yirmarlyn Meneses Hoyos</cp:lastModifiedBy>
  <cp:revision>1</cp:revision>
  <dcterms:created xsi:type="dcterms:W3CDTF">2023-10-06T15:16:36Z</dcterms:created>
  <dcterms:modified xsi:type="dcterms:W3CDTF">2023-10-06T16:21:43Z</dcterms:modified>
</cp:coreProperties>
</file>