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4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8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9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57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1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4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8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7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2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7DE31-B5D5-4B92-8656-892F867E25F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B7BF67-5652-416C-BACD-551A26A638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0128-92ED-8D81-01AE-9F41E8B0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ES" dirty="0"/>
              <a:t>CAPÍTULO IV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CBED3-156D-8C0F-196B-C08510736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s-ES" dirty="0"/>
              <a:t>PROHIBICIONES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03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ECBED3-156D-8C0F-196B-C08510736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306" y="1424539"/>
            <a:ext cx="10058400" cy="283945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dirty="0"/>
              <a:t>REALIZADO POR:</a:t>
            </a:r>
          </a:p>
          <a:p>
            <a:pPr algn="ctr"/>
            <a:r>
              <a:rPr lang="es-ES" sz="2000" dirty="0"/>
              <a:t>Sandra Liliana Zapata Gallón</a:t>
            </a:r>
          </a:p>
          <a:p>
            <a:pPr algn="ctr"/>
            <a:r>
              <a:rPr lang="es-ES" sz="2000" dirty="0"/>
              <a:t>APRENDIZ TECNOLOGÍA EN ANÁLISIS Y DESARROLLO DE SOFTWARE</a:t>
            </a:r>
          </a:p>
          <a:p>
            <a:pPr algn="ctr"/>
            <a:r>
              <a:rPr lang="es-ES" sz="2000" dirty="0"/>
              <a:t>FICHA: 2821728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9074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FF48C-8082-9809-5C6B-35937A86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844B4-88D9-BAFC-EF3D-2C9EAB5D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considerarán prohibiciones para los aprendices del SENA, los siguientes:</a:t>
            </a:r>
          </a:p>
          <a:p>
            <a:r>
              <a:rPr lang="es-ES" dirty="0"/>
              <a:t>1. Plagiar materiales, trabajos, documentos generados en grupo así como fuentes bibliográficas consultadas en cualquier soporte.</a:t>
            </a:r>
          </a:p>
          <a:p>
            <a:r>
              <a:rPr lang="es-ES" dirty="0"/>
              <a:t>2. Terminar unilateralmente el contrato de aprendizaje sin el visto bueno del empleador. </a:t>
            </a:r>
          </a:p>
          <a:p>
            <a:r>
              <a:rPr lang="es-ES" dirty="0"/>
              <a:t>3. Incumplir con las actividades de aprendizaje acordadas y los compromisos adquiridos como aprendiz SENA, sin justa causa.</a:t>
            </a:r>
          </a:p>
          <a:p>
            <a:r>
              <a:rPr lang="es-ES" dirty="0"/>
              <a:t>4. Realizar fraude en evaluaciones, en el proceso de aprendizaje o en concursos, juego o competencias de cualquier carácter. </a:t>
            </a:r>
          </a:p>
          <a:p>
            <a:r>
              <a:rPr lang="es-ES" dirty="0"/>
              <a:t>5. Aportar información o documentación que difiera con la real, para el ingreso a la entidad o para obtener cualquier beneficio de la misma.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56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6. Fumar en áreas no permitidas en el centro de formación, así como ingresar, comercializar, promocionar, ingerir, o suministrar bebidas alcohólicas o sustancias psicoactivas dentro de las instalaciones del SENA o ingresar a la entidad en estado que indique alteraciones ocasionadas por el consumo de éstos. </a:t>
            </a:r>
          </a:p>
          <a:p>
            <a:r>
              <a:rPr lang="es-ES" dirty="0"/>
              <a:t>7. Ingresar o portar armas, objetos corto-punzantes explosivos y otros artefactos que representen riesgos o puedan ser empleados para atentar contra la vida o la integridad física de las personas, para destruir o deteriorar la planta física o los bienes del SENA o de las instituciones con las cuales se adelantan actividades de aprendizaje, culturales, recreativas, deportivas y sociales. Los miembros de la fuerza pública y organismos de seguridad del estado, que se encuentren en un proceso de aprendizaje, no podrán portar armas en el centro de formación. </a:t>
            </a:r>
          </a:p>
          <a:p>
            <a:r>
              <a:rPr lang="es-ES" dirty="0"/>
              <a:t>8. Utilizar el nombre del SENA, las instalaciones o campus virtuales para actividades particulares o con ánimo de lucro, exceptuando aquellas que sean parte de proyectos productivos aprobados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190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Por el Subdirector del Centro o la instancia competente. </a:t>
            </a:r>
          </a:p>
          <a:p>
            <a:r>
              <a:rPr lang="es-ES" dirty="0"/>
              <a:t>9. Hurtar, estafar o abusar de la confianza de cualquier integrante de la comunidad educativa, o amenazarlo , sobornarlo, coaccionarlo o agredirlo verbal o físicamente, o ser cómplice o copartícipe de delitos contra ellos o contra la institución. </a:t>
            </a:r>
          </a:p>
          <a:p>
            <a:r>
              <a:rPr lang="es-ES" dirty="0"/>
              <a:t>10. Contribuir al desorden y/o al desaseo.</a:t>
            </a:r>
          </a:p>
          <a:p>
            <a:r>
              <a:rPr lang="es-ES" dirty="0"/>
              <a:t>11. Destruir, sustraer, dañar total o parcialmente instalaciones físicas, equipos, materiales, software, elementos y dotación en general del SENA o de instituciones, empresas u otras entidades donde se desarrollen actividades de aprendizaje, culturales, recreativas, deportivas y sociales o intercambios estudiantiles nacionales e internacionales.</a:t>
            </a:r>
          </a:p>
          <a:p>
            <a:r>
              <a:rPr lang="es-ES" dirty="0"/>
              <a:t>12. Obstaculizar el ingreso a las instalaciones de los Centro de formación y/o perturbar el desarrollo normal de las actividades de aprendizaje, liderando o apoyando este tipo de actos en oficinas, ambientes de aprendizaje, zonas de descanso, bibliotecas y en general donde éstas se desarrollen.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470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13. Practicar o propiciar juegos de azar, rifas u otros como la ouija </a:t>
            </a:r>
            <a:r>
              <a:rPr lang="es-ES" dirty="0" err="1"/>
              <a:t>etc</a:t>
            </a:r>
            <a:r>
              <a:rPr lang="es-ES" dirty="0"/>
              <a:t> con miembros de la comunidad educativa, al interior de las instalaciones del SENA, sin autorización de la instancia competente. </a:t>
            </a:r>
          </a:p>
          <a:p>
            <a:r>
              <a:rPr lang="es-CO" dirty="0"/>
              <a:t>14. Realizar acciones proselitistas de carácter público o religioso dentro de las instalaciones del SENA y demás ambientes donde se desarrollen actividades formativas, así como propiciar actos indecorosos, de acoso, de maltrato físico y/o mental, o conductas que puedan afecta a cualquier miembro de la comunidad educativa. </a:t>
            </a:r>
          </a:p>
          <a:p>
            <a:pPr marL="0" indent="0">
              <a:buNone/>
            </a:pPr>
            <a:r>
              <a:rPr lang="es-CO" dirty="0"/>
              <a:t>15. Permanecer con el uniforme acordado para el programa de formación de la especialidad, en situaciones o lugares ajenos al proceso de aprendizaje, que deterioren la imagen institucional.</a:t>
            </a:r>
          </a:p>
          <a:p>
            <a:pPr marL="0" indent="0">
              <a:buNone/>
            </a:pPr>
            <a:r>
              <a:rPr lang="es-CO" dirty="0"/>
              <a:t>16. Generar, transmitir, publicar o enviar información confidencial, de circulación restringida, inadecuada, malintencionada, violente, pornográfica, insultos o agresiones por los medios de comunicación físicos o electrónicos, disponibles para su proceso de aprendizaje. </a:t>
            </a:r>
          </a:p>
        </p:txBody>
      </p:sp>
    </p:spTree>
    <p:extLst>
      <p:ext uri="{BB962C8B-B14F-4D97-AF65-F5344CB8AC3E}">
        <p14:creationId xmlns:p14="http://schemas.microsoft.com/office/powerpoint/2010/main" val="424809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17. Todo acto que sabotee, perturbe o impida, las actividades de formación administrativas y de bienestar que se realicen en la entidad o en los sitios donde se le represente. </a:t>
            </a:r>
          </a:p>
          <a:p>
            <a:r>
              <a:rPr lang="es-ES" dirty="0"/>
              <a:t>18. Realizar comportamientos contrarios a la normativa SENA en lugares donde se adelanten eventos de formación nacional o internacional, que atenten contra la imagen del SENA o del país.</a:t>
            </a:r>
          </a:p>
          <a:p>
            <a:r>
              <a:rPr lang="es-ES" dirty="0"/>
              <a:t>19. Incumplir con la fecha límite de reingreso al Centro de Formación después de haber participado en un programa de movilidad estudiantil nacional o internacional.</a:t>
            </a:r>
          </a:p>
          <a:p>
            <a:r>
              <a:rPr lang="es-ES" dirty="0"/>
              <a:t>20. Incumplir con las normas de convivencia establecidas en cada Centro de Formación o internado. </a:t>
            </a:r>
          </a:p>
          <a:p>
            <a:r>
              <a:rPr lang="es-ES" dirty="0"/>
              <a:t>21. Suplantar identidad durante el proceso de formación.</a:t>
            </a:r>
          </a:p>
          <a:p>
            <a:r>
              <a:rPr lang="es-ES" dirty="0"/>
              <a:t>22. Ingresar o salir de cualquier instalación del Centro de Formación o de la entidad donde se desarrolle la formación, por sitios diferentes a la portería , saltando muros, cercas o violentando puertas, ventanas y cerraduras.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809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23. Alterar, adulterar, falsificar, o sustraer documentos oficiales, calificaciones, evaluaciones o firmas correspondientes al SENA o emitidos por ella.</a:t>
            </a:r>
          </a:p>
          <a:p>
            <a:r>
              <a:rPr lang="es-ES" dirty="0"/>
              <a:t>24. Elaborar escritos o mensajes satíricos dibujar y/o escribir sobre cualquier superficie, objeto o mueble de las instalaciones donde se desarrollen programas de formación; o pegar avisos, carteles, pancartas o análogos en sitios no autorizados. </a:t>
            </a:r>
          </a:p>
          <a:p>
            <a:r>
              <a:rPr lang="es-ES" dirty="0"/>
              <a:t>25. Propiciar conductas, propuestas o actos inmorales hacia cualquier miembro de la comunidad educativa que atenten contra la integridad física, moral y/o psicológica. </a:t>
            </a:r>
          </a:p>
          <a:p>
            <a:r>
              <a:rPr lang="es-ES" dirty="0"/>
              <a:t>26. Incumplir con las entrevistas o procesos de selección a los que ha sido citado por las empresas patrocinadoras para la consecución de su contrato de aprendizaje. </a:t>
            </a:r>
          </a:p>
          <a:p>
            <a:r>
              <a:rPr lang="es-ES" dirty="0"/>
              <a:t>27. Cometer faltas en el desarrollo del contrato de aprendizaje que originen la finalización unilateral del contrato por parte de la empresa patrocinadora con justa causa y agotado el debido proceso.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982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3E49-5F26-4991-8020-4FC9880E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ARTÍCULO 10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87BA-8288-81B7-4D39-0BE1340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28. Firmar contratos de aprendizaje sin realizar la gestión a través  del sistema de Gestión Virtual de Aprendices, o sin encontrarse registrado como aprendiz disponible en dicha ficha. </a:t>
            </a:r>
          </a:p>
          <a:p>
            <a:r>
              <a:rPr lang="es-ES" dirty="0"/>
              <a:t>29. Incumplir con la presentación de documentos establecidos en el sistema de gestión virtual de aprendices y los emitidos por la oficina de relaciones corporativas del Centro de Formación respectivo, para acceder al contrato de aprendizaje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6558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1067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CAPÍTULO IV</vt:lpstr>
      <vt:lpstr>Presentación de PowerPoint</vt:lpstr>
      <vt:lpstr>ARTÍCULO 10</vt:lpstr>
      <vt:lpstr>ARTÍCULO 10</vt:lpstr>
      <vt:lpstr>ARTÍCULO 10</vt:lpstr>
      <vt:lpstr>ARTÍCULO 10</vt:lpstr>
      <vt:lpstr>ARTÍCULO 10</vt:lpstr>
      <vt:lpstr>ARTÍCULO 10</vt:lpstr>
      <vt:lpstr>ARTÍCULO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IV</dc:title>
  <dc:creator>Sandra Liliana Zapata Gallon</dc:creator>
  <cp:lastModifiedBy>Sandra Liliana Zapata Gallon</cp:lastModifiedBy>
  <cp:revision>1</cp:revision>
  <dcterms:created xsi:type="dcterms:W3CDTF">2023-10-06T15:01:39Z</dcterms:created>
  <dcterms:modified xsi:type="dcterms:W3CDTF">2023-10-06T16:11:46Z</dcterms:modified>
</cp:coreProperties>
</file>