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88EE8-467F-D98D-C1A0-A0934AEA7CBD}" v="56" dt="2023-10-06T22:35:05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47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6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603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230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924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040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15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583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323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62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278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22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456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20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685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058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Patrones coloridos en el cielo">
            <a:extLst>
              <a:ext uri="{FF2B5EF4-FFF2-40B4-BE49-F238E27FC236}">
                <a16:creationId xmlns:a16="http://schemas.microsoft.com/office/drawing/2014/main" id="{A8A287A0-64FC-8885-DE23-C358BFDDB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B47244-AD0F-170E-68BF-8A80C1F30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65" y="395114"/>
            <a:ext cx="8462069" cy="2441862"/>
          </a:xfrm>
        </p:spPr>
        <p:txBody>
          <a:bodyPr>
            <a:normAutofit fontScale="90000"/>
          </a:bodyPr>
          <a:lstStyle/>
          <a:p>
            <a:r>
              <a:rPr lang="es-ES" dirty="0"/>
              <a:t>        </a:t>
            </a:r>
            <a:br>
              <a:rPr lang="es-ES" dirty="0"/>
            </a:br>
            <a:r>
              <a:rPr lang="es-ES" dirty="0"/>
              <a:t>          </a:t>
            </a:r>
            <a:br>
              <a:rPr lang="es-ES" dirty="0"/>
            </a:br>
            <a:r>
              <a:rPr lang="es-ES" dirty="0"/>
              <a:t>            </a:t>
            </a:r>
            <a:r>
              <a:rPr lang="es-ES" b="1" dirty="0">
                <a:latin typeface="Georgia Pro"/>
              </a:rPr>
              <a:t>APRENDIZ SENA</a:t>
            </a:r>
            <a:br>
              <a:rPr lang="es-ES" b="1" dirty="0">
                <a:latin typeface="Georgia Pro"/>
              </a:rPr>
            </a:br>
            <a:br>
              <a:rPr lang="es-ES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1F47D-A3AD-5638-B66A-576BE5CB5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962" y="2717474"/>
            <a:ext cx="7815309" cy="3864363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s-ES" dirty="0"/>
              <a:t>-El Sena constituye un proceso teórico-practico  de carácter integral orientado a técnica, tecnología que le permite a la persona actuar en el mundo de la vida </a:t>
            </a:r>
            <a:endParaRPr lang="es-ES"/>
          </a:p>
          <a:p>
            <a:pPr marL="285750" indent="-285750">
              <a:buFont typeface="Wingdings" charset="2"/>
              <a:buChar char="§"/>
            </a:pPr>
            <a:endParaRPr lang="es-ES" dirty="0"/>
          </a:p>
          <a:p>
            <a:pPr marL="285750" indent="-285750">
              <a:buFont typeface="Wingdings" charset="2"/>
              <a:buChar char="§"/>
            </a:pPr>
            <a:r>
              <a:rPr lang="es-ES" dirty="0"/>
              <a:t>- Se considera aprendiz Sena a toda persona matriculada en los programas de formación de cualquier tipo sea titulada o complementaria</a:t>
            </a:r>
          </a:p>
          <a:p>
            <a:pPr marL="285750" indent="-285750">
              <a:buFont typeface="Wingdings" charset="2"/>
              <a:buChar char="§"/>
            </a:pPr>
            <a:endParaRPr lang="es-ES" dirty="0"/>
          </a:p>
          <a:p>
            <a:pPr marL="285750" indent="-285750">
              <a:buFont typeface="Wingdings" charset="2"/>
              <a:buChar char="§"/>
            </a:pPr>
            <a:r>
              <a:rPr lang="es-ES" dirty="0"/>
              <a:t>- Cada centro de formación de acuerdo a sus condiciones y necesidades propias facilitara herramientas para la formación</a:t>
            </a:r>
          </a:p>
          <a:p>
            <a:pPr marL="285750" indent="-285750">
              <a:buFont typeface="Wingdings" charset="2"/>
              <a:buChar char="§"/>
            </a:pPr>
            <a:endParaRPr lang="es-ES" dirty="0"/>
          </a:p>
          <a:p>
            <a:endParaRPr lang="es-E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5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pic>
        <p:nvPicPr>
          <p:cNvPr id="4" name="Imagen 3" descr="Imagen que contiene persona, mujer, sostener, firmar&#10;&#10;Descripción generada automáticamente">
            <a:extLst>
              <a:ext uri="{FF2B5EF4-FFF2-40B4-BE49-F238E27FC236}">
                <a16:creationId xmlns:a16="http://schemas.microsoft.com/office/drawing/2014/main" id="{0269F2E6-124B-AC04-6C59-4A3F6B95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293" y="4397765"/>
            <a:ext cx="2906923" cy="24619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8BBFF5-5767-76B2-B4CC-F961D852B0CA}"/>
              </a:ext>
            </a:extLst>
          </p:cNvPr>
          <p:cNvSpPr txBox="1"/>
          <p:nvPr/>
        </p:nvSpPr>
        <p:spPr>
          <a:xfrm>
            <a:off x="1951258" y="2106908"/>
            <a:ext cx="43069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/>
              <a:t>CAPITULO 1</a:t>
            </a:r>
          </a:p>
        </p:txBody>
      </p:sp>
    </p:spTree>
    <p:extLst>
      <p:ext uri="{BB962C8B-B14F-4D97-AF65-F5344CB8AC3E}">
        <p14:creationId xmlns:p14="http://schemas.microsoft.com/office/powerpoint/2010/main" val="13847367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76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Espiral</vt:lpstr>
      <vt:lpstr>                                APRENDIZ SENA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APRENDIZ SENA  </dc:title>
  <dc:creator>SENA</dc:creator>
  <cp:lastModifiedBy>SENA</cp:lastModifiedBy>
  <cp:revision>39</cp:revision>
  <dcterms:created xsi:type="dcterms:W3CDTF">2023-10-06T16:26:18Z</dcterms:created>
  <dcterms:modified xsi:type="dcterms:W3CDTF">2023-10-06T22:35:22Z</dcterms:modified>
</cp:coreProperties>
</file>