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76D4EAF-09A5-0D41-3BFF-E885AC80EE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087" b="19401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78E1E34-15BA-44AB-980F-2FE1B93F71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560" y="1137137"/>
            <a:ext cx="9867482" cy="4570327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15A574FF-FBA3-4EA3-8C22-589DE3A50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A86D9DA2-9826-4E0D-9B71-C14A8B125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95538F-CAF2-140E-40AE-BC2523334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s-ES" dirty="0"/>
              <a:t>REGLAMENTO DEL APRENDIZ.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A9933C-C6BA-215D-DDCC-D3CBC294B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es-ES" sz="1600" b="1" dirty="0">
                <a:solidFill>
                  <a:schemeClr val="tx2"/>
                </a:solidFill>
              </a:rPr>
              <a:t>De la representatividad de los voceros del programa.</a:t>
            </a:r>
          </a:p>
          <a:p>
            <a:pPr marL="342900" indent="-342900">
              <a:lnSpc>
                <a:spcPct val="102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2"/>
                </a:solidFill>
              </a:rPr>
              <a:t>Camila Rodríguez Goez.</a:t>
            </a:r>
          </a:p>
          <a:p>
            <a:pPr marL="342900" indent="-342900">
              <a:lnSpc>
                <a:spcPct val="102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2"/>
                </a:solidFill>
              </a:rPr>
              <a:t>Disley Carolina Torres.</a:t>
            </a:r>
          </a:p>
          <a:p>
            <a:pPr marL="342900" indent="-342900">
              <a:lnSpc>
                <a:spcPct val="102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2"/>
                </a:solidFill>
              </a:rPr>
              <a:t>Carlos Andrés Alzate. </a:t>
            </a:r>
          </a:p>
          <a:p>
            <a:pPr marL="342900" indent="-342900">
              <a:lnSpc>
                <a:spcPct val="102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CO" sz="1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201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F0FF-360C-C39B-DE73-260F741DA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8802"/>
            <a:ext cx="9601200" cy="1485900"/>
          </a:xfrm>
        </p:spPr>
        <p:txBody>
          <a:bodyPr/>
          <a:lstStyle/>
          <a:p>
            <a:pPr algn="ctr"/>
            <a:r>
              <a:rPr lang="es-E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ARTICULO 45. Aprendices voceros de programa:</a:t>
            </a:r>
            <a:endParaRPr lang="es-CO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22781E-E788-50D0-73B4-F56D2173A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74701"/>
            <a:ext cx="9601200" cy="4519045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>
                <a:solidFill>
                  <a:srgbClr val="002060"/>
                </a:solidFill>
              </a:rPr>
              <a:t>CAPACIDADES:</a:t>
            </a:r>
            <a:endParaRPr lang="es-CO" dirty="0">
              <a:solidFill>
                <a:srgbClr val="002060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160488B-0C45-5AB7-BA5F-D606D8B36287}"/>
              </a:ext>
            </a:extLst>
          </p:cNvPr>
          <p:cNvSpPr/>
          <p:nvPr/>
        </p:nvSpPr>
        <p:spPr>
          <a:xfrm>
            <a:off x="1866549" y="2439623"/>
            <a:ext cx="1803634" cy="645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Trabajo en equipo</a:t>
            </a:r>
            <a:endParaRPr lang="es-CO" sz="16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595417F-2DB6-1CB1-C625-C063D839A7C3}"/>
              </a:ext>
            </a:extLst>
          </p:cNvPr>
          <p:cNvSpPr/>
          <p:nvPr/>
        </p:nvSpPr>
        <p:spPr>
          <a:xfrm>
            <a:off x="1866549" y="4716185"/>
            <a:ext cx="1803634" cy="645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Liderazgo</a:t>
            </a:r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552A6ED-0420-D0F0-C9FF-6A3B809AC792}"/>
              </a:ext>
            </a:extLst>
          </p:cNvPr>
          <p:cNvSpPr/>
          <p:nvPr/>
        </p:nvSpPr>
        <p:spPr>
          <a:xfrm>
            <a:off x="5517857" y="4716185"/>
            <a:ext cx="1803634" cy="645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Polivalencia</a:t>
            </a:r>
            <a:endParaRPr lang="es-CO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38E9906-EC67-2F1F-BDF4-D4CA7D62EBB3}"/>
              </a:ext>
            </a:extLst>
          </p:cNvPr>
          <p:cNvSpPr/>
          <p:nvPr/>
        </p:nvSpPr>
        <p:spPr>
          <a:xfrm>
            <a:off x="9016766" y="4730078"/>
            <a:ext cx="1803634" cy="645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Iniciativa</a:t>
            </a:r>
            <a:endParaRPr lang="es-CO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A7E4AC3-F731-18EA-2386-4DE62FF56B24}"/>
              </a:ext>
            </a:extLst>
          </p:cNvPr>
          <p:cNvSpPr/>
          <p:nvPr/>
        </p:nvSpPr>
        <p:spPr>
          <a:xfrm>
            <a:off x="9016766" y="2439623"/>
            <a:ext cx="1803634" cy="645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Manejo de la información</a:t>
            </a:r>
            <a:endParaRPr lang="es-CO" sz="16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A7814CA-F95F-FE67-5D7A-45DD15CA0FD4}"/>
              </a:ext>
            </a:extLst>
          </p:cNvPr>
          <p:cNvSpPr/>
          <p:nvPr/>
        </p:nvSpPr>
        <p:spPr>
          <a:xfrm>
            <a:off x="5517857" y="2439623"/>
            <a:ext cx="1803634" cy="645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Actitudes</a:t>
            </a:r>
            <a:endParaRPr lang="es-CO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B41BEFE-6295-11F4-B1D5-C267999EB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550" y="3085575"/>
            <a:ext cx="1803634" cy="128587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68CB79B-FE80-DC44-ACED-7F80C9A87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858" y="3085575"/>
            <a:ext cx="1803634" cy="1285874"/>
          </a:xfrm>
          <a:prstGeom prst="rect">
            <a:avLst/>
          </a:prstGeom>
        </p:spPr>
      </p:pic>
      <p:pic>
        <p:nvPicPr>
          <p:cNvPr id="13" name="Imagen 12" descr="Imagen que contiene tabla, interior, computadora, computer&#10;&#10;Descripción generada automáticamente">
            <a:extLst>
              <a:ext uri="{FF2B5EF4-FFF2-40B4-BE49-F238E27FC236}">
                <a16:creationId xmlns:a16="http://schemas.microsoft.com/office/drawing/2014/main" id="{8973F595-CFB7-04F1-8B0D-CDD691926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6766" y="3085575"/>
            <a:ext cx="1803634" cy="1285874"/>
          </a:xfrm>
          <a:prstGeom prst="rect">
            <a:avLst/>
          </a:prstGeom>
        </p:spPr>
      </p:pic>
      <p:pic>
        <p:nvPicPr>
          <p:cNvPr id="14" name="Imagen 13" descr="Liderazgo digital: preparando al estudiante para su futuro - EVirtualplus">
            <a:extLst>
              <a:ext uri="{FF2B5EF4-FFF2-40B4-BE49-F238E27FC236}">
                <a16:creationId xmlns:a16="http://schemas.microsoft.com/office/drawing/2014/main" id="{EC3A9C72-934F-A051-2746-401A18B5A8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548" y="5362137"/>
            <a:ext cx="1803634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Imagen 14" descr="Profissional polivalente: como desenvolver essa característica pode te  ajudar na carreira? | Mundo Carreira">
            <a:extLst>
              <a:ext uri="{FF2B5EF4-FFF2-40B4-BE49-F238E27FC236}">
                <a16:creationId xmlns:a16="http://schemas.microsoft.com/office/drawing/2014/main" id="{3FE63CCD-C464-AE11-1822-77F7619548F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858" y="5362137"/>
            <a:ext cx="1803634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Imagen 15" descr="Qué es la iniciativa? - Los Valores">
            <a:extLst>
              <a:ext uri="{FF2B5EF4-FFF2-40B4-BE49-F238E27FC236}">
                <a16:creationId xmlns:a16="http://schemas.microsoft.com/office/drawing/2014/main" id="{8474624B-98CF-9270-9537-EB7C4389035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6767" y="5379307"/>
            <a:ext cx="1803634" cy="13353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335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B94863-2475-322C-BC36-82D97316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914" y="685800"/>
            <a:ext cx="5127172" cy="1485900"/>
          </a:xfrm>
        </p:spPr>
        <p:txBody>
          <a:bodyPr>
            <a:normAutofit/>
          </a:bodyPr>
          <a:lstStyle/>
          <a:p>
            <a:r>
              <a:rPr lang="es-ES" sz="3400"/>
              <a:t>ARTICULO 46. Requisitos y condiciones para ser voceros de programa.</a:t>
            </a:r>
            <a:endParaRPr lang="es-CO" sz="340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1F4C3E1F-F848-429E-A6D6-86E45FBD3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E60BA88-92F3-7EE7-2398-813B0CCE2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62" y="1424310"/>
            <a:ext cx="5071256" cy="3689338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1D472D-9555-2A73-82B3-4EA5737C7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914" y="2286000"/>
            <a:ext cx="5127172" cy="35814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sz="1400">
                <a:latin typeface="Arial" panose="020B0604020202020204" pitchFamily="34" charset="0"/>
                <a:cs typeface="Arial" panose="020B0604020202020204" pitchFamily="34" charset="0"/>
              </a:rPr>
              <a:t>Ser postulados por los aprendices del mismo programa.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1400">
                <a:latin typeface="Arial" panose="020B0604020202020204" pitchFamily="34" charset="0"/>
                <a:cs typeface="Arial" panose="020B0604020202020204" pitchFamily="34" charset="0"/>
              </a:rPr>
              <a:t>Tener disponibilidad para trabajar en equipo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1400">
                <a:latin typeface="Arial" panose="020B0604020202020204" pitchFamily="34" charset="0"/>
                <a:cs typeface="Arial" panose="020B0604020202020204" pitchFamily="34" charset="0"/>
              </a:rPr>
              <a:t>Conocer y aplicar los temas de inducción y demostrar interés por su cumplimiento.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1400">
                <a:latin typeface="Arial" panose="020B0604020202020204" pitchFamily="34" charset="0"/>
                <a:cs typeface="Arial" panose="020B0604020202020204" pitchFamily="34" charset="0"/>
              </a:rPr>
              <a:t>Actuar de acuerdo con lo estipulado en reglamento del Aprendiz y tener buenas relaciones interpersonales con los integrantes de la comunidad educativa.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1400">
                <a:latin typeface="Arial" panose="020B0604020202020204" pitchFamily="34" charset="0"/>
                <a:cs typeface="Arial" panose="020B0604020202020204" pitchFamily="34" charset="0"/>
              </a:rPr>
              <a:t>Tener cualidades, capacidades de líder y una actitud crítica y constructiva.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1400">
                <a:latin typeface="Arial" panose="020B0604020202020204" pitchFamily="34" charset="0"/>
                <a:cs typeface="Arial" panose="020B0604020202020204" pitchFamily="34" charset="0"/>
              </a:rPr>
              <a:t>Cumplir con las responsabilidades como vocero de programa, sin descuidar las obligaciones del proceso de aprendizaje.</a:t>
            </a:r>
          </a:p>
        </p:txBody>
      </p:sp>
    </p:spTree>
    <p:extLst>
      <p:ext uri="{BB962C8B-B14F-4D97-AF65-F5344CB8AC3E}">
        <p14:creationId xmlns:p14="http://schemas.microsoft.com/office/powerpoint/2010/main" val="4072055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B7AB9-E05E-12B8-08EB-FE97F9E0E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2307"/>
            <a:ext cx="9601200" cy="1010874"/>
          </a:xfrm>
        </p:spPr>
        <p:txBody>
          <a:bodyPr>
            <a:normAutofit/>
          </a:bodyPr>
          <a:lstStyle/>
          <a:p>
            <a:pPr algn="ctr"/>
            <a:r>
              <a:rPr lang="es-ES" sz="3200" dirty="0"/>
              <a:t>ARTICULO 47. Responsabilidades de los voceros de programa.</a:t>
            </a:r>
            <a:endParaRPr lang="es-CO" sz="32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41B088-F1D9-89B0-FC98-81FF7A173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215468"/>
          </a:xfrm>
        </p:spPr>
        <p:txBody>
          <a:bodyPr/>
          <a:lstStyle/>
          <a:p>
            <a:pPr marL="0" indent="0">
              <a:buNone/>
            </a:pPr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4A5D7D4-DE63-FCF4-1B2F-0330BF66E609}"/>
              </a:ext>
            </a:extLst>
          </p:cNvPr>
          <p:cNvSpPr/>
          <p:nvPr/>
        </p:nvSpPr>
        <p:spPr>
          <a:xfrm>
            <a:off x="1828800" y="2550253"/>
            <a:ext cx="2399251" cy="8787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Promover la participación.</a:t>
            </a:r>
            <a:endParaRPr lang="es-CO" sz="16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3E2B848-EB96-B015-AFF0-8EFA9BDF9E68}"/>
              </a:ext>
            </a:extLst>
          </p:cNvPr>
          <p:cNvSpPr/>
          <p:nvPr/>
        </p:nvSpPr>
        <p:spPr>
          <a:xfrm>
            <a:off x="1828799" y="4064465"/>
            <a:ext cx="2399251" cy="8787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Participar en las reuniones citadas por las instancias del centro.</a:t>
            </a:r>
            <a:endParaRPr lang="es-CO" sz="16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0BF9AC6-6B91-D1DC-A434-78F6B53F68A1}"/>
              </a:ext>
            </a:extLst>
          </p:cNvPr>
          <p:cNvSpPr/>
          <p:nvPr/>
        </p:nvSpPr>
        <p:spPr>
          <a:xfrm>
            <a:off x="5080932" y="4064465"/>
            <a:ext cx="2399251" cy="8787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Participar en equipo con los demás voceros representantes del centro.</a:t>
            </a:r>
            <a:endParaRPr lang="es-CO" sz="14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EBDB93A-D4F3-935B-19BE-EB7D6C971B5C}"/>
              </a:ext>
            </a:extLst>
          </p:cNvPr>
          <p:cNvSpPr/>
          <p:nvPr/>
        </p:nvSpPr>
        <p:spPr>
          <a:xfrm>
            <a:off x="8152700" y="4064465"/>
            <a:ext cx="2399251" cy="8787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Promover el ejercicio de los derechos y los deberes de los aprendices SENA.</a:t>
            </a:r>
            <a:endParaRPr lang="es-CO" sz="14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8757A40-2B5A-92B4-ED13-98ECCC51319A}"/>
              </a:ext>
            </a:extLst>
          </p:cNvPr>
          <p:cNvSpPr/>
          <p:nvPr/>
        </p:nvSpPr>
        <p:spPr>
          <a:xfrm>
            <a:off x="5066950" y="2550252"/>
            <a:ext cx="2399251" cy="8787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Asumir compromisos.</a:t>
            </a:r>
            <a:endParaRPr lang="es-CO" sz="16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F9ECAE9-5090-D9C1-7A37-0A6FE980971B}"/>
              </a:ext>
            </a:extLst>
          </p:cNvPr>
          <p:cNvSpPr/>
          <p:nvPr/>
        </p:nvSpPr>
        <p:spPr>
          <a:xfrm>
            <a:off x="8152701" y="2596392"/>
            <a:ext cx="2399251" cy="8787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Participar en los comités de evaluación y seguimiento.</a:t>
            </a:r>
            <a:endParaRPr lang="es-CO" sz="160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C8AD635-3764-D422-33AC-7B1FAAB8BAC1}"/>
              </a:ext>
            </a:extLst>
          </p:cNvPr>
          <p:cNvSpPr/>
          <p:nvPr/>
        </p:nvSpPr>
        <p:spPr>
          <a:xfrm>
            <a:off x="3028424" y="5368948"/>
            <a:ext cx="2399251" cy="8787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Reglas de comportamiento que deben adoptar que deben adoptar durante el proceso de formación.</a:t>
            </a:r>
            <a:endParaRPr lang="es-CO" sz="1200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96CB32C-1B7C-CAAC-2FDD-382AF9C987EE}"/>
              </a:ext>
            </a:extLst>
          </p:cNvPr>
          <p:cNvSpPr/>
          <p:nvPr/>
        </p:nvSpPr>
        <p:spPr>
          <a:xfrm>
            <a:off x="6953074" y="5368949"/>
            <a:ext cx="2399251" cy="8787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Cumplir con las responsabilidades como vocero de programa</a:t>
            </a:r>
            <a:endParaRPr lang="es-CO" sz="1600" dirty="0"/>
          </a:p>
        </p:txBody>
      </p:sp>
      <p:sp>
        <p:nvSpPr>
          <p:cNvPr id="16" name="AutoShape 2">
            <a:extLst>
              <a:ext uri="{FF2B5EF4-FFF2-40B4-BE49-F238E27FC236}">
                <a16:creationId xmlns:a16="http://schemas.microsoft.com/office/drawing/2014/main" id="{4C0CA6B3-8FA3-FF8E-D3C6-0306190417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8" name="Imagen 17" descr="Los voceros deben prepararse para transmitir los mensajes institucionales -  AB Estudio de Comunicación">
            <a:extLst>
              <a:ext uri="{FF2B5EF4-FFF2-40B4-BE49-F238E27FC236}">
                <a16:creationId xmlns:a16="http://schemas.microsoft.com/office/drawing/2014/main" id="{38F1377E-6DDF-6CF8-15F6-10D832CBB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200" y="833132"/>
            <a:ext cx="3447877" cy="1437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Imagen 18" descr="2.800+ Vocero Ilustraciones, gráficos vectoriales libres de derechos y clip  art - iStock | Voceador, Radio, Mensaje">
            <a:extLst>
              <a:ext uri="{FF2B5EF4-FFF2-40B4-BE49-F238E27FC236}">
                <a16:creationId xmlns:a16="http://schemas.microsoft.com/office/drawing/2014/main" id="{972A6BBC-2A1D-35F5-86FC-779F575F29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833132"/>
            <a:ext cx="3357012" cy="14375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2589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46F9B-B45A-5BBE-2BE5-676A510D5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4181" y="685800"/>
            <a:ext cx="6562905" cy="1485900"/>
          </a:xfrm>
        </p:spPr>
        <p:txBody>
          <a:bodyPr>
            <a:normAutofit/>
          </a:bodyPr>
          <a:lstStyle/>
          <a:p>
            <a:r>
              <a:rPr lang="es-ES" sz="3700"/>
              <a:t>ARTICULO 48. ELECCIÓN DE LOS VOCEROS DEL PROGRAMA.</a:t>
            </a:r>
            <a:endParaRPr lang="es-CO" sz="37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4357BE-12C1-44A2-9602-77A2B5408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B1BB7FA3-2585-02A1-4378-DFBFDF017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62" y="1462103"/>
            <a:ext cx="3613752" cy="3613752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C2EE11-7EA0-2B12-088B-D36AB901F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4181" y="2286000"/>
            <a:ext cx="6562905" cy="35814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sz="1700"/>
              <a:t>Postulación democrática por los Aprendices del programa en la semana de inducción por un periodo mínimo de seis (6) meses.</a:t>
            </a:r>
            <a:r>
              <a:rPr lang="es-CO" sz="1700"/>
              <a:t> Este podrá ser reelegido y también podrán ser relevados del cargo por parte del comité de evaluación del centro y/o por sus compañeros.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1700"/>
              <a:t>En el caso que se requiera suplir o remover al vocero de programa, los Aprendices en forma presencial o virtual elegirán su reemplazo por el tiempo faltante del periodo por el que fue elegido. 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1700"/>
              <a:t>PARRAGRAFO: El procedimiento de elección y de revocatoria quedará ratificado en acto de administración, firmado por el subdirector del centro de formación.</a:t>
            </a:r>
            <a:endParaRPr lang="es-ES" sz="1700"/>
          </a:p>
        </p:txBody>
      </p:sp>
      <p:sp>
        <p:nvSpPr>
          <p:cNvPr id="11" name="AutoShape 2">
            <a:extLst>
              <a:ext uri="{FF2B5EF4-FFF2-40B4-BE49-F238E27FC236}">
                <a16:creationId xmlns:a16="http://schemas.microsoft.com/office/drawing/2014/main" id="{2488A836-81BE-6C7B-31B6-F6D336302A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1661224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61</TotalTime>
  <Words>346</Words>
  <Application>Microsoft Office PowerPoint</Application>
  <PresentationFormat>Panorámica</PresentationFormat>
  <Paragraphs>33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Franklin Gothic Book</vt:lpstr>
      <vt:lpstr>Recorte</vt:lpstr>
      <vt:lpstr>REGLAMENTO DEL APRENDIZ.</vt:lpstr>
      <vt:lpstr>ARTICULO 45. Aprendices voceros de programa:</vt:lpstr>
      <vt:lpstr>ARTICULO 46. Requisitos y condiciones para ser voceros de programa.</vt:lpstr>
      <vt:lpstr>ARTICULO 47. Responsabilidades de los voceros de programa.</vt:lpstr>
      <vt:lpstr>ARTICULO 48. ELECCIÓN DE LOS VOCEROS DEL PROGRAMA.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REGLAMENTO DEL APRENDIZ.</dc:title>
  <dc:creator>SENA</dc:creator>
  <cp:lastModifiedBy>SENA</cp:lastModifiedBy>
  <cp:revision>4</cp:revision>
  <dcterms:created xsi:type="dcterms:W3CDTF">2023-10-06T15:10:29Z</dcterms:created>
  <dcterms:modified xsi:type="dcterms:W3CDTF">2023-10-06T16:12:01Z</dcterms:modified>
</cp:coreProperties>
</file>