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C0991-F976-FBCF-EE07-EC726151F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207FF5-95C5-FFCD-63B6-BC5268654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B1B73-E8D1-D1E6-44BA-58034DD9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E5E08-7B69-F6A0-9581-35D6B1BB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B19CF-B007-EEF7-D06B-F512A70B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3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4C089-9D54-F6BC-050F-F091ED20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A46102-B9FC-765D-B9C9-C979B273F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A4690-CA03-2F51-1419-4803A384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76E5C-08A8-A078-4C60-246065C7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29CD3-32B1-5201-98F6-9813A95A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8213B-B83E-4C09-A30E-D39E46B40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96FB18-765F-47BE-9477-2CD57CABD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772B4-D2EA-22E4-C23D-B412F598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A6A127-C369-566E-224B-EB5155EA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74262-BBB4-6F0E-8DF2-6E603D0B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26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4B2DD-7F13-EEB3-B49F-B6CE52F3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C746A-BAED-1F57-961C-8BA9CF91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AFF58-890F-08D5-C47A-E7B50219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8F506-A0F8-641D-FB66-3DBB198E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97AE9-753F-B84B-23B8-E5D27C54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22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057ED-4387-03A9-E05C-7475EC5F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A6B6A-2663-137D-C8C5-C9B2A8C6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FF63F-0354-5801-32A8-9258250E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960C81-BCA4-A409-AB4A-59A89D79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72EEA6-C1BB-B92D-36F8-A8BB052D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3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6FB63-C84D-9FCF-48A2-F9E7E1BE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7015A-C469-6DE0-EF5F-F5DBBE348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8B1DEF-6BB6-DBAA-04FF-597465A41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A2EDF4-BDF4-9AF9-0D87-BDF4F9F7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D4C46D-37CE-5020-0A8F-3A71251F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21444A-9212-E412-A38E-37C5DD5A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03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F413-51F2-647E-255D-23AF255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FDCE5-EC2A-7E8B-61EE-680A08A5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568A1-4330-4859-A505-24D2325A6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C524AB-B865-022B-5ECA-87A94640A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1540C9-9CE0-1BAA-361C-AF3903335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1BE15B-9FD8-4E64-5FEF-4D51B5F4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3D1DAD-A587-DD63-A8C2-8191B26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CBD8E7-6E74-CC9F-82B0-5FE70792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28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DB7FB-4859-8C2C-C582-6DDEF61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719AA1-B07B-8874-2F09-B097DCAF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D64A3A-3B97-1CD3-1F57-4E4703F2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461CEB-ED14-7D37-6048-D2A725F5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365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01EA31-2AD1-EF80-B98B-5FF9FBA4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35F432-73F6-4B5F-9A88-5B64D9C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F51467-472F-8140-7E60-C6DBFD11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45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690B-4657-07EA-B65F-AADBF7E5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95E80-004E-17DE-D415-A14E2F88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2AA1A-DB76-CA11-526F-4149CC429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B498F6-FF71-93BA-51D2-C576EA7A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47F3C2-3CD4-84D8-C29D-ECFBD578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3383CC-F43F-6DA7-851A-64F9D184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54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29BFE-FC20-5774-2177-0B0963CE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9B9AE0-0B39-D244-100F-C6F1F3A13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B89A0-9ED7-5E08-6EBE-67759CF4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704AEF-5F08-2F93-112A-D23E3E82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927ADE-AFD1-A4E8-124C-9D65FD28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1E083-2074-C3AD-8B15-6B31E17D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5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215EA0-8F56-A7CF-95E6-6E1DDBD0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19B736-227E-420C-6B73-E5587D88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69C52-9009-7032-3B1B-B98813838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59A1-AE15-48E2-96EE-84E1B916056F}" type="datetimeFigureOut">
              <a:rPr lang="es-CO" smtClean="0"/>
              <a:t>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DA8DA-3EA9-55FB-F230-524FF98B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EBBB6-B8E4-05A8-D141-73C588ED2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C965-5FF5-40D2-A870-AAFE1DD392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5055BB-FEEE-2BA8-4205-BD7C702E3BA5}"/>
              </a:ext>
            </a:extLst>
          </p:cNvPr>
          <p:cNvSpPr/>
          <p:nvPr/>
        </p:nvSpPr>
        <p:spPr>
          <a:xfrm>
            <a:off x="4219662" y="327170"/>
            <a:ext cx="366496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CAPITULO III</a:t>
            </a:r>
          </a:p>
          <a:p>
            <a:pPr algn="ctr"/>
            <a:r>
              <a:rPr lang="es-E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DEBERES DEL APRENDIZ SENA</a:t>
            </a:r>
          </a:p>
          <a:p>
            <a:pPr algn="ctr"/>
            <a:r>
              <a:rPr lang="es-E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(Compromisos como estudiante)</a:t>
            </a:r>
            <a:endParaRPr lang="es-E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319C62-478F-EB17-F26F-532A56EBF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485775"/>
            <a:ext cx="1943100" cy="2286000"/>
          </a:xfrm>
          <a:prstGeom prst="rect">
            <a:avLst/>
          </a:prstGeom>
        </p:spPr>
      </p:pic>
      <p:pic>
        <p:nvPicPr>
          <p:cNvPr id="8" name="Imagen 7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930FE84-9823-4C3E-34C7-08625316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537" y="4229100"/>
            <a:ext cx="2066925" cy="2209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9EEEC16-C4A2-854D-6E6E-E55F235D1BF7}"/>
              </a:ext>
            </a:extLst>
          </p:cNvPr>
          <p:cNvSpPr txBox="1"/>
          <p:nvPr/>
        </p:nvSpPr>
        <p:spPr>
          <a:xfrm>
            <a:off x="2995127" y="1670180"/>
            <a:ext cx="6214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- Entregar a tiempo las actividades de su proceso de formación.</a:t>
            </a: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- Respetar y acatar los derechos del compañero.</a:t>
            </a: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- Mantener siempre actualizado los datos en el sistema (Sofia plus).</a:t>
            </a: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- Participar en las actividades complementarias o de más en su proceso.</a:t>
            </a: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- Comunicar, pedir y anotar cualquier novedad en Coordinación Académica.</a:t>
            </a: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- Cuidar y resguardar los recursos naturales de la Institución y el país.</a:t>
            </a: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- Obedecer el Manual de Convivencia.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698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91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barboza argel</dc:creator>
  <cp:lastModifiedBy>sebastian barboza argel</cp:lastModifiedBy>
  <cp:revision>1</cp:revision>
  <dcterms:created xsi:type="dcterms:W3CDTF">2023-10-06T15:07:43Z</dcterms:created>
  <dcterms:modified xsi:type="dcterms:W3CDTF">2023-10-06T16:07:27Z</dcterms:modified>
</cp:coreProperties>
</file>