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D36A-B705-0D5B-5D45-83566F1B9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6F1A4-670A-BE60-26E9-EE443DC6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323B2-B3F5-297A-27C1-7FE2D58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9DA2F-82F0-2B10-F002-93A640E6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8ED1F-1FCB-2067-ED49-63050323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7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B827D-7ADC-8025-7E4E-6C788041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4919A-6DF3-8B54-183E-520568CC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DA092-72ED-ACD8-C82A-3A59B3E6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9164B-8F1D-9D09-61FE-7CA8095E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66F7B-CDF4-1E37-603B-0F61C92B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11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0B0048-2C1C-A6F6-C440-2ACC154BE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4D936-0615-73D7-729A-1D289DDB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49EBF-1FD0-0A22-5442-9AC26735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8C797-0ACB-0B07-E23A-A251B168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6460C-E518-20AE-0A38-8793E7FC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861FA-BF7E-0F5F-2DBA-EFAFE0D9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8DC32-3A27-BFB3-49B3-7BB7DA04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D50AB-A7AE-AF07-EB13-B768E11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C5F88-4911-1F90-79C1-3348849F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7CE4B-19C6-7CD0-2BDD-0EFA49B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A41BB-594E-D57D-DF8C-5198F7DB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8A23-FB93-01D5-DC25-EBFBEABE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4E1664-EDC8-754E-5036-5320FD79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3233D-63EF-0796-7AA9-583C2F09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A1482-CE2A-F10F-B5E3-D4F2EB95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8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C8C53-4C57-8B7D-F1AA-62A32122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6E43D-7E38-0876-91E9-C254293F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F2B3F-28F0-6D72-2D17-EA76C96F4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D7ED86-FE5D-1409-0A70-8CAB140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F4F09-C184-0418-5D2E-22B58C9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281F2-774F-3C96-EE15-34AE199C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1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25628-B522-C468-8514-3DEE882F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74778-4556-6DC2-CC0F-D9FC4169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611D39-21CF-A347-0736-9CFB0F0D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F869E2-0956-75C2-E11B-AF7763519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9625D1-D154-EA8A-A962-85160D1E4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FAB6D9-351C-719B-9FA0-8E09158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9DD8D6-6D93-676C-D54C-632ED79D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A0D521-6B21-5704-3E24-29CBDCE2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2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AEA0-3192-FBC4-7EBF-9A8A316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DA53CE-7AF7-6E92-C80D-9EB2B2E9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ABD6CE-4AFE-1830-5378-EFC6008C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247674-2C47-BD39-E470-F0B3031D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6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766252-27F5-5522-AE1B-F350A5A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39F9F1-ECAD-B6FD-A413-03F68AB6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373EA-D44E-0D06-BF8F-DCF48330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A727E-BF1F-7A7C-49FC-DAD684C0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2FE0B-AB82-E7C3-1B49-533EE2C5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C9D14-2466-05AA-171A-09173C6C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E1E31-A25B-52B8-C15E-B074EDD0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F7768-BCB2-1D1B-31B2-8F6C040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DAF5D-219D-71DA-EE2C-81B0C0F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7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A742-4D61-73A3-E1F9-626B51E3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1356F6-ED34-971A-5BAD-9EC2530EE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9D3F0-0DD5-7A57-495A-5E9AFB2D1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1242E-6A53-8949-9BEE-7E72CC8D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A36FF-E0C1-CA94-0E5F-9576F80F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EE104-223D-C6C9-A733-6001B065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A64DCE-1BE4-B856-5EFC-2512FC77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20C68-29D2-B1A1-A594-26CBA668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5051A-B56C-7D76-B7E4-CB37D53F4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AAA5-0864-4169-BB7B-A0BCCC4672B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FF516-53E8-0B30-D8E0-3CD803079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8E1D2-FE6D-1E1C-B50D-8CD186DF6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C635-1373-4C9F-A811-525FA541C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3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6F04-29B4-628A-6DF9-690CA25F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14400"/>
            <a:ext cx="6858000" cy="719356"/>
          </a:xfrm>
        </p:spPr>
        <p:txBody>
          <a:bodyPr>
            <a:noAutofit/>
          </a:bodyPr>
          <a:lstStyle/>
          <a:p>
            <a:r>
              <a:rPr lang="es-CO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 DE LA ETAPA PRODUCTIVA</a:t>
            </a:r>
            <a:endParaRPr lang="es-CO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C3A89-2047-ED6D-C1FA-30C4483E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etapa es importante por varios motivos. En primer lugar, permite a los aprendices adquirir experiencia laboral y desarrollar sus habilidades prácticas. En segundo lugar, les ayuda a conectarse con el sector productivo y a encontrar oportunidades de empleo. En tercer lugar, les brinda la oportunidad de crecer profesionalmente y convertirse en mejores trabajadores.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D50139-DD42-104A-3589-DD5B956B215D}"/>
              </a:ext>
            </a:extLst>
          </p:cNvPr>
          <p:cNvSpPr txBox="1"/>
          <p:nvPr/>
        </p:nvSpPr>
        <p:spPr>
          <a:xfrm>
            <a:off x="0" y="5919281"/>
            <a:ext cx="27599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 Andrey Sánchez Caro,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Mateo Gutiérrez,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Juan Felipe Quintero</a:t>
            </a:r>
            <a:endParaRPr lang="es-CO" sz="1100" kern="1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FB72-2A11-E509-5F50-0941F2C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alternativas de etapa productiva son las siguientes: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BDEFA-BE8B-2CCB-4B4C-9CCF84BF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Contrato de aprendizaje: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trabaja en una empresa y recibe un apoyo económico y formación complementaria.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Vinculación laboral o contractual: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trabaja en una empresa sin recibir apoyo económico.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productivo: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participa en un proyecto productivo en el SENA o en una empresa.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Apoyo a una unidad productiva familiar: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trabaja en una unidad productiva familiar.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Apoyo a una institución estatal, territorial o sin ánimo de lucro: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trabaja en una institución estatal, territorial o sin ánimo de lucro.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Monitorias:</a:t>
            </a: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aprendiz realiza monitorias en un centro del SENA.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DE056B-4D80-4A17-4125-0E0606B7B18A}"/>
              </a:ext>
            </a:extLst>
          </p:cNvPr>
          <p:cNvSpPr txBox="1"/>
          <p:nvPr/>
        </p:nvSpPr>
        <p:spPr>
          <a:xfrm>
            <a:off x="0" y="5919281"/>
            <a:ext cx="27599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 Andrey Sánchez Caro,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Mateo Gutiérrez,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Juan Felipe Quintero</a:t>
            </a:r>
            <a:endParaRPr lang="es-CO" sz="1100" kern="1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D0373-3CB7-9ED3-FFC3-75D693B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aprovechar al máximo la etapa productiva, es importante que los aprendices tengan en cuenta los siguientes consejos: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61A29-6D94-3621-2B2D-8762690E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Elige una alternativa que se ajuste a tus intereses y habilidades.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 sobre las empresas o instituciones donde puedes realizar tu etapa productiva.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Prepárate para el trabajo.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Mantén una actitud positiva y proactiva.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2FDFC0-64D9-F278-B450-5482528FB56C}"/>
              </a:ext>
            </a:extLst>
          </p:cNvPr>
          <p:cNvSpPr txBox="1"/>
          <p:nvPr/>
        </p:nvSpPr>
        <p:spPr>
          <a:xfrm>
            <a:off x="0" y="5919281"/>
            <a:ext cx="27599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 Andrey Sánchez Caro,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Mateo Gutiérrez,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Juan Felipe Quintero</a:t>
            </a:r>
            <a:endParaRPr lang="es-CO" sz="1100" kern="1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622C3-81C6-8774-BCC6-BA28E920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etapa productiva es una oportunidad única para desarrollar tus competencias y alcanzar tus objetivos profesionales. Aprovecha al máximo esta oportunidad y conviértete en un trabajador competente y exitoso.</a:t>
            </a:r>
            <a:endParaRPr lang="es-CO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CO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etapa productiva es una parte fundamental de la formación SENA. Es el momento en el que los aprendices aplican, complementan, fortalecen y consolidan sus competencias en un entorno real. Esta etapa es importante por varios motivos, y los aprendices deben aprovecharla al máximo para desarrollar sus competencias y alcanzar sus objetivos profesionales.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09D919-A360-70A9-B6FD-E118E56DD7C1}"/>
              </a:ext>
            </a:extLst>
          </p:cNvPr>
          <p:cNvSpPr txBox="1"/>
          <p:nvPr/>
        </p:nvSpPr>
        <p:spPr>
          <a:xfrm>
            <a:off x="0" y="5919281"/>
            <a:ext cx="27599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 Andrey Sánchez Caro,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Mateo Gutiérrez,</a:t>
            </a:r>
          </a:p>
          <a:p>
            <a:r>
              <a:rPr lang="es-CO" sz="11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Juan Felipe Quintero</a:t>
            </a:r>
            <a:endParaRPr lang="es-CO" sz="1100" kern="1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4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387</Words>
  <Application>Microsoft Office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Tema de Office</vt:lpstr>
      <vt:lpstr>DESARROLLO DE LA ETAPA PRODUCTIVA</vt:lpstr>
      <vt:lpstr>Las alternativas de etapa productiva son las siguientes:</vt:lpstr>
      <vt:lpstr>Para aprovechar al máximo la etapa productiva, es importante que los aprendices tengan en cuenta los siguientes consejos: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LA ETAPA PRODUCTIVA</dc:title>
  <dc:creator>Luis Guillermo Montoya Ramirez</dc:creator>
  <cp:lastModifiedBy>Luis Guillermo Montoya Ramirez</cp:lastModifiedBy>
  <cp:revision>1</cp:revision>
  <dcterms:created xsi:type="dcterms:W3CDTF">2023-10-06T15:06:03Z</dcterms:created>
  <dcterms:modified xsi:type="dcterms:W3CDTF">2023-10-06T15:39:12Z</dcterms:modified>
</cp:coreProperties>
</file>