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2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7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7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F2095E-F6D3-169F-F0A5-DCCE266E8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488" y="1784211"/>
            <a:ext cx="4035135" cy="2590413"/>
          </a:xfrm>
        </p:spPr>
        <p:txBody>
          <a:bodyPr anchor="ctr">
            <a:normAutofit/>
          </a:bodyPr>
          <a:lstStyle/>
          <a:p>
            <a:r>
              <a:rPr lang="es-ES"/>
              <a:t>Capitulo VIII: Faltas académicas y disciplinarias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208BF7-374B-1CD0-C1AF-FEE92C7A9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83" y="5401185"/>
            <a:ext cx="4991881" cy="80001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2000" dirty="0"/>
              <a:t>Evelin Cifuentes</a:t>
            </a:r>
          </a:p>
          <a:p>
            <a:pPr algn="ctr">
              <a:lnSpc>
                <a:spcPct val="90000"/>
              </a:lnSpc>
            </a:pPr>
            <a:r>
              <a:rPr lang="es-ES" sz="2000" dirty="0"/>
              <a:t>Angela Martínez</a:t>
            </a:r>
            <a:endParaRPr lang="es-CO" sz="20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18" name="Picture 3" descr="Arte líquido colorido">
            <a:extLst>
              <a:ext uri="{FF2B5EF4-FFF2-40B4-BE49-F238E27FC236}">
                <a16:creationId xmlns:a16="http://schemas.microsoft.com/office/drawing/2014/main" id="{3D3F0F78-8CD9-F50B-ABA2-C6C53F8AA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6296399" y="2014100"/>
            <a:ext cx="4903863" cy="2758417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BD11AF08-F515-1717-B942-C40FCB84A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08" y="2301425"/>
            <a:ext cx="4367531" cy="21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1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119BB-EB8E-2693-AFCB-0338DB29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Articulo 23:</a:t>
            </a:r>
            <a:endParaRPr lang="es-CO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C8C44-9ADE-3325-7C20-231A1D91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800" b="0" dirty="0"/>
              <a:t>Faltas que afectan el proceso de aprendizaje y la convivencia: se refieren a las faltas que trastornan un buen desarrollo de formación, con su convivencia tanto en la comunidad educativa como en su desempeño académico además de sus relaciones con los compañeros</a:t>
            </a:r>
            <a:endParaRPr lang="es-CO" sz="4800" b="0" dirty="0"/>
          </a:p>
        </p:txBody>
      </p:sp>
    </p:spTree>
    <p:extLst>
      <p:ext uri="{BB962C8B-B14F-4D97-AF65-F5344CB8AC3E}">
        <p14:creationId xmlns:p14="http://schemas.microsoft.com/office/powerpoint/2010/main" val="77541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3BB8C-938E-2DD2-8E7F-A49552B7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Articulo 24: Clasificación de las faltas</a:t>
            </a:r>
            <a:endParaRPr lang="es-CO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DF0A77-F0B8-06E6-9C0E-141039D5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s-ES" sz="4400" b="0" dirty="0">
                <a:solidFill>
                  <a:schemeClr val="accent5">
                    <a:lumMod val="75000"/>
                  </a:schemeClr>
                </a:solidFill>
              </a:rPr>
              <a:t>Faltas académicas: </a:t>
            </a:r>
            <a:r>
              <a:rPr lang="es-ES" sz="4400" b="0" dirty="0"/>
              <a:t>Se refiere a la disciplina que debe tener cada aprendiz en el programa, se considera falta cuando actúa en una de las prohibiciones, falta o excede a su deber académico.</a:t>
            </a:r>
          </a:p>
          <a:p>
            <a:r>
              <a:rPr lang="es-ES" sz="4400" b="0" dirty="0">
                <a:solidFill>
                  <a:schemeClr val="accent5">
                    <a:lumMod val="75000"/>
                  </a:schemeClr>
                </a:solidFill>
              </a:rPr>
              <a:t>Faltas disciplinarias: </a:t>
            </a:r>
            <a:r>
              <a:rPr lang="es-ES" sz="4400" b="0" dirty="0"/>
              <a:t>están relacionadas directamente con factores comportamentales del aprendiz</a:t>
            </a:r>
            <a:endParaRPr lang="es-CO" sz="4400" b="0" dirty="0"/>
          </a:p>
        </p:txBody>
      </p:sp>
    </p:spTree>
    <p:extLst>
      <p:ext uri="{BB962C8B-B14F-4D97-AF65-F5344CB8AC3E}">
        <p14:creationId xmlns:p14="http://schemas.microsoft.com/office/powerpoint/2010/main" val="283045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36C63-2140-4E41-057F-5657FCC2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Articulo 25: calificación de las faltas</a:t>
            </a:r>
            <a:endParaRPr lang="es-CO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B0601-0A5B-EC04-FC62-4B8A2EC1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b="0" dirty="0"/>
              <a:t>Leves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b="0" dirty="0"/>
              <a:t>Graves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b="0" dirty="0"/>
              <a:t>Gravísimas</a:t>
            </a:r>
          </a:p>
          <a:p>
            <a:r>
              <a:rPr lang="es-CO" sz="4400" b="0" dirty="0"/>
              <a:t>La calificación de las faltas corresponde a las circunstancias que hayan sido previstas para su realización de acuerdo a los derecho, deberes y  prohibiciones</a:t>
            </a:r>
          </a:p>
        </p:txBody>
      </p:sp>
    </p:spTree>
    <p:extLst>
      <p:ext uri="{BB962C8B-B14F-4D97-AF65-F5344CB8AC3E}">
        <p14:creationId xmlns:p14="http://schemas.microsoft.com/office/powerpoint/2010/main" val="182925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1D853-EEFC-769C-9DB3-0F54F3A0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Por ejemplo:</a:t>
            </a:r>
            <a:endParaRPr lang="es-CO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E9868-C967-323F-AD90-064CF396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600" b="0" dirty="0"/>
              <a:t>Comete la falta por ocultar otra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600" b="0" dirty="0"/>
              <a:t>Ejecuta la falta con quebrantamiento de los deberes sociales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600" b="0" dirty="0"/>
              <a:t>Emplea en la  ejecución de la falta un medio cuyo uso pueda resultar de peligro común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600" b="0" dirty="0"/>
              <a:t>Ejecuta la falta por motivo de una recompensa o promesa remuneratoria </a:t>
            </a:r>
            <a:endParaRPr lang="es-CO" sz="3600" b="0" dirty="0"/>
          </a:p>
        </p:txBody>
      </p:sp>
    </p:spTree>
    <p:extLst>
      <p:ext uri="{BB962C8B-B14F-4D97-AF65-F5344CB8AC3E}">
        <p14:creationId xmlns:p14="http://schemas.microsoft.com/office/powerpoint/2010/main" val="49554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C9064-E1A5-FA9B-015F-B9AC8E5E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Articulo 26: criterios para calificar la falta:</a:t>
            </a:r>
            <a:endParaRPr lang="es-CO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6D9327-3C12-EEBE-7B35-9013EF16B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4" y="1913129"/>
            <a:ext cx="10333074" cy="4386662"/>
          </a:xfrm>
        </p:spPr>
        <p:txBody>
          <a:bodyPr>
            <a:normAutofit/>
          </a:bodyPr>
          <a:lstStyle/>
          <a:p>
            <a:r>
              <a:rPr lang="es-ES" sz="3600" b="0" dirty="0"/>
              <a:t>Para tener en cuenta como se evaluara cada falta se comprenderán los siguientes criterios: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600" b="0" dirty="0"/>
              <a:t>Daños causados y sus efectos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600" b="0" dirty="0"/>
              <a:t>Grado de participación del aprendiz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600" b="0" dirty="0"/>
              <a:t>Antecedentes del aprendiz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600" b="0" dirty="0"/>
              <a:t>Rendimiento del aprendiz en su proceso de formación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600" b="0" dirty="0"/>
              <a:t>Confesión de la falta</a:t>
            </a:r>
          </a:p>
        </p:txBody>
      </p:sp>
    </p:spTree>
    <p:extLst>
      <p:ext uri="{BB962C8B-B14F-4D97-AF65-F5344CB8AC3E}">
        <p14:creationId xmlns:p14="http://schemas.microsoft.com/office/powerpoint/2010/main" val="3753358240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242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The Hand</vt:lpstr>
      <vt:lpstr>The Serif Hand</vt:lpstr>
      <vt:lpstr>ChitchatVTI</vt:lpstr>
      <vt:lpstr>Capitulo VIII: Faltas académicas y disciplinarias</vt:lpstr>
      <vt:lpstr>Articulo 23:</vt:lpstr>
      <vt:lpstr>Articulo 24: Clasificación de las faltas</vt:lpstr>
      <vt:lpstr>Articulo 25: calificación de las faltas</vt:lpstr>
      <vt:lpstr>Por ejemplo:</vt:lpstr>
      <vt:lpstr>Articulo 26: criterios para calificar la falta: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VIII: Faltas académicas y disciplinarias</dc:title>
  <dc:creator>SENA</dc:creator>
  <cp:lastModifiedBy>SENA</cp:lastModifiedBy>
  <cp:revision>1</cp:revision>
  <dcterms:created xsi:type="dcterms:W3CDTF">2023-10-06T15:02:43Z</dcterms:created>
  <dcterms:modified xsi:type="dcterms:W3CDTF">2023-10-06T15:52:23Z</dcterms:modified>
</cp:coreProperties>
</file>