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D554C-D637-B0C2-2B3C-97269783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709257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CAPITULO IX</a:t>
            </a:r>
            <a:br>
              <a:rPr lang="es-ES" dirty="0"/>
            </a:br>
            <a:br>
              <a:rPr lang="es-ES" dirty="0"/>
            </a:br>
            <a:r>
              <a:rPr lang="es-CO" sz="2400" dirty="0"/>
              <a:t>MEDIDAS FORMATIVAS Y SANCIONES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4D94FE-AE31-4E26-9DAA-63392B345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445952"/>
            <a:ext cx="8915399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/>
              <a:t>Miguel ángel escobar Osorno</a:t>
            </a:r>
          </a:p>
          <a:p>
            <a:pPr algn="ctr"/>
            <a:r>
              <a:rPr lang="es-ES" dirty="0"/>
              <a:t>Juan Carlos Martínez ortega</a:t>
            </a:r>
          </a:p>
          <a:p>
            <a:pPr algn="ctr"/>
            <a:r>
              <a:rPr lang="es-ES" dirty="0"/>
              <a:t>Keimer Andrés Lezcano Carvajal </a:t>
            </a:r>
          </a:p>
        </p:txBody>
      </p:sp>
    </p:spTree>
    <p:extLst>
      <p:ext uri="{BB962C8B-B14F-4D97-AF65-F5344CB8AC3E}">
        <p14:creationId xmlns:p14="http://schemas.microsoft.com/office/powerpoint/2010/main" val="6192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5CBD-FBFC-2EA3-B008-59E3CC5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Articulo 27</a:t>
            </a:r>
            <a:br>
              <a:rPr lang="es-ES" dirty="0"/>
            </a:br>
            <a:r>
              <a:rPr lang="es-ES" sz="2400" dirty="0"/>
              <a:t>Medidas Formativas</a:t>
            </a: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5CA00-E9D1-4ADF-997B-68B252497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medidas formativas son aquellas acciones que se aplican al aprendiz SENA cuando se trate de hechos que contraríen en menor grado el orden académico y disciplinario</a:t>
            </a:r>
            <a:r>
              <a:rPr lang="es-CO" dirty="0"/>
              <a:t>.</a:t>
            </a:r>
          </a:p>
          <a:p>
            <a:r>
              <a:rPr lang="es-CO" dirty="0"/>
              <a:t>Las siguientes son medidas formativas:</a:t>
            </a:r>
          </a:p>
          <a:p>
            <a:r>
              <a:rPr lang="es-CO" sz="2000" b="1" dirty="0"/>
              <a:t>1. </a:t>
            </a:r>
            <a:r>
              <a:rPr lang="es-ES" sz="2000" b="1" dirty="0"/>
              <a:t>Llamado de atención verbal</a:t>
            </a:r>
          </a:p>
          <a:p>
            <a:r>
              <a:rPr lang="es-ES" sz="2000" b="1" dirty="0"/>
              <a:t>2. Plan de Mejoramiento académico</a:t>
            </a:r>
          </a:p>
          <a:p>
            <a:r>
              <a:rPr lang="es-ES" sz="2000" b="1" dirty="0"/>
              <a:t>3. Plan de Mejoramiento disciplinario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08620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F2386-54B7-AC93-FAB7-807B5289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ARTICULO 28</a:t>
            </a:r>
            <a:br>
              <a:rPr lang="es-ES" dirty="0"/>
            </a:br>
            <a:r>
              <a:rPr lang="es-ES" sz="2800" dirty="0"/>
              <a:t>Sanciones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761D8-A2A0-069C-62B6-69320F14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Las sanciones son las medidas adoptadas por el SENA ante una falta académica o disciplinaria.</a:t>
            </a:r>
          </a:p>
          <a:p>
            <a:r>
              <a:rPr lang="es-ES" dirty="0"/>
              <a:t>Las sanciones que pueden imponerse por faltas académicas o disciplinarias son :</a:t>
            </a:r>
          </a:p>
          <a:p>
            <a:r>
              <a:rPr lang="es-ES" b="1" dirty="0"/>
              <a:t>A. Llamado de atención escrito</a:t>
            </a:r>
          </a:p>
          <a:p>
            <a:r>
              <a:rPr lang="es-ES" b="1" dirty="0"/>
              <a:t>B. Condicionamiento de la matricula</a:t>
            </a:r>
          </a:p>
          <a:p>
            <a:pPr marL="0" indent="0" algn="ctr">
              <a:buNone/>
            </a:pPr>
            <a:r>
              <a:rPr lang="es-ES" sz="2000" dirty="0"/>
              <a:t>Cancelación de la matricula</a:t>
            </a:r>
          </a:p>
          <a:p>
            <a:pPr marL="0" indent="0">
              <a:buNone/>
            </a:pPr>
            <a:r>
              <a:rPr lang="es-ES" sz="2000" dirty="0"/>
              <a:t>Esto se usa cuando el aprendiz persiste en faltas que se llevaron a tener matricula condicionada o por faltas graves de acuerdo a la clasificación de los artículos 25 y 26 del reglamento, en las etapas lectivas y productivas. Esta sanción va de 6 a 12 meses cuando es índole académico y entre 12 y 24 cuando es índole de disciplina, en este tiempo pierden la condición de aprendiz e ingreso a la institución.</a:t>
            </a:r>
          </a:p>
        </p:txBody>
      </p:sp>
    </p:spTree>
    <p:extLst>
      <p:ext uri="{BB962C8B-B14F-4D97-AF65-F5344CB8AC3E}">
        <p14:creationId xmlns:p14="http://schemas.microsoft.com/office/powerpoint/2010/main" val="226149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197F5-0621-7FCA-8768-AAFC7EAC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2400" dirty="0"/>
              <a:t>ARTICULO 29</a:t>
            </a:r>
            <a:br>
              <a:rPr lang="es-ES" sz="2400" dirty="0"/>
            </a:br>
            <a:r>
              <a:rPr lang="es-ES" sz="2400" dirty="0"/>
              <a:t>Principios rectores para la aplicación de sanciones </a:t>
            </a: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9033F-88B8-C410-6475-DD2F9263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A. Publicidad</a:t>
            </a:r>
          </a:p>
          <a:p>
            <a:r>
              <a:rPr lang="es-ES" b="1" dirty="0"/>
              <a:t>B. Contradicción</a:t>
            </a:r>
          </a:p>
          <a:p>
            <a:r>
              <a:rPr lang="es-ES" b="1" dirty="0"/>
              <a:t>C. Presunción de inocencia</a:t>
            </a:r>
          </a:p>
          <a:p>
            <a:r>
              <a:rPr lang="es-ES" b="1" dirty="0"/>
              <a:t>D. Valoración integral de las pruebas y descargos</a:t>
            </a:r>
          </a:p>
          <a:p>
            <a:r>
              <a:rPr lang="es-ES" b="1" dirty="0"/>
              <a:t>E. Motivación de la decisión</a:t>
            </a:r>
          </a:p>
          <a:p>
            <a:r>
              <a:rPr lang="es-ES" b="1" dirty="0"/>
              <a:t>F. Proporcionalidad</a:t>
            </a:r>
          </a:p>
          <a:p>
            <a:r>
              <a:rPr lang="es-ES" b="1" dirty="0"/>
              <a:t>G. Impugnación</a:t>
            </a:r>
          </a:p>
          <a:p>
            <a:r>
              <a:rPr lang="es-ES" b="1" dirty="0"/>
              <a:t>H. Oportunidad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8939257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249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CAPITULO IX  MEDIDAS FORMATIVAS Y SANCIONES </vt:lpstr>
      <vt:lpstr>Articulo 27 Medidas Formativas</vt:lpstr>
      <vt:lpstr>ARTICULO 28 Sanciones</vt:lpstr>
      <vt:lpstr>ARTICULO 29 Principios rectores para la aplicación de sanciones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IX  MEDIDAS FORMATIVAS Y SANCIONES </dc:title>
  <dc:creator>SENA</dc:creator>
  <cp:lastModifiedBy>SENA</cp:lastModifiedBy>
  <cp:revision>1</cp:revision>
  <dcterms:created xsi:type="dcterms:W3CDTF">2023-10-06T15:23:57Z</dcterms:created>
  <dcterms:modified xsi:type="dcterms:W3CDTF">2023-10-06T16:01:51Z</dcterms:modified>
</cp:coreProperties>
</file>