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2B308-38A3-483F-900B-CAD9F8FFE253}" v="95" dt="2022-08-02T02:37:0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vanesa" userId="b55707bc3a00fc84" providerId="LiveId" clId="{5CA2B308-38A3-483F-900B-CAD9F8FFE253}"/>
    <pc:docChg chg="undo custSel addSld modSld">
      <pc:chgData name="tania vanesa" userId="b55707bc3a00fc84" providerId="LiveId" clId="{5CA2B308-38A3-483F-900B-CAD9F8FFE253}" dt="2022-08-02T02:37:28.759" v="1196" actId="732"/>
      <pc:docMkLst>
        <pc:docMk/>
      </pc:docMkLst>
      <pc:sldChg chg="addSp delSp modSp mod setBg">
        <pc:chgData name="tania vanesa" userId="b55707bc3a00fc84" providerId="LiveId" clId="{5CA2B308-38A3-483F-900B-CAD9F8FFE253}" dt="2022-08-02T00:56:59.978" v="68" actId="790"/>
        <pc:sldMkLst>
          <pc:docMk/>
          <pc:sldMk cId="1372791653" sldId="256"/>
        </pc:sldMkLst>
        <pc:spChg chg="mod">
          <ac:chgData name="tania vanesa" userId="b55707bc3a00fc84" providerId="LiveId" clId="{5CA2B308-38A3-483F-900B-CAD9F8FFE253}" dt="2022-08-02T00:56:59.978" v="68" actId="790"/>
          <ac:spMkLst>
            <pc:docMk/>
            <pc:sldMk cId="1372791653" sldId="256"/>
            <ac:spMk id="2" creationId="{2BA96390-2B6F-A5AC-0BD6-E05511927585}"/>
          </ac:spMkLst>
        </pc:spChg>
        <pc:spChg chg="del">
          <ac:chgData name="tania vanesa" userId="b55707bc3a00fc84" providerId="LiveId" clId="{5CA2B308-38A3-483F-900B-CAD9F8FFE253}" dt="2022-08-02T00:55:10.049" v="52" actId="478"/>
          <ac:spMkLst>
            <pc:docMk/>
            <pc:sldMk cId="1372791653" sldId="256"/>
            <ac:spMk id="3" creationId="{C37728F3-4A28-9F8E-8C7C-E1FA50066A2C}"/>
          </ac:spMkLst>
        </pc:spChg>
        <pc:spChg chg="mod or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5" creationId="{CB9F949C-43A8-284D-BF76-5A8C6D3108D1}"/>
          </ac:spMkLst>
        </pc:spChg>
        <pc:spChg chg="ad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1031" creationId="{E2EB7817-E168-4C54-A112-A79DDCDB3008}"/>
          </ac:spMkLst>
        </pc:spChg>
        <pc:spChg chg="ad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1033" creationId="{8358AEE7-96E5-490E-93E2-263A0D51B1AA}"/>
          </ac:spMkLst>
        </pc:spChg>
        <pc:picChg chg="add mod">
          <ac:chgData name="tania vanesa" userId="b55707bc3a00fc84" providerId="LiveId" clId="{5CA2B308-38A3-483F-900B-CAD9F8FFE253}" dt="2022-08-02T00:56:11.587" v="59" actId="14100"/>
          <ac:picMkLst>
            <pc:docMk/>
            <pc:sldMk cId="1372791653" sldId="256"/>
            <ac:picMk id="4" creationId="{DFDEB323-5FFD-4C7D-24D8-6136480EA990}"/>
          </ac:picMkLst>
        </pc:picChg>
        <pc:picChg chg="mod">
          <ac:chgData name="tania vanesa" userId="b55707bc3a00fc84" providerId="LiveId" clId="{5CA2B308-38A3-483F-900B-CAD9F8FFE253}" dt="2022-08-02T00:56:04.910" v="57" actId="26606"/>
          <ac:picMkLst>
            <pc:docMk/>
            <pc:sldMk cId="1372791653" sldId="256"/>
            <ac:picMk id="1026" creationId="{35FE718A-D3F6-339D-9099-66819ADAD512}"/>
          </ac:picMkLst>
        </pc:picChg>
      </pc:sldChg>
      <pc:sldChg chg="addSp delSp modSp new mod">
        <pc:chgData name="tania vanesa" userId="b55707bc3a00fc84" providerId="LiveId" clId="{5CA2B308-38A3-483F-900B-CAD9F8FFE253}" dt="2022-08-02T01:03:26.389" v="150" actId="1076"/>
        <pc:sldMkLst>
          <pc:docMk/>
          <pc:sldMk cId="1773074392" sldId="257"/>
        </pc:sldMkLst>
        <pc:spChg chg="mod">
          <ac:chgData name="tania vanesa" userId="b55707bc3a00fc84" providerId="LiveId" clId="{5CA2B308-38A3-483F-900B-CAD9F8FFE253}" dt="2022-08-02T01:00:03.367" v="137" actId="122"/>
          <ac:spMkLst>
            <pc:docMk/>
            <pc:sldMk cId="1773074392" sldId="257"/>
            <ac:spMk id="2" creationId="{A48A7A4F-B53C-A20F-AF2B-C990B6A0AA39}"/>
          </ac:spMkLst>
        </pc:spChg>
        <pc:spChg chg="del mod">
          <ac:chgData name="tania vanesa" userId="b55707bc3a00fc84" providerId="LiveId" clId="{5CA2B308-38A3-483F-900B-CAD9F8FFE253}" dt="2022-08-02T01:02:52.948" v="138"/>
          <ac:spMkLst>
            <pc:docMk/>
            <pc:sldMk cId="1773074392" sldId="257"/>
            <ac:spMk id="3" creationId="{72179292-2CAE-F064-3E73-A360E5461EB4}"/>
          </ac:spMkLst>
        </pc:spChg>
        <pc:spChg chg="add mod">
          <ac:chgData name="tania vanesa" userId="b55707bc3a00fc84" providerId="LiveId" clId="{5CA2B308-38A3-483F-900B-CAD9F8FFE253}" dt="2022-08-02T00:57:33.759" v="70"/>
          <ac:spMkLst>
            <pc:docMk/>
            <pc:sldMk cId="1773074392" sldId="257"/>
            <ac:spMk id="5" creationId="{09929B0D-16F4-1BD1-8FFF-84E7191824CF}"/>
          </ac:spMkLst>
        </pc:spChg>
        <pc:spChg chg="add mod">
          <ac:chgData name="tania vanesa" userId="b55707bc3a00fc84" providerId="LiveId" clId="{5CA2B308-38A3-483F-900B-CAD9F8FFE253}" dt="2022-08-02T01:03:26.389" v="150" actId="1076"/>
          <ac:spMkLst>
            <pc:docMk/>
            <pc:sldMk cId="1773074392" sldId="257"/>
            <ac:spMk id="9" creationId="{397D297B-5310-D9DC-36FB-AFE48C187DB6}"/>
          </ac:spMkLst>
        </pc:spChg>
        <pc:picChg chg="add mod">
          <ac:chgData name="tania vanesa" userId="b55707bc3a00fc84" providerId="LiveId" clId="{5CA2B308-38A3-483F-900B-CAD9F8FFE253}" dt="2022-08-02T00:57:33.759" v="70"/>
          <ac:picMkLst>
            <pc:docMk/>
            <pc:sldMk cId="1773074392" sldId="257"/>
            <ac:picMk id="4" creationId="{20AF8C30-6F46-27BB-962B-62E0A5F2CA40}"/>
          </ac:picMkLst>
        </pc:picChg>
        <pc:picChg chg="add mod">
          <ac:chgData name="tania vanesa" userId="b55707bc3a00fc84" providerId="LiveId" clId="{5CA2B308-38A3-483F-900B-CAD9F8FFE253}" dt="2022-08-02T01:02:59.127" v="140" actId="27614"/>
          <ac:picMkLst>
            <pc:docMk/>
            <pc:sldMk cId="1773074392" sldId="257"/>
            <ac:picMk id="7" creationId="{DAB22BBF-76D5-6025-88AC-A1829CA9EA3F}"/>
          </ac:picMkLst>
        </pc:picChg>
      </pc:sldChg>
      <pc:sldChg chg="addSp modSp new mod">
        <pc:chgData name="tania vanesa" userId="b55707bc3a00fc84" providerId="LiveId" clId="{5CA2B308-38A3-483F-900B-CAD9F8FFE253}" dt="2022-08-02T02:00:25.871" v="656" actId="1076"/>
        <pc:sldMkLst>
          <pc:docMk/>
          <pc:sldMk cId="1886416016" sldId="258"/>
        </pc:sldMkLst>
        <pc:spChg chg="mod">
          <ac:chgData name="tania vanesa" userId="b55707bc3a00fc84" providerId="LiveId" clId="{5CA2B308-38A3-483F-900B-CAD9F8FFE253}" dt="2022-08-02T01:10:55.611" v="274" actId="113"/>
          <ac:spMkLst>
            <pc:docMk/>
            <pc:sldMk cId="1886416016" sldId="258"/>
            <ac:spMk id="2" creationId="{9983499D-E462-42C6-A823-F0AAD161AF6A}"/>
          </ac:spMkLst>
        </pc:spChg>
        <pc:spChg chg="mod">
          <ac:chgData name="tania vanesa" userId="b55707bc3a00fc84" providerId="LiveId" clId="{5CA2B308-38A3-483F-900B-CAD9F8FFE253}" dt="2022-08-02T01:53:32.885" v="652" actId="313"/>
          <ac:spMkLst>
            <pc:docMk/>
            <pc:sldMk cId="1886416016" sldId="258"/>
            <ac:spMk id="3" creationId="{8006B1CD-B3DD-21A8-6D21-03695AEA935C}"/>
          </ac:spMkLst>
        </pc:spChg>
        <pc:spChg chg="add mod">
          <ac:chgData name="tania vanesa" userId="b55707bc3a00fc84" providerId="LiveId" clId="{5CA2B308-38A3-483F-900B-CAD9F8FFE253}" dt="2022-08-02T00:57:42.268" v="72"/>
          <ac:spMkLst>
            <pc:docMk/>
            <pc:sldMk cId="1886416016" sldId="258"/>
            <ac:spMk id="5" creationId="{D607B1A6-B082-F6DE-6BE7-965C65275730}"/>
          </ac:spMkLst>
        </pc:spChg>
        <pc:picChg chg="add mod">
          <ac:chgData name="tania vanesa" userId="b55707bc3a00fc84" providerId="LiveId" clId="{5CA2B308-38A3-483F-900B-CAD9F8FFE253}" dt="2022-08-02T00:57:42.268" v="72"/>
          <ac:picMkLst>
            <pc:docMk/>
            <pc:sldMk cId="1886416016" sldId="258"/>
            <ac:picMk id="4" creationId="{E3DF889A-D664-06C3-DB85-483ABAE045E6}"/>
          </ac:picMkLst>
        </pc:picChg>
        <pc:picChg chg="add mod">
          <ac:chgData name="tania vanesa" userId="b55707bc3a00fc84" providerId="LiveId" clId="{5CA2B308-38A3-483F-900B-CAD9F8FFE253}" dt="2022-08-02T02:00:25.871" v="656" actId="1076"/>
          <ac:picMkLst>
            <pc:docMk/>
            <pc:sldMk cId="1886416016" sldId="258"/>
            <ac:picMk id="6" creationId="{E0C1A621-C224-E668-8F94-3BFA06B4D9BF}"/>
          </ac:picMkLst>
        </pc:picChg>
      </pc:sldChg>
      <pc:sldChg chg="addSp delSp modSp new mod">
        <pc:chgData name="tania vanesa" userId="b55707bc3a00fc84" providerId="LiveId" clId="{5CA2B308-38A3-483F-900B-CAD9F8FFE253}" dt="2022-08-02T01:21:18.480" v="406" actId="1076"/>
        <pc:sldMkLst>
          <pc:docMk/>
          <pc:sldMk cId="1893573269" sldId="259"/>
        </pc:sldMkLst>
        <pc:spChg chg="del mod">
          <ac:chgData name="tania vanesa" userId="b55707bc3a00fc84" providerId="LiveId" clId="{5CA2B308-38A3-483F-900B-CAD9F8FFE253}" dt="2022-08-02T01:13:29.009" v="293" actId="478"/>
          <ac:spMkLst>
            <pc:docMk/>
            <pc:sldMk cId="1893573269" sldId="259"/>
            <ac:spMk id="2" creationId="{AA245418-0E1B-2ABA-AF5D-71453EF188F7}"/>
          </ac:spMkLst>
        </pc:spChg>
        <pc:spChg chg="mod">
          <ac:chgData name="tania vanesa" userId="b55707bc3a00fc84" providerId="LiveId" clId="{5CA2B308-38A3-483F-900B-CAD9F8FFE253}" dt="2022-08-02T01:20:47.959" v="401" actId="27636"/>
          <ac:spMkLst>
            <pc:docMk/>
            <pc:sldMk cId="1893573269" sldId="259"/>
            <ac:spMk id="3" creationId="{46A6052B-82DA-D86E-13BB-14CED499DC1C}"/>
          </ac:spMkLst>
        </pc:spChg>
        <pc:spChg chg="add mod">
          <ac:chgData name="tania vanesa" userId="b55707bc3a00fc84" providerId="LiveId" clId="{5CA2B308-38A3-483F-900B-CAD9F8FFE253}" dt="2022-08-02T00:57:45.564" v="74"/>
          <ac:spMkLst>
            <pc:docMk/>
            <pc:sldMk cId="1893573269" sldId="259"/>
            <ac:spMk id="5" creationId="{345BB364-35E4-D09F-BC27-1BCEB183CB85}"/>
          </ac:spMkLst>
        </pc:spChg>
        <pc:spChg chg="add mod">
          <ac:chgData name="tania vanesa" userId="b55707bc3a00fc84" providerId="LiveId" clId="{5CA2B308-38A3-483F-900B-CAD9F8FFE253}" dt="2022-08-02T01:17:56.835" v="382" actId="20577"/>
          <ac:spMkLst>
            <pc:docMk/>
            <pc:sldMk cId="1893573269" sldId="259"/>
            <ac:spMk id="6" creationId="{C83CA36B-E7FA-B6D1-1DC8-A3F3A5E85437}"/>
          </ac:spMkLst>
        </pc:spChg>
        <pc:picChg chg="add mod">
          <ac:chgData name="tania vanesa" userId="b55707bc3a00fc84" providerId="LiveId" clId="{5CA2B308-38A3-483F-900B-CAD9F8FFE253}" dt="2022-08-02T00:57:45.564" v="74"/>
          <ac:picMkLst>
            <pc:docMk/>
            <pc:sldMk cId="1893573269" sldId="259"/>
            <ac:picMk id="4" creationId="{CE54DD5A-FAFC-61DF-2C9E-DAF68F66F9A8}"/>
          </ac:picMkLst>
        </pc:picChg>
        <pc:picChg chg="add mod">
          <ac:chgData name="tania vanesa" userId="b55707bc3a00fc84" providerId="LiveId" clId="{5CA2B308-38A3-483F-900B-CAD9F8FFE253}" dt="2022-08-02T01:19:16.638" v="388" actId="1076"/>
          <ac:picMkLst>
            <pc:docMk/>
            <pc:sldMk cId="1893573269" sldId="259"/>
            <ac:picMk id="2050" creationId="{CD54D156-73DD-1A74-F2B0-CBE3188A4E06}"/>
          </ac:picMkLst>
        </pc:picChg>
        <pc:picChg chg="add mod">
          <ac:chgData name="tania vanesa" userId="b55707bc3a00fc84" providerId="LiveId" clId="{5CA2B308-38A3-483F-900B-CAD9F8FFE253}" dt="2022-08-02T01:19:54.900" v="395" actId="1076"/>
          <ac:picMkLst>
            <pc:docMk/>
            <pc:sldMk cId="1893573269" sldId="259"/>
            <ac:picMk id="2052" creationId="{3330A144-E856-36FD-800A-C9488910B849}"/>
          </ac:picMkLst>
        </pc:picChg>
        <pc:picChg chg="add mod">
          <ac:chgData name="tania vanesa" userId="b55707bc3a00fc84" providerId="LiveId" clId="{5CA2B308-38A3-483F-900B-CAD9F8FFE253}" dt="2022-08-02T01:20:50.392" v="402" actId="1076"/>
          <ac:picMkLst>
            <pc:docMk/>
            <pc:sldMk cId="1893573269" sldId="259"/>
            <ac:picMk id="2054" creationId="{15277F00-E71F-120D-B238-92EE59AD1FAC}"/>
          </ac:picMkLst>
        </pc:picChg>
        <pc:picChg chg="add mod">
          <ac:chgData name="tania vanesa" userId="b55707bc3a00fc84" providerId="LiveId" clId="{5CA2B308-38A3-483F-900B-CAD9F8FFE253}" dt="2022-08-02T01:21:18.480" v="406" actId="1076"/>
          <ac:picMkLst>
            <pc:docMk/>
            <pc:sldMk cId="1893573269" sldId="259"/>
            <ac:picMk id="2056" creationId="{40D69412-837B-245A-4B70-776EE814E789}"/>
          </ac:picMkLst>
        </pc:picChg>
      </pc:sldChg>
      <pc:sldChg chg="addSp delSp modSp new mod">
        <pc:chgData name="tania vanesa" userId="b55707bc3a00fc84" providerId="LiveId" clId="{5CA2B308-38A3-483F-900B-CAD9F8FFE253}" dt="2022-08-02T01:29:30.459" v="490" actId="1076"/>
        <pc:sldMkLst>
          <pc:docMk/>
          <pc:sldMk cId="739024900" sldId="260"/>
        </pc:sldMkLst>
        <pc:spChg chg="mod">
          <ac:chgData name="tania vanesa" userId="b55707bc3a00fc84" providerId="LiveId" clId="{5CA2B308-38A3-483F-900B-CAD9F8FFE253}" dt="2022-08-02T01:29:25.734" v="489" actId="1076"/>
          <ac:spMkLst>
            <pc:docMk/>
            <pc:sldMk cId="739024900" sldId="260"/>
            <ac:spMk id="2" creationId="{13023A7C-3F06-0D37-DAF2-9D6FC982B5E7}"/>
          </ac:spMkLst>
        </pc:spChg>
        <pc:spChg chg="del mod">
          <ac:chgData name="tania vanesa" userId="b55707bc3a00fc84" providerId="LiveId" clId="{5CA2B308-38A3-483F-900B-CAD9F8FFE253}" dt="2022-08-02T01:27:11.286" v="457" actId="26606"/>
          <ac:spMkLst>
            <pc:docMk/>
            <pc:sldMk cId="739024900" sldId="260"/>
            <ac:spMk id="3" creationId="{3F06290F-22B2-CCC9-4C66-4E091BEE6C2F}"/>
          </ac:spMkLst>
        </pc:spChg>
        <pc:spChg chg="add mod">
          <ac:chgData name="tania vanesa" userId="b55707bc3a00fc84" providerId="LiveId" clId="{5CA2B308-38A3-483F-900B-CAD9F8FFE253}" dt="2022-08-02T00:57:47.751" v="76"/>
          <ac:spMkLst>
            <pc:docMk/>
            <pc:sldMk cId="739024900" sldId="260"/>
            <ac:spMk id="5" creationId="{C8F9DE0D-E5CE-0D26-E29B-7A33586292DF}"/>
          </ac:spMkLst>
        </pc:spChg>
        <pc:graphicFrameChg chg="add mod">
          <ac:chgData name="tania vanesa" userId="b55707bc3a00fc84" providerId="LiveId" clId="{5CA2B308-38A3-483F-900B-CAD9F8FFE253}" dt="2022-08-02T01:27:58.937" v="469"/>
          <ac:graphicFrameMkLst>
            <pc:docMk/>
            <pc:sldMk cId="739024900" sldId="260"/>
            <ac:graphicFrameMk id="3076" creationId="{11EE58E0-C23F-3558-95ED-FDF76312ECBF}"/>
          </ac:graphicFrameMkLst>
        </pc:graphicFrameChg>
        <pc:picChg chg="add mod">
          <ac:chgData name="tania vanesa" userId="b55707bc3a00fc84" providerId="LiveId" clId="{5CA2B308-38A3-483F-900B-CAD9F8FFE253}" dt="2022-08-02T00:57:47.751" v="76"/>
          <ac:picMkLst>
            <pc:docMk/>
            <pc:sldMk cId="739024900" sldId="260"/>
            <ac:picMk id="4" creationId="{F54ECEC9-8934-4176-E712-B750547BD1AF}"/>
          </ac:picMkLst>
        </pc:picChg>
        <pc:picChg chg="add mod ord">
          <ac:chgData name="tania vanesa" userId="b55707bc3a00fc84" providerId="LiveId" clId="{5CA2B308-38A3-483F-900B-CAD9F8FFE253}" dt="2022-08-02T01:29:20.167" v="487" actId="1076"/>
          <ac:picMkLst>
            <pc:docMk/>
            <pc:sldMk cId="739024900" sldId="260"/>
            <ac:picMk id="7" creationId="{35401E64-AD43-3416-10CA-052B887927EB}"/>
          </ac:picMkLst>
        </pc:picChg>
        <pc:picChg chg="add mod ord">
          <ac:chgData name="tania vanesa" userId="b55707bc3a00fc84" providerId="LiveId" clId="{5CA2B308-38A3-483F-900B-CAD9F8FFE253}" dt="2022-08-02T01:29:30.459" v="490" actId="1076"/>
          <ac:picMkLst>
            <pc:docMk/>
            <pc:sldMk cId="739024900" sldId="260"/>
            <ac:picMk id="10" creationId="{0991C4AA-73C7-1C70-7593-E75D7917A6B2}"/>
          </ac:picMkLst>
        </pc:picChg>
        <pc:picChg chg="add mod">
          <ac:chgData name="tania vanesa" userId="b55707bc3a00fc84" providerId="LiveId" clId="{5CA2B308-38A3-483F-900B-CAD9F8FFE253}" dt="2022-08-02T01:27:48.682" v="468" actId="1076"/>
          <ac:picMkLst>
            <pc:docMk/>
            <pc:sldMk cId="739024900" sldId="260"/>
            <ac:picMk id="3074" creationId="{634532D1-B6CA-E7B5-91D4-B2B917094903}"/>
          </ac:picMkLst>
        </pc:picChg>
      </pc:sldChg>
      <pc:sldChg chg="addSp delSp modSp new mod">
        <pc:chgData name="tania vanesa" userId="b55707bc3a00fc84" providerId="LiveId" clId="{5CA2B308-38A3-483F-900B-CAD9F8FFE253}" dt="2022-08-02T01:35:16.961" v="561" actId="14100"/>
        <pc:sldMkLst>
          <pc:docMk/>
          <pc:sldMk cId="1131155695" sldId="261"/>
        </pc:sldMkLst>
        <pc:spChg chg="mod">
          <ac:chgData name="tania vanesa" userId="b55707bc3a00fc84" providerId="LiveId" clId="{5CA2B308-38A3-483F-900B-CAD9F8FFE253}" dt="2022-08-02T01:31:28.547" v="538" actId="207"/>
          <ac:spMkLst>
            <pc:docMk/>
            <pc:sldMk cId="1131155695" sldId="261"/>
            <ac:spMk id="2" creationId="{7B13ABA3-E294-B2BA-C980-02936B122975}"/>
          </ac:spMkLst>
        </pc:spChg>
        <pc:spChg chg="del mod">
          <ac:chgData name="tania vanesa" userId="b55707bc3a00fc84" providerId="LiveId" clId="{5CA2B308-38A3-483F-900B-CAD9F8FFE253}" dt="2022-08-02T01:35:00.407" v="555" actId="478"/>
          <ac:spMkLst>
            <pc:docMk/>
            <pc:sldMk cId="1131155695" sldId="261"/>
            <ac:spMk id="3" creationId="{FE26D3AE-7FC4-AA6F-452A-4DF441ADD888}"/>
          </ac:spMkLst>
        </pc:spChg>
        <pc:spChg chg="add mod">
          <ac:chgData name="tania vanesa" userId="b55707bc3a00fc84" providerId="LiveId" clId="{5CA2B308-38A3-483F-900B-CAD9F8FFE253}" dt="2022-08-02T00:57:49.692" v="78"/>
          <ac:spMkLst>
            <pc:docMk/>
            <pc:sldMk cId="1131155695" sldId="261"/>
            <ac:spMk id="5" creationId="{61B8A228-5D54-BB9B-9963-5D3C1170EAFC}"/>
          </ac:spMkLst>
        </pc:spChg>
        <pc:spChg chg="add mod">
          <ac:chgData name="tania vanesa" userId="b55707bc3a00fc84" providerId="LiveId" clId="{5CA2B308-38A3-483F-900B-CAD9F8FFE253}" dt="2022-08-02T01:30:41.143" v="527"/>
          <ac:spMkLst>
            <pc:docMk/>
            <pc:sldMk cId="1131155695" sldId="261"/>
            <ac:spMk id="7" creationId="{AD846C4D-2708-D050-02E3-8D9F14A8CB7A}"/>
          </ac:spMkLst>
        </pc:spChg>
        <pc:spChg chg="add mod">
          <ac:chgData name="tania vanesa" userId="b55707bc3a00fc84" providerId="LiveId" clId="{5CA2B308-38A3-483F-900B-CAD9F8FFE253}" dt="2022-08-02T01:30:41.143" v="527"/>
          <ac:spMkLst>
            <pc:docMk/>
            <pc:sldMk cId="1131155695" sldId="261"/>
            <ac:spMk id="8" creationId="{D3B98FC7-8771-215E-7DB8-4C125C1ADAA7}"/>
          </ac:spMkLst>
        </pc:spChg>
        <pc:grpChg chg="add mod">
          <ac:chgData name="tania vanesa" userId="b55707bc3a00fc84" providerId="LiveId" clId="{5CA2B308-38A3-483F-900B-CAD9F8FFE253}" dt="2022-08-02T01:31:06.441" v="534" actId="1076"/>
          <ac:grpSpMkLst>
            <pc:docMk/>
            <pc:sldMk cId="1131155695" sldId="261"/>
            <ac:grpSpMk id="6" creationId="{ACA766BD-4D57-2009-C4D5-217CF68ADBD2}"/>
          </ac:grpSpMkLst>
        </pc:grpChg>
        <pc:picChg chg="add mod">
          <ac:chgData name="tania vanesa" userId="b55707bc3a00fc84" providerId="LiveId" clId="{5CA2B308-38A3-483F-900B-CAD9F8FFE253}" dt="2022-08-02T00:57:49.692" v="78"/>
          <ac:picMkLst>
            <pc:docMk/>
            <pc:sldMk cId="1131155695" sldId="261"/>
            <ac:picMk id="4" creationId="{27A682A7-7352-AB58-8E5C-64F9D06E643F}"/>
          </ac:picMkLst>
        </pc:picChg>
        <pc:picChg chg="add mod">
          <ac:chgData name="tania vanesa" userId="b55707bc3a00fc84" providerId="LiveId" clId="{5CA2B308-38A3-483F-900B-CAD9F8FFE253}" dt="2022-08-02T01:35:16.961" v="561" actId="14100"/>
          <ac:picMkLst>
            <pc:docMk/>
            <pc:sldMk cId="1131155695" sldId="261"/>
            <ac:picMk id="5122" creationId="{07EC75EB-C012-BE22-F181-B32CFFD5A798}"/>
          </ac:picMkLst>
        </pc:picChg>
      </pc:sldChg>
      <pc:sldChg chg="addSp delSp modSp new mod">
        <pc:chgData name="tania vanesa" userId="b55707bc3a00fc84" providerId="LiveId" clId="{5CA2B308-38A3-483F-900B-CAD9F8FFE253}" dt="2022-08-02T01:33:59.695" v="554" actId="14100"/>
        <pc:sldMkLst>
          <pc:docMk/>
          <pc:sldMk cId="2045427067" sldId="262"/>
        </pc:sldMkLst>
        <pc:spChg chg="del">
          <ac:chgData name="tania vanesa" userId="b55707bc3a00fc84" providerId="LiveId" clId="{5CA2B308-38A3-483F-900B-CAD9F8FFE253}" dt="2022-08-02T01:33:46.667" v="551" actId="478"/>
          <ac:spMkLst>
            <pc:docMk/>
            <pc:sldMk cId="2045427067" sldId="262"/>
            <ac:spMk id="2" creationId="{F9575C03-C99D-A701-481F-EF19E02F8CF9}"/>
          </ac:spMkLst>
        </pc:spChg>
        <pc:spChg chg="del">
          <ac:chgData name="tania vanesa" userId="b55707bc3a00fc84" providerId="LiveId" clId="{5CA2B308-38A3-483F-900B-CAD9F8FFE253}" dt="2022-08-02T01:33:51.332" v="552" actId="478"/>
          <ac:spMkLst>
            <pc:docMk/>
            <pc:sldMk cId="2045427067" sldId="262"/>
            <ac:spMk id="3" creationId="{F491428A-A418-BBF9-E466-D80D4E754D2F}"/>
          </ac:spMkLst>
        </pc:spChg>
        <pc:spChg chg="add mod">
          <ac:chgData name="tania vanesa" userId="b55707bc3a00fc84" providerId="LiveId" clId="{5CA2B308-38A3-483F-900B-CAD9F8FFE253}" dt="2022-08-02T00:57:51.234" v="80"/>
          <ac:spMkLst>
            <pc:docMk/>
            <pc:sldMk cId="2045427067" sldId="262"/>
            <ac:spMk id="5" creationId="{112D1010-995E-8079-A2DE-A60142C8F862}"/>
          </ac:spMkLst>
        </pc:spChg>
        <pc:picChg chg="add mod">
          <ac:chgData name="tania vanesa" userId="b55707bc3a00fc84" providerId="LiveId" clId="{5CA2B308-38A3-483F-900B-CAD9F8FFE253}" dt="2022-08-02T00:57:51.234" v="80"/>
          <ac:picMkLst>
            <pc:docMk/>
            <pc:sldMk cId="2045427067" sldId="262"/>
            <ac:picMk id="4" creationId="{EDD3AF12-EDEC-FDA8-CDAA-ECC89AAAD480}"/>
          </ac:picMkLst>
        </pc:picChg>
        <pc:picChg chg="add mod">
          <ac:chgData name="tania vanesa" userId="b55707bc3a00fc84" providerId="LiveId" clId="{5CA2B308-38A3-483F-900B-CAD9F8FFE253}" dt="2022-08-02T01:33:59.695" v="554" actId="14100"/>
          <ac:picMkLst>
            <pc:docMk/>
            <pc:sldMk cId="2045427067" sldId="262"/>
            <ac:picMk id="4098" creationId="{42C40D29-6D2F-FB1E-86CD-7B74F4AA5692}"/>
          </ac:picMkLst>
        </pc:picChg>
      </pc:sldChg>
      <pc:sldChg chg="addSp delSp modSp new mod">
        <pc:chgData name="tania vanesa" userId="b55707bc3a00fc84" providerId="LiveId" clId="{5CA2B308-38A3-483F-900B-CAD9F8FFE253}" dt="2022-08-02T02:08:02.632" v="815" actId="14100"/>
        <pc:sldMkLst>
          <pc:docMk/>
          <pc:sldMk cId="358634091" sldId="263"/>
        </pc:sldMkLst>
        <pc:spChg chg="del">
          <ac:chgData name="tania vanesa" userId="b55707bc3a00fc84" providerId="LiveId" clId="{5CA2B308-38A3-483F-900B-CAD9F8FFE253}" dt="2022-08-02T02:05:42.688" v="732" actId="478"/>
          <ac:spMkLst>
            <pc:docMk/>
            <pc:sldMk cId="358634091" sldId="263"/>
            <ac:spMk id="2" creationId="{581F8F4A-E503-36B5-20C7-8496F64F8FD2}"/>
          </ac:spMkLst>
        </pc:spChg>
        <pc:spChg chg="mod">
          <ac:chgData name="tania vanesa" userId="b55707bc3a00fc84" providerId="LiveId" clId="{5CA2B308-38A3-483F-900B-CAD9F8FFE253}" dt="2022-08-02T02:08:02.632" v="815" actId="14100"/>
          <ac:spMkLst>
            <pc:docMk/>
            <pc:sldMk cId="358634091" sldId="263"/>
            <ac:spMk id="3" creationId="{A659A1F2-FDB3-6BBC-7A66-1289378D7BD4}"/>
          </ac:spMkLst>
        </pc:spChg>
        <pc:spChg chg="add mod">
          <ac:chgData name="tania vanesa" userId="b55707bc3a00fc84" providerId="LiveId" clId="{5CA2B308-38A3-483F-900B-CAD9F8FFE253}" dt="2022-08-02T00:57:52.829" v="82"/>
          <ac:spMkLst>
            <pc:docMk/>
            <pc:sldMk cId="358634091" sldId="263"/>
            <ac:spMk id="5" creationId="{9CA06A11-5286-5109-B347-CA94EFC98C33}"/>
          </ac:spMkLst>
        </pc:spChg>
        <pc:picChg chg="add mod">
          <ac:chgData name="tania vanesa" userId="b55707bc3a00fc84" providerId="LiveId" clId="{5CA2B308-38A3-483F-900B-CAD9F8FFE253}" dt="2022-08-02T00:57:52.829" v="82"/>
          <ac:picMkLst>
            <pc:docMk/>
            <pc:sldMk cId="358634091" sldId="263"/>
            <ac:picMk id="4" creationId="{A4AE2DBC-2CD8-3CB3-FB9B-8DC037EB5D1A}"/>
          </ac:picMkLst>
        </pc:picChg>
        <pc:picChg chg="add mod">
          <ac:chgData name="tania vanesa" userId="b55707bc3a00fc84" providerId="LiveId" clId="{5CA2B308-38A3-483F-900B-CAD9F8FFE253}" dt="2022-08-02T02:06:39.318" v="742" actId="1076"/>
          <ac:picMkLst>
            <pc:docMk/>
            <pc:sldMk cId="358634091" sldId="263"/>
            <ac:picMk id="7170" creationId="{02CC645F-52F1-F63D-B541-C1D2257F8796}"/>
          </ac:picMkLst>
        </pc:picChg>
      </pc:sldChg>
      <pc:sldChg chg="addSp delSp modSp new mod">
        <pc:chgData name="tania vanesa" userId="b55707bc3a00fc84" providerId="LiveId" clId="{5CA2B308-38A3-483F-900B-CAD9F8FFE253}" dt="2022-08-02T02:09:11.141" v="819" actId="1076"/>
        <pc:sldMkLst>
          <pc:docMk/>
          <pc:sldMk cId="3846475809" sldId="264"/>
        </pc:sldMkLst>
        <pc:spChg chg="del">
          <ac:chgData name="tania vanesa" userId="b55707bc3a00fc84" providerId="LiveId" clId="{5CA2B308-38A3-483F-900B-CAD9F8FFE253}" dt="2022-08-02T02:07:26.269" v="807" actId="478"/>
          <ac:spMkLst>
            <pc:docMk/>
            <pc:sldMk cId="3846475809" sldId="264"/>
            <ac:spMk id="2" creationId="{BB5B71CD-2372-C21C-0A2C-34623E2F4C8E}"/>
          </ac:spMkLst>
        </pc:spChg>
        <pc:spChg chg="mod">
          <ac:chgData name="tania vanesa" userId="b55707bc3a00fc84" providerId="LiveId" clId="{5CA2B308-38A3-483F-900B-CAD9F8FFE253}" dt="2022-08-02T02:07:43.398" v="811" actId="207"/>
          <ac:spMkLst>
            <pc:docMk/>
            <pc:sldMk cId="3846475809" sldId="264"/>
            <ac:spMk id="3" creationId="{CC84565A-A0F7-F317-51BB-8A9E792E4E2C}"/>
          </ac:spMkLst>
        </pc:spChg>
        <pc:spChg chg="add mod">
          <ac:chgData name="tania vanesa" userId="b55707bc3a00fc84" providerId="LiveId" clId="{5CA2B308-38A3-483F-900B-CAD9F8FFE253}" dt="2022-08-02T00:57:55.070" v="84"/>
          <ac:spMkLst>
            <pc:docMk/>
            <pc:sldMk cId="3846475809" sldId="264"/>
            <ac:spMk id="5" creationId="{2D0782D6-12B7-98FA-5107-BAFCD1A571C5}"/>
          </ac:spMkLst>
        </pc:spChg>
        <pc:picChg chg="add mod">
          <ac:chgData name="tania vanesa" userId="b55707bc3a00fc84" providerId="LiveId" clId="{5CA2B308-38A3-483F-900B-CAD9F8FFE253}" dt="2022-08-02T00:57:55.070" v="84"/>
          <ac:picMkLst>
            <pc:docMk/>
            <pc:sldMk cId="3846475809" sldId="264"/>
            <ac:picMk id="4" creationId="{93BEF6F9-10B3-85BD-7E58-2100B4D58105}"/>
          </ac:picMkLst>
        </pc:picChg>
        <pc:picChg chg="add mod">
          <ac:chgData name="tania vanesa" userId="b55707bc3a00fc84" providerId="LiveId" clId="{5CA2B308-38A3-483F-900B-CAD9F8FFE253}" dt="2022-08-02T02:07:23.428" v="806" actId="1076"/>
          <ac:picMkLst>
            <pc:docMk/>
            <pc:sldMk cId="3846475809" sldId="264"/>
            <ac:picMk id="6" creationId="{52535691-E8E1-6E79-A73E-18396FEAB96B}"/>
          </ac:picMkLst>
        </pc:picChg>
        <pc:picChg chg="add mod">
          <ac:chgData name="tania vanesa" userId="b55707bc3a00fc84" providerId="LiveId" clId="{5CA2B308-38A3-483F-900B-CAD9F8FFE253}" dt="2022-08-02T02:09:11.141" v="819" actId="1076"/>
          <ac:picMkLst>
            <pc:docMk/>
            <pc:sldMk cId="3846475809" sldId="264"/>
            <ac:picMk id="8194" creationId="{26BE58C5-E31F-4830-C88D-78E5ABD23FC2}"/>
          </ac:picMkLst>
        </pc:picChg>
      </pc:sldChg>
      <pc:sldChg chg="addSp delSp modSp add mod">
        <pc:chgData name="tania vanesa" userId="b55707bc3a00fc84" providerId="LiveId" clId="{5CA2B308-38A3-483F-900B-CAD9F8FFE253}" dt="2022-08-02T01:45:17.284" v="591" actId="14100"/>
        <pc:sldMkLst>
          <pc:docMk/>
          <pc:sldMk cId="3030656058" sldId="265"/>
        </pc:sldMkLst>
        <pc:spChg chg="mod">
          <ac:chgData name="tania vanesa" userId="b55707bc3a00fc84" providerId="LiveId" clId="{5CA2B308-38A3-483F-900B-CAD9F8FFE253}" dt="2022-08-02T01:31:57.616" v="544" actId="1076"/>
          <ac:spMkLst>
            <pc:docMk/>
            <pc:sldMk cId="3030656058" sldId="265"/>
            <ac:spMk id="2" creationId="{7B13ABA3-E294-B2BA-C980-02936B122975}"/>
          </ac:spMkLst>
        </pc:spChg>
        <pc:spChg chg="del mod">
          <ac:chgData name="tania vanesa" userId="b55707bc3a00fc84" providerId="LiveId" clId="{5CA2B308-38A3-483F-900B-CAD9F8FFE253}" dt="2022-08-02T01:41:51.264" v="562" actId="478"/>
          <ac:spMkLst>
            <pc:docMk/>
            <pc:sldMk cId="3030656058" sldId="265"/>
            <ac:spMk id="3" creationId="{FE26D3AE-7FC4-AA6F-452A-4DF441ADD888}"/>
          </ac:spMkLst>
        </pc:spChg>
        <pc:spChg chg="add mod">
          <ac:chgData name="tania vanesa" userId="b55707bc3a00fc84" providerId="LiveId" clId="{5CA2B308-38A3-483F-900B-CAD9F8FFE253}" dt="2022-08-02T01:31:48.511" v="541"/>
          <ac:spMkLst>
            <pc:docMk/>
            <pc:sldMk cId="3030656058" sldId="265"/>
            <ac:spMk id="10" creationId="{C731F7F5-5CFF-B33C-D714-7BFA2CDC896A}"/>
          </ac:spMkLst>
        </pc:spChg>
        <pc:spChg chg="add mod">
          <ac:chgData name="tania vanesa" userId="b55707bc3a00fc84" providerId="LiveId" clId="{5CA2B308-38A3-483F-900B-CAD9F8FFE253}" dt="2022-08-02T01:31:48.511" v="541"/>
          <ac:spMkLst>
            <pc:docMk/>
            <pc:sldMk cId="3030656058" sldId="265"/>
            <ac:spMk id="11" creationId="{9DF90D13-2CE4-B23D-1331-D5A2A6E50455}"/>
          </ac:spMkLst>
        </pc:spChg>
        <pc:spChg chg="add del">
          <ac:chgData name="tania vanesa" userId="b55707bc3a00fc84" providerId="LiveId" clId="{5CA2B308-38A3-483F-900B-CAD9F8FFE253}" dt="2022-08-02T01:44:18.384" v="571"/>
          <ac:spMkLst>
            <pc:docMk/>
            <pc:sldMk cId="3030656058" sldId="265"/>
            <ac:spMk id="12" creationId="{5CA8D589-9911-42B1-A32A-5B5DAEFC130D}"/>
          </ac:spMkLst>
        </pc:spChg>
        <pc:grpChg chg="del">
          <ac:chgData name="tania vanesa" userId="b55707bc3a00fc84" providerId="LiveId" clId="{5CA2B308-38A3-483F-900B-CAD9F8FFE253}" dt="2022-08-02T01:31:47.847" v="540" actId="478"/>
          <ac:grpSpMkLst>
            <pc:docMk/>
            <pc:sldMk cId="3030656058" sldId="265"/>
            <ac:grpSpMk id="6" creationId="{ACA766BD-4D57-2009-C4D5-217CF68ADBD2}"/>
          </ac:grpSpMkLst>
        </pc:grpChg>
        <pc:grpChg chg="add mod">
          <ac:chgData name="tania vanesa" userId="b55707bc3a00fc84" providerId="LiveId" clId="{5CA2B308-38A3-483F-900B-CAD9F8FFE253}" dt="2022-08-02T01:44:25.519" v="575" actId="1076"/>
          <ac:grpSpMkLst>
            <pc:docMk/>
            <pc:sldMk cId="3030656058" sldId="265"/>
            <ac:grpSpMk id="9" creationId="{8E4C0ECB-B068-B301-C79F-42C0B49F9F2D}"/>
          </ac:grpSpMkLst>
        </pc:grpChg>
        <pc:picChg chg="add mod ord">
          <ac:chgData name="tania vanesa" userId="b55707bc3a00fc84" providerId="LiveId" clId="{5CA2B308-38A3-483F-900B-CAD9F8FFE253}" dt="2022-08-02T01:45:17.284" v="591" actId="14100"/>
          <ac:picMkLst>
            <pc:docMk/>
            <pc:sldMk cId="3030656058" sldId="265"/>
            <ac:picMk id="13" creationId="{15A43E3E-A858-FBE7-3C9B-EA592DD3AF1B}"/>
          </ac:picMkLst>
        </pc:picChg>
        <pc:picChg chg="add mod">
          <ac:chgData name="tania vanesa" userId="b55707bc3a00fc84" providerId="LiveId" clId="{5CA2B308-38A3-483F-900B-CAD9F8FFE253}" dt="2022-08-02T01:44:51.017" v="583" actId="1076"/>
          <ac:picMkLst>
            <pc:docMk/>
            <pc:sldMk cId="3030656058" sldId="265"/>
            <ac:picMk id="6146" creationId="{814237B1-DDAB-C65F-7104-A4D070C7E179}"/>
          </ac:picMkLst>
        </pc:picChg>
      </pc:sldChg>
      <pc:sldChg chg="addSp delSp modSp add mod">
        <pc:chgData name="tania vanesa" userId="b55707bc3a00fc84" providerId="LiveId" clId="{5CA2B308-38A3-483F-900B-CAD9F8FFE253}" dt="2022-08-02T02:37:28.759" v="1196" actId="732"/>
        <pc:sldMkLst>
          <pc:docMk/>
          <pc:sldMk cId="1598217300" sldId="266"/>
        </pc:sldMkLst>
        <pc:spChg chg="del">
          <ac:chgData name="tania vanesa" userId="b55707bc3a00fc84" providerId="LiveId" clId="{5CA2B308-38A3-483F-900B-CAD9F8FFE253}" dt="2022-08-02T02:17:09.592" v="822" actId="478"/>
          <ac:spMkLst>
            <pc:docMk/>
            <pc:sldMk cId="1598217300" sldId="266"/>
            <ac:spMk id="3" creationId="{CC84565A-A0F7-F317-51BB-8A9E792E4E2C}"/>
          </ac:spMkLst>
        </pc:spChg>
        <pc:spChg chg="add mod">
          <ac:chgData name="tania vanesa" userId="b55707bc3a00fc84" providerId="LiveId" clId="{5CA2B308-38A3-483F-900B-CAD9F8FFE253}" dt="2022-08-02T02:36:59.649" v="1190" actId="20577"/>
          <ac:spMkLst>
            <pc:docMk/>
            <pc:sldMk cId="1598217300" sldId="266"/>
            <ac:spMk id="7" creationId="{3D620204-F9D9-BF48-1D27-ABF6F91D0C16}"/>
          </ac:spMkLst>
        </pc:spChg>
        <pc:picChg chg="del">
          <ac:chgData name="tania vanesa" userId="b55707bc3a00fc84" providerId="LiveId" clId="{5CA2B308-38A3-483F-900B-CAD9F8FFE253}" dt="2022-08-02T02:17:06.745" v="821" actId="478"/>
          <ac:picMkLst>
            <pc:docMk/>
            <pc:sldMk cId="1598217300" sldId="266"/>
            <ac:picMk id="6" creationId="{52535691-E8E1-6E79-A73E-18396FEAB96B}"/>
          </ac:picMkLst>
        </pc:picChg>
        <pc:picChg chg="add mod">
          <ac:chgData name="tania vanesa" userId="b55707bc3a00fc84" providerId="LiveId" clId="{5CA2B308-38A3-483F-900B-CAD9F8FFE253}" dt="2022-08-02T02:37:13.316" v="1193" actId="1076"/>
          <ac:picMkLst>
            <pc:docMk/>
            <pc:sldMk cId="1598217300" sldId="266"/>
            <ac:picMk id="8" creationId="{95E5BE68-1042-934B-065F-523DB0AB9C3D}"/>
          </ac:picMkLst>
        </pc:picChg>
        <pc:picChg chg="add mod modCrop">
          <ac:chgData name="tania vanesa" userId="b55707bc3a00fc84" providerId="LiveId" clId="{5CA2B308-38A3-483F-900B-CAD9F8FFE253}" dt="2022-08-02T02:37:28.759" v="1196" actId="732"/>
          <ac:picMkLst>
            <pc:docMk/>
            <pc:sldMk cId="1598217300" sldId="266"/>
            <ac:picMk id="10" creationId="{E1ACCAD7-4CC3-923F-4789-7E9BA8E63B72}"/>
          </ac:picMkLst>
        </pc:picChg>
        <pc:picChg chg="del">
          <ac:chgData name="tania vanesa" userId="b55707bc3a00fc84" providerId="LiveId" clId="{5CA2B308-38A3-483F-900B-CAD9F8FFE253}" dt="2022-08-02T02:17:13.201" v="823" actId="478"/>
          <ac:picMkLst>
            <pc:docMk/>
            <pc:sldMk cId="1598217300" sldId="266"/>
            <ac:picMk id="8194" creationId="{26BE58C5-E31F-4830-C88D-78E5ABD23FC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295D3-23AE-480D-8A85-6019D0EF931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8882E-7142-4778-939C-9C49B1CF121B}">
      <dgm:prSet/>
      <dgm:spPr/>
      <dgm:t>
        <a:bodyPr/>
        <a:lstStyle/>
        <a:p>
          <a:r>
            <a:rPr lang="es-CO" dirty="0"/>
            <a:t>Tradicionales </a:t>
          </a:r>
          <a:endParaRPr lang="en-US" dirty="0"/>
        </a:p>
      </dgm:t>
    </dgm:pt>
    <dgm:pt modelId="{F2700B61-EDD3-4AB7-9C72-3F924E14E012}" type="parTrans" cxnId="{D6943D6A-8F27-44DE-93C0-D3AF24950777}">
      <dgm:prSet/>
      <dgm:spPr/>
      <dgm:t>
        <a:bodyPr/>
        <a:lstStyle/>
        <a:p>
          <a:endParaRPr lang="en-US"/>
        </a:p>
      </dgm:t>
    </dgm:pt>
    <dgm:pt modelId="{5EFC8DD9-1EE4-4AA2-A0CC-1C02BDB39C56}" type="sibTrans" cxnId="{D6943D6A-8F27-44DE-93C0-D3AF24950777}">
      <dgm:prSet/>
      <dgm:spPr/>
      <dgm:t>
        <a:bodyPr/>
        <a:lstStyle/>
        <a:p>
          <a:endParaRPr lang="en-US"/>
        </a:p>
      </dgm:t>
    </dgm:pt>
    <dgm:pt modelId="{7CA52080-9254-43E0-B586-58236D711132}">
      <dgm:prSet/>
      <dgm:spPr/>
      <dgm:t>
        <a:bodyPr/>
        <a:lstStyle/>
        <a:p>
          <a:r>
            <a:rPr lang="es-CO" dirty="0"/>
            <a:t>Agiles </a:t>
          </a:r>
          <a:endParaRPr lang="en-US" dirty="0"/>
        </a:p>
      </dgm:t>
    </dgm:pt>
    <dgm:pt modelId="{4462F4CF-B206-40A8-98EA-B95D1047EDB8}" type="parTrans" cxnId="{3F150EB9-6B47-45D1-8942-AED9DE940B3F}">
      <dgm:prSet/>
      <dgm:spPr/>
      <dgm:t>
        <a:bodyPr/>
        <a:lstStyle/>
        <a:p>
          <a:endParaRPr lang="en-US"/>
        </a:p>
      </dgm:t>
    </dgm:pt>
    <dgm:pt modelId="{23157121-CE06-4143-8ADA-A741B3148CB9}" type="sibTrans" cxnId="{3F150EB9-6B47-45D1-8942-AED9DE940B3F}">
      <dgm:prSet/>
      <dgm:spPr/>
      <dgm:t>
        <a:bodyPr/>
        <a:lstStyle/>
        <a:p>
          <a:endParaRPr lang="en-US"/>
        </a:p>
      </dgm:t>
    </dgm:pt>
    <dgm:pt modelId="{955D7C9D-63A5-467C-B404-49D0355B8D9A}" type="pres">
      <dgm:prSet presAssocID="{FAB295D3-23AE-480D-8A85-6019D0EF9312}" presName="diagram" presStyleCnt="0">
        <dgm:presLayoutVars>
          <dgm:dir/>
          <dgm:resizeHandles val="exact"/>
        </dgm:presLayoutVars>
      </dgm:prSet>
      <dgm:spPr/>
    </dgm:pt>
    <dgm:pt modelId="{7ACB183B-4DAB-4F6B-8BC3-70D5D88302CD}" type="pres">
      <dgm:prSet presAssocID="{1108882E-7142-4778-939C-9C49B1CF121B}" presName="arrow" presStyleLbl="node1" presStyleIdx="0" presStyleCnt="2" custScaleX="42154" custScaleY="50354">
        <dgm:presLayoutVars>
          <dgm:bulletEnabled val="1"/>
        </dgm:presLayoutVars>
      </dgm:prSet>
      <dgm:spPr/>
    </dgm:pt>
    <dgm:pt modelId="{607982AA-7F1A-4FFE-9CFC-EAD82E99278C}" type="pres">
      <dgm:prSet presAssocID="{7CA52080-9254-43E0-B586-58236D711132}" presName="arrow" presStyleLbl="node1" presStyleIdx="1" presStyleCnt="2" custScaleX="34863" custScaleY="46712">
        <dgm:presLayoutVars>
          <dgm:bulletEnabled val="1"/>
        </dgm:presLayoutVars>
      </dgm:prSet>
      <dgm:spPr/>
    </dgm:pt>
  </dgm:ptLst>
  <dgm:cxnLst>
    <dgm:cxn modelId="{D6943D6A-8F27-44DE-93C0-D3AF24950777}" srcId="{FAB295D3-23AE-480D-8A85-6019D0EF9312}" destId="{1108882E-7142-4778-939C-9C49B1CF121B}" srcOrd="0" destOrd="0" parTransId="{F2700B61-EDD3-4AB7-9C72-3F924E14E012}" sibTransId="{5EFC8DD9-1EE4-4AA2-A0CC-1C02BDB39C56}"/>
    <dgm:cxn modelId="{4C8AF96D-A174-4092-9525-040B66AFF17F}" type="presOf" srcId="{7CA52080-9254-43E0-B586-58236D711132}" destId="{607982AA-7F1A-4FFE-9CFC-EAD82E99278C}" srcOrd="0" destOrd="0" presId="urn:microsoft.com/office/officeart/2005/8/layout/arrow5"/>
    <dgm:cxn modelId="{E4E1BE8A-75E8-4E3E-812B-12A0C4741E3F}" type="presOf" srcId="{1108882E-7142-4778-939C-9C49B1CF121B}" destId="{7ACB183B-4DAB-4F6B-8BC3-70D5D88302CD}" srcOrd="0" destOrd="0" presId="urn:microsoft.com/office/officeart/2005/8/layout/arrow5"/>
    <dgm:cxn modelId="{3F150EB9-6B47-45D1-8942-AED9DE940B3F}" srcId="{FAB295D3-23AE-480D-8A85-6019D0EF9312}" destId="{7CA52080-9254-43E0-B586-58236D711132}" srcOrd="1" destOrd="0" parTransId="{4462F4CF-B206-40A8-98EA-B95D1047EDB8}" sibTransId="{23157121-CE06-4143-8ADA-A741B3148CB9}"/>
    <dgm:cxn modelId="{DD9531BA-B7E4-43E5-A898-142559BACF1F}" type="presOf" srcId="{FAB295D3-23AE-480D-8A85-6019D0EF9312}" destId="{955D7C9D-63A5-467C-B404-49D0355B8D9A}" srcOrd="0" destOrd="0" presId="urn:microsoft.com/office/officeart/2005/8/layout/arrow5"/>
    <dgm:cxn modelId="{9CD73A82-A455-4957-8AA2-F7E509A95037}" type="presParOf" srcId="{955D7C9D-63A5-467C-B404-49D0355B8D9A}" destId="{7ACB183B-4DAB-4F6B-8BC3-70D5D88302CD}" srcOrd="0" destOrd="0" presId="urn:microsoft.com/office/officeart/2005/8/layout/arrow5"/>
    <dgm:cxn modelId="{61DDF1DB-6FA8-4C65-AB55-B9B6220CCCF2}" type="presParOf" srcId="{955D7C9D-63A5-467C-B404-49D0355B8D9A}" destId="{607982AA-7F1A-4FFE-9CFC-EAD82E99278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B183B-4DAB-4F6B-8BC3-70D5D88302CD}">
      <dsp:nvSpPr>
        <dsp:cNvPr id="0" name=""/>
        <dsp:cNvSpPr/>
      </dsp:nvSpPr>
      <dsp:spPr>
        <a:xfrm rot="16200000">
          <a:off x="1339465" y="1080726"/>
          <a:ext cx="1833269" cy="21898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Tradicionales </a:t>
          </a:r>
          <a:endParaRPr lang="en-US" sz="2200" kern="1200" dirty="0"/>
        </a:p>
      </dsp:txBody>
      <dsp:txXfrm rot="5400000">
        <a:off x="1161157" y="1717351"/>
        <a:ext cx="1869063" cy="916635"/>
      </dsp:txXfrm>
    </dsp:sp>
    <dsp:sp modelId="{607982AA-7F1A-4FFE-9CFC-EAD82E99278C}">
      <dsp:nvSpPr>
        <dsp:cNvPr id="0" name=""/>
        <dsp:cNvSpPr/>
      </dsp:nvSpPr>
      <dsp:spPr>
        <a:xfrm rot="5400000">
          <a:off x="7659949" y="1159920"/>
          <a:ext cx="1516185" cy="203149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Agiles </a:t>
          </a:r>
          <a:endParaRPr lang="en-US" sz="2200" kern="1200" dirty="0"/>
        </a:p>
      </dsp:txBody>
      <dsp:txXfrm rot="-5400000">
        <a:off x="7667626" y="1796621"/>
        <a:ext cx="1766164" cy="75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BDE3-C363-6D9A-331F-3B8CCEF0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872FF-1A39-6B7A-680C-A5D423F9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9AA0E-26F1-0F71-8BCF-B2888A2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1A2FF-DC1F-D91F-219E-5E6959B6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2352-3F98-B9FA-9E3B-4637689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8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BD610-82BA-33BD-2B2F-A45B531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F9696-31DF-19A9-9082-CB10C339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C91AF-9D3C-BCF1-05D7-5DEA3E62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04BA3-00FD-A093-8835-EAE50E3F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3BC5C-8E4E-09CA-7C7C-5333C44A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626C1-17AB-D0C4-60D3-DA3B4BED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A74A04-A22C-BF28-7A1A-E2EECFC1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019E8-0B4C-EEB5-7F09-3849E3B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2D1F7-EAF0-6A79-0EE5-C990303B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40A70-07C2-FEC3-DE96-9BB160D6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9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979D-4D14-A3B3-2E51-5C8BB0BA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922E9-B81D-2FC9-41EB-21547848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ACB05-1EFA-B3D7-E382-0D56BA7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F6059-141E-5E16-A24F-E187FDE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980F2-927B-66C2-93B6-EE0632D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DBD29-CAA4-4F0E-0E77-9FB6B5A6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A3975-2E58-2D21-EACD-BB55E81C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D3D9C-C218-B582-22E5-E066858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E0681-AAD0-0682-EAB9-B47F074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80FF5-1A14-0E39-036C-31B88BB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5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999C-DC0C-1A0A-9265-19D32055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61908-0745-F688-0CD0-B55B0DF5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00E0A7-0D6D-E2A2-56FE-525BAA1B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44989-606D-98D4-55D6-B4503F3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90E05-64ED-FB1B-0F62-A87F2FD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54573-8D94-C131-3E01-3CF53B62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14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698C-ECA2-C180-2B0F-2EC81181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1464F-7284-D3D4-ABB6-8B139C57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1DC36-2B89-2C32-7CF3-EFD323A9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D3F852-FCDF-789B-35FE-FF8BD0F3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1DAA5-B880-576B-A8B6-54A9B5AB9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C7BEEF-1085-BD13-F1E7-F0DE8D95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B9ED0B-F25C-217F-E773-B8E3685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E9833-48B7-F3AF-3D70-EA0F387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59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C959-7A73-E399-E407-D44FBE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019832-D17B-C3C3-BCA1-67C8526A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FA527-F2EF-DAFC-7D28-F8779EB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C4AFAD-A27D-4E4D-6C6B-E2123A4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6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48ACA-226E-E6BC-AEF5-3577CACC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81B690-4974-596D-928A-FA0BFC58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B5EE5-0E08-9D12-C046-5BE9A6BC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55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1831-653E-5498-BD31-7DAF43F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258C-E8CF-5505-3F19-C447AC06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E2103-3D3C-46A0-6F82-A45ECAB4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D6412-93BA-4722-0B95-2712F496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15662-0AF2-E79E-A8FD-8020A20D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ABE01-E7C8-F055-492B-5CAFF14C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3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7310-582B-D60B-F53A-21A3874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26FE48-720F-529B-A137-4E084F62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FE1CF-E55C-33DA-C47C-0FB2D2B5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D1D15-F71F-86FD-6581-82C2283E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9DCF0-6F13-0F19-E89E-1C4261F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F4801-C86E-F5D0-7515-DA159AFE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9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1F56A8-464A-F98B-821C-D3FDB7FA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E7ED6-FAF1-C801-7631-86508E83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DF2DC-58AC-3481-FB6F-90D900F9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EA4-2AB1-40BA-BF36-AF6FB20E1A0B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BD483-4313-3626-BCB5-966E5E5C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7B9B-0320-3711-EAB5-7E9C3E397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6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.com/2itts3ggm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A96390-2B6F-A5AC-0BD6-E0551192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6600" b="1" dirty="0">
                <a:latin typeface="Amasis MT Pro" panose="02040504050005020304" pitchFamily="18" charset="0"/>
              </a:rPr>
              <a:t>Metodologías</a:t>
            </a:r>
            <a:r>
              <a:rPr lang="es-ES" sz="8100" b="1" dirty="0"/>
              <a:t> </a:t>
            </a:r>
            <a:r>
              <a:rPr lang="es-ES" sz="6600" b="1" dirty="0">
                <a:latin typeface="Amasis MT Pro" panose="02040504050005020304" pitchFamily="18" charset="0"/>
              </a:rPr>
              <a:t>agiles</a:t>
            </a:r>
            <a:r>
              <a:rPr lang="es-ES" sz="8100" b="1" dirty="0"/>
              <a:t>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sde - Plan Castor">
            <a:extLst>
              <a:ext uri="{FF2B5EF4-FFF2-40B4-BE49-F238E27FC236}">
                <a16:creationId xmlns:a16="http://schemas.microsoft.com/office/drawing/2014/main" id="{35FE718A-D3F6-339D-9099-66819ADA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815" y="4127280"/>
            <a:ext cx="4000156" cy="1296049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rramientas Ágiles: El cambio cultural necesario en la forma de ejecutar  de los equipos de trabajo organizacionales – Ebanking News">
            <a:extLst>
              <a:ext uri="{FF2B5EF4-FFF2-40B4-BE49-F238E27FC236}">
                <a16:creationId xmlns:a16="http://schemas.microsoft.com/office/drawing/2014/main" id="{DFDEB323-5FFD-4C7D-24D8-6136480E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3169" y="176160"/>
            <a:ext cx="4322403" cy="310132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9F949C-43A8-284D-BF76-5A8C6D3108D1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  <a:endParaRPr lang="es-CO">
              <a:latin typeface="Amasis MT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4565A-A0F7-F317-51BB-8A9E792E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37" y="663221"/>
            <a:ext cx="10515600" cy="12810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CO" dirty="0"/>
              <a:t>¿Cómo generarían valor a ese producto o servicio?</a:t>
            </a:r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93BEF6F9-10B3-85BD-7E58-2100B4D5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0782D6-12B7-98FA-5107-BAFCD1A571C5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6" name="Picture 2" descr="Vender un producto o un servicio? Depende… - Marketing de Guerrilla en la  Web 2.0">
            <a:extLst>
              <a:ext uri="{FF2B5EF4-FFF2-40B4-BE49-F238E27FC236}">
                <a16:creationId xmlns:a16="http://schemas.microsoft.com/office/drawing/2014/main" id="{52535691-E8E1-6E79-A73E-18396FEA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8" y="2705957"/>
            <a:ext cx="5159106" cy="358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▷【Definición del producto y servicio】»plan de negocios">
            <a:extLst>
              <a:ext uri="{FF2B5EF4-FFF2-40B4-BE49-F238E27FC236}">
                <a16:creationId xmlns:a16="http://schemas.microsoft.com/office/drawing/2014/main" id="{26BE58C5-E31F-4830-C88D-78E5ABD2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23" y="2319053"/>
            <a:ext cx="2975114" cy="22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7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93BEF6F9-10B3-85BD-7E58-2100B4D5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0782D6-12B7-98FA-5107-BAFCD1A571C5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D620204-F9D9-BF48-1D27-ABF6F91D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694"/>
            <a:ext cx="10515600" cy="242832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s-CO" sz="6500" b="1" dirty="0"/>
              <a:t>Ejercicio</a:t>
            </a:r>
          </a:p>
          <a:p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sz="4600" dirty="0"/>
              <a:t>En parejas escriba dos proyectos conocidos, que creas que se hayan desarrollado con metodologías tradicionales que pudieron ser mejor al desarrollarse con metodologías agiles.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E5BE68-1042-934B-065F-523DB0AB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20" y="2929960"/>
            <a:ext cx="4861980" cy="34106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ACCAD7-4CC3-923F-4789-7E9BA8E63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97"/>
          <a:stretch/>
        </p:blipFill>
        <p:spPr>
          <a:xfrm>
            <a:off x="4932498" y="2929960"/>
            <a:ext cx="4171745" cy="34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Lluvia de ideas.</a:t>
            </a:r>
          </a:p>
        </p:txBody>
      </p:sp>
      <p:pic>
        <p:nvPicPr>
          <p:cNvPr id="7" name="Marcador de contenido 6" descr="Código QR&#10;&#10;Descripción generada automáticamente">
            <a:extLst>
              <a:ext uri="{FF2B5EF4-FFF2-40B4-BE49-F238E27FC236}">
                <a16:creationId xmlns:a16="http://schemas.microsoft.com/office/drawing/2014/main" id="{DAB22BBF-76D5-6025-88AC-A1829CA9E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14" y="2056496"/>
            <a:ext cx="4351338" cy="4351338"/>
          </a:xfrm>
        </p:spPr>
      </p:pic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7D297B-5310-D9DC-36FB-AFE48C187DB6}"/>
              </a:ext>
            </a:extLst>
          </p:cNvPr>
          <p:cNvSpPr txBox="1"/>
          <p:nvPr/>
        </p:nvSpPr>
        <p:spPr>
          <a:xfrm>
            <a:off x="2584174" y="1316216"/>
            <a:ext cx="7779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dirty="0">
                <a:hlinkClick r:id="rId4"/>
              </a:rPr>
              <a:t>https://www.menti.com/2itts3ggmn</a:t>
            </a:r>
            <a:r>
              <a:rPr lang="es-CO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0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99D-E462-42C6-A823-F0AAD161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65" y="-73232"/>
            <a:ext cx="12284765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/>
              <a:t>¿Qué son las metodologías ágiles?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6B1CD-B3DD-21A8-6D21-03695AEA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29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s-ES" b="0" i="0" dirty="0">
                <a:solidFill>
                  <a:srgbClr val="222222"/>
                </a:solidFill>
                <a:effectLst/>
                <a:latin typeface="SalesforceSansRegular"/>
              </a:rPr>
              <a:t> </a:t>
            </a:r>
            <a:r>
              <a:rPr lang="es-ES" sz="3100" b="0" i="1" dirty="0">
                <a:solidFill>
                  <a:srgbClr val="222222"/>
                </a:solidFill>
                <a:effectLst/>
                <a:latin typeface="SalesforceSansRegular"/>
              </a:rPr>
              <a:t>Herramientas - estrategias integrales - </a:t>
            </a:r>
            <a:r>
              <a:rPr lang="es-ES" sz="3100" b="0" i="1" dirty="0">
                <a:solidFill>
                  <a:srgbClr val="222222"/>
                </a:solidFill>
                <a:effectLst/>
                <a:latin typeface="SalesforceSansBold"/>
              </a:rPr>
              <a:t>estrategias de marketing - gestión de servicios</a:t>
            </a:r>
            <a:r>
              <a:rPr lang="es-ES" sz="3100" b="0" i="1" dirty="0">
                <a:solidFill>
                  <a:srgbClr val="222222"/>
                </a:solidFill>
                <a:effectLst/>
                <a:latin typeface="SalesforceSansRegular"/>
              </a:rPr>
              <a:t> </a:t>
            </a:r>
            <a:r>
              <a:rPr lang="es-ES" sz="3100" b="0" i="0" dirty="0">
                <a:solidFill>
                  <a:srgbClr val="222222"/>
                </a:solidFill>
                <a:effectLst/>
                <a:latin typeface="SalesforceSansRegular"/>
              </a:rPr>
              <a:t>y más - Que impulsan a las organizaciones a gestionar sus proyectos con rapidez y flexibilidad. Estas metodologías ayudan en el desarrollo de proyectos que necesitan mayor enfoque para adecuarse a las necesidades del cliente.</a:t>
            </a:r>
          </a:p>
          <a:p>
            <a:pPr algn="ctr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SalesforceSansRegular"/>
              </a:rPr>
              <a:t>Innovación</a:t>
            </a:r>
          </a:p>
          <a:p>
            <a:pPr algn="ctr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SalesforceSansRegular"/>
              </a:rPr>
              <a:t>Iteración </a:t>
            </a:r>
          </a:p>
          <a:p>
            <a:pPr algn="ctr"/>
            <a:r>
              <a:rPr lang="es-ES" b="1" i="0" dirty="0">
                <a:solidFill>
                  <a:srgbClr val="00B050"/>
                </a:solidFill>
                <a:effectLst/>
                <a:latin typeface="SalesforceSansRegular"/>
              </a:rPr>
              <a:t>Flujo</a:t>
            </a:r>
            <a:r>
              <a:rPr lang="es-ES" b="1" i="0" dirty="0">
                <a:solidFill>
                  <a:srgbClr val="222222"/>
                </a:solidFill>
                <a:effectLst/>
                <a:latin typeface="SalesforceSansRegular"/>
              </a:rPr>
              <a:t> </a:t>
            </a:r>
          </a:p>
          <a:p>
            <a:pPr algn="ctr"/>
            <a:r>
              <a:rPr lang="es-ES" b="1" i="0" dirty="0">
                <a:solidFill>
                  <a:srgbClr val="FF0000"/>
                </a:solidFill>
                <a:effectLst/>
                <a:latin typeface="SalesforceSansRegular"/>
              </a:rPr>
              <a:t>Adaptación </a:t>
            </a:r>
          </a:p>
          <a:p>
            <a:pPr algn="ctr"/>
            <a:r>
              <a:rPr lang="es-ES" b="1" i="0" dirty="0">
                <a:solidFill>
                  <a:srgbClr val="7030A0"/>
                </a:solidFill>
                <a:effectLst/>
                <a:latin typeface="SalesforceSansRegular"/>
              </a:rPr>
              <a:t>Complementación</a:t>
            </a:r>
            <a:r>
              <a:rPr lang="es-ES" b="1" dirty="0">
                <a:solidFill>
                  <a:srgbClr val="7030A0"/>
                </a:solidFill>
                <a:latin typeface="SalesforceSansRegular"/>
              </a:rPr>
              <a:t> - personas</a:t>
            </a:r>
            <a:endParaRPr lang="es-ES" b="1" i="0" dirty="0">
              <a:solidFill>
                <a:srgbClr val="7030A0"/>
              </a:solidFill>
              <a:effectLst/>
              <a:latin typeface="SalesforceSansRegular"/>
            </a:endParaRPr>
          </a:p>
          <a:p>
            <a:pPr algn="ctr"/>
            <a:r>
              <a:rPr lang="es-ES" b="1" i="0" dirty="0">
                <a:solidFill>
                  <a:srgbClr val="FFFF00"/>
                </a:solidFill>
                <a:effectLst/>
                <a:latin typeface="SalesforceSansRegular"/>
              </a:rPr>
              <a:t>Tiempo</a:t>
            </a:r>
          </a:p>
          <a:p>
            <a:pPr algn="ctr"/>
            <a:r>
              <a:rPr lang="es-ES" b="1" dirty="0">
                <a:solidFill>
                  <a:srgbClr val="00B0F0"/>
                </a:solidFill>
                <a:latin typeface="SalesforceSansRegular"/>
              </a:rPr>
              <a:t>División </a:t>
            </a:r>
          </a:p>
          <a:p>
            <a:pPr algn="l"/>
            <a:endParaRPr lang="es-ES" b="0" i="0" dirty="0">
              <a:solidFill>
                <a:srgbClr val="222222"/>
              </a:solidFill>
              <a:effectLst/>
              <a:latin typeface="SalesforceSansRegular"/>
            </a:endParaRPr>
          </a:p>
          <a:p>
            <a:endParaRPr lang="es-CO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E3DF889A-D664-06C3-DB85-483ABAE0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07B1A6-B082-F6DE-6BE7-965C65275730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C1A621-C224-E668-8F94-3BFA06B4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2641"/>
            <a:ext cx="3948692" cy="2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6052B-82DA-D86E-13BB-14CED499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350839"/>
            <a:ext cx="5293702" cy="351340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algn="ctr"/>
            <a:r>
              <a:rPr lang="es-CO" b="1" dirty="0"/>
              <a:t>Proyectos únicos </a:t>
            </a:r>
          </a:p>
          <a:p>
            <a:endParaRPr lang="es-CO" dirty="0"/>
          </a:p>
          <a:p>
            <a:pPr marL="0" indent="0">
              <a:buNone/>
            </a:pPr>
            <a:r>
              <a:rPr lang="es-ES" dirty="0"/>
              <a:t>Son irrepetibles, empiezan y terminan en si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Diseñados para diseñados para producir </a:t>
            </a:r>
            <a:r>
              <a:rPr lang="es-ES" dirty="0" err="1"/>
              <a:t>producir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 alcanzar objetivos no repetitivos.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CE54DD5A-FAFC-61DF-2C9E-DAF68F66F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5BB364-35E4-D09F-BC27-1BCEB183CB85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83CA36B-E7FA-B6D1-1DC8-A3F3A5E85437}"/>
              </a:ext>
            </a:extLst>
          </p:cNvPr>
          <p:cNvSpPr txBox="1">
            <a:spLocks/>
          </p:cNvSpPr>
          <p:nvPr/>
        </p:nvSpPr>
        <p:spPr>
          <a:xfrm>
            <a:off x="655981" y="2262287"/>
            <a:ext cx="5907157" cy="4030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/>
              <a:t>Proyectos repetitivos </a:t>
            </a:r>
          </a:p>
          <a:p>
            <a:pPr marL="0" indent="0" algn="ctr">
              <a:buNone/>
            </a:pPr>
            <a:endParaRPr lang="es-CO" b="1" dirty="0"/>
          </a:p>
          <a:p>
            <a:pPr marL="0" indent="0">
              <a:buNone/>
            </a:pPr>
            <a:r>
              <a:rPr lang="es-ES" dirty="0"/>
              <a:t>Proyectos continuos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Son repetitivos y Diseñados para producir o alcanzar objetivos similares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  <p:pic>
        <p:nvPicPr>
          <p:cNvPr id="2050" name="Picture 2" descr="Zapato de mujer, dibujo vectorial, zapato de mujer, ilustración de dibujo  vectorial | Vector Premium">
            <a:extLst>
              <a:ext uri="{FF2B5EF4-FFF2-40B4-BE49-F238E27FC236}">
                <a16:creationId xmlns:a16="http://schemas.microsoft.com/office/drawing/2014/main" id="{CD54D156-73DD-1A74-F2B0-CBE3188A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5" y="0"/>
            <a:ext cx="2124905" cy="21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rabato portátil. dibujo de computadora a mano. icono de pc vectorial.  5299723 Vector en Vecteezy">
            <a:extLst>
              <a:ext uri="{FF2B5EF4-FFF2-40B4-BE49-F238E27FC236}">
                <a16:creationId xmlns:a16="http://schemas.microsoft.com/office/drawing/2014/main" id="{3330A144-E856-36FD-800A-C9488910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17" y="4523928"/>
            <a:ext cx="1798568" cy="17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▷ Cómo dibujar una casa paso a paso - entérate aqui ✓">
            <a:extLst>
              <a:ext uri="{FF2B5EF4-FFF2-40B4-BE49-F238E27FC236}">
                <a16:creationId xmlns:a16="http://schemas.microsoft.com/office/drawing/2014/main" id="{15277F00-E71F-120D-B238-92EE59AD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47" y="4046876"/>
            <a:ext cx="1939708" cy="1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bujo de Camisa para colorear | Dibujos para colorear imprimir gratis">
            <a:extLst>
              <a:ext uri="{FF2B5EF4-FFF2-40B4-BE49-F238E27FC236}">
                <a16:creationId xmlns:a16="http://schemas.microsoft.com/office/drawing/2014/main" id="{40D69412-837B-245A-4B70-776EE814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49" y="299891"/>
            <a:ext cx="1632502" cy="18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7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0991C4AA-73C7-1C70-7593-E75D7917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50412" y="2307948"/>
            <a:ext cx="3700215" cy="20529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023A7C-3F06-0D37-DAF2-9D6FC982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15032"/>
            <a:ext cx="12192001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CO" b="1" dirty="0"/>
              <a:t>Metodologías </a:t>
            </a:r>
          </a:p>
        </p:txBody>
      </p:sp>
      <p:pic>
        <p:nvPicPr>
          <p:cNvPr id="7" name="Imagen 6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35401E64-AD43-3416-10CA-052B8879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3" y="4193870"/>
            <a:ext cx="3700215" cy="2052943"/>
          </a:xfrm>
          <a:prstGeom prst="rect">
            <a:avLst/>
          </a:prstGeom>
        </p:spPr>
      </p:pic>
      <p:graphicFrame>
        <p:nvGraphicFramePr>
          <p:cNvPr id="3076" name="Marcador de contenido 2">
            <a:extLst>
              <a:ext uri="{FF2B5EF4-FFF2-40B4-BE49-F238E27FC236}">
                <a16:creationId xmlns:a16="http://schemas.microsoft.com/office/drawing/2014/main" id="{11EE58E0-C23F-3558-95ED-FDF76312E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039030"/>
              </p:ext>
            </p:extLst>
          </p:nvPr>
        </p:nvGraphicFramePr>
        <p:xfrm>
          <a:off x="293077" y="18954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F54ECEC9-8934-4176-E712-B750547B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F9DE0D-E5CE-0D26-E29B-7A33586292D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3074" name="Picture 2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634532D1-B6CA-E7B5-91D4-B2B91709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698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2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3ABA3-E294-B2BA-C980-02936B12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CO" dirty="0"/>
              <a:t>Etapas</a:t>
            </a:r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7A682A7-7352-AB58-8E5C-64F9D06E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B8A228-5D54-BB9B-9963-5D3C1170EAFC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CA766BD-4D57-2009-C4D5-217CF68ADBD2}"/>
              </a:ext>
            </a:extLst>
          </p:cNvPr>
          <p:cNvGrpSpPr/>
          <p:nvPr/>
        </p:nvGrpSpPr>
        <p:grpSpPr>
          <a:xfrm rot="2190242">
            <a:off x="1017151" y="1598638"/>
            <a:ext cx="2636275" cy="2175514"/>
            <a:chOff x="1161157" y="1259034"/>
            <a:chExt cx="2189885" cy="1833269"/>
          </a:xfrm>
        </p:grpSpPr>
        <p:sp>
          <p:nvSpPr>
            <p:cNvPr id="7" name="Flecha: hacia abajo 6">
              <a:extLst>
                <a:ext uri="{FF2B5EF4-FFF2-40B4-BE49-F238E27FC236}">
                  <a16:creationId xmlns:a16="http://schemas.microsoft.com/office/drawing/2014/main" id="{AD846C4D-2708-D050-02E3-8D9F14A8CB7A}"/>
                </a:ext>
              </a:extLst>
            </p:cNvPr>
            <p:cNvSpPr/>
            <p:nvPr/>
          </p:nvSpPr>
          <p:spPr>
            <a:xfrm rot="16200000">
              <a:off x="1339465" y="1080726"/>
              <a:ext cx="1833269" cy="2189885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lecha: hacia abajo 4">
              <a:extLst>
                <a:ext uri="{FF2B5EF4-FFF2-40B4-BE49-F238E27FC236}">
                  <a16:creationId xmlns:a16="http://schemas.microsoft.com/office/drawing/2014/main" id="{D3B98FC7-8771-215E-7DB8-4C125C1ADAA7}"/>
                </a:ext>
              </a:extLst>
            </p:cNvPr>
            <p:cNvSpPr txBox="1"/>
            <p:nvPr/>
          </p:nvSpPr>
          <p:spPr>
            <a:xfrm rot="21600000">
              <a:off x="1161157" y="1717351"/>
              <a:ext cx="1869063" cy="916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200" kern="1200" dirty="0"/>
                <a:t>Tradicionales </a:t>
              </a:r>
              <a:endParaRPr lang="en-US" sz="2200" kern="1200" dirty="0"/>
            </a:p>
          </p:txBody>
        </p:sp>
      </p:grpSp>
      <p:pic>
        <p:nvPicPr>
          <p:cNvPr id="5122" name="Picture 2" descr="METODOLOGÍAS: LAS DIFERENCIAS ENTRE LAS METODOLOGÍAS ÁGILES Y TRADICIONALES">
            <a:extLst>
              <a:ext uri="{FF2B5EF4-FFF2-40B4-BE49-F238E27FC236}">
                <a16:creationId xmlns:a16="http://schemas.microsoft.com/office/drawing/2014/main" id="{07EC75EB-C012-BE22-F181-B32CFFD5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12" y="1586158"/>
            <a:ext cx="7957389" cy="41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5A43E3E-A858-FBE7-3C9B-EA592DD3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048880"/>
            <a:ext cx="9107301" cy="48300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13ABA3-E294-B2BA-C980-02936B12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6" y="-208758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CO" dirty="0"/>
              <a:t>Etapas</a:t>
            </a:r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7A682A7-7352-AB58-8E5C-64F9D06E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B8A228-5D54-BB9B-9963-5D3C1170EAFC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E4C0ECB-B068-B301-C79F-42C0B49F9F2D}"/>
              </a:ext>
            </a:extLst>
          </p:cNvPr>
          <p:cNvGrpSpPr/>
          <p:nvPr/>
        </p:nvGrpSpPr>
        <p:grpSpPr>
          <a:xfrm rot="20733709">
            <a:off x="8242211" y="212758"/>
            <a:ext cx="2378617" cy="1808095"/>
            <a:chOff x="7402294" y="1417575"/>
            <a:chExt cx="2031496" cy="1516185"/>
          </a:xfrm>
        </p:grpSpPr>
        <p:sp>
          <p:nvSpPr>
            <p:cNvPr id="10" name="Flecha: hacia abajo 9">
              <a:extLst>
                <a:ext uri="{FF2B5EF4-FFF2-40B4-BE49-F238E27FC236}">
                  <a16:creationId xmlns:a16="http://schemas.microsoft.com/office/drawing/2014/main" id="{C731F7F5-5CFF-B33C-D714-7BFA2CDC896A}"/>
                </a:ext>
              </a:extLst>
            </p:cNvPr>
            <p:cNvSpPr/>
            <p:nvPr/>
          </p:nvSpPr>
          <p:spPr>
            <a:xfrm rot="5400000">
              <a:off x="7659949" y="1159920"/>
              <a:ext cx="1516185" cy="2031496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hacia abajo 4">
              <a:extLst>
                <a:ext uri="{FF2B5EF4-FFF2-40B4-BE49-F238E27FC236}">
                  <a16:creationId xmlns:a16="http://schemas.microsoft.com/office/drawing/2014/main" id="{9DF90D13-2CE4-B23D-1331-D5A2A6E50455}"/>
                </a:ext>
              </a:extLst>
            </p:cNvPr>
            <p:cNvSpPr txBox="1"/>
            <p:nvPr/>
          </p:nvSpPr>
          <p:spPr>
            <a:xfrm>
              <a:off x="7667626" y="1796621"/>
              <a:ext cx="1766164" cy="758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200" kern="1200" dirty="0"/>
                <a:t>Agiles </a:t>
              </a:r>
              <a:endParaRPr lang="en-US" sz="2200" kern="1200" dirty="0"/>
            </a:p>
          </p:txBody>
        </p:sp>
      </p:grpSp>
      <p:pic>
        <p:nvPicPr>
          <p:cNvPr id="6146" name="Picture 2" descr="Qué son las metodologías ágiles, ejemplos y beneficios">
            <a:extLst>
              <a:ext uri="{FF2B5EF4-FFF2-40B4-BE49-F238E27FC236}">
                <a16:creationId xmlns:a16="http://schemas.microsoft.com/office/drawing/2014/main" id="{814237B1-DDAB-C65F-7104-A4D070C7E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2" b="26965"/>
          <a:stretch/>
        </p:blipFill>
        <p:spPr bwMode="auto">
          <a:xfrm>
            <a:off x="1958548" y="1116808"/>
            <a:ext cx="525341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EDD3AF12-EDEC-FDA8-CDAA-ECC89AAA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2D1010-995E-8079-A2DE-A60142C8F862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4098" name="Picture 2" descr="Metodología de Desarrollo: Tradicional vs Ágil | STIC Noticias">
            <a:extLst>
              <a:ext uri="{FF2B5EF4-FFF2-40B4-BE49-F238E27FC236}">
                <a16:creationId xmlns:a16="http://schemas.microsoft.com/office/drawing/2014/main" id="{42C40D29-6D2F-FB1E-86CD-7B74F4AA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5" y="801858"/>
            <a:ext cx="10841513" cy="532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9A1F2-FDB3-6BBC-7A66-1289378D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54" y="350839"/>
            <a:ext cx="8821698" cy="105389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CO" dirty="0"/>
              <a:t>¿Qué productos o servicios están en tus gustos?</a:t>
            </a:r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A4AE2DBC-2CD8-3CB3-FB9B-8DC037EB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A06A11-5286-5109-B347-CA94EFC98C33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7170" name="Picture 2" descr="Vender un producto o un servicio? Depende… - Marketing de Guerrilla en la  Web 2.0">
            <a:extLst>
              <a:ext uri="{FF2B5EF4-FFF2-40B4-BE49-F238E27FC236}">
                <a16:creationId xmlns:a16="http://schemas.microsoft.com/office/drawing/2014/main" id="{02CC645F-52F1-F63D-B541-C1D2257F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54" y="1965604"/>
            <a:ext cx="5159106" cy="358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240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Amasis MT Pro</vt:lpstr>
      <vt:lpstr>Arial</vt:lpstr>
      <vt:lpstr>Calibri</vt:lpstr>
      <vt:lpstr>Calibri Light</vt:lpstr>
      <vt:lpstr>SalesforceSansBold</vt:lpstr>
      <vt:lpstr>SalesforceSansRegular</vt:lpstr>
      <vt:lpstr>Tema de Office</vt:lpstr>
      <vt:lpstr>Metodologías agiles </vt:lpstr>
      <vt:lpstr>Lluvia de ideas.</vt:lpstr>
      <vt:lpstr>¿Qué son las metodologías ágiles?</vt:lpstr>
      <vt:lpstr>Presentación de PowerPoint</vt:lpstr>
      <vt:lpstr>Metodologías </vt:lpstr>
      <vt:lpstr>Etapas</vt:lpstr>
      <vt:lpstr>Etapas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vanesa</dc:creator>
  <cp:lastModifiedBy>tania vanesa</cp:lastModifiedBy>
  <cp:revision>1</cp:revision>
  <dcterms:created xsi:type="dcterms:W3CDTF">2022-07-17T04:00:40Z</dcterms:created>
  <dcterms:modified xsi:type="dcterms:W3CDTF">2022-08-02T02:37:37Z</dcterms:modified>
</cp:coreProperties>
</file>