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B6A32-951A-49AB-A8DC-FA5589D274C7}" v="56" dt="2022-08-12T04:14:49.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a vanesa" userId="b55707bc3a00fc84" providerId="LiveId" clId="{36BB6A32-951A-49AB-A8DC-FA5589D274C7}"/>
    <pc:docChg chg="undo custSel addSld delSld modSld sldOrd">
      <pc:chgData name="tania vanesa" userId="b55707bc3a00fc84" providerId="LiveId" clId="{36BB6A32-951A-49AB-A8DC-FA5589D274C7}" dt="2022-08-12T04:14:49.421" v="1016" actId="1076"/>
      <pc:docMkLst>
        <pc:docMk/>
      </pc:docMkLst>
      <pc:sldChg chg="addSp modSp mod">
        <pc:chgData name="tania vanesa" userId="b55707bc3a00fc84" providerId="LiveId" clId="{36BB6A32-951A-49AB-A8DC-FA5589D274C7}" dt="2022-08-11T04:36:11.340" v="622"/>
        <pc:sldMkLst>
          <pc:docMk/>
          <pc:sldMk cId="1372791653" sldId="256"/>
        </pc:sldMkLst>
        <pc:spChg chg="mod">
          <ac:chgData name="tania vanesa" userId="b55707bc3a00fc84" providerId="LiveId" clId="{36BB6A32-951A-49AB-A8DC-FA5589D274C7}" dt="2022-08-11T04:36:11.340" v="622"/>
          <ac:spMkLst>
            <pc:docMk/>
            <pc:sldMk cId="1372791653" sldId="256"/>
            <ac:spMk id="2" creationId="{2BA96390-2B6F-A5AC-0BD6-E05511927585}"/>
          </ac:spMkLst>
        </pc:spChg>
        <pc:spChg chg="add mod">
          <ac:chgData name="tania vanesa" userId="b55707bc3a00fc84" providerId="LiveId" clId="{36BB6A32-951A-49AB-A8DC-FA5589D274C7}" dt="2022-08-11T04:35:55.105" v="619" actId="123"/>
          <ac:spMkLst>
            <pc:docMk/>
            <pc:sldMk cId="1372791653" sldId="256"/>
            <ac:spMk id="6" creationId="{93D48D8A-3EDA-CDD3-78C4-F1F84B0B5454}"/>
          </ac:spMkLst>
        </pc:spChg>
      </pc:sldChg>
      <pc:sldChg chg="addSp delSp modSp mod">
        <pc:chgData name="tania vanesa" userId="b55707bc3a00fc84" providerId="LiveId" clId="{36BB6A32-951A-49AB-A8DC-FA5589D274C7}" dt="2022-08-11T04:04:45.816" v="31" actId="403"/>
        <pc:sldMkLst>
          <pc:docMk/>
          <pc:sldMk cId="1773074392" sldId="257"/>
        </pc:sldMkLst>
        <pc:spChg chg="mod">
          <ac:chgData name="tania vanesa" userId="b55707bc3a00fc84" providerId="LiveId" clId="{36BB6A32-951A-49AB-A8DC-FA5589D274C7}" dt="2022-08-10T03:09:37.875" v="2" actId="20577"/>
          <ac:spMkLst>
            <pc:docMk/>
            <pc:sldMk cId="1773074392" sldId="257"/>
            <ac:spMk id="2" creationId="{A48A7A4F-B53C-A20F-AF2B-C990B6A0AA39}"/>
          </ac:spMkLst>
        </pc:spChg>
        <pc:spChg chg="add del mod">
          <ac:chgData name="tania vanesa" userId="b55707bc3a00fc84" providerId="LiveId" clId="{36BB6A32-951A-49AB-A8DC-FA5589D274C7}" dt="2022-08-11T04:04:28.507" v="21" actId="478"/>
          <ac:spMkLst>
            <pc:docMk/>
            <pc:sldMk cId="1773074392" sldId="257"/>
            <ac:spMk id="6" creationId="{6608B6A2-6C21-07C5-CD5C-E9A421A2966E}"/>
          </ac:spMkLst>
        </pc:spChg>
        <pc:spChg chg="add mod">
          <ac:chgData name="tania vanesa" userId="b55707bc3a00fc84" providerId="LiveId" clId="{36BB6A32-951A-49AB-A8DC-FA5589D274C7}" dt="2022-08-11T04:04:45.816" v="31" actId="403"/>
          <ac:spMkLst>
            <pc:docMk/>
            <pc:sldMk cId="1773074392" sldId="257"/>
            <ac:spMk id="7" creationId="{E03FF99C-195E-5971-081F-D19E2F548006}"/>
          </ac:spMkLst>
        </pc:spChg>
        <pc:spChg chg="del">
          <ac:chgData name="tania vanesa" userId="b55707bc3a00fc84" providerId="LiveId" clId="{36BB6A32-951A-49AB-A8DC-FA5589D274C7}" dt="2022-08-10T03:09:35.055" v="1" actId="478"/>
          <ac:spMkLst>
            <pc:docMk/>
            <pc:sldMk cId="1773074392" sldId="257"/>
            <ac:spMk id="9" creationId="{397D297B-5310-D9DC-36FB-AFE48C187DB6}"/>
          </ac:spMkLst>
        </pc:spChg>
        <pc:picChg chg="del">
          <ac:chgData name="tania vanesa" userId="b55707bc3a00fc84" providerId="LiveId" clId="{36BB6A32-951A-49AB-A8DC-FA5589D274C7}" dt="2022-08-10T03:09:28.479" v="0" actId="478"/>
          <ac:picMkLst>
            <pc:docMk/>
            <pc:sldMk cId="1773074392" sldId="257"/>
            <ac:picMk id="7" creationId="{DAB22BBF-76D5-6025-88AC-A1829CA9EA3F}"/>
          </ac:picMkLst>
        </pc:picChg>
      </pc:sldChg>
      <pc:sldChg chg="addSp delSp modSp mod">
        <pc:chgData name="tania vanesa" userId="b55707bc3a00fc84" providerId="LiveId" clId="{36BB6A32-951A-49AB-A8DC-FA5589D274C7}" dt="2022-08-11T04:25:36.915" v="161" actId="1076"/>
        <pc:sldMkLst>
          <pc:docMk/>
          <pc:sldMk cId="1886416016" sldId="258"/>
        </pc:sldMkLst>
        <pc:spChg chg="mod">
          <ac:chgData name="tania vanesa" userId="b55707bc3a00fc84" providerId="LiveId" clId="{36BB6A32-951A-49AB-A8DC-FA5589D274C7}" dt="2022-08-10T03:09:43.719" v="3" actId="6549"/>
          <ac:spMkLst>
            <pc:docMk/>
            <pc:sldMk cId="1886416016" sldId="258"/>
            <ac:spMk id="2" creationId="{9983499D-E462-42C6-A823-F0AAD161AF6A}"/>
          </ac:spMkLst>
        </pc:spChg>
        <pc:spChg chg="del">
          <ac:chgData name="tania vanesa" userId="b55707bc3a00fc84" providerId="LiveId" clId="{36BB6A32-951A-49AB-A8DC-FA5589D274C7}" dt="2022-08-10T03:09:49.488" v="4" actId="478"/>
          <ac:spMkLst>
            <pc:docMk/>
            <pc:sldMk cId="1886416016" sldId="258"/>
            <ac:spMk id="3" creationId="{8006B1CD-B3DD-21A8-6D21-03695AEA935C}"/>
          </ac:spMkLst>
        </pc:spChg>
        <pc:spChg chg="add del mod">
          <ac:chgData name="tania vanesa" userId="b55707bc3a00fc84" providerId="LiveId" clId="{36BB6A32-951A-49AB-A8DC-FA5589D274C7}" dt="2022-08-11T04:07:04.872" v="41"/>
          <ac:spMkLst>
            <pc:docMk/>
            <pc:sldMk cId="1886416016" sldId="258"/>
            <ac:spMk id="3" creationId="{C0DF50F1-1F1F-67BF-A794-2320EF700427}"/>
          </ac:spMkLst>
        </pc:spChg>
        <pc:spChg chg="add del mod">
          <ac:chgData name="tania vanesa" userId="b55707bc3a00fc84" providerId="LiveId" clId="{36BB6A32-951A-49AB-A8DC-FA5589D274C7}" dt="2022-08-11T04:11:02.048" v="52"/>
          <ac:spMkLst>
            <pc:docMk/>
            <pc:sldMk cId="1886416016" sldId="258"/>
            <ac:spMk id="6" creationId="{85505E99-76D8-1001-16FF-607678D461D6}"/>
          </ac:spMkLst>
        </pc:spChg>
        <pc:spChg chg="add mod">
          <ac:chgData name="tania vanesa" userId="b55707bc3a00fc84" providerId="LiveId" clId="{36BB6A32-951A-49AB-A8DC-FA5589D274C7}" dt="2022-08-11T04:20:26.810" v="135" actId="21"/>
          <ac:spMkLst>
            <pc:docMk/>
            <pc:sldMk cId="1886416016" sldId="258"/>
            <ac:spMk id="8" creationId="{BC02D01A-8C6C-10BF-41A6-45C057A46EEB}"/>
          </ac:spMkLst>
        </pc:spChg>
        <pc:picChg chg="del">
          <ac:chgData name="tania vanesa" userId="b55707bc3a00fc84" providerId="LiveId" clId="{36BB6A32-951A-49AB-A8DC-FA5589D274C7}" dt="2022-08-10T03:09:51.635" v="5" actId="478"/>
          <ac:picMkLst>
            <pc:docMk/>
            <pc:sldMk cId="1886416016" sldId="258"/>
            <ac:picMk id="6" creationId="{E0C1A621-C224-E668-8F94-3BFA06B4D9BF}"/>
          </ac:picMkLst>
        </pc:picChg>
        <pc:picChg chg="add mod">
          <ac:chgData name="tania vanesa" userId="b55707bc3a00fc84" providerId="LiveId" clId="{36BB6A32-951A-49AB-A8DC-FA5589D274C7}" dt="2022-08-11T04:25:11.560" v="157" actId="1076"/>
          <ac:picMkLst>
            <pc:docMk/>
            <pc:sldMk cId="1886416016" sldId="258"/>
            <ac:picMk id="5122" creationId="{9C54D27F-DD71-C393-8A0D-9C7AA3CF7C89}"/>
          </ac:picMkLst>
        </pc:picChg>
        <pc:picChg chg="add mod">
          <ac:chgData name="tania vanesa" userId="b55707bc3a00fc84" providerId="LiveId" clId="{36BB6A32-951A-49AB-A8DC-FA5589D274C7}" dt="2022-08-11T04:25:36.915" v="161" actId="1076"/>
          <ac:picMkLst>
            <pc:docMk/>
            <pc:sldMk cId="1886416016" sldId="258"/>
            <ac:picMk id="5124" creationId="{55A5DFA7-C77B-1677-F63A-A724B6D5E8DF}"/>
          </ac:picMkLst>
        </pc:picChg>
      </pc:sldChg>
      <pc:sldChg chg="addSp delSp modSp mod">
        <pc:chgData name="tania vanesa" userId="b55707bc3a00fc84" providerId="LiveId" clId="{36BB6A32-951A-49AB-A8DC-FA5589D274C7}" dt="2022-08-11T04:16:21.644" v="104" actId="1076"/>
        <pc:sldMkLst>
          <pc:docMk/>
          <pc:sldMk cId="1893573269" sldId="259"/>
        </pc:sldMkLst>
        <pc:spChg chg="add mod">
          <ac:chgData name="tania vanesa" userId="b55707bc3a00fc84" providerId="LiveId" clId="{36BB6A32-951A-49AB-A8DC-FA5589D274C7}" dt="2022-08-11T04:16:15.140" v="100" actId="1076"/>
          <ac:spMkLst>
            <pc:docMk/>
            <pc:sldMk cId="1893573269" sldId="259"/>
            <ac:spMk id="2" creationId="{C602A12D-2F72-AAB4-22D7-327698D82400}"/>
          </ac:spMkLst>
        </pc:spChg>
        <pc:spChg chg="del">
          <ac:chgData name="tania vanesa" userId="b55707bc3a00fc84" providerId="LiveId" clId="{36BB6A32-951A-49AB-A8DC-FA5589D274C7}" dt="2022-08-10T03:09:58" v="6" actId="478"/>
          <ac:spMkLst>
            <pc:docMk/>
            <pc:sldMk cId="1893573269" sldId="259"/>
            <ac:spMk id="3" creationId="{46A6052B-82DA-D86E-13BB-14CED499DC1C}"/>
          </ac:spMkLst>
        </pc:spChg>
        <pc:spChg chg="del">
          <ac:chgData name="tania vanesa" userId="b55707bc3a00fc84" providerId="LiveId" clId="{36BB6A32-951A-49AB-A8DC-FA5589D274C7}" dt="2022-08-10T03:09:58" v="6" actId="478"/>
          <ac:spMkLst>
            <pc:docMk/>
            <pc:sldMk cId="1893573269" sldId="259"/>
            <ac:spMk id="6" creationId="{C83CA36B-E7FA-B6D1-1DC8-A3F3A5E85437}"/>
          </ac:spMkLst>
        </pc:spChg>
        <pc:picChg chg="add mod">
          <ac:chgData name="tania vanesa" userId="b55707bc3a00fc84" providerId="LiveId" clId="{36BB6A32-951A-49AB-A8DC-FA5589D274C7}" dt="2022-08-11T04:16:21.644" v="104" actId="1076"/>
          <ac:picMkLst>
            <pc:docMk/>
            <pc:sldMk cId="1893573269" sldId="259"/>
            <ac:picMk id="1026" creationId="{915C929D-DB70-6117-DFF2-1899C9439B06}"/>
          </ac:picMkLst>
        </pc:picChg>
        <pc:picChg chg="del">
          <ac:chgData name="tania vanesa" userId="b55707bc3a00fc84" providerId="LiveId" clId="{36BB6A32-951A-49AB-A8DC-FA5589D274C7}" dt="2022-08-10T03:09:58" v="6" actId="478"/>
          <ac:picMkLst>
            <pc:docMk/>
            <pc:sldMk cId="1893573269" sldId="259"/>
            <ac:picMk id="2050" creationId="{CD54D156-73DD-1A74-F2B0-CBE3188A4E06}"/>
          </ac:picMkLst>
        </pc:picChg>
        <pc:picChg chg="del">
          <ac:chgData name="tania vanesa" userId="b55707bc3a00fc84" providerId="LiveId" clId="{36BB6A32-951A-49AB-A8DC-FA5589D274C7}" dt="2022-08-10T03:09:58" v="6" actId="478"/>
          <ac:picMkLst>
            <pc:docMk/>
            <pc:sldMk cId="1893573269" sldId="259"/>
            <ac:picMk id="2052" creationId="{3330A144-E856-36FD-800A-C9488910B849}"/>
          </ac:picMkLst>
        </pc:picChg>
        <pc:picChg chg="del">
          <ac:chgData name="tania vanesa" userId="b55707bc3a00fc84" providerId="LiveId" clId="{36BB6A32-951A-49AB-A8DC-FA5589D274C7}" dt="2022-08-10T03:09:58" v="6" actId="478"/>
          <ac:picMkLst>
            <pc:docMk/>
            <pc:sldMk cId="1893573269" sldId="259"/>
            <ac:picMk id="2054" creationId="{15277F00-E71F-120D-B238-92EE59AD1FAC}"/>
          </ac:picMkLst>
        </pc:picChg>
        <pc:picChg chg="del">
          <ac:chgData name="tania vanesa" userId="b55707bc3a00fc84" providerId="LiveId" clId="{36BB6A32-951A-49AB-A8DC-FA5589D274C7}" dt="2022-08-10T03:09:58" v="6" actId="478"/>
          <ac:picMkLst>
            <pc:docMk/>
            <pc:sldMk cId="1893573269" sldId="259"/>
            <ac:picMk id="2056" creationId="{40D69412-837B-245A-4B70-776EE814E789}"/>
          </ac:picMkLst>
        </pc:picChg>
      </pc:sldChg>
      <pc:sldChg chg="addSp delSp modSp mod setBg setClrOvrMap">
        <pc:chgData name="tania vanesa" userId="b55707bc3a00fc84" providerId="LiveId" clId="{36BB6A32-951A-49AB-A8DC-FA5589D274C7}" dt="2022-08-11T04:20:12.967" v="134" actId="26606"/>
        <pc:sldMkLst>
          <pc:docMk/>
          <pc:sldMk cId="739024900" sldId="260"/>
        </pc:sldMkLst>
        <pc:spChg chg="mod">
          <ac:chgData name="tania vanesa" userId="b55707bc3a00fc84" providerId="LiveId" clId="{36BB6A32-951A-49AB-A8DC-FA5589D274C7}" dt="2022-08-11T04:20:12.967" v="134" actId="26606"/>
          <ac:spMkLst>
            <pc:docMk/>
            <pc:sldMk cId="739024900" sldId="260"/>
            <ac:spMk id="2" creationId="{13023A7C-3F06-0D37-DAF2-9D6FC982B5E7}"/>
          </ac:spMkLst>
        </pc:spChg>
        <pc:spChg chg="add del mod">
          <ac:chgData name="tania vanesa" userId="b55707bc3a00fc84" providerId="LiveId" clId="{36BB6A32-951A-49AB-A8DC-FA5589D274C7}" dt="2022-08-10T03:10:07.849" v="8" actId="478"/>
          <ac:spMkLst>
            <pc:docMk/>
            <pc:sldMk cId="739024900" sldId="260"/>
            <ac:spMk id="3" creationId="{CB06E8BA-971E-F499-F088-DC5281F01E68}"/>
          </ac:spMkLst>
        </pc:spChg>
        <pc:spChg chg="mod ord">
          <ac:chgData name="tania vanesa" userId="b55707bc3a00fc84" providerId="LiveId" clId="{36BB6A32-951A-49AB-A8DC-FA5589D274C7}" dt="2022-08-11T04:20:12.967" v="134" actId="26606"/>
          <ac:spMkLst>
            <pc:docMk/>
            <pc:sldMk cId="739024900" sldId="260"/>
            <ac:spMk id="5" creationId="{C8F9DE0D-E5CE-0D26-E29B-7A33586292DF}"/>
          </ac:spMkLst>
        </pc:spChg>
        <pc:spChg chg="add del mod">
          <ac:chgData name="tania vanesa" userId="b55707bc3a00fc84" providerId="LiveId" clId="{36BB6A32-951A-49AB-A8DC-FA5589D274C7}" dt="2022-08-11T04:06:54.435" v="38" actId="21"/>
          <ac:spMkLst>
            <pc:docMk/>
            <pc:sldMk cId="739024900" sldId="260"/>
            <ac:spMk id="6" creationId="{656E51C2-1118-FC71-C412-00773FF54EEA}"/>
          </ac:spMkLst>
        </pc:spChg>
        <pc:spChg chg="add del">
          <ac:chgData name="tania vanesa" userId="b55707bc3a00fc84" providerId="LiveId" clId="{36BB6A32-951A-49AB-A8DC-FA5589D274C7}" dt="2022-08-11T04:16:38.240" v="107" actId="22"/>
          <ac:spMkLst>
            <pc:docMk/>
            <pc:sldMk cId="739024900" sldId="260"/>
            <ac:spMk id="8" creationId="{E09341CB-F39F-4DDC-1E59-7AF567288713}"/>
          </ac:spMkLst>
        </pc:spChg>
        <pc:spChg chg="add del mod">
          <ac:chgData name="tania vanesa" userId="b55707bc3a00fc84" providerId="LiveId" clId="{36BB6A32-951A-49AB-A8DC-FA5589D274C7}" dt="2022-08-11T04:20:12.967" v="134" actId="26606"/>
          <ac:spMkLst>
            <pc:docMk/>
            <pc:sldMk cId="739024900" sldId="260"/>
            <ac:spMk id="10" creationId="{B11EC0C9-6896-202E-D9D7-9658C71F9515}"/>
          </ac:spMkLst>
        </pc:spChg>
        <pc:spChg chg="add del">
          <ac:chgData name="tania vanesa" userId="b55707bc3a00fc84" providerId="LiveId" clId="{36BB6A32-951A-49AB-A8DC-FA5589D274C7}" dt="2022-08-11T04:20:12.967" v="134" actId="26606"/>
          <ac:spMkLst>
            <pc:docMk/>
            <pc:sldMk cId="739024900" sldId="260"/>
            <ac:spMk id="2057" creationId="{0ED52484-C939-4951-85D6-79046BBC644D}"/>
          </ac:spMkLst>
        </pc:spChg>
        <pc:spChg chg="add del">
          <ac:chgData name="tania vanesa" userId="b55707bc3a00fc84" providerId="LiveId" clId="{36BB6A32-951A-49AB-A8DC-FA5589D274C7}" dt="2022-08-11T04:20:12.967" v="134" actId="26606"/>
          <ac:spMkLst>
            <pc:docMk/>
            <pc:sldMk cId="739024900" sldId="260"/>
            <ac:spMk id="2059" creationId="{268CEAA9-EB19-46F9-AFA2-D168C2B83F70}"/>
          </ac:spMkLst>
        </pc:spChg>
        <pc:spChg chg="add del">
          <ac:chgData name="tania vanesa" userId="b55707bc3a00fc84" providerId="LiveId" clId="{36BB6A32-951A-49AB-A8DC-FA5589D274C7}" dt="2022-08-11T04:20:12.967" v="134" actId="26606"/>
          <ac:spMkLst>
            <pc:docMk/>
            <pc:sldMk cId="739024900" sldId="260"/>
            <ac:spMk id="2061" creationId="{123AC743-1CAC-4594-8F81-8E5C1E45BA7B}"/>
          </ac:spMkLst>
        </pc:spChg>
        <pc:spChg chg="add del">
          <ac:chgData name="tania vanesa" userId="b55707bc3a00fc84" providerId="LiveId" clId="{36BB6A32-951A-49AB-A8DC-FA5589D274C7}" dt="2022-08-11T04:20:12.967" v="134" actId="26606"/>
          <ac:spMkLst>
            <pc:docMk/>
            <pc:sldMk cId="739024900" sldId="260"/>
            <ac:spMk id="2063" creationId="{B83B7D38-93E6-49F8-8B10-54BCB14D4F65}"/>
          </ac:spMkLst>
        </pc:spChg>
        <pc:spChg chg="add del">
          <ac:chgData name="tania vanesa" userId="b55707bc3a00fc84" providerId="LiveId" clId="{36BB6A32-951A-49AB-A8DC-FA5589D274C7}" dt="2022-08-11T04:20:12.967" v="134" actId="26606"/>
          <ac:spMkLst>
            <pc:docMk/>
            <pc:sldMk cId="739024900" sldId="260"/>
            <ac:spMk id="2065" creationId="{3DF8EA8C-4EAB-49EE-BBAB-78BE910D2232}"/>
          </ac:spMkLst>
        </pc:spChg>
        <pc:spChg chg="add del">
          <ac:chgData name="tania vanesa" userId="b55707bc3a00fc84" providerId="LiveId" clId="{36BB6A32-951A-49AB-A8DC-FA5589D274C7}" dt="2022-08-11T04:20:12.967" v="134" actId="26606"/>
          <ac:spMkLst>
            <pc:docMk/>
            <pc:sldMk cId="739024900" sldId="260"/>
            <ac:spMk id="2067" creationId="{4FCFB4C2-42E8-4EE8-8B04-23A2DA921B19}"/>
          </ac:spMkLst>
        </pc:spChg>
        <pc:spChg chg="add del">
          <ac:chgData name="tania vanesa" userId="b55707bc3a00fc84" providerId="LiveId" clId="{36BB6A32-951A-49AB-A8DC-FA5589D274C7}" dt="2022-08-11T04:20:12.967" v="134" actId="26606"/>
          <ac:spMkLst>
            <pc:docMk/>
            <pc:sldMk cId="739024900" sldId="260"/>
            <ac:spMk id="2069" creationId="{9973AF05-1CBD-4B57-BB0F-EAEF9F8FB679}"/>
          </ac:spMkLst>
        </pc:spChg>
        <pc:spChg chg="add del">
          <ac:chgData name="tania vanesa" userId="b55707bc3a00fc84" providerId="LiveId" clId="{36BB6A32-951A-49AB-A8DC-FA5589D274C7}" dt="2022-08-11T04:20:12.967" v="134" actId="26606"/>
          <ac:spMkLst>
            <pc:docMk/>
            <pc:sldMk cId="739024900" sldId="260"/>
            <ac:spMk id="2071" creationId="{D3714E15-0DC2-4DED-9F2A-CD13C33A1E11}"/>
          </ac:spMkLst>
        </pc:spChg>
        <pc:graphicFrameChg chg="del">
          <ac:chgData name="tania vanesa" userId="b55707bc3a00fc84" providerId="LiveId" clId="{36BB6A32-951A-49AB-A8DC-FA5589D274C7}" dt="2022-08-10T03:10:02.819" v="7" actId="478"/>
          <ac:graphicFrameMkLst>
            <pc:docMk/>
            <pc:sldMk cId="739024900" sldId="260"/>
            <ac:graphicFrameMk id="3076" creationId="{11EE58E0-C23F-3558-95ED-FDF76312ECBF}"/>
          </ac:graphicFrameMkLst>
        </pc:graphicFrameChg>
        <pc:picChg chg="mod">
          <ac:chgData name="tania vanesa" userId="b55707bc3a00fc84" providerId="LiveId" clId="{36BB6A32-951A-49AB-A8DC-FA5589D274C7}" dt="2022-08-11T04:20:12.967" v="134" actId="26606"/>
          <ac:picMkLst>
            <pc:docMk/>
            <pc:sldMk cId="739024900" sldId="260"/>
            <ac:picMk id="4" creationId="{F54ECEC9-8934-4176-E712-B750547BD1AF}"/>
          </ac:picMkLst>
        </pc:picChg>
        <pc:picChg chg="del">
          <ac:chgData name="tania vanesa" userId="b55707bc3a00fc84" providerId="LiveId" clId="{36BB6A32-951A-49AB-A8DC-FA5589D274C7}" dt="2022-08-10T03:10:10.727" v="9" actId="478"/>
          <ac:picMkLst>
            <pc:docMk/>
            <pc:sldMk cId="739024900" sldId="260"/>
            <ac:picMk id="7" creationId="{35401E64-AD43-3416-10CA-052B887927EB}"/>
          </ac:picMkLst>
        </pc:picChg>
        <pc:picChg chg="del">
          <ac:chgData name="tania vanesa" userId="b55707bc3a00fc84" providerId="LiveId" clId="{36BB6A32-951A-49AB-A8DC-FA5589D274C7}" dt="2022-08-10T03:10:10.727" v="9" actId="478"/>
          <ac:picMkLst>
            <pc:docMk/>
            <pc:sldMk cId="739024900" sldId="260"/>
            <ac:picMk id="10" creationId="{0991C4AA-73C7-1C70-7593-E75D7917A6B2}"/>
          </ac:picMkLst>
        </pc:picChg>
        <pc:picChg chg="add mod modCrop">
          <ac:chgData name="tania vanesa" userId="b55707bc3a00fc84" providerId="LiveId" clId="{36BB6A32-951A-49AB-A8DC-FA5589D274C7}" dt="2022-08-11T04:20:12.967" v="134" actId="26606"/>
          <ac:picMkLst>
            <pc:docMk/>
            <pc:sldMk cId="739024900" sldId="260"/>
            <ac:picMk id="11" creationId="{4BD72373-1D15-FA1A-03FF-5AF093C2991B}"/>
          </ac:picMkLst>
        </pc:picChg>
        <pc:picChg chg="add mod ord">
          <ac:chgData name="tania vanesa" userId="b55707bc3a00fc84" providerId="LiveId" clId="{36BB6A32-951A-49AB-A8DC-FA5589D274C7}" dt="2022-08-11T04:20:12.967" v="134" actId="26606"/>
          <ac:picMkLst>
            <pc:docMk/>
            <pc:sldMk cId="739024900" sldId="260"/>
            <ac:picMk id="2050" creationId="{301F60B3-9DF5-3106-6121-B20F1DCD4AA5}"/>
          </ac:picMkLst>
        </pc:picChg>
        <pc:picChg chg="add mod">
          <ac:chgData name="tania vanesa" userId="b55707bc3a00fc84" providerId="LiveId" clId="{36BB6A32-951A-49AB-A8DC-FA5589D274C7}" dt="2022-08-11T04:20:12.967" v="134" actId="26606"/>
          <ac:picMkLst>
            <pc:docMk/>
            <pc:sldMk cId="739024900" sldId="260"/>
            <ac:picMk id="2052" creationId="{4CBD1C25-B988-A4E4-1B55-C99E44CC2918}"/>
          </ac:picMkLst>
        </pc:picChg>
        <pc:picChg chg="del">
          <ac:chgData name="tania vanesa" userId="b55707bc3a00fc84" providerId="LiveId" clId="{36BB6A32-951A-49AB-A8DC-FA5589D274C7}" dt="2022-08-10T03:10:02.819" v="7" actId="478"/>
          <ac:picMkLst>
            <pc:docMk/>
            <pc:sldMk cId="739024900" sldId="260"/>
            <ac:picMk id="3074" creationId="{634532D1-B6CA-E7B5-91D4-B2B917094903}"/>
          </ac:picMkLst>
        </pc:picChg>
      </pc:sldChg>
      <pc:sldChg chg="addSp delSp modSp mod">
        <pc:chgData name="tania vanesa" userId="b55707bc3a00fc84" providerId="LiveId" clId="{36BB6A32-951A-49AB-A8DC-FA5589D274C7}" dt="2022-08-11T04:22:08.749" v="147" actId="167"/>
        <pc:sldMkLst>
          <pc:docMk/>
          <pc:sldMk cId="1131155695" sldId="261"/>
        </pc:sldMkLst>
        <pc:spChg chg="mod">
          <ac:chgData name="tania vanesa" userId="b55707bc3a00fc84" providerId="LiveId" clId="{36BB6A32-951A-49AB-A8DC-FA5589D274C7}" dt="2022-08-10T03:10:23.636" v="12" actId="20577"/>
          <ac:spMkLst>
            <pc:docMk/>
            <pc:sldMk cId="1131155695" sldId="261"/>
            <ac:spMk id="2" creationId="{7B13ABA3-E294-B2BA-C980-02936B122975}"/>
          </ac:spMkLst>
        </pc:spChg>
        <pc:spChg chg="add mod">
          <ac:chgData name="tania vanesa" userId="b55707bc3a00fc84" providerId="LiveId" clId="{36BB6A32-951A-49AB-A8DC-FA5589D274C7}" dt="2022-08-11T04:18:20.252" v="120" actId="14100"/>
          <ac:spMkLst>
            <pc:docMk/>
            <pc:sldMk cId="1131155695" sldId="261"/>
            <ac:spMk id="6" creationId="{6D464C32-A567-E387-D510-F771A7FBF367}"/>
          </ac:spMkLst>
        </pc:spChg>
        <pc:grpChg chg="del">
          <ac:chgData name="tania vanesa" userId="b55707bc3a00fc84" providerId="LiveId" clId="{36BB6A32-951A-49AB-A8DC-FA5589D274C7}" dt="2022-08-10T03:10:15.406" v="10" actId="478"/>
          <ac:grpSpMkLst>
            <pc:docMk/>
            <pc:sldMk cId="1131155695" sldId="261"/>
            <ac:grpSpMk id="6" creationId="{ACA766BD-4D57-2009-C4D5-217CF68ADBD2}"/>
          </ac:grpSpMkLst>
        </pc:grpChg>
        <pc:picChg chg="add mod">
          <ac:chgData name="tania vanesa" userId="b55707bc3a00fc84" providerId="LiveId" clId="{36BB6A32-951A-49AB-A8DC-FA5589D274C7}" dt="2022-08-11T04:21:49.415" v="143" actId="1076"/>
          <ac:picMkLst>
            <pc:docMk/>
            <pc:sldMk cId="1131155695" sldId="261"/>
            <ac:picMk id="3074" creationId="{12FECAA6-BB32-9270-89CA-B83294D3CCBA}"/>
          </ac:picMkLst>
        </pc:picChg>
        <pc:picChg chg="add mod">
          <ac:chgData name="tania vanesa" userId="b55707bc3a00fc84" providerId="LiveId" clId="{36BB6A32-951A-49AB-A8DC-FA5589D274C7}" dt="2022-08-11T04:22:08.749" v="147" actId="167"/>
          <ac:picMkLst>
            <pc:docMk/>
            <pc:sldMk cId="1131155695" sldId="261"/>
            <ac:picMk id="3076" creationId="{4FF6AA47-BB1C-4BDA-1AD6-20BB0F295D1E}"/>
          </ac:picMkLst>
        </pc:picChg>
        <pc:picChg chg="del">
          <ac:chgData name="tania vanesa" userId="b55707bc3a00fc84" providerId="LiveId" clId="{36BB6A32-951A-49AB-A8DC-FA5589D274C7}" dt="2022-08-10T03:10:15.406" v="10" actId="478"/>
          <ac:picMkLst>
            <pc:docMk/>
            <pc:sldMk cId="1131155695" sldId="261"/>
            <ac:picMk id="5122" creationId="{07EC75EB-C012-BE22-F181-B32CFFD5A798}"/>
          </ac:picMkLst>
        </pc:picChg>
      </pc:sldChg>
      <pc:sldChg chg="addSp delSp modSp mod">
        <pc:chgData name="tania vanesa" userId="b55707bc3a00fc84" providerId="LiveId" clId="{36BB6A32-951A-49AB-A8DC-FA5589D274C7}" dt="2022-08-11T04:32:27.602" v="522" actId="113"/>
        <pc:sldMkLst>
          <pc:docMk/>
          <pc:sldMk cId="2045427067" sldId="262"/>
        </pc:sldMkLst>
        <pc:spChg chg="add mod">
          <ac:chgData name="tania vanesa" userId="b55707bc3a00fc84" providerId="LiveId" clId="{36BB6A32-951A-49AB-A8DC-FA5589D274C7}" dt="2022-08-11T04:32:27.602" v="522" actId="113"/>
          <ac:spMkLst>
            <pc:docMk/>
            <pc:sldMk cId="2045427067" sldId="262"/>
            <ac:spMk id="3" creationId="{E1E41F09-093D-689E-5903-5A9CA8D9B976}"/>
          </ac:spMkLst>
        </pc:spChg>
        <pc:picChg chg="add mod">
          <ac:chgData name="tania vanesa" userId="b55707bc3a00fc84" providerId="LiveId" clId="{36BB6A32-951A-49AB-A8DC-FA5589D274C7}" dt="2022-08-11T04:32:23.264" v="521" actId="1076"/>
          <ac:picMkLst>
            <pc:docMk/>
            <pc:sldMk cId="2045427067" sldId="262"/>
            <ac:picMk id="6" creationId="{B8CC907A-D80A-95CE-10A8-36EA937B0CA2}"/>
          </ac:picMkLst>
        </pc:picChg>
        <pc:picChg chg="del">
          <ac:chgData name="tania vanesa" userId="b55707bc3a00fc84" providerId="LiveId" clId="{36BB6A32-951A-49AB-A8DC-FA5589D274C7}" dt="2022-08-10T03:10:34.977" v="15" actId="478"/>
          <ac:picMkLst>
            <pc:docMk/>
            <pc:sldMk cId="2045427067" sldId="262"/>
            <ac:picMk id="4098" creationId="{42C40D29-6D2F-FB1E-86CD-7B74F4AA5692}"/>
          </ac:picMkLst>
        </pc:picChg>
      </pc:sldChg>
      <pc:sldChg chg="addSp delSp modSp mod ord">
        <pc:chgData name="tania vanesa" userId="b55707bc3a00fc84" providerId="LiveId" clId="{36BB6A32-951A-49AB-A8DC-FA5589D274C7}" dt="2022-08-11T04:34:21.703" v="614" actId="20577"/>
        <pc:sldMkLst>
          <pc:docMk/>
          <pc:sldMk cId="358634091" sldId="263"/>
        </pc:sldMkLst>
        <pc:spChg chg="add mod">
          <ac:chgData name="tania vanesa" userId="b55707bc3a00fc84" providerId="LiveId" clId="{36BB6A32-951A-49AB-A8DC-FA5589D274C7}" dt="2022-08-11T04:34:21.703" v="614" actId="20577"/>
          <ac:spMkLst>
            <pc:docMk/>
            <pc:sldMk cId="358634091" sldId="263"/>
            <ac:spMk id="2" creationId="{37868F64-3FAD-AB33-18B7-288E1AC861F0}"/>
          </ac:spMkLst>
        </pc:spChg>
        <pc:spChg chg="del">
          <ac:chgData name="tania vanesa" userId="b55707bc3a00fc84" providerId="LiveId" clId="{36BB6A32-951A-49AB-A8DC-FA5589D274C7}" dt="2022-08-10T03:10:40.999" v="16" actId="478"/>
          <ac:spMkLst>
            <pc:docMk/>
            <pc:sldMk cId="358634091" sldId="263"/>
            <ac:spMk id="3" creationId="{A659A1F2-FDB3-6BBC-7A66-1289378D7BD4}"/>
          </ac:spMkLst>
        </pc:spChg>
        <pc:picChg chg="del">
          <ac:chgData name="tania vanesa" userId="b55707bc3a00fc84" providerId="LiveId" clId="{36BB6A32-951A-49AB-A8DC-FA5589D274C7}" dt="2022-08-10T03:10:40.999" v="16" actId="478"/>
          <ac:picMkLst>
            <pc:docMk/>
            <pc:sldMk cId="358634091" sldId="263"/>
            <ac:picMk id="7170" creationId="{02CC645F-52F1-F63D-B541-C1D2257F8796}"/>
          </ac:picMkLst>
        </pc:picChg>
      </pc:sldChg>
      <pc:sldChg chg="addSp delSp modSp del">
        <pc:chgData name="tania vanesa" userId="b55707bc3a00fc84" providerId="LiveId" clId="{36BB6A32-951A-49AB-A8DC-FA5589D274C7}" dt="2022-08-12T04:10:24.242" v="624" actId="47"/>
        <pc:sldMkLst>
          <pc:docMk/>
          <pc:sldMk cId="3846475809" sldId="264"/>
        </pc:sldMkLst>
        <pc:spChg chg="add mod">
          <ac:chgData name="tania vanesa" userId="b55707bc3a00fc84" providerId="LiveId" clId="{36BB6A32-951A-49AB-A8DC-FA5589D274C7}" dt="2022-08-10T03:10:50.795" v="18" actId="478"/>
          <ac:spMkLst>
            <pc:docMk/>
            <pc:sldMk cId="3846475809" sldId="264"/>
            <ac:spMk id="2" creationId="{6A00FDB5-9BAD-EAED-0D2F-0D422EEED178}"/>
          </ac:spMkLst>
        </pc:spChg>
        <pc:spChg chg="del">
          <ac:chgData name="tania vanesa" userId="b55707bc3a00fc84" providerId="LiveId" clId="{36BB6A32-951A-49AB-A8DC-FA5589D274C7}" dt="2022-08-10T03:10:50.795" v="18" actId="478"/>
          <ac:spMkLst>
            <pc:docMk/>
            <pc:sldMk cId="3846475809" sldId="264"/>
            <ac:spMk id="3" creationId="{CC84565A-A0F7-F317-51BB-8A9E792E4E2C}"/>
          </ac:spMkLst>
        </pc:spChg>
        <pc:picChg chg="del">
          <ac:chgData name="tania vanesa" userId="b55707bc3a00fc84" providerId="LiveId" clId="{36BB6A32-951A-49AB-A8DC-FA5589D274C7}" dt="2022-08-10T03:10:50.795" v="18" actId="478"/>
          <ac:picMkLst>
            <pc:docMk/>
            <pc:sldMk cId="3846475809" sldId="264"/>
            <ac:picMk id="6" creationId="{52535691-E8E1-6E79-A73E-18396FEAB96B}"/>
          </ac:picMkLst>
        </pc:picChg>
        <pc:picChg chg="del">
          <ac:chgData name="tania vanesa" userId="b55707bc3a00fc84" providerId="LiveId" clId="{36BB6A32-951A-49AB-A8DC-FA5589D274C7}" dt="2022-08-10T03:10:50.795" v="18" actId="478"/>
          <ac:picMkLst>
            <pc:docMk/>
            <pc:sldMk cId="3846475809" sldId="264"/>
            <ac:picMk id="8194" creationId="{26BE58C5-E31F-4830-C88D-78E5ABD23FC2}"/>
          </ac:picMkLst>
        </pc:picChg>
      </pc:sldChg>
      <pc:sldChg chg="addSp delSp modSp mod">
        <pc:chgData name="tania vanesa" userId="b55707bc3a00fc84" providerId="LiveId" clId="{36BB6A32-951A-49AB-A8DC-FA5589D274C7}" dt="2022-08-11T04:24:23.156" v="152" actId="1076"/>
        <pc:sldMkLst>
          <pc:docMk/>
          <pc:sldMk cId="3030656058" sldId="265"/>
        </pc:sldMkLst>
        <pc:spChg chg="mod">
          <ac:chgData name="tania vanesa" userId="b55707bc3a00fc84" providerId="LiveId" clId="{36BB6A32-951A-49AB-A8DC-FA5589D274C7}" dt="2022-08-10T03:10:31.743" v="14" actId="20577"/>
          <ac:spMkLst>
            <pc:docMk/>
            <pc:sldMk cId="3030656058" sldId="265"/>
            <ac:spMk id="2" creationId="{7B13ABA3-E294-B2BA-C980-02936B122975}"/>
          </ac:spMkLst>
        </pc:spChg>
        <pc:spChg chg="add mod">
          <ac:chgData name="tania vanesa" userId="b55707bc3a00fc84" providerId="LiveId" clId="{36BB6A32-951A-49AB-A8DC-FA5589D274C7}" dt="2022-08-11T04:20:42.913" v="139" actId="14100"/>
          <ac:spMkLst>
            <pc:docMk/>
            <pc:sldMk cId="3030656058" sldId="265"/>
            <ac:spMk id="6" creationId="{B42C6C90-D6F1-21D0-8DF4-C8F034D67108}"/>
          </ac:spMkLst>
        </pc:spChg>
        <pc:grpChg chg="del">
          <ac:chgData name="tania vanesa" userId="b55707bc3a00fc84" providerId="LiveId" clId="{36BB6A32-951A-49AB-A8DC-FA5589D274C7}" dt="2022-08-10T03:10:28.350" v="13" actId="478"/>
          <ac:grpSpMkLst>
            <pc:docMk/>
            <pc:sldMk cId="3030656058" sldId="265"/>
            <ac:grpSpMk id="9" creationId="{8E4C0ECB-B068-B301-C79F-42C0B49F9F2D}"/>
          </ac:grpSpMkLst>
        </pc:grpChg>
        <pc:picChg chg="del">
          <ac:chgData name="tania vanesa" userId="b55707bc3a00fc84" providerId="LiveId" clId="{36BB6A32-951A-49AB-A8DC-FA5589D274C7}" dt="2022-08-10T03:10:28.350" v="13" actId="478"/>
          <ac:picMkLst>
            <pc:docMk/>
            <pc:sldMk cId="3030656058" sldId="265"/>
            <ac:picMk id="13" creationId="{15A43E3E-A858-FBE7-3C9B-EA592DD3AF1B}"/>
          </ac:picMkLst>
        </pc:picChg>
        <pc:picChg chg="add mod">
          <ac:chgData name="tania vanesa" userId="b55707bc3a00fc84" providerId="LiveId" clId="{36BB6A32-951A-49AB-A8DC-FA5589D274C7}" dt="2022-08-11T04:24:23.156" v="152" actId="1076"/>
          <ac:picMkLst>
            <pc:docMk/>
            <pc:sldMk cId="3030656058" sldId="265"/>
            <ac:picMk id="4098" creationId="{3F52556C-3D85-A9DB-E6DF-E94D47D9B254}"/>
          </ac:picMkLst>
        </pc:picChg>
        <pc:picChg chg="del">
          <ac:chgData name="tania vanesa" userId="b55707bc3a00fc84" providerId="LiveId" clId="{36BB6A32-951A-49AB-A8DC-FA5589D274C7}" dt="2022-08-10T03:10:28.350" v="13" actId="478"/>
          <ac:picMkLst>
            <pc:docMk/>
            <pc:sldMk cId="3030656058" sldId="265"/>
            <ac:picMk id="6146" creationId="{814237B1-DDAB-C65F-7104-A4D070C7E179}"/>
          </ac:picMkLst>
        </pc:picChg>
      </pc:sldChg>
      <pc:sldChg chg="addSp delSp modSp mod ord">
        <pc:chgData name="tania vanesa" userId="b55707bc3a00fc84" providerId="LiveId" clId="{36BB6A32-951A-49AB-A8DC-FA5589D274C7}" dt="2022-08-12T04:14:49.421" v="1016" actId="1076"/>
        <pc:sldMkLst>
          <pc:docMk/>
          <pc:sldMk cId="1598217300" sldId="266"/>
        </pc:sldMkLst>
        <pc:spChg chg="add mod">
          <ac:chgData name="tania vanesa" userId="b55707bc3a00fc84" providerId="LiveId" clId="{36BB6A32-951A-49AB-A8DC-FA5589D274C7}" dt="2022-08-12T04:13:30.285" v="1012" actId="1076"/>
          <ac:spMkLst>
            <pc:docMk/>
            <pc:sldMk cId="1598217300" sldId="266"/>
            <ac:spMk id="3" creationId="{688B845A-5381-F666-CE43-A532823F90F4}"/>
          </ac:spMkLst>
        </pc:spChg>
        <pc:spChg chg="del">
          <ac:chgData name="tania vanesa" userId="b55707bc3a00fc84" providerId="LiveId" clId="{36BB6A32-951A-49AB-A8DC-FA5589D274C7}" dt="2022-08-10T03:10:56.111" v="19" actId="478"/>
          <ac:spMkLst>
            <pc:docMk/>
            <pc:sldMk cId="1598217300" sldId="266"/>
            <ac:spMk id="7" creationId="{3D620204-F9D9-BF48-1D27-ABF6F91D0C16}"/>
          </ac:spMkLst>
        </pc:spChg>
        <pc:picChg chg="del">
          <ac:chgData name="tania vanesa" userId="b55707bc3a00fc84" providerId="LiveId" clId="{36BB6A32-951A-49AB-A8DC-FA5589D274C7}" dt="2022-08-10T03:10:56.111" v="19" actId="478"/>
          <ac:picMkLst>
            <pc:docMk/>
            <pc:sldMk cId="1598217300" sldId="266"/>
            <ac:picMk id="8" creationId="{95E5BE68-1042-934B-065F-523DB0AB9C3D}"/>
          </ac:picMkLst>
        </pc:picChg>
        <pc:picChg chg="del">
          <ac:chgData name="tania vanesa" userId="b55707bc3a00fc84" providerId="LiveId" clId="{36BB6A32-951A-49AB-A8DC-FA5589D274C7}" dt="2022-08-10T03:10:56.111" v="19" actId="478"/>
          <ac:picMkLst>
            <pc:docMk/>
            <pc:sldMk cId="1598217300" sldId="266"/>
            <ac:picMk id="10" creationId="{E1ACCAD7-4CC3-923F-4789-7E9BA8E63B72}"/>
          </ac:picMkLst>
        </pc:picChg>
        <pc:picChg chg="add mod">
          <ac:chgData name="tania vanesa" userId="b55707bc3a00fc84" providerId="LiveId" clId="{36BB6A32-951A-49AB-A8DC-FA5589D274C7}" dt="2022-08-12T04:14:49.421" v="1016" actId="1076"/>
          <ac:picMkLst>
            <pc:docMk/>
            <pc:sldMk cId="1598217300" sldId="266"/>
            <ac:picMk id="1026" creationId="{EEDF89D9-34E4-D9ED-4AA1-C3924908E835}"/>
          </ac:picMkLst>
        </pc:picChg>
      </pc:sldChg>
      <pc:sldChg chg="add del">
        <pc:chgData name="tania vanesa" userId="b55707bc3a00fc84" providerId="LiveId" clId="{36BB6A32-951A-49AB-A8DC-FA5589D274C7}" dt="2022-08-12T04:10:22.681" v="623" actId="47"/>
        <pc:sldMkLst>
          <pc:docMk/>
          <pc:sldMk cId="385196603" sldId="267"/>
        </pc:sldMkLst>
      </pc:sldChg>
    </pc:docChg>
  </pc:docChgLst>
  <pc:docChgLst>
    <pc:chgData name="tania vanesa" userId="b55707bc3a00fc84" providerId="LiveId" clId="{5CA2B308-38A3-483F-900B-CAD9F8FFE253}"/>
    <pc:docChg chg="undo custSel addSld modSld">
      <pc:chgData name="tania vanesa" userId="b55707bc3a00fc84" providerId="LiveId" clId="{5CA2B308-38A3-483F-900B-CAD9F8FFE253}" dt="2022-08-02T02:37:28.759" v="1196" actId="732"/>
      <pc:docMkLst>
        <pc:docMk/>
      </pc:docMkLst>
      <pc:sldChg chg="addSp delSp modSp mod setBg">
        <pc:chgData name="tania vanesa" userId="b55707bc3a00fc84" providerId="LiveId" clId="{5CA2B308-38A3-483F-900B-CAD9F8FFE253}" dt="2022-08-02T00:56:59.978" v="68" actId="790"/>
        <pc:sldMkLst>
          <pc:docMk/>
          <pc:sldMk cId="1372791653" sldId="256"/>
        </pc:sldMkLst>
        <pc:spChg chg="mod">
          <ac:chgData name="tania vanesa" userId="b55707bc3a00fc84" providerId="LiveId" clId="{5CA2B308-38A3-483F-900B-CAD9F8FFE253}" dt="2022-08-02T00:56:59.978" v="68" actId="790"/>
          <ac:spMkLst>
            <pc:docMk/>
            <pc:sldMk cId="1372791653" sldId="256"/>
            <ac:spMk id="2" creationId="{2BA96390-2B6F-A5AC-0BD6-E05511927585}"/>
          </ac:spMkLst>
        </pc:spChg>
        <pc:spChg chg="del">
          <ac:chgData name="tania vanesa" userId="b55707bc3a00fc84" providerId="LiveId" clId="{5CA2B308-38A3-483F-900B-CAD9F8FFE253}" dt="2022-08-02T00:55:10.049" v="52" actId="478"/>
          <ac:spMkLst>
            <pc:docMk/>
            <pc:sldMk cId="1372791653" sldId="256"/>
            <ac:spMk id="3" creationId="{C37728F3-4A28-9F8E-8C7C-E1FA50066A2C}"/>
          </ac:spMkLst>
        </pc:spChg>
        <pc:spChg chg="mod ord">
          <ac:chgData name="tania vanesa" userId="b55707bc3a00fc84" providerId="LiveId" clId="{5CA2B308-38A3-483F-900B-CAD9F8FFE253}" dt="2022-08-02T00:56:04.910" v="57" actId="26606"/>
          <ac:spMkLst>
            <pc:docMk/>
            <pc:sldMk cId="1372791653" sldId="256"/>
            <ac:spMk id="5" creationId="{CB9F949C-43A8-284D-BF76-5A8C6D3108D1}"/>
          </ac:spMkLst>
        </pc:spChg>
        <pc:spChg chg="add">
          <ac:chgData name="tania vanesa" userId="b55707bc3a00fc84" providerId="LiveId" clId="{5CA2B308-38A3-483F-900B-CAD9F8FFE253}" dt="2022-08-02T00:56:04.910" v="57" actId="26606"/>
          <ac:spMkLst>
            <pc:docMk/>
            <pc:sldMk cId="1372791653" sldId="256"/>
            <ac:spMk id="1031" creationId="{E2EB7817-E168-4C54-A112-A79DDCDB3008}"/>
          </ac:spMkLst>
        </pc:spChg>
        <pc:spChg chg="add">
          <ac:chgData name="tania vanesa" userId="b55707bc3a00fc84" providerId="LiveId" clId="{5CA2B308-38A3-483F-900B-CAD9F8FFE253}" dt="2022-08-02T00:56:04.910" v="57" actId="26606"/>
          <ac:spMkLst>
            <pc:docMk/>
            <pc:sldMk cId="1372791653" sldId="256"/>
            <ac:spMk id="1033" creationId="{8358AEE7-96E5-490E-93E2-263A0D51B1AA}"/>
          </ac:spMkLst>
        </pc:spChg>
        <pc:picChg chg="add mod">
          <ac:chgData name="tania vanesa" userId="b55707bc3a00fc84" providerId="LiveId" clId="{5CA2B308-38A3-483F-900B-CAD9F8FFE253}" dt="2022-08-02T00:56:11.587" v="59" actId="14100"/>
          <ac:picMkLst>
            <pc:docMk/>
            <pc:sldMk cId="1372791653" sldId="256"/>
            <ac:picMk id="4" creationId="{DFDEB323-5FFD-4C7D-24D8-6136480EA990}"/>
          </ac:picMkLst>
        </pc:picChg>
        <pc:picChg chg="mod">
          <ac:chgData name="tania vanesa" userId="b55707bc3a00fc84" providerId="LiveId" clId="{5CA2B308-38A3-483F-900B-CAD9F8FFE253}" dt="2022-08-02T00:56:04.910" v="57" actId="26606"/>
          <ac:picMkLst>
            <pc:docMk/>
            <pc:sldMk cId="1372791653" sldId="256"/>
            <ac:picMk id="1026" creationId="{35FE718A-D3F6-339D-9099-66819ADAD512}"/>
          </ac:picMkLst>
        </pc:picChg>
      </pc:sldChg>
      <pc:sldChg chg="addSp delSp modSp new mod">
        <pc:chgData name="tania vanesa" userId="b55707bc3a00fc84" providerId="LiveId" clId="{5CA2B308-38A3-483F-900B-CAD9F8FFE253}" dt="2022-08-02T01:03:26.389" v="150" actId="1076"/>
        <pc:sldMkLst>
          <pc:docMk/>
          <pc:sldMk cId="1773074392" sldId="257"/>
        </pc:sldMkLst>
        <pc:spChg chg="mod">
          <ac:chgData name="tania vanesa" userId="b55707bc3a00fc84" providerId="LiveId" clId="{5CA2B308-38A3-483F-900B-CAD9F8FFE253}" dt="2022-08-02T01:00:03.367" v="137" actId="122"/>
          <ac:spMkLst>
            <pc:docMk/>
            <pc:sldMk cId="1773074392" sldId="257"/>
            <ac:spMk id="2" creationId="{A48A7A4F-B53C-A20F-AF2B-C990B6A0AA39}"/>
          </ac:spMkLst>
        </pc:spChg>
        <pc:spChg chg="del mod">
          <ac:chgData name="tania vanesa" userId="b55707bc3a00fc84" providerId="LiveId" clId="{5CA2B308-38A3-483F-900B-CAD9F8FFE253}" dt="2022-08-02T01:02:52.948" v="138"/>
          <ac:spMkLst>
            <pc:docMk/>
            <pc:sldMk cId="1773074392" sldId="257"/>
            <ac:spMk id="3" creationId="{72179292-2CAE-F064-3E73-A360E5461EB4}"/>
          </ac:spMkLst>
        </pc:spChg>
        <pc:spChg chg="add mod">
          <ac:chgData name="tania vanesa" userId="b55707bc3a00fc84" providerId="LiveId" clId="{5CA2B308-38A3-483F-900B-CAD9F8FFE253}" dt="2022-08-02T00:57:33.759" v="70"/>
          <ac:spMkLst>
            <pc:docMk/>
            <pc:sldMk cId="1773074392" sldId="257"/>
            <ac:spMk id="5" creationId="{09929B0D-16F4-1BD1-8FFF-84E7191824CF}"/>
          </ac:spMkLst>
        </pc:spChg>
        <pc:spChg chg="add mod">
          <ac:chgData name="tania vanesa" userId="b55707bc3a00fc84" providerId="LiveId" clId="{5CA2B308-38A3-483F-900B-CAD9F8FFE253}" dt="2022-08-02T01:03:26.389" v="150" actId="1076"/>
          <ac:spMkLst>
            <pc:docMk/>
            <pc:sldMk cId="1773074392" sldId="257"/>
            <ac:spMk id="9" creationId="{397D297B-5310-D9DC-36FB-AFE48C187DB6}"/>
          </ac:spMkLst>
        </pc:spChg>
        <pc:picChg chg="add mod">
          <ac:chgData name="tania vanesa" userId="b55707bc3a00fc84" providerId="LiveId" clId="{5CA2B308-38A3-483F-900B-CAD9F8FFE253}" dt="2022-08-02T00:57:33.759" v="70"/>
          <ac:picMkLst>
            <pc:docMk/>
            <pc:sldMk cId="1773074392" sldId="257"/>
            <ac:picMk id="4" creationId="{20AF8C30-6F46-27BB-962B-62E0A5F2CA40}"/>
          </ac:picMkLst>
        </pc:picChg>
        <pc:picChg chg="add mod">
          <ac:chgData name="tania vanesa" userId="b55707bc3a00fc84" providerId="LiveId" clId="{5CA2B308-38A3-483F-900B-CAD9F8FFE253}" dt="2022-08-02T01:02:59.127" v="140" actId="27614"/>
          <ac:picMkLst>
            <pc:docMk/>
            <pc:sldMk cId="1773074392" sldId="257"/>
            <ac:picMk id="7" creationId="{DAB22BBF-76D5-6025-88AC-A1829CA9EA3F}"/>
          </ac:picMkLst>
        </pc:picChg>
      </pc:sldChg>
      <pc:sldChg chg="addSp modSp new mod">
        <pc:chgData name="tania vanesa" userId="b55707bc3a00fc84" providerId="LiveId" clId="{5CA2B308-38A3-483F-900B-CAD9F8FFE253}" dt="2022-08-02T02:00:25.871" v="656" actId="1076"/>
        <pc:sldMkLst>
          <pc:docMk/>
          <pc:sldMk cId="1886416016" sldId="258"/>
        </pc:sldMkLst>
        <pc:spChg chg="mod">
          <ac:chgData name="tania vanesa" userId="b55707bc3a00fc84" providerId="LiveId" clId="{5CA2B308-38A3-483F-900B-CAD9F8FFE253}" dt="2022-08-02T01:10:55.611" v="274" actId="113"/>
          <ac:spMkLst>
            <pc:docMk/>
            <pc:sldMk cId="1886416016" sldId="258"/>
            <ac:spMk id="2" creationId="{9983499D-E462-42C6-A823-F0AAD161AF6A}"/>
          </ac:spMkLst>
        </pc:spChg>
        <pc:spChg chg="mod">
          <ac:chgData name="tania vanesa" userId="b55707bc3a00fc84" providerId="LiveId" clId="{5CA2B308-38A3-483F-900B-CAD9F8FFE253}" dt="2022-08-02T01:53:32.885" v="652" actId="313"/>
          <ac:spMkLst>
            <pc:docMk/>
            <pc:sldMk cId="1886416016" sldId="258"/>
            <ac:spMk id="3" creationId="{8006B1CD-B3DD-21A8-6D21-03695AEA935C}"/>
          </ac:spMkLst>
        </pc:spChg>
        <pc:spChg chg="add mod">
          <ac:chgData name="tania vanesa" userId="b55707bc3a00fc84" providerId="LiveId" clId="{5CA2B308-38A3-483F-900B-CAD9F8FFE253}" dt="2022-08-02T00:57:42.268" v="72"/>
          <ac:spMkLst>
            <pc:docMk/>
            <pc:sldMk cId="1886416016" sldId="258"/>
            <ac:spMk id="5" creationId="{D607B1A6-B082-F6DE-6BE7-965C65275730}"/>
          </ac:spMkLst>
        </pc:spChg>
        <pc:picChg chg="add mod">
          <ac:chgData name="tania vanesa" userId="b55707bc3a00fc84" providerId="LiveId" clId="{5CA2B308-38A3-483F-900B-CAD9F8FFE253}" dt="2022-08-02T00:57:42.268" v="72"/>
          <ac:picMkLst>
            <pc:docMk/>
            <pc:sldMk cId="1886416016" sldId="258"/>
            <ac:picMk id="4" creationId="{E3DF889A-D664-06C3-DB85-483ABAE045E6}"/>
          </ac:picMkLst>
        </pc:picChg>
        <pc:picChg chg="add mod">
          <ac:chgData name="tania vanesa" userId="b55707bc3a00fc84" providerId="LiveId" clId="{5CA2B308-38A3-483F-900B-CAD9F8FFE253}" dt="2022-08-02T02:00:25.871" v="656" actId="1076"/>
          <ac:picMkLst>
            <pc:docMk/>
            <pc:sldMk cId="1886416016" sldId="258"/>
            <ac:picMk id="6" creationId="{E0C1A621-C224-E668-8F94-3BFA06B4D9BF}"/>
          </ac:picMkLst>
        </pc:picChg>
      </pc:sldChg>
      <pc:sldChg chg="addSp delSp modSp new mod">
        <pc:chgData name="tania vanesa" userId="b55707bc3a00fc84" providerId="LiveId" clId="{5CA2B308-38A3-483F-900B-CAD9F8FFE253}" dt="2022-08-02T01:21:18.480" v="406" actId="1076"/>
        <pc:sldMkLst>
          <pc:docMk/>
          <pc:sldMk cId="1893573269" sldId="259"/>
        </pc:sldMkLst>
        <pc:spChg chg="del mod">
          <ac:chgData name="tania vanesa" userId="b55707bc3a00fc84" providerId="LiveId" clId="{5CA2B308-38A3-483F-900B-CAD9F8FFE253}" dt="2022-08-02T01:13:29.009" v="293" actId="478"/>
          <ac:spMkLst>
            <pc:docMk/>
            <pc:sldMk cId="1893573269" sldId="259"/>
            <ac:spMk id="2" creationId="{AA245418-0E1B-2ABA-AF5D-71453EF188F7}"/>
          </ac:spMkLst>
        </pc:spChg>
        <pc:spChg chg="mod">
          <ac:chgData name="tania vanesa" userId="b55707bc3a00fc84" providerId="LiveId" clId="{5CA2B308-38A3-483F-900B-CAD9F8FFE253}" dt="2022-08-02T01:20:47.959" v="401" actId="27636"/>
          <ac:spMkLst>
            <pc:docMk/>
            <pc:sldMk cId="1893573269" sldId="259"/>
            <ac:spMk id="3" creationId="{46A6052B-82DA-D86E-13BB-14CED499DC1C}"/>
          </ac:spMkLst>
        </pc:spChg>
        <pc:spChg chg="add mod">
          <ac:chgData name="tania vanesa" userId="b55707bc3a00fc84" providerId="LiveId" clId="{5CA2B308-38A3-483F-900B-CAD9F8FFE253}" dt="2022-08-02T00:57:45.564" v="74"/>
          <ac:spMkLst>
            <pc:docMk/>
            <pc:sldMk cId="1893573269" sldId="259"/>
            <ac:spMk id="5" creationId="{345BB364-35E4-D09F-BC27-1BCEB183CB85}"/>
          </ac:spMkLst>
        </pc:spChg>
        <pc:spChg chg="add mod">
          <ac:chgData name="tania vanesa" userId="b55707bc3a00fc84" providerId="LiveId" clId="{5CA2B308-38A3-483F-900B-CAD9F8FFE253}" dt="2022-08-02T01:17:56.835" v="382" actId="20577"/>
          <ac:spMkLst>
            <pc:docMk/>
            <pc:sldMk cId="1893573269" sldId="259"/>
            <ac:spMk id="6" creationId="{C83CA36B-E7FA-B6D1-1DC8-A3F3A5E85437}"/>
          </ac:spMkLst>
        </pc:spChg>
        <pc:picChg chg="add mod">
          <ac:chgData name="tania vanesa" userId="b55707bc3a00fc84" providerId="LiveId" clId="{5CA2B308-38A3-483F-900B-CAD9F8FFE253}" dt="2022-08-02T00:57:45.564" v="74"/>
          <ac:picMkLst>
            <pc:docMk/>
            <pc:sldMk cId="1893573269" sldId="259"/>
            <ac:picMk id="4" creationId="{CE54DD5A-FAFC-61DF-2C9E-DAF68F66F9A8}"/>
          </ac:picMkLst>
        </pc:picChg>
        <pc:picChg chg="add mod">
          <ac:chgData name="tania vanesa" userId="b55707bc3a00fc84" providerId="LiveId" clId="{5CA2B308-38A3-483F-900B-CAD9F8FFE253}" dt="2022-08-02T01:19:16.638" v="388" actId="1076"/>
          <ac:picMkLst>
            <pc:docMk/>
            <pc:sldMk cId="1893573269" sldId="259"/>
            <ac:picMk id="2050" creationId="{CD54D156-73DD-1A74-F2B0-CBE3188A4E06}"/>
          </ac:picMkLst>
        </pc:picChg>
        <pc:picChg chg="add mod">
          <ac:chgData name="tania vanesa" userId="b55707bc3a00fc84" providerId="LiveId" clId="{5CA2B308-38A3-483F-900B-CAD9F8FFE253}" dt="2022-08-02T01:19:54.900" v="395" actId="1076"/>
          <ac:picMkLst>
            <pc:docMk/>
            <pc:sldMk cId="1893573269" sldId="259"/>
            <ac:picMk id="2052" creationId="{3330A144-E856-36FD-800A-C9488910B849}"/>
          </ac:picMkLst>
        </pc:picChg>
        <pc:picChg chg="add mod">
          <ac:chgData name="tania vanesa" userId="b55707bc3a00fc84" providerId="LiveId" clId="{5CA2B308-38A3-483F-900B-CAD9F8FFE253}" dt="2022-08-02T01:20:50.392" v="402" actId="1076"/>
          <ac:picMkLst>
            <pc:docMk/>
            <pc:sldMk cId="1893573269" sldId="259"/>
            <ac:picMk id="2054" creationId="{15277F00-E71F-120D-B238-92EE59AD1FAC}"/>
          </ac:picMkLst>
        </pc:picChg>
        <pc:picChg chg="add mod">
          <ac:chgData name="tania vanesa" userId="b55707bc3a00fc84" providerId="LiveId" clId="{5CA2B308-38A3-483F-900B-CAD9F8FFE253}" dt="2022-08-02T01:21:18.480" v="406" actId="1076"/>
          <ac:picMkLst>
            <pc:docMk/>
            <pc:sldMk cId="1893573269" sldId="259"/>
            <ac:picMk id="2056" creationId="{40D69412-837B-245A-4B70-776EE814E789}"/>
          </ac:picMkLst>
        </pc:picChg>
      </pc:sldChg>
      <pc:sldChg chg="addSp delSp modSp new mod">
        <pc:chgData name="tania vanesa" userId="b55707bc3a00fc84" providerId="LiveId" clId="{5CA2B308-38A3-483F-900B-CAD9F8FFE253}" dt="2022-08-02T01:29:30.459" v="490" actId="1076"/>
        <pc:sldMkLst>
          <pc:docMk/>
          <pc:sldMk cId="739024900" sldId="260"/>
        </pc:sldMkLst>
        <pc:spChg chg="mod">
          <ac:chgData name="tania vanesa" userId="b55707bc3a00fc84" providerId="LiveId" clId="{5CA2B308-38A3-483F-900B-CAD9F8FFE253}" dt="2022-08-02T01:29:25.734" v="489" actId="1076"/>
          <ac:spMkLst>
            <pc:docMk/>
            <pc:sldMk cId="739024900" sldId="260"/>
            <ac:spMk id="2" creationId="{13023A7C-3F06-0D37-DAF2-9D6FC982B5E7}"/>
          </ac:spMkLst>
        </pc:spChg>
        <pc:spChg chg="del mod">
          <ac:chgData name="tania vanesa" userId="b55707bc3a00fc84" providerId="LiveId" clId="{5CA2B308-38A3-483F-900B-CAD9F8FFE253}" dt="2022-08-02T01:27:11.286" v="457" actId="26606"/>
          <ac:spMkLst>
            <pc:docMk/>
            <pc:sldMk cId="739024900" sldId="260"/>
            <ac:spMk id="3" creationId="{3F06290F-22B2-CCC9-4C66-4E091BEE6C2F}"/>
          </ac:spMkLst>
        </pc:spChg>
        <pc:spChg chg="add mod">
          <ac:chgData name="tania vanesa" userId="b55707bc3a00fc84" providerId="LiveId" clId="{5CA2B308-38A3-483F-900B-CAD9F8FFE253}" dt="2022-08-02T00:57:47.751" v="76"/>
          <ac:spMkLst>
            <pc:docMk/>
            <pc:sldMk cId="739024900" sldId="260"/>
            <ac:spMk id="5" creationId="{C8F9DE0D-E5CE-0D26-E29B-7A33586292DF}"/>
          </ac:spMkLst>
        </pc:spChg>
        <pc:graphicFrameChg chg="add mod">
          <ac:chgData name="tania vanesa" userId="b55707bc3a00fc84" providerId="LiveId" clId="{5CA2B308-38A3-483F-900B-CAD9F8FFE253}" dt="2022-08-02T01:27:58.937" v="469"/>
          <ac:graphicFrameMkLst>
            <pc:docMk/>
            <pc:sldMk cId="739024900" sldId="260"/>
            <ac:graphicFrameMk id="3076" creationId="{11EE58E0-C23F-3558-95ED-FDF76312ECBF}"/>
          </ac:graphicFrameMkLst>
        </pc:graphicFrameChg>
        <pc:picChg chg="add mod">
          <ac:chgData name="tania vanesa" userId="b55707bc3a00fc84" providerId="LiveId" clId="{5CA2B308-38A3-483F-900B-CAD9F8FFE253}" dt="2022-08-02T00:57:47.751" v="76"/>
          <ac:picMkLst>
            <pc:docMk/>
            <pc:sldMk cId="739024900" sldId="260"/>
            <ac:picMk id="4" creationId="{F54ECEC9-8934-4176-E712-B750547BD1AF}"/>
          </ac:picMkLst>
        </pc:picChg>
        <pc:picChg chg="add mod ord">
          <ac:chgData name="tania vanesa" userId="b55707bc3a00fc84" providerId="LiveId" clId="{5CA2B308-38A3-483F-900B-CAD9F8FFE253}" dt="2022-08-02T01:29:20.167" v="487" actId="1076"/>
          <ac:picMkLst>
            <pc:docMk/>
            <pc:sldMk cId="739024900" sldId="260"/>
            <ac:picMk id="7" creationId="{35401E64-AD43-3416-10CA-052B887927EB}"/>
          </ac:picMkLst>
        </pc:picChg>
        <pc:picChg chg="add mod ord">
          <ac:chgData name="tania vanesa" userId="b55707bc3a00fc84" providerId="LiveId" clId="{5CA2B308-38A3-483F-900B-CAD9F8FFE253}" dt="2022-08-02T01:29:30.459" v="490" actId="1076"/>
          <ac:picMkLst>
            <pc:docMk/>
            <pc:sldMk cId="739024900" sldId="260"/>
            <ac:picMk id="10" creationId="{0991C4AA-73C7-1C70-7593-E75D7917A6B2}"/>
          </ac:picMkLst>
        </pc:picChg>
        <pc:picChg chg="add mod">
          <ac:chgData name="tania vanesa" userId="b55707bc3a00fc84" providerId="LiveId" clId="{5CA2B308-38A3-483F-900B-CAD9F8FFE253}" dt="2022-08-02T01:27:48.682" v="468" actId="1076"/>
          <ac:picMkLst>
            <pc:docMk/>
            <pc:sldMk cId="739024900" sldId="260"/>
            <ac:picMk id="3074" creationId="{634532D1-B6CA-E7B5-91D4-B2B917094903}"/>
          </ac:picMkLst>
        </pc:picChg>
      </pc:sldChg>
      <pc:sldChg chg="addSp delSp modSp new mod">
        <pc:chgData name="tania vanesa" userId="b55707bc3a00fc84" providerId="LiveId" clId="{5CA2B308-38A3-483F-900B-CAD9F8FFE253}" dt="2022-08-02T01:35:16.961" v="561" actId="14100"/>
        <pc:sldMkLst>
          <pc:docMk/>
          <pc:sldMk cId="1131155695" sldId="261"/>
        </pc:sldMkLst>
        <pc:spChg chg="mod">
          <ac:chgData name="tania vanesa" userId="b55707bc3a00fc84" providerId="LiveId" clId="{5CA2B308-38A3-483F-900B-CAD9F8FFE253}" dt="2022-08-02T01:31:28.547" v="538" actId="207"/>
          <ac:spMkLst>
            <pc:docMk/>
            <pc:sldMk cId="1131155695" sldId="261"/>
            <ac:spMk id="2" creationId="{7B13ABA3-E294-B2BA-C980-02936B122975}"/>
          </ac:spMkLst>
        </pc:spChg>
        <pc:spChg chg="del mod">
          <ac:chgData name="tania vanesa" userId="b55707bc3a00fc84" providerId="LiveId" clId="{5CA2B308-38A3-483F-900B-CAD9F8FFE253}" dt="2022-08-02T01:35:00.407" v="555" actId="478"/>
          <ac:spMkLst>
            <pc:docMk/>
            <pc:sldMk cId="1131155695" sldId="261"/>
            <ac:spMk id="3" creationId="{FE26D3AE-7FC4-AA6F-452A-4DF441ADD888}"/>
          </ac:spMkLst>
        </pc:spChg>
        <pc:spChg chg="add mod">
          <ac:chgData name="tania vanesa" userId="b55707bc3a00fc84" providerId="LiveId" clId="{5CA2B308-38A3-483F-900B-CAD9F8FFE253}" dt="2022-08-02T00:57:49.692" v="78"/>
          <ac:spMkLst>
            <pc:docMk/>
            <pc:sldMk cId="1131155695" sldId="261"/>
            <ac:spMk id="5" creationId="{61B8A228-5D54-BB9B-9963-5D3C1170EAFC}"/>
          </ac:spMkLst>
        </pc:spChg>
        <pc:spChg chg="add mod">
          <ac:chgData name="tania vanesa" userId="b55707bc3a00fc84" providerId="LiveId" clId="{5CA2B308-38A3-483F-900B-CAD9F8FFE253}" dt="2022-08-02T01:30:41.143" v="527"/>
          <ac:spMkLst>
            <pc:docMk/>
            <pc:sldMk cId="1131155695" sldId="261"/>
            <ac:spMk id="7" creationId="{AD846C4D-2708-D050-02E3-8D9F14A8CB7A}"/>
          </ac:spMkLst>
        </pc:spChg>
        <pc:spChg chg="add mod">
          <ac:chgData name="tania vanesa" userId="b55707bc3a00fc84" providerId="LiveId" clId="{5CA2B308-38A3-483F-900B-CAD9F8FFE253}" dt="2022-08-02T01:30:41.143" v="527"/>
          <ac:spMkLst>
            <pc:docMk/>
            <pc:sldMk cId="1131155695" sldId="261"/>
            <ac:spMk id="8" creationId="{D3B98FC7-8771-215E-7DB8-4C125C1ADAA7}"/>
          </ac:spMkLst>
        </pc:spChg>
        <pc:grpChg chg="add mod">
          <ac:chgData name="tania vanesa" userId="b55707bc3a00fc84" providerId="LiveId" clId="{5CA2B308-38A3-483F-900B-CAD9F8FFE253}" dt="2022-08-02T01:31:06.441" v="534" actId="1076"/>
          <ac:grpSpMkLst>
            <pc:docMk/>
            <pc:sldMk cId="1131155695" sldId="261"/>
            <ac:grpSpMk id="6" creationId="{ACA766BD-4D57-2009-C4D5-217CF68ADBD2}"/>
          </ac:grpSpMkLst>
        </pc:grpChg>
        <pc:picChg chg="add mod">
          <ac:chgData name="tania vanesa" userId="b55707bc3a00fc84" providerId="LiveId" clId="{5CA2B308-38A3-483F-900B-CAD9F8FFE253}" dt="2022-08-02T00:57:49.692" v="78"/>
          <ac:picMkLst>
            <pc:docMk/>
            <pc:sldMk cId="1131155695" sldId="261"/>
            <ac:picMk id="4" creationId="{27A682A7-7352-AB58-8E5C-64F9D06E643F}"/>
          </ac:picMkLst>
        </pc:picChg>
        <pc:picChg chg="add mod">
          <ac:chgData name="tania vanesa" userId="b55707bc3a00fc84" providerId="LiveId" clId="{5CA2B308-38A3-483F-900B-CAD9F8FFE253}" dt="2022-08-02T01:35:16.961" v="561" actId="14100"/>
          <ac:picMkLst>
            <pc:docMk/>
            <pc:sldMk cId="1131155695" sldId="261"/>
            <ac:picMk id="5122" creationId="{07EC75EB-C012-BE22-F181-B32CFFD5A798}"/>
          </ac:picMkLst>
        </pc:picChg>
      </pc:sldChg>
      <pc:sldChg chg="addSp delSp modSp new mod">
        <pc:chgData name="tania vanesa" userId="b55707bc3a00fc84" providerId="LiveId" clId="{5CA2B308-38A3-483F-900B-CAD9F8FFE253}" dt="2022-08-02T01:33:59.695" v="554" actId="14100"/>
        <pc:sldMkLst>
          <pc:docMk/>
          <pc:sldMk cId="2045427067" sldId="262"/>
        </pc:sldMkLst>
        <pc:spChg chg="del">
          <ac:chgData name="tania vanesa" userId="b55707bc3a00fc84" providerId="LiveId" clId="{5CA2B308-38A3-483F-900B-CAD9F8FFE253}" dt="2022-08-02T01:33:46.667" v="551" actId="478"/>
          <ac:spMkLst>
            <pc:docMk/>
            <pc:sldMk cId="2045427067" sldId="262"/>
            <ac:spMk id="2" creationId="{F9575C03-C99D-A701-481F-EF19E02F8CF9}"/>
          </ac:spMkLst>
        </pc:spChg>
        <pc:spChg chg="del">
          <ac:chgData name="tania vanesa" userId="b55707bc3a00fc84" providerId="LiveId" clId="{5CA2B308-38A3-483F-900B-CAD9F8FFE253}" dt="2022-08-02T01:33:51.332" v="552" actId="478"/>
          <ac:spMkLst>
            <pc:docMk/>
            <pc:sldMk cId="2045427067" sldId="262"/>
            <ac:spMk id="3" creationId="{F491428A-A418-BBF9-E466-D80D4E754D2F}"/>
          </ac:spMkLst>
        </pc:spChg>
        <pc:spChg chg="add mod">
          <ac:chgData name="tania vanesa" userId="b55707bc3a00fc84" providerId="LiveId" clId="{5CA2B308-38A3-483F-900B-CAD9F8FFE253}" dt="2022-08-02T00:57:51.234" v="80"/>
          <ac:spMkLst>
            <pc:docMk/>
            <pc:sldMk cId="2045427067" sldId="262"/>
            <ac:spMk id="5" creationId="{112D1010-995E-8079-A2DE-A60142C8F862}"/>
          </ac:spMkLst>
        </pc:spChg>
        <pc:picChg chg="add mod">
          <ac:chgData name="tania vanesa" userId="b55707bc3a00fc84" providerId="LiveId" clId="{5CA2B308-38A3-483F-900B-CAD9F8FFE253}" dt="2022-08-02T00:57:51.234" v="80"/>
          <ac:picMkLst>
            <pc:docMk/>
            <pc:sldMk cId="2045427067" sldId="262"/>
            <ac:picMk id="4" creationId="{EDD3AF12-EDEC-FDA8-CDAA-ECC89AAAD480}"/>
          </ac:picMkLst>
        </pc:picChg>
        <pc:picChg chg="add mod">
          <ac:chgData name="tania vanesa" userId="b55707bc3a00fc84" providerId="LiveId" clId="{5CA2B308-38A3-483F-900B-CAD9F8FFE253}" dt="2022-08-02T01:33:59.695" v="554" actId="14100"/>
          <ac:picMkLst>
            <pc:docMk/>
            <pc:sldMk cId="2045427067" sldId="262"/>
            <ac:picMk id="4098" creationId="{42C40D29-6D2F-FB1E-86CD-7B74F4AA5692}"/>
          </ac:picMkLst>
        </pc:picChg>
      </pc:sldChg>
      <pc:sldChg chg="addSp delSp modSp new mod">
        <pc:chgData name="tania vanesa" userId="b55707bc3a00fc84" providerId="LiveId" clId="{5CA2B308-38A3-483F-900B-CAD9F8FFE253}" dt="2022-08-02T02:08:02.632" v="815" actId="14100"/>
        <pc:sldMkLst>
          <pc:docMk/>
          <pc:sldMk cId="358634091" sldId="263"/>
        </pc:sldMkLst>
        <pc:spChg chg="del">
          <ac:chgData name="tania vanesa" userId="b55707bc3a00fc84" providerId="LiveId" clId="{5CA2B308-38A3-483F-900B-CAD9F8FFE253}" dt="2022-08-02T02:05:42.688" v="732" actId="478"/>
          <ac:spMkLst>
            <pc:docMk/>
            <pc:sldMk cId="358634091" sldId="263"/>
            <ac:spMk id="2" creationId="{581F8F4A-E503-36B5-20C7-8496F64F8FD2}"/>
          </ac:spMkLst>
        </pc:spChg>
        <pc:spChg chg="mod">
          <ac:chgData name="tania vanesa" userId="b55707bc3a00fc84" providerId="LiveId" clId="{5CA2B308-38A3-483F-900B-CAD9F8FFE253}" dt="2022-08-02T02:08:02.632" v="815" actId="14100"/>
          <ac:spMkLst>
            <pc:docMk/>
            <pc:sldMk cId="358634091" sldId="263"/>
            <ac:spMk id="3" creationId="{A659A1F2-FDB3-6BBC-7A66-1289378D7BD4}"/>
          </ac:spMkLst>
        </pc:spChg>
        <pc:spChg chg="add mod">
          <ac:chgData name="tania vanesa" userId="b55707bc3a00fc84" providerId="LiveId" clId="{5CA2B308-38A3-483F-900B-CAD9F8FFE253}" dt="2022-08-02T00:57:52.829" v="82"/>
          <ac:spMkLst>
            <pc:docMk/>
            <pc:sldMk cId="358634091" sldId="263"/>
            <ac:spMk id="5" creationId="{9CA06A11-5286-5109-B347-CA94EFC98C33}"/>
          </ac:spMkLst>
        </pc:spChg>
        <pc:picChg chg="add mod">
          <ac:chgData name="tania vanesa" userId="b55707bc3a00fc84" providerId="LiveId" clId="{5CA2B308-38A3-483F-900B-CAD9F8FFE253}" dt="2022-08-02T00:57:52.829" v="82"/>
          <ac:picMkLst>
            <pc:docMk/>
            <pc:sldMk cId="358634091" sldId="263"/>
            <ac:picMk id="4" creationId="{A4AE2DBC-2CD8-3CB3-FB9B-8DC037EB5D1A}"/>
          </ac:picMkLst>
        </pc:picChg>
        <pc:picChg chg="add mod">
          <ac:chgData name="tania vanesa" userId="b55707bc3a00fc84" providerId="LiveId" clId="{5CA2B308-38A3-483F-900B-CAD9F8FFE253}" dt="2022-08-02T02:06:39.318" v="742" actId="1076"/>
          <ac:picMkLst>
            <pc:docMk/>
            <pc:sldMk cId="358634091" sldId="263"/>
            <ac:picMk id="7170" creationId="{02CC645F-52F1-F63D-B541-C1D2257F8796}"/>
          </ac:picMkLst>
        </pc:picChg>
      </pc:sldChg>
      <pc:sldChg chg="addSp delSp modSp new mod">
        <pc:chgData name="tania vanesa" userId="b55707bc3a00fc84" providerId="LiveId" clId="{5CA2B308-38A3-483F-900B-CAD9F8FFE253}" dt="2022-08-02T02:09:11.141" v="819" actId="1076"/>
        <pc:sldMkLst>
          <pc:docMk/>
          <pc:sldMk cId="3846475809" sldId="264"/>
        </pc:sldMkLst>
        <pc:spChg chg="del">
          <ac:chgData name="tania vanesa" userId="b55707bc3a00fc84" providerId="LiveId" clId="{5CA2B308-38A3-483F-900B-CAD9F8FFE253}" dt="2022-08-02T02:07:26.269" v="807" actId="478"/>
          <ac:spMkLst>
            <pc:docMk/>
            <pc:sldMk cId="3846475809" sldId="264"/>
            <ac:spMk id="2" creationId="{BB5B71CD-2372-C21C-0A2C-34623E2F4C8E}"/>
          </ac:spMkLst>
        </pc:spChg>
        <pc:spChg chg="mod">
          <ac:chgData name="tania vanesa" userId="b55707bc3a00fc84" providerId="LiveId" clId="{5CA2B308-38A3-483F-900B-CAD9F8FFE253}" dt="2022-08-02T02:07:43.398" v="811" actId="207"/>
          <ac:spMkLst>
            <pc:docMk/>
            <pc:sldMk cId="3846475809" sldId="264"/>
            <ac:spMk id="3" creationId="{CC84565A-A0F7-F317-51BB-8A9E792E4E2C}"/>
          </ac:spMkLst>
        </pc:spChg>
        <pc:spChg chg="add mod">
          <ac:chgData name="tania vanesa" userId="b55707bc3a00fc84" providerId="LiveId" clId="{5CA2B308-38A3-483F-900B-CAD9F8FFE253}" dt="2022-08-02T00:57:55.070" v="84"/>
          <ac:spMkLst>
            <pc:docMk/>
            <pc:sldMk cId="3846475809" sldId="264"/>
            <ac:spMk id="5" creationId="{2D0782D6-12B7-98FA-5107-BAFCD1A571C5}"/>
          </ac:spMkLst>
        </pc:spChg>
        <pc:picChg chg="add mod">
          <ac:chgData name="tania vanesa" userId="b55707bc3a00fc84" providerId="LiveId" clId="{5CA2B308-38A3-483F-900B-CAD9F8FFE253}" dt="2022-08-02T00:57:55.070" v="84"/>
          <ac:picMkLst>
            <pc:docMk/>
            <pc:sldMk cId="3846475809" sldId="264"/>
            <ac:picMk id="4" creationId="{93BEF6F9-10B3-85BD-7E58-2100B4D58105}"/>
          </ac:picMkLst>
        </pc:picChg>
        <pc:picChg chg="add mod">
          <ac:chgData name="tania vanesa" userId="b55707bc3a00fc84" providerId="LiveId" clId="{5CA2B308-38A3-483F-900B-CAD9F8FFE253}" dt="2022-08-02T02:07:23.428" v="806" actId="1076"/>
          <ac:picMkLst>
            <pc:docMk/>
            <pc:sldMk cId="3846475809" sldId="264"/>
            <ac:picMk id="6" creationId="{52535691-E8E1-6E79-A73E-18396FEAB96B}"/>
          </ac:picMkLst>
        </pc:picChg>
        <pc:picChg chg="add mod">
          <ac:chgData name="tania vanesa" userId="b55707bc3a00fc84" providerId="LiveId" clId="{5CA2B308-38A3-483F-900B-CAD9F8FFE253}" dt="2022-08-02T02:09:11.141" v="819" actId="1076"/>
          <ac:picMkLst>
            <pc:docMk/>
            <pc:sldMk cId="3846475809" sldId="264"/>
            <ac:picMk id="8194" creationId="{26BE58C5-E31F-4830-C88D-78E5ABD23FC2}"/>
          </ac:picMkLst>
        </pc:picChg>
      </pc:sldChg>
      <pc:sldChg chg="addSp delSp modSp add mod">
        <pc:chgData name="tania vanesa" userId="b55707bc3a00fc84" providerId="LiveId" clId="{5CA2B308-38A3-483F-900B-CAD9F8FFE253}" dt="2022-08-02T01:45:17.284" v="591" actId="14100"/>
        <pc:sldMkLst>
          <pc:docMk/>
          <pc:sldMk cId="3030656058" sldId="265"/>
        </pc:sldMkLst>
        <pc:spChg chg="mod">
          <ac:chgData name="tania vanesa" userId="b55707bc3a00fc84" providerId="LiveId" clId="{5CA2B308-38A3-483F-900B-CAD9F8FFE253}" dt="2022-08-02T01:31:57.616" v="544" actId="1076"/>
          <ac:spMkLst>
            <pc:docMk/>
            <pc:sldMk cId="3030656058" sldId="265"/>
            <ac:spMk id="2" creationId="{7B13ABA3-E294-B2BA-C980-02936B122975}"/>
          </ac:spMkLst>
        </pc:spChg>
        <pc:spChg chg="del mod">
          <ac:chgData name="tania vanesa" userId="b55707bc3a00fc84" providerId="LiveId" clId="{5CA2B308-38A3-483F-900B-CAD9F8FFE253}" dt="2022-08-02T01:41:51.264" v="562" actId="478"/>
          <ac:spMkLst>
            <pc:docMk/>
            <pc:sldMk cId="3030656058" sldId="265"/>
            <ac:spMk id="3" creationId="{FE26D3AE-7FC4-AA6F-452A-4DF441ADD888}"/>
          </ac:spMkLst>
        </pc:spChg>
        <pc:spChg chg="add mod">
          <ac:chgData name="tania vanesa" userId="b55707bc3a00fc84" providerId="LiveId" clId="{5CA2B308-38A3-483F-900B-CAD9F8FFE253}" dt="2022-08-02T01:31:48.511" v="541"/>
          <ac:spMkLst>
            <pc:docMk/>
            <pc:sldMk cId="3030656058" sldId="265"/>
            <ac:spMk id="10" creationId="{C731F7F5-5CFF-B33C-D714-7BFA2CDC896A}"/>
          </ac:spMkLst>
        </pc:spChg>
        <pc:spChg chg="add mod">
          <ac:chgData name="tania vanesa" userId="b55707bc3a00fc84" providerId="LiveId" clId="{5CA2B308-38A3-483F-900B-CAD9F8FFE253}" dt="2022-08-02T01:31:48.511" v="541"/>
          <ac:spMkLst>
            <pc:docMk/>
            <pc:sldMk cId="3030656058" sldId="265"/>
            <ac:spMk id="11" creationId="{9DF90D13-2CE4-B23D-1331-D5A2A6E50455}"/>
          </ac:spMkLst>
        </pc:spChg>
        <pc:spChg chg="add del">
          <ac:chgData name="tania vanesa" userId="b55707bc3a00fc84" providerId="LiveId" clId="{5CA2B308-38A3-483F-900B-CAD9F8FFE253}" dt="2022-08-02T01:44:18.384" v="571"/>
          <ac:spMkLst>
            <pc:docMk/>
            <pc:sldMk cId="3030656058" sldId="265"/>
            <ac:spMk id="12" creationId="{5CA8D589-9911-42B1-A32A-5B5DAEFC130D}"/>
          </ac:spMkLst>
        </pc:spChg>
        <pc:grpChg chg="del">
          <ac:chgData name="tania vanesa" userId="b55707bc3a00fc84" providerId="LiveId" clId="{5CA2B308-38A3-483F-900B-CAD9F8FFE253}" dt="2022-08-02T01:31:47.847" v="540" actId="478"/>
          <ac:grpSpMkLst>
            <pc:docMk/>
            <pc:sldMk cId="3030656058" sldId="265"/>
            <ac:grpSpMk id="6" creationId="{ACA766BD-4D57-2009-C4D5-217CF68ADBD2}"/>
          </ac:grpSpMkLst>
        </pc:grpChg>
        <pc:grpChg chg="add mod">
          <ac:chgData name="tania vanesa" userId="b55707bc3a00fc84" providerId="LiveId" clId="{5CA2B308-38A3-483F-900B-CAD9F8FFE253}" dt="2022-08-02T01:44:25.519" v="575" actId="1076"/>
          <ac:grpSpMkLst>
            <pc:docMk/>
            <pc:sldMk cId="3030656058" sldId="265"/>
            <ac:grpSpMk id="9" creationId="{8E4C0ECB-B068-B301-C79F-42C0B49F9F2D}"/>
          </ac:grpSpMkLst>
        </pc:grpChg>
        <pc:picChg chg="add mod ord">
          <ac:chgData name="tania vanesa" userId="b55707bc3a00fc84" providerId="LiveId" clId="{5CA2B308-38A3-483F-900B-CAD9F8FFE253}" dt="2022-08-02T01:45:17.284" v="591" actId="14100"/>
          <ac:picMkLst>
            <pc:docMk/>
            <pc:sldMk cId="3030656058" sldId="265"/>
            <ac:picMk id="13" creationId="{15A43E3E-A858-FBE7-3C9B-EA592DD3AF1B}"/>
          </ac:picMkLst>
        </pc:picChg>
        <pc:picChg chg="add mod">
          <ac:chgData name="tania vanesa" userId="b55707bc3a00fc84" providerId="LiveId" clId="{5CA2B308-38A3-483F-900B-CAD9F8FFE253}" dt="2022-08-02T01:44:51.017" v="583" actId="1076"/>
          <ac:picMkLst>
            <pc:docMk/>
            <pc:sldMk cId="3030656058" sldId="265"/>
            <ac:picMk id="6146" creationId="{814237B1-DDAB-C65F-7104-A4D070C7E179}"/>
          </ac:picMkLst>
        </pc:picChg>
      </pc:sldChg>
      <pc:sldChg chg="addSp delSp modSp add mod">
        <pc:chgData name="tania vanesa" userId="b55707bc3a00fc84" providerId="LiveId" clId="{5CA2B308-38A3-483F-900B-CAD9F8FFE253}" dt="2022-08-02T02:37:28.759" v="1196" actId="732"/>
        <pc:sldMkLst>
          <pc:docMk/>
          <pc:sldMk cId="1598217300" sldId="266"/>
        </pc:sldMkLst>
        <pc:spChg chg="del">
          <ac:chgData name="tania vanesa" userId="b55707bc3a00fc84" providerId="LiveId" clId="{5CA2B308-38A3-483F-900B-CAD9F8FFE253}" dt="2022-08-02T02:17:09.592" v="822" actId="478"/>
          <ac:spMkLst>
            <pc:docMk/>
            <pc:sldMk cId="1598217300" sldId="266"/>
            <ac:spMk id="3" creationId="{CC84565A-A0F7-F317-51BB-8A9E792E4E2C}"/>
          </ac:spMkLst>
        </pc:spChg>
        <pc:spChg chg="add mod">
          <ac:chgData name="tania vanesa" userId="b55707bc3a00fc84" providerId="LiveId" clId="{5CA2B308-38A3-483F-900B-CAD9F8FFE253}" dt="2022-08-02T02:36:59.649" v="1190" actId="20577"/>
          <ac:spMkLst>
            <pc:docMk/>
            <pc:sldMk cId="1598217300" sldId="266"/>
            <ac:spMk id="7" creationId="{3D620204-F9D9-BF48-1D27-ABF6F91D0C16}"/>
          </ac:spMkLst>
        </pc:spChg>
        <pc:picChg chg="del">
          <ac:chgData name="tania vanesa" userId="b55707bc3a00fc84" providerId="LiveId" clId="{5CA2B308-38A3-483F-900B-CAD9F8FFE253}" dt="2022-08-02T02:17:06.745" v="821" actId="478"/>
          <ac:picMkLst>
            <pc:docMk/>
            <pc:sldMk cId="1598217300" sldId="266"/>
            <ac:picMk id="6" creationId="{52535691-E8E1-6E79-A73E-18396FEAB96B}"/>
          </ac:picMkLst>
        </pc:picChg>
        <pc:picChg chg="add mod">
          <ac:chgData name="tania vanesa" userId="b55707bc3a00fc84" providerId="LiveId" clId="{5CA2B308-38A3-483F-900B-CAD9F8FFE253}" dt="2022-08-02T02:37:13.316" v="1193" actId="1076"/>
          <ac:picMkLst>
            <pc:docMk/>
            <pc:sldMk cId="1598217300" sldId="266"/>
            <ac:picMk id="8" creationId="{95E5BE68-1042-934B-065F-523DB0AB9C3D}"/>
          </ac:picMkLst>
        </pc:picChg>
        <pc:picChg chg="add mod modCrop">
          <ac:chgData name="tania vanesa" userId="b55707bc3a00fc84" providerId="LiveId" clId="{5CA2B308-38A3-483F-900B-CAD9F8FFE253}" dt="2022-08-02T02:37:28.759" v="1196" actId="732"/>
          <ac:picMkLst>
            <pc:docMk/>
            <pc:sldMk cId="1598217300" sldId="266"/>
            <ac:picMk id="10" creationId="{E1ACCAD7-4CC3-923F-4789-7E9BA8E63B72}"/>
          </ac:picMkLst>
        </pc:picChg>
        <pc:picChg chg="del">
          <ac:chgData name="tania vanesa" userId="b55707bc3a00fc84" providerId="LiveId" clId="{5CA2B308-38A3-483F-900B-CAD9F8FFE253}" dt="2022-08-02T02:17:13.201" v="823" actId="478"/>
          <ac:picMkLst>
            <pc:docMk/>
            <pc:sldMk cId="1598217300" sldId="266"/>
            <ac:picMk id="8194" creationId="{26BE58C5-E31F-4830-C88D-78E5ABD23FC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ABDE3-C363-6D9A-331F-3B8CCEF02F3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E0872FF-1A39-6B7A-680C-A5D423F9D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419AA0E-26F1-0F71-8BCF-B2888A2BDAEC}"/>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9D31A2FF-DC1F-D91F-219E-5E6959B60E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DB2352-3F98-B9FA-9E3B-4637689C9F8D}"/>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289185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BD610-82BA-33BD-2B2F-A45B53135AE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07F9696-31DF-19A9-9082-CB10C33962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C6C91AF-9D3C-BCF1-05D7-5DEA3E62B07C}"/>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E6C04BA3-00FD-A093-8835-EAE50E3FED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C33BC5C-8E4E-09CA-7C7C-5333C44A26DC}"/>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14126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7F626C1-17AB-D0C4-60D3-DA3B4BED4A2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1A74A04-A22C-BF28-7A1A-E2EECFC1C7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73019E8-0B4C-EEB5-7F09-3849E3BA6445}"/>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76F2D1F7-EAF0-6A79-0EE5-C990303B22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E440A70-07C2-FEC3-DE96-9BB160D676FF}"/>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347290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1979D-4D14-A3B3-2E51-5C8BB0BA30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1922E9-B81D-2FC9-41EB-2154784871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7ACB05-1EFA-B3D7-E382-0D56BA7A9709}"/>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3CCF6059-141E-5E16-A24F-E187FDE946B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1980F2-927B-66C2-93B6-EE0632D8B486}"/>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14566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DBD29-CAA4-4F0E-0E77-9FB6B5A60F0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1DA3975-2E58-2D21-EACD-BB55E81CD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0FD3D9C-C218-B582-22E5-E066858C883D}"/>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933E0681-AAD0-0682-EAB9-B47F074BEE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6780FF5-1A14-0E39-036C-31B88BB0534B}"/>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137257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A999C-DC0C-1A0A-9265-19D320558EA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FE61908-0745-F688-0CD0-B55B0DF5298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800E0A7-0D6D-E2A2-56FE-525BAA1B85F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6144989-606D-98D4-55D6-B4503F366A81}"/>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6" name="Marcador de pie de página 5">
            <a:extLst>
              <a:ext uri="{FF2B5EF4-FFF2-40B4-BE49-F238E27FC236}">
                <a16:creationId xmlns:a16="http://schemas.microsoft.com/office/drawing/2014/main" id="{BB790E05-64ED-FB1B-0F62-A87F2FDAEC7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4254573-8D94-C131-3E01-3CF53B62FD59}"/>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74314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A698C-ECA2-C180-2B0F-2EC81181AC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2B1464F-7284-D3D4-ABB6-8B139C57C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3D1DC36-2B89-2C32-7CF3-EFD323A95E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ED3F852-FCDF-789B-35FE-FF8BD0F33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B1DAA5-B880-576B-A8B6-54A9B5AB90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6C7BEEF-1085-BD13-F1E7-F0DE8D95A710}"/>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8" name="Marcador de pie de página 7">
            <a:extLst>
              <a:ext uri="{FF2B5EF4-FFF2-40B4-BE49-F238E27FC236}">
                <a16:creationId xmlns:a16="http://schemas.microsoft.com/office/drawing/2014/main" id="{45B9ED0B-F25C-217F-E773-B8E36853FE6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3E9833-48B7-F3AF-3D70-EA0F3877F3B9}"/>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361590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BC959-7A73-E399-E407-D44FBE14B9E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F019832-D17B-C3C3-BCA1-67C8526A0A55}"/>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4" name="Marcador de pie de página 3">
            <a:extLst>
              <a:ext uri="{FF2B5EF4-FFF2-40B4-BE49-F238E27FC236}">
                <a16:creationId xmlns:a16="http://schemas.microsoft.com/office/drawing/2014/main" id="{74BFA527-F2EF-DAFC-7D28-F8779EB8D6A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CC4AFAD-A27D-4E4D-6C6B-E2123A4C7201}"/>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12516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448ACA-226E-E6BC-AEF5-3577CACCDF94}"/>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3" name="Marcador de pie de página 2">
            <a:extLst>
              <a:ext uri="{FF2B5EF4-FFF2-40B4-BE49-F238E27FC236}">
                <a16:creationId xmlns:a16="http://schemas.microsoft.com/office/drawing/2014/main" id="{A881B690-4974-596D-928A-FA0BFC585E0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4FB5EE5-0E08-9D12-C046-5BE9A6BC8931}"/>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225553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B1831-653E-5498-BD31-7DAF43FECD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09258C-E8CF-5505-3F19-C447AC06E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06E2103-3D3C-46A0-6F82-A45ECAB42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AD6412-93BA-4722-0B95-2712F4961C1D}"/>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6" name="Marcador de pie de página 5">
            <a:extLst>
              <a:ext uri="{FF2B5EF4-FFF2-40B4-BE49-F238E27FC236}">
                <a16:creationId xmlns:a16="http://schemas.microsoft.com/office/drawing/2014/main" id="{D6F15662-0AF2-E79E-A8FD-8020A20D8E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EDABE01-E7C8-F055-492B-5CAFF14C84BE}"/>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367134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27310-582B-D60B-F53A-21A38743AB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326FE48-720F-529B-A137-4E084F62A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54FE1CF-E55C-33DA-C47C-0FB2D2B50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0D1D15-F71F-86FD-6581-82C2283E6439}"/>
              </a:ext>
            </a:extLst>
          </p:cNvPr>
          <p:cNvSpPr>
            <a:spLocks noGrp="1"/>
          </p:cNvSpPr>
          <p:nvPr>
            <p:ph type="dt" sz="half" idx="10"/>
          </p:nvPr>
        </p:nvSpPr>
        <p:spPr/>
        <p:txBody>
          <a:bodyPr/>
          <a:lstStyle/>
          <a:p>
            <a:fld id="{43746EA4-2AB1-40BA-BF36-AF6FB20E1A0B}" type="datetimeFigureOut">
              <a:rPr lang="es-CO" smtClean="0"/>
              <a:t>11/08/2022</a:t>
            </a:fld>
            <a:endParaRPr lang="es-CO"/>
          </a:p>
        </p:txBody>
      </p:sp>
      <p:sp>
        <p:nvSpPr>
          <p:cNvPr id="6" name="Marcador de pie de página 5">
            <a:extLst>
              <a:ext uri="{FF2B5EF4-FFF2-40B4-BE49-F238E27FC236}">
                <a16:creationId xmlns:a16="http://schemas.microsoft.com/office/drawing/2014/main" id="{EA39DCF0-6F13-0F19-E89E-1C4261FE541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CF4801-C86E-F5D0-7515-DA159AFEB17E}"/>
              </a:ext>
            </a:extLst>
          </p:cNvPr>
          <p:cNvSpPr>
            <a:spLocks noGrp="1"/>
          </p:cNvSpPr>
          <p:nvPr>
            <p:ph type="sldNum" sz="quarter" idx="12"/>
          </p:nvPr>
        </p:nvSpPr>
        <p:spPr/>
        <p:txBody>
          <a:bodyPr/>
          <a:lstStyle/>
          <a:p>
            <a:fld id="{1668B35C-29BB-4BC7-8DE9-6831ABED37A4}" type="slidenum">
              <a:rPr lang="es-CO" smtClean="0"/>
              <a:t>‹Nº›</a:t>
            </a:fld>
            <a:endParaRPr lang="es-CO"/>
          </a:p>
        </p:txBody>
      </p:sp>
    </p:spTree>
    <p:extLst>
      <p:ext uri="{BB962C8B-B14F-4D97-AF65-F5344CB8AC3E}">
        <p14:creationId xmlns:p14="http://schemas.microsoft.com/office/powerpoint/2010/main" val="165493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1F56A8-464A-F98B-821C-D3FDB7FA8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CAE7ED6-FAF1-C801-7631-86508E834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ADF2DC-58AC-3481-FB6F-90D900F9F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46EA4-2AB1-40BA-BF36-AF6FB20E1A0B}" type="datetimeFigureOut">
              <a:rPr lang="es-CO" smtClean="0"/>
              <a:t>11/08/2022</a:t>
            </a:fld>
            <a:endParaRPr lang="es-CO"/>
          </a:p>
        </p:txBody>
      </p:sp>
      <p:sp>
        <p:nvSpPr>
          <p:cNvPr id="5" name="Marcador de pie de página 4">
            <a:extLst>
              <a:ext uri="{FF2B5EF4-FFF2-40B4-BE49-F238E27FC236}">
                <a16:creationId xmlns:a16="http://schemas.microsoft.com/office/drawing/2014/main" id="{A41BD483-4313-3626-BCB5-966E5E5C7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7737B9B-0320-3711-EAB5-7E9C3E397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8B35C-29BB-4BC7-8DE9-6831ABED37A4}" type="slidenum">
              <a:rPr lang="es-CO" smtClean="0"/>
              <a:t>‹Nº›</a:t>
            </a:fld>
            <a:endParaRPr lang="es-CO"/>
          </a:p>
        </p:txBody>
      </p:sp>
    </p:spTree>
    <p:extLst>
      <p:ext uri="{BB962C8B-B14F-4D97-AF65-F5344CB8AC3E}">
        <p14:creationId xmlns:p14="http://schemas.microsoft.com/office/powerpoint/2010/main" val="367069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dici.unlp.edu.ar/bitstream/handle/10915/19546/Documento_completo.pdf?sequence=1&amp;isAllowed=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2EB7817-E168-4C54-A112-A79DDCDB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A96390-2B6F-A5AC-0BD6-E05511927585}"/>
              </a:ext>
            </a:extLst>
          </p:cNvPr>
          <p:cNvSpPr>
            <a:spLocks noGrp="1"/>
          </p:cNvSpPr>
          <p:nvPr>
            <p:ph type="ctrTitle"/>
          </p:nvPr>
        </p:nvSpPr>
        <p:spPr>
          <a:xfrm>
            <a:off x="1047903" y="219561"/>
            <a:ext cx="5866189" cy="4074074"/>
          </a:xfrm>
        </p:spPr>
        <p:txBody>
          <a:bodyPr vert="horz" lIns="91440" tIns="45720" rIns="91440" bIns="45720" rtlCol="0" anchor="b">
            <a:normAutofit/>
          </a:bodyPr>
          <a:lstStyle/>
          <a:p>
            <a:pPr algn="l"/>
            <a:r>
              <a:rPr lang="es-ES" sz="6600" b="1" dirty="0">
                <a:latin typeface="Amasis MT Pro" panose="02040504050005020304" pitchFamily="18" charset="0"/>
              </a:rPr>
              <a:t>Manifiesto Ágil - </a:t>
            </a:r>
            <a:r>
              <a:rPr lang="es-ES" sz="6600" b="1" dirty="0" err="1">
                <a:latin typeface="Amasis MT Pro" panose="02040504050005020304" pitchFamily="18" charset="0"/>
              </a:rPr>
              <a:t>planning</a:t>
            </a:r>
            <a:r>
              <a:rPr lang="es-ES" sz="6600" b="1">
                <a:latin typeface="Amasis MT Pro" panose="02040504050005020304" pitchFamily="18" charset="0"/>
              </a:rPr>
              <a:t> agile</a:t>
            </a:r>
            <a:endParaRPr lang="es-ES" sz="8100" b="1" dirty="0"/>
          </a:p>
        </p:txBody>
      </p:sp>
      <p:sp>
        <p:nvSpPr>
          <p:cNvPr id="1033" name="Rectangle 1032">
            <a:extLst>
              <a:ext uri="{FF2B5EF4-FFF2-40B4-BE49-F238E27FC236}">
                <a16:creationId xmlns:a16="http://schemas.microsoft.com/office/drawing/2014/main" id="{8358AEE7-96E5-490E-93E2-263A0D51B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sde - Plan Castor">
            <a:extLst>
              <a:ext uri="{FF2B5EF4-FFF2-40B4-BE49-F238E27FC236}">
                <a16:creationId xmlns:a16="http://schemas.microsoft.com/office/drawing/2014/main" id="{35FE718A-D3F6-339D-9099-66819ADAD5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815" y="4127280"/>
            <a:ext cx="4000156" cy="1296049"/>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4" name="Picture 2" descr="Herramientas Ágiles: El cambio cultural necesario en la forma de ejecutar  de los equipos de trabajo organizacionales – Ebanking News">
            <a:extLst>
              <a:ext uri="{FF2B5EF4-FFF2-40B4-BE49-F238E27FC236}">
                <a16:creationId xmlns:a16="http://schemas.microsoft.com/office/drawing/2014/main" id="{DFDEB323-5FFD-4C7D-24D8-6136480EA9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3169" y="176160"/>
            <a:ext cx="4322403" cy="3101325"/>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B9F949C-43A8-284D-BF76-5A8C6D3108D1}"/>
              </a:ext>
            </a:extLst>
          </p:cNvPr>
          <p:cNvSpPr txBox="1"/>
          <p:nvPr/>
        </p:nvSpPr>
        <p:spPr>
          <a:xfrm>
            <a:off x="8229601" y="6407834"/>
            <a:ext cx="3962400" cy="369332"/>
          </a:xfrm>
          <a:prstGeom prst="rect">
            <a:avLst/>
          </a:prstGeom>
          <a:noFill/>
        </p:spPr>
        <p:txBody>
          <a:bodyPr wrap="square" rtlCol="0">
            <a:spAutoFit/>
          </a:bodyPr>
          <a:lstStyle/>
          <a:p>
            <a:pPr>
              <a:spcAft>
                <a:spcPts val="600"/>
              </a:spcAft>
            </a:pPr>
            <a:r>
              <a:rPr lang="es-CO" dirty="0">
                <a:latin typeface="Amasis MT Pro" panose="020B0604020202020204" pitchFamily="18" charset="0"/>
              </a:rPr>
              <a:t>Docente: Tania Vanesa Palacios Pino</a:t>
            </a:r>
            <a:endParaRPr lang="es-CO">
              <a:latin typeface="Amasis MT Pro" panose="020B0604020202020204" pitchFamily="18" charset="0"/>
            </a:endParaRPr>
          </a:p>
        </p:txBody>
      </p:sp>
      <p:sp>
        <p:nvSpPr>
          <p:cNvPr id="6" name="CuadroTexto 5">
            <a:extLst>
              <a:ext uri="{FF2B5EF4-FFF2-40B4-BE49-F238E27FC236}">
                <a16:creationId xmlns:a16="http://schemas.microsoft.com/office/drawing/2014/main" id="{93D48D8A-3EDA-CDD3-78C4-F1F84B0B5454}"/>
              </a:ext>
            </a:extLst>
          </p:cNvPr>
          <p:cNvSpPr txBox="1"/>
          <p:nvPr/>
        </p:nvSpPr>
        <p:spPr>
          <a:xfrm>
            <a:off x="1047903" y="5143430"/>
            <a:ext cx="6770879" cy="923330"/>
          </a:xfrm>
          <a:prstGeom prst="rect">
            <a:avLst/>
          </a:prstGeom>
          <a:noFill/>
        </p:spPr>
        <p:txBody>
          <a:bodyPr wrap="square">
            <a:spAutoFit/>
          </a:bodyPr>
          <a:lstStyle/>
          <a:p>
            <a:pPr algn="just"/>
            <a:r>
              <a:rPr lang="es-ES" b="0" i="0" dirty="0">
                <a:solidFill>
                  <a:srgbClr val="202124"/>
                </a:solidFill>
                <a:effectLst/>
                <a:latin typeface="arial" panose="020B0604020202020204" pitchFamily="34" charset="0"/>
              </a:rPr>
              <a:t>La planificación ágil es una forma de planificar el desarrollo de productos en un entorno ágil, desde las metas y objetivos del negocio hasta la ejecución diaria en los equipos de desarrollo.</a:t>
            </a:r>
            <a:endParaRPr lang="es-CO" dirty="0"/>
          </a:p>
        </p:txBody>
      </p:sp>
    </p:spTree>
    <p:extLst>
      <p:ext uri="{BB962C8B-B14F-4D97-AF65-F5344CB8AC3E}">
        <p14:creationId xmlns:p14="http://schemas.microsoft.com/office/powerpoint/2010/main" val="137279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esde - Plan Castor">
            <a:extLst>
              <a:ext uri="{FF2B5EF4-FFF2-40B4-BE49-F238E27FC236}">
                <a16:creationId xmlns:a16="http://schemas.microsoft.com/office/drawing/2014/main" id="{93BEF6F9-10B3-85BD-7E58-2100B4D58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D0782D6-12B7-98FA-5107-BAFCD1A571C5}"/>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3" name="Marcador de contenido 2">
            <a:extLst>
              <a:ext uri="{FF2B5EF4-FFF2-40B4-BE49-F238E27FC236}">
                <a16:creationId xmlns:a16="http://schemas.microsoft.com/office/drawing/2014/main" id="{688B845A-5381-F666-CE43-A532823F90F4}"/>
              </a:ext>
            </a:extLst>
          </p:cNvPr>
          <p:cNvSpPr>
            <a:spLocks noGrp="1"/>
          </p:cNvSpPr>
          <p:nvPr>
            <p:ph idx="1"/>
          </p:nvPr>
        </p:nvSpPr>
        <p:spPr>
          <a:xfrm>
            <a:off x="732182" y="1048201"/>
            <a:ext cx="10515600" cy="4351338"/>
          </a:xfrm>
        </p:spPr>
        <p:txBody>
          <a:bodyPr/>
          <a:lstStyle/>
          <a:p>
            <a:pPr marL="0" indent="0" algn="just">
              <a:buNone/>
            </a:pPr>
            <a:r>
              <a:rPr lang="es-CO" sz="3600" b="1" dirty="0"/>
              <a:t>Trabajo en clase.</a:t>
            </a:r>
          </a:p>
          <a:p>
            <a:pPr algn="just"/>
            <a:endParaRPr lang="es-CO" dirty="0"/>
          </a:p>
          <a:p>
            <a:pPr algn="just"/>
            <a:endParaRPr lang="es-CO" dirty="0"/>
          </a:p>
          <a:p>
            <a:pPr algn="just"/>
            <a:r>
              <a:rPr lang="es-CO" dirty="0"/>
              <a:t>Establece un equipo de trabajo máximo 3 personas.</a:t>
            </a:r>
          </a:p>
          <a:p>
            <a:pPr algn="just"/>
            <a:r>
              <a:rPr lang="es-CO" dirty="0"/>
              <a:t>Escoge un sector para realizar un proyecto.</a:t>
            </a:r>
          </a:p>
          <a:p>
            <a:pPr algn="just"/>
            <a:r>
              <a:rPr lang="es-CO" dirty="0"/>
              <a:t>Define un proceso organizacional sistematizado al cual enfocarte.</a:t>
            </a:r>
          </a:p>
          <a:p>
            <a:pPr algn="just"/>
            <a:r>
              <a:rPr lang="es-CO" dirty="0"/>
              <a:t>Describe el objetivo del proceso.</a:t>
            </a:r>
          </a:p>
          <a:p>
            <a:pPr algn="just"/>
            <a:r>
              <a:rPr lang="es-CO" dirty="0"/>
              <a:t>Realiza un conteo de como funciona o funcionaria ese proceso.</a:t>
            </a:r>
          </a:p>
        </p:txBody>
      </p:sp>
      <p:pic>
        <p:nvPicPr>
          <p:cNvPr id="1026" name="Picture 2" descr="Fotos de Dibujos animados del trabajo en equipo, Imágenes de Dibujos  animados del trabajo en equipo ⬇ Descargar | Depositphotos">
            <a:extLst>
              <a:ext uri="{FF2B5EF4-FFF2-40B4-BE49-F238E27FC236}">
                <a16:creationId xmlns:a16="http://schemas.microsoft.com/office/drawing/2014/main" id="{EEDF89D9-34E4-D9ED-4AA1-C3924908E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045" y="0"/>
            <a:ext cx="3705511" cy="277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1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A7A4F-B53C-A20F-AF2B-C990B6A0AA39}"/>
              </a:ext>
            </a:extLst>
          </p:cNvPr>
          <p:cNvSpPr>
            <a:spLocks noGrp="1"/>
          </p:cNvSpPr>
          <p:nvPr>
            <p:ph type="title"/>
          </p:nvPr>
        </p:nvSpPr>
        <p:spPr>
          <a:xfrm>
            <a:off x="-1" y="-6970"/>
            <a:ext cx="12298017" cy="688008"/>
          </a:xfrm>
          <a:solidFill>
            <a:schemeClr val="accent6">
              <a:lumMod val="40000"/>
              <a:lumOff val="60000"/>
            </a:schemeClr>
          </a:solidFill>
        </p:spPr>
        <p:txBody>
          <a:bodyPr>
            <a:normAutofit fontScale="90000"/>
          </a:bodyPr>
          <a:lstStyle/>
          <a:p>
            <a:pPr algn="ctr"/>
            <a:endParaRPr lang="es-CO" b="1" dirty="0"/>
          </a:p>
        </p:txBody>
      </p:sp>
      <p:pic>
        <p:nvPicPr>
          <p:cNvPr id="4" name="Picture 2" descr="Cesde - Plan Castor">
            <a:extLst>
              <a:ext uri="{FF2B5EF4-FFF2-40B4-BE49-F238E27FC236}">
                <a16:creationId xmlns:a16="http://schemas.microsoft.com/office/drawing/2014/main" id="{20AF8C30-6F46-27BB-962B-62E0A5F2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9929B0D-16F4-1BD1-8FFF-84E7191824CF}"/>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7" name="CuadroTexto 6">
            <a:extLst>
              <a:ext uri="{FF2B5EF4-FFF2-40B4-BE49-F238E27FC236}">
                <a16:creationId xmlns:a16="http://schemas.microsoft.com/office/drawing/2014/main" id="{E03FF99C-195E-5971-081F-D19E2F548006}"/>
              </a:ext>
            </a:extLst>
          </p:cNvPr>
          <p:cNvSpPr txBox="1"/>
          <p:nvPr/>
        </p:nvSpPr>
        <p:spPr>
          <a:xfrm>
            <a:off x="795130" y="1590261"/>
            <a:ext cx="9621079" cy="2800767"/>
          </a:xfrm>
          <a:prstGeom prst="rect">
            <a:avLst/>
          </a:prstGeom>
          <a:noFill/>
        </p:spPr>
        <p:txBody>
          <a:bodyPr wrap="square">
            <a:spAutoFit/>
          </a:bodyPr>
          <a:lstStyle/>
          <a:p>
            <a:r>
              <a:rPr lang="es-ES" sz="4400" dirty="0"/>
              <a:t>El Manifiesto Ágil es el documento que define los principios rectores de las metodologías ágiles de desarrollo de software. </a:t>
            </a:r>
            <a:endParaRPr lang="es-CO" sz="4400" dirty="0"/>
          </a:p>
        </p:txBody>
      </p:sp>
    </p:spTree>
    <p:extLst>
      <p:ext uri="{BB962C8B-B14F-4D97-AF65-F5344CB8AC3E}">
        <p14:creationId xmlns:p14="http://schemas.microsoft.com/office/powerpoint/2010/main" val="177307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3499D-E462-42C6-A823-F0AAD161AF6A}"/>
              </a:ext>
            </a:extLst>
          </p:cNvPr>
          <p:cNvSpPr>
            <a:spLocks noGrp="1"/>
          </p:cNvSpPr>
          <p:nvPr>
            <p:ph type="title"/>
          </p:nvPr>
        </p:nvSpPr>
        <p:spPr>
          <a:xfrm>
            <a:off x="-92765" y="-73232"/>
            <a:ext cx="12284765" cy="1325563"/>
          </a:xfrm>
          <a:solidFill>
            <a:schemeClr val="accent6">
              <a:lumMod val="40000"/>
              <a:lumOff val="60000"/>
            </a:schemeClr>
          </a:solidFill>
        </p:spPr>
        <p:txBody>
          <a:bodyPr/>
          <a:lstStyle/>
          <a:p>
            <a:endParaRPr lang="es-CO" b="1" dirty="0"/>
          </a:p>
        </p:txBody>
      </p:sp>
      <p:pic>
        <p:nvPicPr>
          <p:cNvPr id="4" name="Picture 2" descr="Cesde - Plan Castor">
            <a:extLst>
              <a:ext uri="{FF2B5EF4-FFF2-40B4-BE49-F238E27FC236}">
                <a16:creationId xmlns:a16="http://schemas.microsoft.com/office/drawing/2014/main" id="{E3DF889A-D664-06C3-DB85-483ABAE0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607B1A6-B082-F6DE-6BE7-965C65275730}"/>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8" name="Marcador de contenido 7">
            <a:extLst>
              <a:ext uri="{FF2B5EF4-FFF2-40B4-BE49-F238E27FC236}">
                <a16:creationId xmlns:a16="http://schemas.microsoft.com/office/drawing/2014/main" id="{BC02D01A-8C6C-10BF-41A6-45C057A46EEB}"/>
              </a:ext>
            </a:extLst>
          </p:cNvPr>
          <p:cNvSpPr>
            <a:spLocks noGrp="1"/>
          </p:cNvSpPr>
          <p:nvPr>
            <p:ph idx="1"/>
          </p:nvPr>
        </p:nvSpPr>
        <p:spPr/>
        <p:txBody>
          <a:bodyPr/>
          <a:lstStyle/>
          <a:p>
            <a:pPr marL="0" indent="0">
              <a:buNone/>
            </a:pPr>
            <a:r>
              <a:rPr lang="es-ES" dirty="0"/>
              <a:t>El Manifiesto Ágil incluye cuatro postulados y una serie de principios asociados. Sus postulados son: </a:t>
            </a:r>
          </a:p>
          <a:p>
            <a:endParaRPr lang="es-CO" dirty="0"/>
          </a:p>
        </p:txBody>
      </p:sp>
      <p:pic>
        <p:nvPicPr>
          <p:cNvPr id="5122" name="Picture 2" descr="El significado del Manifiesto Ágil - Proagilist">
            <a:extLst>
              <a:ext uri="{FF2B5EF4-FFF2-40B4-BE49-F238E27FC236}">
                <a16:creationId xmlns:a16="http://schemas.microsoft.com/office/drawing/2014/main" id="{9C54D27F-DD71-C393-8A0D-9C7AA3CF7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9" y="3284927"/>
            <a:ext cx="6521934" cy="35730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NIFIESTO ÁGIL">
            <a:extLst>
              <a:ext uri="{FF2B5EF4-FFF2-40B4-BE49-F238E27FC236}">
                <a16:creationId xmlns:a16="http://schemas.microsoft.com/office/drawing/2014/main" id="{55A5DFA7-C77B-1677-F63A-A724B6D5E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535" y="2521132"/>
            <a:ext cx="3969033" cy="264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1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esde - Plan Castor">
            <a:extLst>
              <a:ext uri="{FF2B5EF4-FFF2-40B4-BE49-F238E27FC236}">
                <a16:creationId xmlns:a16="http://schemas.microsoft.com/office/drawing/2014/main" id="{CE54DD5A-FAFC-61DF-2C9E-DAF68F66F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45BB364-35E4-D09F-BC27-1BCEB183CB85}"/>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2" name="Marcador de contenido 1">
            <a:extLst>
              <a:ext uri="{FF2B5EF4-FFF2-40B4-BE49-F238E27FC236}">
                <a16:creationId xmlns:a16="http://schemas.microsoft.com/office/drawing/2014/main" id="{C602A12D-2F72-AAB4-22D7-327698D82400}"/>
              </a:ext>
            </a:extLst>
          </p:cNvPr>
          <p:cNvSpPr>
            <a:spLocks noGrp="1"/>
          </p:cNvSpPr>
          <p:nvPr>
            <p:ph idx="1"/>
          </p:nvPr>
        </p:nvSpPr>
        <p:spPr>
          <a:xfrm>
            <a:off x="453887" y="1483067"/>
            <a:ext cx="10515600" cy="4351338"/>
          </a:xfrm>
        </p:spPr>
        <p:txBody>
          <a:bodyPr/>
          <a:lstStyle/>
          <a:p>
            <a:r>
              <a:rPr lang="es-ES" dirty="0"/>
              <a:t>Valorar al individuo y a las interacciones del equipo de desarrollo por encima del proceso y las herramientas.</a:t>
            </a:r>
          </a:p>
          <a:p>
            <a:endParaRPr lang="es-CO" dirty="0"/>
          </a:p>
        </p:txBody>
      </p:sp>
      <p:pic>
        <p:nvPicPr>
          <p:cNvPr id="1026" name="Picture 2" descr="Factores críticos del éxito: Qué son y cómo identificarlos Página 1 de 0 -">
            <a:extLst>
              <a:ext uri="{FF2B5EF4-FFF2-40B4-BE49-F238E27FC236}">
                <a16:creationId xmlns:a16="http://schemas.microsoft.com/office/drawing/2014/main" id="{915C929D-DB70-6117-DFF2-1899C9439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505" y="3045908"/>
            <a:ext cx="4855265" cy="278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7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23A7C-3F06-0D37-DAF2-9D6FC982B5E7}"/>
              </a:ext>
            </a:extLst>
          </p:cNvPr>
          <p:cNvSpPr>
            <a:spLocks noGrp="1"/>
          </p:cNvSpPr>
          <p:nvPr>
            <p:ph type="title"/>
          </p:nvPr>
        </p:nvSpPr>
        <p:spPr>
          <a:xfrm>
            <a:off x="-1" y="-215032"/>
            <a:ext cx="12192001" cy="1325563"/>
          </a:xfrm>
          <a:solidFill>
            <a:schemeClr val="accent6">
              <a:lumMod val="40000"/>
              <a:lumOff val="60000"/>
            </a:schemeClr>
          </a:solidFill>
        </p:spPr>
        <p:txBody>
          <a:bodyPr/>
          <a:lstStyle/>
          <a:p>
            <a:endParaRPr lang="es-CO" b="1" dirty="0"/>
          </a:p>
        </p:txBody>
      </p:sp>
      <p:pic>
        <p:nvPicPr>
          <p:cNvPr id="4" name="Picture 2" descr="Cesde - Plan Castor">
            <a:extLst>
              <a:ext uri="{FF2B5EF4-FFF2-40B4-BE49-F238E27FC236}">
                <a16:creationId xmlns:a16="http://schemas.microsoft.com/office/drawing/2014/main" id="{F54ECEC9-8934-4176-E712-B750547BD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8F9DE0D-E5CE-0D26-E29B-7A33586292DF}"/>
              </a:ext>
            </a:extLst>
          </p:cNvPr>
          <p:cNvSpPr txBox="1"/>
          <p:nvPr/>
        </p:nvSpPr>
        <p:spPr>
          <a:xfrm>
            <a:off x="8229601" y="6407834"/>
            <a:ext cx="3962400" cy="369332"/>
          </a:xfrm>
          <a:prstGeom prst="rect">
            <a:avLst/>
          </a:prstGeom>
          <a:noFill/>
        </p:spPr>
        <p:txBody>
          <a:bodyPr wrap="square" rtlCol="0">
            <a:spAutoFit/>
          </a:bodyPr>
          <a:lstStyle/>
          <a:p>
            <a:r>
              <a:rPr lang="es-CO">
                <a:latin typeface="Amasis MT Pro" panose="020B0604020202020204" pitchFamily="18" charset="0"/>
              </a:rPr>
              <a:t>Docente: Tania Vanesa Palacios Pino</a:t>
            </a:r>
            <a:endParaRPr lang="es-CO" dirty="0">
              <a:latin typeface="Amasis MT Pro" panose="020B0604020202020204" pitchFamily="18" charset="0"/>
            </a:endParaRPr>
          </a:p>
        </p:txBody>
      </p:sp>
      <p:sp>
        <p:nvSpPr>
          <p:cNvPr id="10" name="CuadroTexto 9">
            <a:extLst>
              <a:ext uri="{FF2B5EF4-FFF2-40B4-BE49-F238E27FC236}">
                <a16:creationId xmlns:a16="http://schemas.microsoft.com/office/drawing/2014/main" id="{B11EC0C9-6896-202E-D9D7-9658C71F9515}"/>
              </a:ext>
            </a:extLst>
          </p:cNvPr>
          <p:cNvSpPr txBox="1"/>
          <p:nvPr/>
        </p:nvSpPr>
        <p:spPr>
          <a:xfrm>
            <a:off x="463826" y="1782728"/>
            <a:ext cx="10190922" cy="954107"/>
          </a:xfrm>
          <a:prstGeom prst="rect">
            <a:avLst/>
          </a:prstGeom>
          <a:noFill/>
        </p:spPr>
        <p:txBody>
          <a:bodyPr wrap="square">
            <a:spAutoFit/>
          </a:bodyPr>
          <a:lstStyle/>
          <a:p>
            <a:r>
              <a:rPr lang="es-ES" sz="2800" dirty="0"/>
              <a:t>Valorar el desarrollo de software que funcione por sobre una documentación exhaustiva.</a:t>
            </a:r>
          </a:p>
        </p:txBody>
      </p:sp>
      <p:pic>
        <p:nvPicPr>
          <p:cNvPr id="2050" name="Picture 2" descr="Tema 1:comunicación directa e indirecta. – Comunicación">
            <a:extLst>
              <a:ext uri="{FF2B5EF4-FFF2-40B4-BE49-F238E27FC236}">
                <a16:creationId xmlns:a16="http://schemas.microsoft.com/office/drawing/2014/main" id="{301F60B3-9DF5-3106-6121-B20F1DCD4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 y="2880728"/>
            <a:ext cx="4516764" cy="338321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4BD72373-1D15-FA1A-03FF-5AF093C2991B}"/>
              </a:ext>
            </a:extLst>
          </p:cNvPr>
          <p:cNvPicPr>
            <a:picLocks noChangeAspect="1"/>
          </p:cNvPicPr>
          <p:nvPr/>
        </p:nvPicPr>
        <p:blipFill rotWithShape="1">
          <a:blip r:embed="rId4"/>
          <a:srcRect b="10338"/>
          <a:stretch/>
        </p:blipFill>
        <p:spPr>
          <a:xfrm>
            <a:off x="5957030" y="3618708"/>
            <a:ext cx="2801303" cy="2789126"/>
          </a:xfrm>
          <a:prstGeom prst="rect">
            <a:avLst/>
          </a:prstGeom>
        </p:spPr>
      </p:pic>
      <p:pic>
        <p:nvPicPr>
          <p:cNvPr id="2052" name="Picture 4" descr="No O Detente. Documentación Con Icono De Algoritmo. Signo De Instrucción  Técnica. Prohibido Símbolo De Parada De Prohibición. Ningún Icono De  Algoritmo. Vector Ilustraciones Svg, Vectoriales, Clip Art Vectorizado  Libre De Derechos. Image ...">
            <a:extLst>
              <a:ext uri="{FF2B5EF4-FFF2-40B4-BE49-F238E27FC236}">
                <a16:creationId xmlns:a16="http://schemas.microsoft.com/office/drawing/2014/main" id="{4CBD1C25-B988-A4E4-1B55-C99E44CC29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052" y="1504950"/>
            <a:ext cx="23812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02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ntegración omnicanal para una mejor atención al cliente - Spark">
            <a:extLst>
              <a:ext uri="{FF2B5EF4-FFF2-40B4-BE49-F238E27FC236}">
                <a16:creationId xmlns:a16="http://schemas.microsoft.com/office/drawing/2014/main" id="{4FF6AA47-BB1C-4BDA-1AD6-20BB0F29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0171" y="2476500"/>
            <a:ext cx="4373301" cy="347087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B13ABA3-E294-B2BA-C980-02936B122975}"/>
              </a:ext>
            </a:extLst>
          </p:cNvPr>
          <p:cNvSpPr>
            <a:spLocks noGrp="1"/>
          </p:cNvSpPr>
          <p:nvPr>
            <p:ph type="title"/>
          </p:nvPr>
        </p:nvSpPr>
        <p:spPr>
          <a:xfrm>
            <a:off x="0" y="18255"/>
            <a:ext cx="12192000" cy="1325563"/>
          </a:xfrm>
          <a:solidFill>
            <a:schemeClr val="accent1">
              <a:lumMod val="20000"/>
              <a:lumOff val="80000"/>
            </a:schemeClr>
          </a:solidFill>
        </p:spPr>
        <p:txBody>
          <a:bodyPr/>
          <a:lstStyle/>
          <a:p>
            <a:endParaRPr lang="es-CO" dirty="0"/>
          </a:p>
        </p:txBody>
      </p:sp>
      <p:pic>
        <p:nvPicPr>
          <p:cNvPr id="4" name="Picture 2" descr="Cesde - Plan Castor">
            <a:extLst>
              <a:ext uri="{FF2B5EF4-FFF2-40B4-BE49-F238E27FC236}">
                <a16:creationId xmlns:a16="http://schemas.microsoft.com/office/drawing/2014/main" id="{27A682A7-7352-AB58-8E5C-64F9D06E6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1B8A228-5D54-BB9B-9963-5D3C1170EAFC}"/>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6" name="CuadroTexto 5">
            <a:extLst>
              <a:ext uri="{FF2B5EF4-FFF2-40B4-BE49-F238E27FC236}">
                <a16:creationId xmlns:a16="http://schemas.microsoft.com/office/drawing/2014/main" id="{6D464C32-A567-E387-D510-F771A7FBF367}"/>
              </a:ext>
            </a:extLst>
          </p:cNvPr>
          <p:cNvSpPr txBox="1"/>
          <p:nvPr/>
        </p:nvSpPr>
        <p:spPr>
          <a:xfrm>
            <a:off x="728869" y="1658035"/>
            <a:ext cx="10482469" cy="954107"/>
          </a:xfrm>
          <a:prstGeom prst="rect">
            <a:avLst/>
          </a:prstGeom>
          <a:noFill/>
        </p:spPr>
        <p:txBody>
          <a:bodyPr wrap="square">
            <a:spAutoFit/>
          </a:bodyPr>
          <a:lstStyle/>
          <a:p>
            <a:r>
              <a:rPr lang="es-ES" sz="2800" dirty="0"/>
              <a:t>Valorar la colaboración con el cliente por sobre la negociación contractual.</a:t>
            </a:r>
          </a:p>
        </p:txBody>
      </p:sp>
      <p:pic>
        <p:nvPicPr>
          <p:cNvPr id="3074" name="Picture 2" descr="competencia | Espacio Marketing">
            <a:extLst>
              <a:ext uri="{FF2B5EF4-FFF2-40B4-BE49-F238E27FC236}">
                <a16:creationId xmlns:a16="http://schemas.microsoft.com/office/drawing/2014/main" id="{12FECAA6-BB32-9270-89CA-B83294D3C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69" y="2612142"/>
            <a:ext cx="5351445" cy="333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15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3ABA3-E294-B2BA-C980-02936B122975}"/>
              </a:ext>
            </a:extLst>
          </p:cNvPr>
          <p:cNvSpPr>
            <a:spLocks noGrp="1"/>
          </p:cNvSpPr>
          <p:nvPr>
            <p:ph type="title"/>
          </p:nvPr>
        </p:nvSpPr>
        <p:spPr>
          <a:xfrm>
            <a:off x="-3026" y="-208758"/>
            <a:ext cx="12192000" cy="1325563"/>
          </a:xfrm>
          <a:solidFill>
            <a:schemeClr val="accent1">
              <a:lumMod val="20000"/>
              <a:lumOff val="80000"/>
            </a:schemeClr>
          </a:solidFill>
        </p:spPr>
        <p:txBody>
          <a:bodyPr/>
          <a:lstStyle/>
          <a:p>
            <a:endParaRPr lang="es-CO" dirty="0"/>
          </a:p>
        </p:txBody>
      </p:sp>
      <p:pic>
        <p:nvPicPr>
          <p:cNvPr id="4" name="Picture 2" descr="Cesde - Plan Castor">
            <a:extLst>
              <a:ext uri="{FF2B5EF4-FFF2-40B4-BE49-F238E27FC236}">
                <a16:creationId xmlns:a16="http://schemas.microsoft.com/office/drawing/2014/main" id="{27A682A7-7352-AB58-8E5C-64F9D06E6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1B8A228-5D54-BB9B-9963-5D3C1170EAFC}"/>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6" name="CuadroTexto 5">
            <a:extLst>
              <a:ext uri="{FF2B5EF4-FFF2-40B4-BE49-F238E27FC236}">
                <a16:creationId xmlns:a16="http://schemas.microsoft.com/office/drawing/2014/main" id="{B42C6C90-D6F1-21D0-8DF4-C8F034D67108}"/>
              </a:ext>
            </a:extLst>
          </p:cNvPr>
          <p:cNvSpPr txBox="1"/>
          <p:nvPr/>
        </p:nvSpPr>
        <p:spPr>
          <a:xfrm>
            <a:off x="742121" y="1426121"/>
            <a:ext cx="10575235" cy="523220"/>
          </a:xfrm>
          <a:prstGeom prst="rect">
            <a:avLst/>
          </a:prstGeom>
          <a:noFill/>
        </p:spPr>
        <p:txBody>
          <a:bodyPr wrap="square">
            <a:spAutoFit/>
          </a:bodyPr>
          <a:lstStyle/>
          <a:p>
            <a:r>
              <a:rPr lang="es-ES" sz="2800" dirty="0"/>
              <a:t>Valorar la respuesta al cambio por sobre el seguimiento de un plan.</a:t>
            </a:r>
          </a:p>
        </p:txBody>
      </p:sp>
      <p:pic>
        <p:nvPicPr>
          <p:cNvPr id="4098" name="Picture 2" descr="Desarrollo de software en 2021 y más allá – News Center Latinoamérica">
            <a:extLst>
              <a:ext uri="{FF2B5EF4-FFF2-40B4-BE49-F238E27FC236}">
                <a16:creationId xmlns:a16="http://schemas.microsoft.com/office/drawing/2014/main" id="{3F52556C-3D85-A9DB-E6DF-E94D47D9B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086" y="2355769"/>
            <a:ext cx="5478415" cy="364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65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esde - Plan Castor">
            <a:extLst>
              <a:ext uri="{FF2B5EF4-FFF2-40B4-BE49-F238E27FC236}">
                <a16:creationId xmlns:a16="http://schemas.microsoft.com/office/drawing/2014/main" id="{EDD3AF12-EDEC-FDA8-CDAA-ECC89AAAD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12D1010-995E-8079-A2DE-A60142C8F862}"/>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3" name="CuadroTexto 2">
            <a:extLst>
              <a:ext uri="{FF2B5EF4-FFF2-40B4-BE49-F238E27FC236}">
                <a16:creationId xmlns:a16="http://schemas.microsoft.com/office/drawing/2014/main" id="{E1E41F09-093D-689E-5903-5A9CA8D9B976}"/>
              </a:ext>
            </a:extLst>
          </p:cNvPr>
          <p:cNvSpPr txBox="1"/>
          <p:nvPr/>
        </p:nvSpPr>
        <p:spPr>
          <a:xfrm>
            <a:off x="1099930" y="974899"/>
            <a:ext cx="6096000" cy="5355312"/>
          </a:xfrm>
          <a:prstGeom prst="rect">
            <a:avLst/>
          </a:prstGeom>
          <a:noFill/>
        </p:spPr>
        <p:txBody>
          <a:bodyPr wrap="square">
            <a:spAutoFit/>
          </a:bodyPr>
          <a:lstStyle/>
          <a:p>
            <a:r>
              <a:rPr lang="es-CO" b="1" dirty="0"/>
              <a:t>Programación Extrema (XP)</a:t>
            </a:r>
          </a:p>
          <a:p>
            <a:endParaRPr lang="es-CO" b="1" dirty="0"/>
          </a:p>
          <a:p>
            <a:endParaRPr lang="es-CO" b="1" dirty="0"/>
          </a:p>
          <a:p>
            <a:r>
              <a:rPr lang="es-CO" b="1" dirty="0"/>
              <a:t>Scrum</a:t>
            </a:r>
          </a:p>
          <a:p>
            <a:endParaRPr lang="es-CO" b="1" dirty="0"/>
          </a:p>
          <a:p>
            <a:endParaRPr lang="es-CO" b="1" dirty="0"/>
          </a:p>
          <a:p>
            <a:r>
              <a:rPr lang="es-CO" b="1" dirty="0" err="1"/>
              <a:t>Crystal</a:t>
            </a:r>
            <a:r>
              <a:rPr lang="es-CO" b="1" dirty="0"/>
              <a:t> </a:t>
            </a:r>
            <a:r>
              <a:rPr lang="es-CO" b="1" dirty="0" err="1"/>
              <a:t>Methodologies</a:t>
            </a:r>
            <a:endParaRPr lang="es-CO" b="1" dirty="0"/>
          </a:p>
          <a:p>
            <a:endParaRPr lang="es-CO" b="1" dirty="0"/>
          </a:p>
          <a:p>
            <a:endParaRPr lang="es-CO" b="1" dirty="0"/>
          </a:p>
          <a:p>
            <a:r>
              <a:rPr lang="en-US" b="1" dirty="0"/>
              <a:t>Dynamic Systems Development Method (DSDM) </a:t>
            </a:r>
            <a:endParaRPr lang="es-CO" b="1" dirty="0"/>
          </a:p>
          <a:p>
            <a:endParaRPr lang="es-CO" b="1" dirty="0"/>
          </a:p>
          <a:p>
            <a:endParaRPr lang="es-CO" b="1" dirty="0"/>
          </a:p>
          <a:p>
            <a:r>
              <a:rPr lang="es-CO" b="1" dirty="0"/>
              <a:t>Adaptive Software </a:t>
            </a:r>
            <a:r>
              <a:rPr lang="es-CO" b="1" dirty="0" err="1"/>
              <a:t>Development</a:t>
            </a:r>
            <a:r>
              <a:rPr lang="es-CO" b="1" dirty="0"/>
              <a:t> (ASD)</a:t>
            </a:r>
          </a:p>
          <a:p>
            <a:endParaRPr lang="es-CO" b="1" dirty="0"/>
          </a:p>
          <a:p>
            <a:endParaRPr lang="es-CO" b="1" dirty="0"/>
          </a:p>
          <a:p>
            <a:r>
              <a:rPr lang="es-CO" b="1" dirty="0" err="1"/>
              <a:t>Feature-Driven</a:t>
            </a:r>
            <a:r>
              <a:rPr lang="es-CO" b="1" dirty="0"/>
              <a:t> </a:t>
            </a:r>
            <a:r>
              <a:rPr lang="es-CO" b="1" dirty="0" err="1"/>
              <a:t>Development</a:t>
            </a:r>
            <a:r>
              <a:rPr lang="es-CO" b="1" dirty="0"/>
              <a:t> (FDD) </a:t>
            </a:r>
          </a:p>
          <a:p>
            <a:endParaRPr lang="es-CO" b="1" dirty="0"/>
          </a:p>
          <a:p>
            <a:endParaRPr lang="es-CO" b="1" dirty="0"/>
          </a:p>
          <a:p>
            <a:endParaRPr lang="es-CO" b="1" dirty="0"/>
          </a:p>
        </p:txBody>
      </p:sp>
      <p:pic>
        <p:nvPicPr>
          <p:cNvPr id="6" name="Imagen 5">
            <a:extLst>
              <a:ext uri="{FF2B5EF4-FFF2-40B4-BE49-F238E27FC236}">
                <a16:creationId xmlns:a16="http://schemas.microsoft.com/office/drawing/2014/main" id="{B8CC907A-D80A-95CE-10A8-36EA937B0CA2}"/>
              </a:ext>
            </a:extLst>
          </p:cNvPr>
          <p:cNvPicPr>
            <a:picLocks noChangeAspect="1"/>
          </p:cNvPicPr>
          <p:nvPr/>
        </p:nvPicPr>
        <p:blipFill>
          <a:blip r:embed="rId3"/>
          <a:stretch>
            <a:fillRect/>
          </a:stretch>
        </p:blipFill>
        <p:spPr>
          <a:xfrm>
            <a:off x="5948829" y="350838"/>
            <a:ext cx="6050473" cy="5355312"/>
          </a:xfrm>
          <a:prstGeom prst="rect">
            <a:avLst/>
          </a:prstGeom>
        </p:spPr>
      </p:pic>
    </p:spTree>
    <p:extLst>
      <p:ext uri="{BB962C8B-B14F-4D97-AF65-F5344CB8AC3E}">
        <p14:creationId xmlns:p14="http://schemas.microsoft.com/office/powerpoint/2010/main" val="204542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esde - Plan Castor">
            <a:extLst>
              <a:ext uri="{FF2B5EF4-FFF2-40B4-BE49-F238E27FC236}">
                <a16:creationId xmlns:a16="http://schemas.microsoft.com/office/drawing/2014/main" id="{A4AE2DBC-2CD8-3CB3-FB9B-8DC037EB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052" y="5735637"/>
            <a:ext cx="2381250"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CA06A11-5286-5109-B347-CA94EFC98C33}"/>
              </a:ext>
            </a:extLst>
          </p:cNvPr>
          <p:cNvSpPr txBox="1"/>
          <p:nvPr/>
        </p:nvSpPr>
        <p:spPr>
          <a:xfrm>
            <a:off x="8229601" y="6407834"/>
            <a:ext cx="3962400" cy="369332"/>
          </a:xfrm>
          <a:prstGeom prst="rect">
            <a:avLst/>
          </a:prstGeom>
          <a:noFill/>
        </p:spPr>
        <p:txBody>
          <a:bodyPr wrap="square" rtlCol="0">
            <a:spAutoFit/>
          </a:bodyPr>
          <a:lstStyle/>
          <a:p>
            <a:r>
              <a:rPr lang="es-CO" dirty="0">
                <a:latin typeface="Amasis MT Pro" panose="020B0604020202020204" pitchFamily="18" charset="0"/>
              </a:rPr>
              <a:t>Docente: Tania Vanesa Palacios Pino</a:t>
            </a:r>
          </a:p>
        </p:txBody>
      </p:sp>
      <p:sp>
        <p:nvSpPr>
          <p:cNvPr id="2" name="Marcador de contenido 1">
            <a:extLst>
              <a:ext uri="{FF2B5EF4-FFF2-40B4-BE49-F238E27FC236}">
                <a16:creationId xmlns:a16="http://schemas.microsoft.com/office/drawing/2014/main" id="{37868F64-3FAD-AB33-18B7-288E1AC861F0}"/>
              </a:ext>
            </a:extLst>
          </p:cNvPr>
          <p:cNvSpPr>
            <a:spLocks noGrp="1"/>
          </p:cNvSpPr>
          <p:nvPr>
            <p:ph idx="1"/>
          </p:nvPr>
        </p:nvSpPr>
        <p:spPr>
          <a:xfrm>
            <a:off x="692426" y="738947"/>
            <a:ext cx="10515600" cy="4351338"/>
          </a:xfrm>
        </p:spPr>
        <p:txBody>
          <a:bodyPr>
            <a:normAutofit fontScale="92500" lnSpcReduction="10000"/>
          </a:bodyPr>
          <a:lstStyle/>
          <a:p>
            <a:pPr marL="0" indent="0" algn="ctr">
              <a:buNone/>
            </a:pPr>
            <a:r>
              <a:rPr lang="es-CO" sz="4000" dirty="0"/>
              <a:t>Trabajo en clase:</a:t>
            </a:r>
          </a:p>
          <a:p>
            <a:pPr marL="0" indent="0">
              <a:buNone/>
            </a:pPr>
            <a:endParaRPr lang="es-CO" dirty="0"/>
          </a:p>
          <a:p>
            <a:pPr marL="0" indent="0">
              <a:buNone/>
            </a:pPr>
            <a:r>
              <a:rPr lang="es-CO" dirty="0"/>
              <a:t>Realice un mapa mental que involucre imágenes, donde expliquemos el uso del manifiesto ágil, principios, metodologías y sus principales características, además de un conclusión con una extensión de mínima de 350 palabras.</a:t>
            </a:r>
          </a:p>
          <a:p>
            <a:pPr marL="0" indent="0">
              <a:buNone/>
            </a:pPr>
            <a:endParaRPr lang="es-CO" dirty="0"/>
          </a:p>
          <a:p>
            <a:pPr algn="ctr"/>
            <a:r>
              <a:rPr lang="es-CO" sz="4000" dirty="0"/>
              <a:t>Material de apoyo</a:t>
            </a:r>
            <a:endParaRPr lang="es-CO" sz="4000" dirty="0">
              <a:hlinkClick r:id="rId3"/>
            </a:endParaRPr>
          </a:p>
          <a:p>
            <a:endParaRPr lang="es-CO" dirty="0">
              <a:hlinkClick r:id="rId3"/>
            </a:endParaRPr>
          </a:p>
          <a:p>
            <a:r>
              <a:rPr lang="es-CO" dirty="0">
                <a:hlinkClick r:id="rId3"/>
              </a:rPr>
              <a:t>http://sedici.unlp.edu.ar/bitstream/handle/10915/19546/Documento_completo.pdf?sequence=1&amp;isAllowed=y</a:t>
            </a:r>
            <a:r>
              <a:rPr lang="es-CO" dirty="0"/>
              <a:t> </a:t>
            </a:r>
          </a:p>
          <a:p>
            <a:pPr marL="0" indent="0">
              <a:buNone/>
            </a:pPr>
            <a:endParaRPr lang="es-CO" dirty="0"/>
          </a:p>
        </p:txBody>
      </p:sp>
    </p:spTree>
    <p:extLst>
      <p:ext uri="{BB962C8B-B14F-4D97-AF65-F5344CB8AC3E}">
        <p14:creationId xmlns:p14="http://schemas.microsoft.com/office/powerpoint/2010/main" val="3586340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339</Words>
  <Application>Microsoft Office PowerPoint</Application>
  <PresentationFormat>Panorámica</PresentationFormat>
  <Paragraphs>50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Amasis MT Pro</vt:lpstr>
      <vt:lpstr>Arial</vt:lpstr>
      <vt:lpstr>Arial</vt:lpstr>
      <vt:lpstr>Calibri</vt:lpstr>
      <vt:lpstr>Calibri Light</vt:lpstr>
      <vt:lpstr>Tema de Office</vt:lpstr>
      <vt:lpstr>Manifiesto Ágil - planning agile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vanesa</dc:creator>
  <cp:lastModifiedBy>tania vanesa</cp:lastModifiedBy>
  <cp:revision>1</cp:revision>
  <dcterms:created xsi:type="dcterms:W3CDTF">2022-07-17T04:00:40Z</dcterms:created>
  <dcterms:modified xsi:type="dcterms:W3CDTF">2022-08-12T04:14:51Z</dcterms:modified>
</cp:coreProperties>
</file>