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B03189-5F96-4610-905D-E7F072F46C08}" v="35" dt="2022-08-19T03:59:03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ia vanesa" userId="b55707bc3a00fc84" providerId="LiveId" clId="{F4B03189-5F96-4610-905D-E7F072F46C08}"/>
    <pc:docChg chg="undo custSel addSld delSld modSld sldOrd">
      <pc:chgData name="tania vanesa" userId="b55707bc3a00fc84" providerId="LiveId" clId="{F4B03189-5F96-4610-905D-E7F072F46C08}" dt="2022-08-19T03:59:38.494" v="474" actId="14100"/>
      <pc:docMkLst>
        <pc:docMk/>
      </pc:docMkLst>
      <pc:sldChg chg="del">
        <pc:chgData name="tania vanesa" userId="b55707bc3a00fc84" providerId="LiveId" clId="{F4B03189-5F96-4610-905D-E7F072F46C08}" dt="2022-08-19T03:27:43.683" v="10" actId="47"/>
        <pc:sldMkLst>
          <pc:docMk/>
          <pc:sldMk cId="1372791653" sldId="256"/>
        </pc:sldMkLst>
      </pc:sldChg>
      <pc:sldChg chg="modSp add del mod">
        <pc:chgData name="tania vanesa" userId="b55707bc3a00fc84" providerId="LiveId" clId="{F4B03189-5F96-4610-905D-E7F072F46C08}" dt="2022-08-19T03:28:49.272" v="14" actId="113"/>
        <pc:sldMkLst>
          <pc:docMk/>
          <pc:sldMk cId="1773074392" sldId="257"/>
        </pc:sldMkLst>
        <pc:spChg chg="mod">
          <ac:chgData name="tania vanesa" userId="b55707bc3a00fc84" providerId="LiveId" clId="{F4B03189-5F96-4610-905D-E7F072F46C08}" dt="2022-08-19T03:28:49.272" v="14" actId="113"/>
          <ac:spMkLst>
            <pc:docMk/>
            <pc:sldMk cId="1773074392" sldId="257"/>
            <ac:spMk id="7" creationId="{E03FF99C-195E-5971-081F-D19E2F548006}"/>
          </ac:spMkLst>
        </pc:spChg>
      </pc:sldChg>
      <pc:sldChg chg="del">
        <pc:chgData name="tania vanesa" userId="b55707bc3a00fc84" providerId="LiveId" clId="{F4B03189-5F96-4610-905D-E7F072F46C08}" dt="2022-08-19T03:27:33.969" v="7" actId="47"/>
        <pc:sldMkLst>
          <pc:docMk/>
          <pc:sldMk cId="1886416016" sldId="258"/>
        </pc:sldMkLst>
      </pc:sldChg>
      <pc:sldChg chg="addSp modSp add mod">
        <pc:chgData name="tania vanesa" userId="b55707bc3a00fc84" providerId="LiveId" clId="{F4B03189-5F96-4610-905D-E7F072F46C08}" dt="2022-08-19T03:31:39.070" v="46" actId="207"/>
        <pc:sldMkLst>
          <pc:docMk/>
          <pc:sldMk cId="2682472330" sldId="258"/>
        </pc:sldMkLst>
        <pc:spChg chg="add mod">
          <ac:chgData name="tania vanesa" userId="b55707bc3a00fc84" providerId="LiveId" clId="{F4B03189-5F96-4610-905D-E7F072F46C08}" dt="2022-08-19T03:31:39.070" v="46" actId="207"/>
          <ac:spMkLst>
            <pc:docMk/>
            <pc:sldMk cId="2682472330" sldId="258"/>
            <ac:spMk id="6" creationId="{33ACCABA-FECE-C375-6CFC-21397E8444F0}"/>
          </ac:spMkLst>
        </pc:spChg>
        <pc:spChg chg="mod">
          <ac:chgData name="tania vanesa" userId="b55707bc3a00fc84" providerId="LiveId" clId="{F4B03189-5F96-4610-905D-E7F072F46C08}" dt="2022-08-19T03:30:42.015" v="37" actId="1076"/>
          <ac:spMkLst>
            <pc:docMk/>
            <pc:sldMk cId="2682472330" sldId="258"/>
            <ac:spMk id="7" creationId="{E03FF99C-195E-5971-081F-D19E2F548006}"/>
          </ac:spMkLst>
        </pc:spChg>
        <pc:picChg chg="add mod">
          <ac:chgData name="tania vanesa" userId="b55707bc3a00fc84" providerId="LiveId" clId="{F4B03189-5F96-4610-905D-E7F072F46C08}" dt="2022-08-19T03:31:25.351" v="42" actId="1076"/>
          <ac:picMkLst>
            <pc:docMk/>
            <pc:sldMk cId="2682472330" sldId="258"/>
            <ac:picMk id="1026" creationId="{C0D945C3-733F-98BB-6692-4A69EBCC9156}"/>
          </ac:picMkLst>
        </pc:picChg>
      </pc:sldChg>
      <pc:sldChg chg="del">
        <pc:chgData name="tania vanesa" userId="b55707bc3a00fc84" providerId="LiveId" clId="{F4B03189-5F96-4610-905D-E7F072F46C08}" dt="2022-08-19T03:27:33.668" v="6" actId="47"/>
        <pc:sldMkLst>
          <pc:docMk/>
          <pc:sldMk cId="1893573269" sldId="259"/>
        </pc:sldMkLst>
      </pc:sldChg>
      <pc:sldChg chg="addSp delSp modSp add mod ord">
        <pc:chgData name="tania vanesa" userId="b55707bc3a00fc84" providerId="LiveId" clId="{F4B03189-5F96-4610-905D-E7F072F46C08}" dt="2022-08-19T03:50:46.272" v="100" actId="14100"/>
        <pc:sldMkLst>
          <pc:docMk/>
          <pc:sldMk cId="3653325883" sldId="259"/>
        </pc:sldMkLst>
        <pc:spChg chg="mod">
          <ac:chgData name="tania vanesa" userId="b55707bc3a00fc84" providerId="LiveId" clId="{F4B03189-5F96-4610-905D-E7F072F46C08}" dt="2022-08-19T03:42:50.276" v="74" actId="1076"/>
          <ac:spMkLst>
            <pc:docMk/>
            <pc:sldMk cId="3653325883" sldId="259"/>
            <ac:spMk id="2" creationId="{A48A7A4F-B53C-A20F-AF2B-C990B6A0AA39}"/>
          </ac:spMkLst>
        </pc:spChg>
        <pc:spChg chg="add mod">
          <ac:chgData name="tania vanesa" userId="b55707bc3a00fc84" providerId="LiveId" clId="{F4B03189-5F96-4610-905D-E7F072F46C08}" dt="2022-08-19T03:43:39.210" v="85" actId="5793"/>
          <ac:spMkLst>
            <pc:docMk/>
            <pc:sldMk cId="3653325883" sldId="259"/>
            <ac:spMk id="6" creationId="{08ACB1B0-3C42-08E6-207D-044EDC2D0702}"/>
          </ac:spMkLst>
        </pc:spChg>
        <pc:spChg chg="mod">
          <ac:chgData name="tania vanesa" userId="b55707bc3a00fc84" providerId="LiveId" clId="{F4B03189-5F96-4610-905D-E7F072F46C08}" dt="2022-08-19T03:43:12.017" v="79" actId="20577"/>
          <ac:spMkLst>
            <pc:docMk/>
            <pc:sldMk cId="3653325883" sldId="259"/>
            <ac:spMk id="7" creationId="{E03FF99C-195E-5971-081F-D19E2F548006}"/>
          </ac:spMkLst>
        </pc:spChg>
        <pc:spChg chg="add del">
          <ac:chgData name="tania vanesa" userId="b55707bc3a00fc84" providerId="LiveId" clId="{F4B03189-5F96-4610-905D-E7F072F46C08}" dt="2022-08-19T03:45:12.461" v="87" actId="21"/>
          <ac:spMkLst>
            <pc:docMk/>
            <pc:sldMk cId="3653325883" sldId="259"/>
            <ac:spMk id="8" creationId="{0B948F63-7343-EA24-0615-1E7BD0062431}"/>
          </ac:spMkLst>
        </pc:spChg>
        <pc:spChg chg="add mod">
          <ac:chgData name="tania vanesa" userId="b55707bc3a00fc84" providerId="LiveId" clId="{F4B03189-5F96-4610-905D-E7F072F46C08}" dt="2022-08-19T03:45:26.539" v="89"/>
          <ac:spMkLst>
            <pc:docMk/>
            <pc:sldMk cId="3653325883" sldId="259"/>
            <ac:spMk id="10" creationId="{BA2380CE-6AF1-B77B-89A7-DCD3C803BF4C}"/>
          </ac:spMkLst>
        </pc:spChg>
        <pc:picChg chg="add">
          <ac:chgData name="tania vanesa" userId="b55707bc3a00fc84" providerId="LiveId" clId="{F4B03189-5F96-4610-905D-E7F072F46C08}" dt="2022-08-19T03:45:15.364" v="88"/>
          <ac:picMkLst>
            <pc:docMk/>
            <pc:sldMk cId="3653325883" sldId="259"/>
            <ac:picMk id="9" creationId="{E2304661-72FD-8821-0055-59CC3AD9A325}"/>
          </ac:picMkLst>
        </pc:picChg>
        <pc:picChg chg="add mod">
          <ac:chgData name="tania vanesa" userId="b55707bc3a00fc84" providerId="LiveId" clId="{F4B03189-5F96-4610-905D-E7F072F46C08}" dt="2022-08-19T03:50:43.290" v="99" actId="14100"/>
          <ac:picMkLst>
            <pc:docMk/>
            <pc:sldMk cId="3653325883" sldId="259"/>
            <ac:picMk id="2054" creationId="{F0692225-6D3E-EF8A-3112-11A381627B69}"/>
          </ac:picMkLst>
        </pc:picChg>
        <pc:picChg chg="add mod">
          <ac:chgData name="tania vanesa" userId="b55707bc3a00fc84" providerId="LiveId" clId="{F4B03189-5F96-4610-905D-E7F072F46C08}" dt="2022-08-19T03:50:46.272" v="100" actId="14100"/>
          <ac:picMkLst>
            <pc:docMk/>
            <pc:sldMk cId="3653325883" sldId="259"/>
            <ac:picMk id="2056" creationId="{110E9505-072C-97FD-AE60-559B9B042D4A}"/>
          </ac:picMkLst>
        </pc:picChg>
      </pc:sldChg>
      <pc:sldChg chg="addSp delSp modSp add mod">
        <pc:chgData name="tania vanesa" userId="b55707bc3a00fc84" providerId="LiveId" clId="{F4B03189-5F96-4610-905D-E7F072F46C08}" dt="2022-08-19T03:53:01.464" v="261" actId="14100"/>
        <pc:sldMkLst>
          <pc:docMk/>
          <pc:sldMk cId="3421360" sldId="260"/>
        </pc:sldMkLst>
        <pc:spChg chg="del">
          <ac:chgData name="tania vanesa" userId="b55707bc3a00fc84" providerId="LiveId" clId="{F4B03189-5F96-4610-905D-E7F072F46C08}" dt="2022-08-19T03:32:52.654" v="51" actId="478"/>
          <ac:spMkLst>
            <pc:docMk/>
            <pc:sldMk cId="3421360" sldId="260"/>
            <ac:spMk id="7" creationId="{E03FF99C-195E-5971-081F-D19E2F548006}"/>
          </ac:spMkLst>
        </pc:spChg>
        <pc:spChg chg="add mod">
          <ac:chgData name="tania vanesa" userId="b55707bc3a00fc84" providerId="LiveId" clId="{F4B03189-5F96-4610-905D-E7F072F46C08}" dt="2022-08-19T03:52:54.196" v="259" actId="255"/>
          <ac:spMkLst>
            <pc:docMk/>
            <pc:sldMk cId="3421360" sldId="260"/>
            <ac:spMk id="8" creationId="{F0BC8A10-D562-B5F5-C491-C0684822AB07}"/>
          </ac:spMkLst>
        </pc:spChg>
        <pc:picChg chg="add mod modCrop">
          <ac:chgData name="tania vanesa" userId="b55707bc3a00fc84" providerId="LiveId" clId="{F4B03189-5F96-4610-905D-E7F072F46C08}" dt="2022-08-19T03:53:01.464" v="261" actId="14100"/>
          <ac:picMkLst>
            <pc:docMk/>
            <pc:sldMk cId="3421360" sldId="260"/>
            <ac:picMk id="6" creationId="{11689503-3393-AF62-2F4F-82D9EE987527}"/>
          </ac:picMkLst>
        </pc:picChg>
      </pc:sldChg>
      <pc:sldChg chg="del">
        <pc:chgData name="tania vanesa" userId="b55707bc3a00fc84" providerId="LiveId" clId="{F4B03189-5F96-4610-905D-E7F072F46C08}" dt="2022-08-19T03:27:33.367" v="5" actId="47"/>
        <pc:sldMkLst>
          <pc:docMk/>
          <pc:sldMk cId="739024900" sldId="260"/>
        </pc:sldMkLst>
      </pc:sldChg>
      <pc:sldChg chg="del">
        <pc:chgData name="tania vanesa" userId="b55707bc3a00fc84" providerId="LiveId" clId="{F4B03189-5F96-4610-905D-E7F072F46C08}" dt="2022-08-19T03:27:33.144" v="4" actId="47"/>
        <pc:sldMkLst>
          <pc:docMk/>
          <pc:sldMk cId="1131155695" sldId="261"/>
        </pc:sldMkLst>
      </pc:sldChg>
      <pc:sldChg chg="addSp delSp modSp add mod">
        <pc:chgData name="tania vanesa" userId="b55707bc3a00fc84" providerId="LiveId" clId="{F4B03189-5F96-4610-905D-E7F072F46C08}" dt="2022-08-19T03:59:03.996" v="447" actId="1076"/>
        <pc:sldMkLst>
          <pc:docMk/>
          <pc:sldMk cId="1830811244" sldId="261"/>
        </pc:sldMkLst>
        <pc:spChg chg="add mod">
          <ac:chgData name="tania vanesa" userId="b55707bc3a00fc84" providerId="LiveId" clId="{F4B03189-5F96-4610-905D-E7F072F46C08}" dt="2022-08-19T03:58:30.045" v="442" actId="1076"/>
          <ac:spMkLst>
            <pc:docMk/>
            <pc:sldMk cId="1830811244" sldId="261"/>
            <ac:spMk id="3" creationId="{8D99C9F0-98A2-2FB6-3780-9213E3EAFFF2}"/>
          </ac:spMkLst>
        </pc:spChg>
        <pc:spChg chg="del mod">
          <ac:chgData name="tania vanesa" userId="b55707bc3a00fc84" providerId="LiveId" clId="{F4B03189-5F96-4610-905D-E7F072F46C08}" dt="2022-08-19T03:53:33.447" v="265" actId="478"/>
          <ac:spMkLst>
            <pc:docMk/>
            <pc:sldMk cId="1830811244" sldId="261"/>
            <ac:spMk id="8" creationId="{F0BC8A10-D562-B5F5-C491-C0684822AB07}"/>
          </ac:spMkLst>
        </pc:spChg>
        <pc:picChg chg="del">
          <ac:chgData name="tania vanesa" userId="b55707bc3a00fc84" providerId="LiveId" clId="{F4B03189-5F96-4610-905D-E7F072F46C08}" dt="2022-08-19T03:53:29.661" v="263" actId="478"/>
          <ac:picMkLst>
            <pc:docMk/>
            <pc:sldMk cId="1830811244" sldId="261"/>
            <ac:picMk id="6" creationId="{11689503-3393-AF62-2F4F-82D9EE987527}"/>
          </ac:picMkLst>
        </pc:picChg>
        <pc:picChg chg="add mod">
          <ac:chgData name="tania vanesa" userId="b55707bc3a00fc84" providerId="LiveId" clId="{F4B03189-5F96-4610-905D-E7F072F46C08}" dt="2022-08-19T03:59:03.996" v="447" actId="1076"/>
          <ac:picMkLst>
            <pc:docMk/>
            <pc:sldMk cId="1830811244" sldId="261"/>
            <ac:picMk id="3074" creationId="{AE26C49C-48B4-CB91-C1EC-3242B3CC3B62}"/>
          </ac:picMkLst>
        </pc:picChg>
      </pc:sldChg>
      <pc:sldChg chg="modSp add mod">
        <pc:chgData name="tania vanesa" userId="b55707bc3a00fc84" providerId="LiveId" clId="{F4B03189-5F96-4610-905D-E7F072F46C08}" dt="2022-08-19T03:59:38.494" v="474" actId="14100"/>
        <pc:sldMkLst>
          <pc:docMk/>
          <pc:sldMk cId="917608601" sldId="262"/>
        </pc:sldMkLst>
        <pc:spChg chg="mod">
          <ac:chgData name="tania vanesa" userId="b55707bc3a00fc84" providerId="LiveId" clId="{F4B03189-5F96-4610-905D-E7F072F46C08}" dt="2022-08-19T03:59:38.494" v="474" actId="14100"/>
          <ac:spMkLst>
            <pc:docMk/>
            <pc:sldMk cId="917608601" sldId="262"/>
            <ac:spMk id="3" creationId="{8D99C9F0-98A2-2FB6-3780-9213E3EAFFF2}"/>
          </ac:spMkLst>
        </pc:spChg>
      </pc:sldChg>
      <pc:sldChg chg="del">
        <pc:chgData name="tania vanesa" userId="b55707bc3a00fc84" providerId="LiveId" clId="{F4B03189-5F96-4610-905D-E7F072F46C08}" dt="2022-08-19T03:27:32.658" v="2" actId="47"/>
        <pc:sldMkLst>
          <pc:docMk/>
          <pc:sldMk cId="2045427067" sldId="262"/>
        </pc:sldMkLst>
      </pc:sldChg>
      <pc:sldChg chg="del">
        <pc:chgData name="tania vanesa" userId="b55707bc3a00fc84" providerId="LiveId" clId="{F4B03189-5F96-4610-905D-E7F072F46C08}" dt="2022-08-19T03:27:32.379" v="1" actId="47"/>
        <pc:sldMkLst>
          <pc:docMk/>
          <pc:sldMk cId="358634091" sldId="263"/>
        </pc:sldMkLst>
      </pc:sldChg>
      <pc:sldChg chg="del">
        <pc:chgData name="tania vanesa" userId="b55707bc3a00fc84" providerId="LiveId" clId="{F4B03189-5F96-4610-905D-E7F072F46C08}" dt="2022-08-19T03:27:32.912" v="3" actId="47"/>
        <pc:sldMkLst>
          <pc:docMk/>
          <pc:sldMk cId="3030656058" sldId="265"/>
        </pc:sldMkLst>
      </pc:sldChg>
      <pc:sldChg chg="del">
        <pc:chgData name="tania vanesa" userId="b55707bc3a00fc84" providerId="LiveId" clId="{F4B03189-5F96-4610-905D-E7F072F46C08}" dt="2022-08-19T03:27:31.909" v="0" actId="47"/>
        <pc:sldMkLst>
          <pc:docMk/>
          <pc:sldMk cId="1598217300" sldId="266"/>
        </pc:sldMkLst>
      </pc:sldChg>
    </pc:docChg>
  </pc:docChgLst>
  <pc:docChgLst>
    <pc:chgData name="tania vanesa" userId="b55707bc3a00fc84" providerId="LiveId" clId="{36BB6A32-951A-49AB-A8DC-FA5589D274C7}"/>
    <pc:docChg chg="undo custSel addSld delSld modSld sldOrd">
      <pc:chgData name="tania vanesa" userId="b55707bc3a00fc84" providerId="LiveId" clId="{36BB6A32-951A-49AB-A8DC-FA5589D274C7}" dt="2022-08-12T04:14:49.421" v="1016" actId="1076"/>
      <pc:docMkLst>
        <pc:docMk/>
      </pc:docMkLst>
      <pc:sldChg chg="addSp modSp mod">
        <pc:chgData name="tania vanesa" userId="b55707bc3a00fc84" providerId="LiveId" clId="{36BB6A32-951A-49AB-A8DC-FA5589D274C7}" dt="2022-08-11T04:36:11.340" v="622"/>
        <pc:sldMkLst>
          <pc:docMk/>
          <pc:sldMk cId="1372791653" sldId="256"/>
        </pc:sldMkLst>
        <pc:spChg chg="mod">
          <ac:chgData name="tania vanesa" userId="b55707bc3a00fc84" providerId="LiveId" clId="{36BB6A32-951A-49AB-A8DC-FA5589D274C7}" dt="2022-08-11T04:36:11.340" v="622"/>
          <ac:spMkLst>
            <pc:docMk/>
            <pc:sldMk cId="1372791653" sldId="256"/>
            <ac:spMk id="2" creationId="{2BA96390-2B6F-A5AC-0BD6-E05511927585}"/>
          </ac:spMkLst>
        </pc:spChg>
        <pc:spChg chg="add mod">
          <ac:chgData name="tania vanesa" userId="b55707bc3a00fc84" providerId="LiveId" clId="{36BB6A32-951A-49AB-A8DC-FA5589D274C7}" dt="2022-08-11T04:35:55.105" v="619" actId="123"/>
          <ac:spMkLst>
            <pc:docMk/>
            <pc:sldMk cId="1372791653" sldId="256"/>
            <ac:spMk id="6" creationId="{93D48D8A-3EDA-CDD3-78C4-F1F84B0B5454}"/>
          </ac:spMkLst>
        </pc:spChg>
      </pc:sldChg>
      <pc:sldChg chg="addSp delSp modSp mod">
        <pc:chgData name="tania vanesa" userId="b55707bc3a00fc84" providerId="LiveId" clId="{36BB6A32-951A-49AB-A8DC-FA5589D274C7}" dt="2022-08-11T04:04:45.816" v="31" actId="403"/>
        <pc:sldMkLst>
          <pc:docMk/>
          <pc:sldMk cId="1773074392" sldId="257"/>
        </pc:sldMkLst>
        <pc:spChg chg="mod">
          <ac:chgData name="tania vanesa" userId="b55707bc3a00fc84" providerId="LiveId" clId="{36BB6A32-951A-49AB-A8DC-FA5589D274C7}" dt="2022-08-10T03:09:37.875" v="2" actId="20577"/>
          <ac:spMkLst>
            <pc:docMk/>
            <pc:sldMk cId="1773074392" sldId="257"/>
            <ac:spMk id="2" creationId="{A48A7A4F-B53C-A20F-AF2B-C990B6A0AA39}"/>
          </ac:spMkLst>
        </pc:spChg>
        <pc:spChg chg="add del mod">
          <ac:chgData name="tania vanesa" userId="b55707bc3a00fc84" providerId="LiveId" clId="{36BB6A32-951A-49AB-A8DC-FA5589D274C7}" dt="2022-08-11T04:04:28.507" v="21" actId="478"/>
          <ac:spMkLst>
            <pc:docMk/>
            <pc:sldMk cId="1773074392" sldId="257"/>
            <ac:spMk id="6" creationId="{6608B6A2-6C21-07C5-CD5C-E9A421A2966E}"/>
          </ac:spMkLst>
        </pc:spChg>
        <pc:spChg chg="add mod">
          <ac:chgData name="tania vanesa" userId="b55707bc3a00fc84" providerId="LiveId" clId="{36BB6A32-951A-49AB-A8DC-FA5589D274C7}" dt="2022-08-11T04:04:45.816" v="31" actId="403"/>
          <ac:spMkLst>
            <pc:docMk/>
            <pc:sldMk cId="1773074392" sldId="257"/>
            <ac:spMk id="7" creationId="{E03FF99C-195E-5971-081F-D19E2F548006}"/>
          </ac:spMkLst>
        </pc:spChg>
        <pc:spChg chg="del">
          <ac:chgData name="tania vanesa" userId="b55707bc3a00fc84" providerId="LiveId" clId="{36BB6A32-951A-49AB-A8DC-FA5589D274C7}" dt="2022-08-10T03:09:35.055" v="1" actId="478"/>
          <ac:spMkLst>
            <pc:docMk/>
            <pc:sldMk cId="1773074392" sldId="257"/>
            <ac:spMk id="9" creationId="{397D297B-5310-D9DC-36FB-AFE48C187DB6}"/>
          </ac:spMkLst>
        </pc:spChg>
        <pc:picChg chg="del">
          <ac:chgData name="tania vanesa" userId="b55707bc3a00fc84" providerId="LiveId" clId="{36BB6A32-951A-49AB-A8DC-FA5589D274C7}" dt="2022-08-10T03:09:28.479" v="0" actId="478"/>
          <ac:picMkLst>
            <pc:docMk/>
            <pc:sldMk cId="1773074392" sldId="257"/>
            <ac:picMk id="7" creationId="{DAB22BBF-76D5-6025-88AC-A1829CA9EA3F}"/>
          </ac:picMkLst>
        </pc:picChg>
      </pc:sldChg>
      <pc:sldChg chg="addSp delSp modSp mod">
        <pc:chgData name="tania vanesa" userId="b55707bc3a00fc84" providerId="LiveId" clId="{36BB6A32-951A-49AB-A8DC-FA5589D274C7}" dt="2022-08-11T04:25:36.915" v="161" actId="1076"/>
        <pc:sldMkLst>
          <pc:docMk/>
          <pc:sldMk cId="1886416016" sldId="258"/>
        </pc:sldMkLst>
        <pc:spChg chg="mod">
          <ac:chgData name="tania vanesa" userId="b55707bc3a00fc84" providerId="LiveId" clId="{36BB6A32-951A-49AB-A8DC-FA5589D274C7}" dt="2022-08-10T03:09:43.719" v="3" actId="6549"/>
          <ac:spMkLst>
            <pc:docMk/>
            <pc:sldMk cId="1886416016" sldId="258"/>
            <ac:spMk id="2" creationId="{9983499D-E462-42C6-A823-F0AAD161AF6A}"/>
          </ac:spMkLst>
        </pc:spChg>
        <pc:spChg chg="del">
          <ac:chgData name="tania vanesa" userId="b55707bc3a00fc84" providerId="LiveId" clId="{36BB6A32-951A-49AB-A8DC-FA5589D274C7}" dt="2022-08-10T03:09:49.488" v="4" actId="478"/>
          <ac:spMkLst>
            <pc:docMk/>
            <pc:sldMk cId="1886416016" sldId="258"/>
            <ac:spMk id="3" creationId="{8006B1CD-B3DD-21A8-6D21-03695AEA935C}"/>
          </ac:spMkLst>
        </pc:spChg>
        <pc:spChg chg="add del mod">
          <ac:chgData name="tania vanesa" userId="b55707bc3a00fc84" providerId="LiveId" clId="{36BB6A32-951A-49AB-A8DC-FA5589D274C7}" dt="2022-08-11T04:07:04.872" v="41"/>
          <ac:spMkLst>
            <pc:docMk/>
            <pc:sldMk cId="1886416016" sldId="258"/>
            <ac:spMk id="3" creationId="{C0DF50F1-1F1F-67BF-A794-2320EF700427}"/>
          </ac:spMkLst>
        </pc:spChg>
        <pc:spChg chg="add del mod">
          <ac:chgData name="tania vanesa" userId="b55707bc3a00fc84" providerId="LiveId" clId="{36BB6A32-951A-49AB-A8DC-FA5589D274C7}" dt="2022-08-11T04:11:02.048" v="52"/>
          <ac:spMkLst>
            <pc:docMk/>
            <pc:sldMk cId="1886416016" sldId="258"/>
            <ac:spMk id="6" creationId="{85505E99-76D8-1001-16FF-607678D461D6}"/>
          </ac:spMkLst>
        </pc:spChg>
        <pc:spChg chg="add mod">
          <ac:chgData name="tania vanesa" userId="b55707bc3a00fc84" providerId="LiveId" clId="{36BB6A32-951A-49AB-A8DC-FA5589D274C7}" dt="2022-08-11T04:20:26.810" v="135" actId="21"/>
          <ac:spMkLst>
            <pc:docMk/>
            <pc:sldMk cId="1886416016" sldId="258"/>
            <ac:spMk id="8" creationId="{BC02D01A-8C6C-10BF-41A6-45C057A46EEB}"/>
          </ac:spMkLst>
        </pc:spChg>
        <pc:picChg chg="del">
          <ac:chgData name="tania vanesa" userId="b55707bc3a00fc84" providerId="LiveId" clId="{36BB6A32-951A-49AB-A8DC-FA5589D274C7}" dt="2022-08-10T03:09:51.635" v="5" actId="478"/>
          <ac:picMkLst>
            <pc:docMk/>
            <pc:sldMk cId="1886416016" sldId="258"/>
            <ac:picMk id="6" creationId="{E0C1A621-C224-E668-8F94-3BFA06B4D9BF}"/>
          </ac:picMkLst>
        </pc:picChg>
        <pc:picChg chg="add mod">
          <ac:chgData name="tania vanesa" userId="b55707bc3a00fc84" providerId="LiveId" clId="{36BB6A32-951A-49AB-A8DC-FA5589D274C7}" dt="2022-08-11T04:25:11.560" v="157" actId="1076"/>
          <ac:picMkLst>
            <pc:docMk/>
            <pc:sldMk cId="1886416016" sldId="258"/>
            <ac:picMk id="5122" creationId="{9C54D27F-DD71-C393-8A0D-9C7AA3CF7C89}"/>
          </ac:picMkLst>
        </pc:picChg>
        <pc:picChg chg="add mod">
          <ac:chgData name="tania vanesa" userId="b55707bc3a00fc84" providerId="LiveId" clId="{36BB6A32-951A-49AB-A8DC-FA5589D274C7}" dt="2022-08-11T04:25:36.915" v="161" actId="1076"/>
          <ac:picMkLst>
            <pc:docMk/>
            <pc:sldMk cId="1886416016" sldId="258"/>
            <ac:picMk id="5124" creationId="{55A5DFA7-C77B-1677-F63A-A724B6D5E8DF}"/>
          </ac:picMkLst>
        </pc:picChg>
      </pc:sldChg>
      <pc:sldChg chg="addSp delSp modSp mod">
        <pc:chgData name="tania vanesa" userId="b55707bc3a00fc84" providerId="LiveId" clId="{36BB6A32-951A-49AB-A8DC-FA5589D274C7}" dt="2022-08-11T04:16:21.644" v="104" actId="1076"/>
        <pc:sldMkLst>
          <pc:docMk/>
          <pc:sldMk cId="1893573269" sldId="259"/>
        </pc:sldMkLst>
        <pc:spChg chg="add mod">
          <ac:chgData name="tania vanesa" userId="b55707bc3a00fc84" providerId="LiveId" clId="{36BB6A32-951A-49AB-A8DC-FA5589D274C7}" dt="2022-08-11T04:16:15.140" v="100" actId="1076"/>
          <ac:spMkLst>
            <pc:docMk/>
            <pc:sldMk cId="1893573269" sldId="259"/>
            <ac:spMk id="2" creationId="{C602A12D-2F72-AAB4-22D7-327698D82400}"/>
          </ac:spMkLst>
        </pc:spChg>
        <pc:spChg chg="del">
          <ac:chgData name="tania vanesa" userId="b55707bc3a00fc84" providerId="LiveId" clId="{36BB6A32-951A-49AB-A8DC-FA5589D274C7}" dt="2022-08-10T03:09:58" v="6" actId="478"/>
          <ac:spMkLst>
            <pc:docMk/>
            <pc:sldMk cId="1893573269" sldId="259"/>
            <ac:spMk id="3" creationId="{46A6052B-82DA-D86E-13BB-14CED499DC1C}"/>
          </ac:spMkLst>
        </pc:spChg>
        <pc:spChg chg="del">
          <ac:chgData name="tania vanesa" userId="b55707bc3a00fc84" providerId="LiveId" clId="{36BB6A32-951A-49AB-A8DC-FA5589D274C7}" dt="2022-08-10T03:09:58" v="6" actId="478"/>
          <ac:spMkLst>
            <pc:docMk/>
            <pc:sldMk cId="1893573269" sldId="259"/>
            <ac:spMk id="6" creationId="{C83CA36B-E7FA-B6D1-1DC8-A3F3A5E85437}"/>
          </ac:spMkLst>
        </pc:spChg>
        <pc:picChg chg="add mod">
          <ac:chgData name="tania vanesa" userId="b55707bc3a00fc84" providerId="LiveId" clId="{36BB6A32-951A-49AB-A8DC-FA5589D274C7}" dt="2022-08-11T04:16:21.644" v="104" actId="1076"/>
          <ac:picMkLst>
            <pc:docMk/>
            <pc:sldMk cId="1893573269" sldId="259"/>
            <ac:picMk id="1026" creationId="{915C929D-DB70-6117-DFF2-1899C9439B06}"/>
          </ac:picMkLst>
        </pc:picChg>
        <pc:picChg chg="del">
          <ac:chgData name="tania vanesa" userId="b55707bc3a00fc84" providerId="LiveId" clId="{36BB6A32-951A-49AB-A8DC-FA5589D274C7}" dt="2022-08-10T03:09:58" v="6" actId="478"/>
          <ac:picMkLst>
            <pc:docMk/>
            <pc:sldMk cId="1893573269" sldId="259"/>
            <ac:picMk id="2050" creationId="{CD54D156-73DD-1A74-F2B0-CBE3188A4E06}"/>
          </ac:picMkLst>
        </pc:picChg>
        <pc:picChg chg="del">
          <ac:chgData name="tania vanesa" userId="b55707bc3a00fc84" providerId="LiveId" clId="{36BB6A32-951A-49AB-A8DC-FA5589D274C7}" dt="2022-08-10T03:09:58" v="6" actId="478"/>
          <ac:picMkLst>
            <pc:docMk/>
            <pc:sldMk cId="1893573269" sldId="259"/>
            <ac:picMk id="2052" creationId="{3330A144-E856-36FD-800A-C9488910B849}"/>
          </ac:picMkLst>
        </pc:picChg>
        <pc:picChg chg="del">
          <ac:chgData name="tania vanesa" userId="b55707bc3a00fc84" providerId="LiveId" clId="{36BB6A32-951A-49AB-A8DC-FA5589D274C7}" dt="2022-08-10T03:09:58" v="6" actId="478"/>
          <ac:picMkLst>
            <pc:docMk/>
            <pc:sldMk cId="1893573269" sldId="259"/>
            <ac:picMk id="2054" creationId="{15277F00-E71F-120D-B238-92EE59AD1FAC}"/>
          </ac:picMkLst>
        </pc:picChg>
        <pc:picChg chg="del">
          <ac:chgData name="tania vanesa" userId="b55707bc3a00fc84" providerId="LiveId" clId="{36BB6A32-951A-49AB-A8DC-FA5589D274C7}" dt="2022-08-10T03:09:58" v="6" actId="478"/>
          <ac:picMkLst>
            <pc:docMk/>
            <pc:sldMk cId="1893573269" sldId="259"/>
            <ac:picMk id="2056" creationId="{40D69412-837B-245A-4B70-776EE814E789}"/>
          </ac:picMkLst>
        </pc:picChg>
      </pc:sldChg>
      <pc:sldChg chg="addSp delSp modSp mod setBg setClrOvrMap">
        <pc:chgData name="tania vanesa" userId="b55707bc3a00fc84" providerId="LiveId" clId="{36BB6A32-951A-49AB-A8DC-FA5589D274C7}" dt="2022-08-11T04:20:12.967" v="134" actId="26606"/>
        <pc:sldMkLst>
          <pc:docMk/>
          <pc:sldMk cId="739024900" sldId="260"/>
        </pc:sldMkLst>
        <pc:spChg chg="mod">
          <ac:chgData name="tania vanesa" userId="b55707bc3a00fc84" providerId="LiveId" clId="{36BB6A32-951A-49AB-A8DC-FA5589D274C7}" dt="2022-08-11T04:20:12.967" v="134" actId="26606"/>
          <ac:spMkLst>
            <pc:docMk/>
            <pc:sldMk cId="739024900" sldId="260"/>
            <ac:spMk id="2" creationId="{13023A7C-3F06-0D37-DAF2-9D6FC982B5E7}"/>
          </ac:spMkLst>
        </pc:spChg>
        <pc:spChg chg="add del mod">
          <ac:chgData name="tania vanesa" userId="b55707bc3a00fc84" providerId="LiveId" clId="{36BB6A32-951A-49AB-A8DC-FA5589D274C7}" dt="2022-08-10T03:10:07.849" v="8" actId="478"/>
          <ac:spMkLst>
            <pc:docMk/>
            <pc:sldMk cId="739024900" sldId="260"/>
            <ac:spMk id="3" creationId="{CB06E8BA-971E-F499-F088-DC5281F01E68}"/>
          </ac:spMkLst>
        </pc:spChg>
        <pc:spChg chg="mod ord">
          <ac:chgData name="tania vanesa" userId="b55707bc3a00fc84" providerId="LiveId" clId="{36BB6A32-951A-49AB-A8DC-FA5589D274C7}" dt="2022-08-11T04:20:12.967" v="134" actId="26606"/>
          <ac:spMkLst>
            <pc:docMk/>
            <pc:sldMk cId="739024900" sldId="260"/>
            <ac:spMk id="5" creationId="{C8F9DE0D-E5CE-0D26-E29B-7A33586292DF}"/>
          </ac:spMkLst>
        </pc:spChg>
        <pc:spChg chg="add del mod">
          <ac:chgData name="tania vanesa" userId="b55707bc3a00fc84" providerId="LiveId" clId="{36BB6A32-951A-49AB-A8DC-FA5589D274C7}" dt="2022-08-11T04:06:54.435" v="38" actId="21"/>
          <ac:spMkLst>
            <pc:docMk/>
            <pc:sldMk cId="739024900" sldId="260"/>
            <ac:spMk id="6" creationId="{656E51C2-1118-FC71-C412-00773FF54EEA}"/>
          </ac:spMkLst>
        </pc:spChg>
        <pc:spChg chg="add del">
          <ac:chgData name="tania vanesa" userId="b55707bc3a00fc84" providerId="LiveId" clId="{36BB6A32-951A-49AB-A8DC-FA5589D274C7}" dt="2022-08-11T04:16:38.240" v="107" actId="22"/>
          <ac:spMkLst>
            <pc:docMk/>
            <pc:sldMk cId="739024900" sldId="260"/>
            <ac:spMk id="8" creationId="{E09341CB-F39F-4DDC-1E59-7AF567288713}"/>
          </ac:spMkLst>
        </pc:spChg>
        <pc:spChg chg="add del mod">
          <ac:chgData name="tania vanesa" userId="b55707bc3a00fc84" providerId="LiveId" clId="{36BB6A32-951A-49AB-A8DC-FA5589D274C7}" dt="2022-08-11T04:20:12.967" v="134" actId="26606"/>
          <ac:spMkLst>
            <pc:docMk/>
            <pc:sldMk cId="739024900" sldId="260"/>
            <ac:spMk id="10" creationId="{B11EC0C9-6896-202E-D9D7-9658C71F9515}"/>
          </ac:spMkLst>
        </pc:spChg>
        <pc:spChg chg="add del">
          <ac:chgData name="tania vanesa" userId="b55707bc3a00fc84" providerId="LiveId" clId="{36BB6A32-951A-49AB-A8DC-FA5589D274C7}" dt="2022-08-11T04:20:12.967" v="134" actId="26606"/>
          <ac:spMkLst>
            <pc:docMk/>
            <pc:sldMk cId="739024900" sldId="260"/>
            <ac:spMk id="2057" creationId="{0ED52484-C939-4951-85D6-79046BBC644D}"/>
          </ac:spMkLst>
        </pc:spChg>
        <pc:spChg chg="add del">
          <ac:chgData name="tania vanesa" userId="b55707bc3a00fc84" providerId="LiveId" clId="{36BB6A32-951A-49AB-A8DC-FA5589D274C7}" dt="2022-08-11T04:20:12.967" v="134" actId="26606"/>
          <ac:spMkLst>
            <pc:docMk/>
            <pc:sldMk cId="739024900" sldId="260"/>
            <ac:spMk id="2059" creationId="{268CEAA9-EB19-46F9-AFA2-D168C2B83F70}"/>
          </ac:spMkLst>
        </pc:spChg>
        <pc:spChg chg="add del">
          <ac:chgData name="tania vanesa" userId="b55707bc3a00fc84" providerId="LiveId" clId="{36BB6A32-951A-49AB-A8DC-FA5589D274C7}" dt="2022-08-11T04:20:12.967" v="134" actId="26606"/>
          <ac:spMkLst>
            <pc:docMk/>
            <pc:sldMk cId="739024900" sldId="260"/>
            <ac:spMk id="2061" creationId="{123AC743-1CAC-4594-8F81-8E5C1E45BA7B}"/>
          </ac:spMkLst>
        </pc:spChg>
        <pc:spChg chg="add del">
          <ac:chgData name="tania vanesa" userId="b55707bc3a00fc84" providerId="LiveId" clId="{36BB6A32-951A-49AB-A8DC-FA5589D274C7}" dt="2022-08-11T04:20:12.967" v="134" actId="26606"/>
          <ac:spMkLst>
            <pc:docMk/>
            <pc:sldMk cId="739024900" sldId="260"/>
            <ac:spMk id="2063" creationId="{B83B7D38-93E6-49F8-8B10-54BCB14D4F65}"/>
          </ac:spMkLst>
        </pc:spChg>
        <pc:spChg chg="add del">
          <ac:chgData name="tania vanesa" userId="b55707bc3a00fc84" providerId="LiveId" clId="{36BB6A32-951A-49AB-A8DC-FA5589D274C7}" dt="2022-08-11T04:20:12.967" v="134" actId="26606"/>
          <ac:spMkLst>
            <pc:docMk/>
            <pc:sldMk cId="739024900" sldId="260"/>
            <ac:spMk id="2065" creationId="{3DF8EA8C-4EAB-49EE-BBAB-78BE910D2232}"/>
          </ac:spMkLst>
        </pc:spChg>
        <pc:spChg chg="add del">
          <ac:chgData name="tania vanesa" userId="b55707bc3a00fc84" providerId="LiveId" clId="{36BB6A32-951A-49AB-A8DC-FA5589D274C7}" dt="2022-08-11T04:20:12.967" v="134" actId="26606"/>
          <ac:spMkLst>
            <pc:docMk/>
            <pc:sldMk cId="739024900" sldId="260"/>
            <ac:spMk id="2067" creationId="{4FCFB4C2-42E8-4EE8-8B04-23A2DA921B19}"/>
          </ac:spMkLst>
        </pc:spChg>
        <pc:spChg chg="add del">
          <ac:chgData name="tania vanesa" userId="b55707bc3a00fc84" providerId="LiveId" clId="{36BB6A32-951A-49AB-A8DC-FA5589D274C7}" dt="2022-08-11T04:20:12.967" v="134" actId="26606"/>
          <ac:spMkLst>
            <pc:docMk/>
            <pc:sldMk cId="739024900" sldId="260"/>
            <ac:spMk id="2069" creationId="{9973AF05-1CBD-4B57-BB0F-EAEF9F8FB679}"/>
          </ac:spMkLst>
        </pc:spChg>
        <pc:spChg chg="add del">
          <ac:chgData name="tania vanesa" userId="b55707bc3a00fc84" providerId="LiveId" clId="{36BB6A32-951A-49AB-A8DC-FA5589D274C7}" dt="2022-08-11T04:20:12.967" v="134" actId="26606"/>
          <ac:spMkLst>
            <pc:docMk/>
            <pc:sldMk cId="739024900" sldId="260"/>
            <ac:spMk id="2071" creationId="{D3714E15-0DC2-4DED-9F2A-CD13C33A1E11}"/>
          </ac:spMkLst>
        </pc:spChg>
        <pc:graphicFrameChg chg="del">
          <ac:chgData name="tania vanesa" userId="b55707bc3a00fc84" providerId="LiveId" clId="{36BB6A32-951A-49AB-A8DC-FA5589D274C7}" dt="2022-08-10T03:10:02.819" v="7" actId="478"/>
          <ac:graphicFrameMkLst>
            <pc:docMk/>
            <pc:sldMk cId="739024900" sldId="260"/>
            <ac:graphicFrameMk id="3076" creationId="{11EE58E0-C23F-3558-95ED-FDF76312ECBF}"/>
          </ac:graphicFrameMkLst>
        </pc:graphicFrameChg>
        <pc:picChg chg="mod">
          <ac:chgData name="tania vanesa" userId="b55707bc3a00fc84" providerId="LiveId" clId="{36BB6A32-951A-49AB-A8DC-FA5589D274C7}" dt="2022-08-11T04:20:12.967" v="134" actId="26606"/>
          <ac:picMkLst>
            <pc:docMk/>
            <pc:sldMk cId="739024900" sldId="260"/>
            <ac:picMk id="4" creationId="{F54ECEC9-8934-4176-E712-B750547BD1AF}"/>
          </ac:picMkLst>
        </pc:picChg>
        <pc:picChg chg="del">
          <ac:chgData name="tania vanesa" userId="b55707bc3a00fc84" providerId="LiveId" clId="{36BB6A32-951A-49AB-A8DC-FA5589D274C7}" dt="2022-08-10T03:10:10.727" v="9" actId="478"/>
          <ac:picMkLst>
            <pc:docMk/>
            <pc:sldMk cId="739024900" sldId="260"/>
            <ac:picMk id="7" creationId="{35401E64-AD43-3416-10CA-052B887927EB}"/>
          </ac:picMkLst>
        </pc:picChg>
        <pc:picChg chg="del">
          <ac:chgData name="tania vanesa" userId="b55707bc3a00fc84" providerId="LiveId" clId="{36BB6A32-951A-49AB-A8DC-FA5589D274C7}" dt="2022-08-10T03:10:10.727" v="9" actId="478"/>
          <ac:picMkLst>
            <pc:docMk/>
            <pc:sldMk cId="739024900" sldId="260"/>
            <ac:picMk id="10" creationId="{0991C4AA-73C7-1C70-7593-E75D7917A6B2}"/>
          </ac:picMkLst>
        </pc:picChg>
        <pc:picChg chg="add mod modCrop">
          <ac:chgData name="tania vanesa" userId="b55707bc3a00fc84" providerId="LiveId" clId="{36BB6A32-951A-49AB-A8DC-FA5589D274C7}" dt="2022-08-11T04:20:12.967" v="134" actId="26606"/>
          <ac:picMkLst>
            <pc:docMk/>
            <pc:sldMk cId="739024900" sldId="260"/>
            <ac:picMk id="11" creationId="{4BD72373-1D15-FA1A-03FF-5AF093C2991B}"/>
          </ac:picMkLst>
        </pc:picChg>
        <pc:picChg chg="add mod ord">
          <ac:chgData name="tania vanesa" userId="b55707bc3a00fc84" providerId="LiveId" clId="{36BB6A32-951A-49AB-A8DC-FA5589D274C7}" dt="2022-08-11T04:20:12.967" v="134" actId="26606"/>
          <ac:picMkLst>
            <pc:docMk/>
            <pc:sldMk cId="739024900" sldId="260"/>
            <ac:picMk id="2050" creationId="{301F60B3-9DF5-3106-6121-B20F1DCD4AA5}"/>
          </ac:picMkLst>
        </pc:picChg>
        <pc:picChg chg="add mod">
          <ac:chgData name="tania vanesa" userId="b55707bc3a00fc84" providerId="LiveId" clId="{36BB6A32-951A-49AB-A8DC-FA5589D274C7}" dt="2022-08-11T04:20:12.967" v="134" actId="26606"/>
          <ac:picMkLst>
            <pc:docMk/>
            <pc:sldMk cId="739024900" sldId="260"/>
            <ac:picMk id="2052" creationId="{4CBD1C25-B988-A4E4-1B55-C99E44CC2918}"/>
          </ac:picMkLst>
        </pc:picChg>
        <pc:picChg chg="del">
          <ac:chgData name="tania vanesa" userId="b55707bc3a00fc84" providerId="LiveId" clId="{36BB6A32-951A-49AB-A8DC-FA5589D274C7}" dt="2022-08-10T03:10:02.819" v="7" actId="478"/>
          <ac:picMkLst>
            <pc:docMk/>
            <pc:sldMk cId="739024900" sldId="260"/>
            <ac:picMk id="3074" creationId="{634532D1-B6CA-E7B5-91D4-B2B917094903}"/>
          </ac:picMkLst>
        </pc:picChg>
      </pc:sldChg>
      <pc:sldChg chg="addSp delSp modSp mod">
        <pc:chgData name="tania vanesa" userId="b55707bc3a00fc84" providerId="LiveId" clId="{36BB6A32-951A-49AB-A8DC-FA5589D274C7}" dt="2022-08-11T04:22:08.749" v="147" actId="167"/>
        <pc:sldMkLst>
          <pc:docMk/>
          <pc:sldMk cId="1131155695" sldId="261"/>
        </pc:sldMkLst>
        <pc:spChg chg="mod">
          <ac:chgData name="tania vanesa" userId="b55707bc3a00fc84" providerId="LiveId" clId="{36BB6A32-951A-49AB-A8DC-FA5589D274C7}" dt="2022-08-10T03:10:23.636" v="12" actId="20577"/>
          <ac:spMkLst>
            <pc:docMk/>
            <pc:sldMk cId="1131155695" sldId="261"/>
            <ac:spMk id="2" creationId="{7B13ABA3-E294-B2BA-C980-02936B122975}"/>
          </ac:spMkLst>
        </pc:spChg>
        <pc:spChg chg="add mod">
          <ac:chgData name="tania vanesa" userId="b55707bc3a00fc84" providerId="LiveId" clId="{36BB6A32-951A-49AB-A8DC-FA5589D274C7}" dt="2022-08-11T04:18:20.252" v="120" actId="14100"/>
          <ac:spMkLst>
            <pc:docMk/>
            <pc:sldMk cId="1131155695" sldId="261"/>
            <ac:spMk id="6" creationId="{6D464C32-A567-E387-D510-F771A7FBF367}"/>
          </ac:spMkLst>
        </pc:spChg>
        <pc:grpChg chg="del">
          <ac:chgData name="tania vanesa" userId="b55707bc3a00fc84" providerId="LiveId" clId="{36BB6A32-951A-49AB-A8DC-FA5589D274C7}" dt="2022-08-10T03:10:15.406" v="10" actId="478"/>
          <ac:grpSpMkLst>
            <pc:docMk/>
            <pc:sldMk cId="1131155695" sldId="261"/>
            <ac:grpSpMk id="6" creationId="{ACA766BD-4D57-2009-C4D5-217CF68ADBD2}"/>
          </ac:grpSpMkLst>
        </pc:grpChg>
        <pc:picChg chg="add mod">
          <ac:chgData name="tania vanesa" userId="b55707bc3a00fc84" providerId="LiveId" clId="{36BB6A32-951A-49AB-A8DC-FA5589D274C7}" dt="2022-08-11T04:21:49.415" v="143" actId="1076"/>
          <ac:picMkLst>
            <pc:docMk/>
            <pc:sldMk cId="1131155695" sldId="261"/>
            <ac:picMk id="3074" creationId="{12FECAA6-BB32-9270-89CA-B83294D3CCBA}"/>
          </ac:picMkLst>
        </pc:picChg>
        <pc:picChg chg="add mod">
          <ac:chgData name="tania vanesa" userId="b55707bc3a00fc84" providerId="LiveId" clId="{36BB6A32-951A-49AB-A8DC-FA5589D274C7}" dt="2022-08-11T04:22:08.749" v="147" actId="167"/>
          <ac:picMkLst>
            <pc:docMk/>
            <pc:sldMk cId="1131155695" sldId="261"/>
            <ac:picMk id="3076" creationId="{4FF6AA47-BB1C-4BDA-1AD6-20BB0F295D1E}"/>
          </ac:picMkLst>
        </pc:picChg>
        <pc:picChg chg="del">
          <ac:chgData name="tania vanesa" userId="b55707bc3a00fc84" providerId="LiveId" clId="{36BB6A32-951A-49AB-A8DC-FA5589D274C7}" dt="2022-08-10T03:10:15.406" v="10" actId="478"/>
          <ac:picMkLst>
            <pc:docMk/>
            <pc:sldMk cId="1131155695" sldId="261"/>
            <ac:picMk id="5122" creationId="{07EC75EB-C012-BE22-F181-B32CFFD5A798}"/>
          </ac:picMkLst>
        </pc:picChg>
      </pc:sldChg>
      <pc:sldChg chg="addSp delSp modSp mod">
        <pc:chgData name="tania vanesa" userId="b55707bc3a00fc84" providerId="LiveId" clId="{36BB6A32-951A-49AB-A8DC-FA5589D274C7}" dt="2022-08-11T04:32:27.602" v="522" actId="113"/>
        <pc:sldMkLst>
          <pc:docMk/>
          <pc:sldMk cId="2045427067" sldId="262"/>
        </pc:sldMkLst>
        <pc:spChg chg="add mod">
          <ac:chgData name="tania vanesa" userId="b55707bc3a00fc84" providerId="LiveId" clId="{36BB6A32-951A-49AB-A8DC-FA5589D274C7}" dt="2022-08-11T04:32:27.602" v="522" actId="113"/>
          <ac:spMkLst>
            <pc:docMk/>
            <pc:sldMk cId="2045427067" sldId="262"/>
            <ac:spMk id="3" creationId="{E1E41F09-093D-689E-5903-5A9CA8D9B976}"/>
          </ac:spMkLst>
        </pc:spChg>
        <pc:picChg chg="add mod">
          <ac:chgData name="tania vanesa" userId="b55707bc3a00fc84" providerId="LiveId" clId="{36BB6A32-951A-49AB-A8DC-FA5589D274C7}" dt="2022-08-11T04:32:23.264" v="521" actId="1076"/>
          <ac:picMkLst>
            <pc:docMk/>
            <pc:sldMk cId="2045427067" sldId="262"/>
            <ac:picMk id="6" creationId="{B8CC907A-D80A-95CE-10A8-36EA937B0CA2}"/>
          </ac:picMkLst>
        </pc:picChg>
        <pc:picChg chg="del">
          <ac:chgData name="tania vanesa" userId="b55707bc3a00fc84" providerId="LiveId" clId="{36BB6A32-951A-49AB-A8DC-FA5589D274C7}" dt="2022-08-10T03:10:34.977" v="15" actId="478"/>
          <ac:picMkLst>
            <pc:docMk/>
            <pc:sldMk cId="2045427067" sldId="262"/>
            <ac:picMk id="4098" creationId="{42C40D29-6D2F-FB1E-86CD-7B74F4AA5692}"/>
          </ac:picMkLst>
        </pc:picChg>
      </pc:sldChg>
      <pc:sldChg chg="addSp delSp modSp mod ord">
        <pc:chgData name="tania vanesa" userId="b55707bc3a00fc84" providerId="LiveId" clId="{36BB6A32-951A-49AB-A8DC-FA5589D274C7}" dt="2022-08-11T04:34:21.703" v="614" actId="20577"/>
        <pc:sldMkLst>
          <pc:docMk/>
          <pc:sldMk cId="358634091" sldId="263"/>
        </pc:sldMkLst>
        <pc:spChg chg="add mod">
          <ac:chgData name="tania vanesa" userId="b55707bc3a00fc84" providerId="LiveId" clId="{36BB6A32-951A-49AB-A8DC-FA5589D274C7}" dt="2022-08-11T04:34:21.703" v="614" actId="20577"/>
          <ac:spMkLst>
            <pc:docMk/>
            <pc:sldMk cId="358634091" sldId="263"/>
            <ac:spMk id="2" creationId="{37868F64-3FAD-AB33-18B7-288E1AC861F0}"/>
          </ac:spMkLst>
        </pc:spChg>
        <pc:spChg chg="del">
          <ac:chgData name="tania vanesa" userId="b55707bc3a00fc84" providerId="LiveId" clId="{36BB6A32-951A-49AB-A8DC-FA5589D274C7}" dt="2022-08-10T03:10:40.999" v="16" actId="478"/>
          <ac:spMkLst>
            <pc:docMk/>
            <pc:sldMk cId="358634091" sldId="263"/>
            <ac:spMk id="3" creationId="{A659A1F2-FDB3-6BBC-7A66-1289378D7BD4}"/>
          </ac:spMkLst>
        </pc:spChg>
        <pc:picChg chg="del">
          <ac:chgData name="tania vanesa" userId="b55707bc3a00fc84" providerId="LiveId" clId="{36BB6A32-951A-49AB-A8DC-FA5589D274C7}" dt="2022-08-10T03:10:40.999" v="16" actId="478"/>
          <ac:picMkLst>
            <pc:docMk/>
            <pc:sldMk cId="358634091" sldId="263"/>
            <ac:picMk id="7170" creationId="{02CC645F-52F1-F63D-B541-C1D2257F8796}"/>
          </ac:picMkLst>
        </pc:picChg>
      </pc:sldChg>
      <pc:sldChg chg="addSp delSp modSp del">
        <pc:chgData name="tania vanesa" userId="b55707bc3a00fc84" providerId="LiveId" clId="{36BB6A32-951A-49AB-A8DC-FA5589D274C7}" dt="2022-08-12T04:10:24.242" v="624" actId="47"/>
        <pc:sldMkLst>
          <pc:docMk/>
          <pc:sldMk cId="3846475809" sldId="264"/>
        </pc:sldMkLst>
        <pc:spChg chg="add mod">
          <ac:chgData name="tania vanesa" userId="b55707bc3a00fc84" providerId="LiveId" clId="{36BB6A32-951A-49AB-A8DC-FA5589D274C7}" dt="2022-08-10T03:10:50.795" v="18" actId="478"/>
          <ac:spMkLst>
            <pc:docMk/>
            <pc:sldMk cId="3846475809" sldId="264"/>
            <ac:spMk id="2" creationId="{6A00FDB5-9BAD-EAED-0D2F-0D422EEED178}"/>
          </ac:spMkLst>
        </pc:spChg>
        <pc:spChg chg="del">
          <ac:chgData name="tania vanesa" userId="b55707bc3a00fc84" providerId="LiveId" clId="{36BB6A32-951A-49AB-A8DC-FA5589D274C7}" dt="2022-08-10T03:10:50.795" v="18" actId="478"/>
          <ac:spMkLst>
            <pc:docMk/>
            <pc:sldMk cId="3846475809" sldId="264"/>
            <ac:spMk id="3" creationId="{CC84565A-A0F7-F317-51BB-8A9E792E4E2C}"/>
          </ac:spMkLst>
        </pc:spChg>
        <pc:picChg chg="del">
          <ac:chgData name="tania vanesa" userId="b55707bc3a00fc84" providerId="LiveId" clId="{36BB6A32-951A-49AB-A8DC-FA5589D274C7}" dt="2022-08-10T03:10:50.795" v="18" actId="478"/>
          <ac:picMkLst>
            <pc:docMk/>
            <pc:sldMk cId="3846475809" sldId="264"/>
            <ac:picMk id="6" creationId="{52535691-E8E1-6E79-A73E-18396FEAB96B}"/>
          </ac:picMkLst>
        </pc:picChg>
        <pc:picChg chg="del">
          <ac:chgData name="tania vanesa" userId="b55707bc3a00fc84" providerId="LiveId" clId="{36BB6A32-951A-49AB-A8DC-FA5589D274C7}" dt="2022-08-10T03:10:50.795" v="18" actId="478"/>
          <ac:picMkLst>
            <pc:docMk/>
            <pc:sldMk cId="3846475809" sldId="264"/>
            <ac:picMk id="8194" creationId="{26BE58C5-E31F-4830-C88D-78E5ABD23FC2}"/>
          </ac:picMkLst>
        </pc:picChg>
      </pc:sldChg>
      <pc:sldChg chg="addSp delSp modSp mod">
        <pc:chgData name="tania vanesa" userId="b55707bc3a00fc84" providerId="LiveId" clId="{36BB6A32-951A-49AB-A8DC-FA5589D274C7}" dt="2022-08-11T04:24:23.156" v="152" actId="1076"/>
        <pc:sldMkLst>
          <pc:docMk/>
          <pc:sldMk cId="3030656058" sldId="265"/>
        </pc:sldMkLst>
        <pc:spChg chg="mod">
          <ac:chgData name="tania vanesa" userId="b55707bc3a00fc84" providerId="LiveId" clId="{36BB6A32-951A-49AB-A8DC-FA5589D274C7}" dt="2022-08-10T03:10:31.743" v="14" actId="20577"/>
          <ac:spMkLst>
            <pc:docMk/>
            <pc:sldMk cId="3030656058" sldId="265"/>
            <ac:spMk id="2" creationId="{7B13ABA3-E294-B2BA-C980-02936B122975}"/>
          </ac:spMkLst>
        </pc:spChg>
        <pc:spChg chg="add mod">
          <ac:chgData name="tania vanesa" userId="b55707bc3a00fc84" providerId="LiveId" clId="{36BB6A32-951A-49AB-A8DC-FA5589D274C7}" dt="2022-08-11T04:20:42.913" v="139" actId="14100"/>
          <ac:spMkLst>
            <pc:docMk/>
            <pc:sldMk cId="3030656058" sldId="265"/>
            <ac:spMk id="6" creationId="{B42C6C90-D6F1-21D0-8DF4-C8F034D67108}"/>
          </ac:spMkLst>
        </pc:spChg>
        <pc:grpChg chg="del">
          <ac:chgData name="tania vanesa" userId="b55707bc3a00fc84" providerId="LiveId" clId="{36BB6A32-951A-49AB-A8DC-FA5589D274C7}" dt="2022-08-10T03:10:28.350" v="13" actId="478"/>
          <ac:grpSpMkLst>
            <pc:docMk/>
            <pc:sldMk cId="3030656058" sldId="265"/>
            <ac:grpSpMk id="9" creationId="{8E4C0ECB-B068-B301-C79F-42C0B49F9F2D}"/>
          </ac:grpSpMkLst>
        </pc:grpChg>
        <pc:picChg chg="del">
          <ac:chgData name="tania vanesa" userId="b55707bc3a00fc84" providerId="LiveId" clId="{36BB6A32-951A-49AB-A8DC-FA5589D274C7}" dt="2022-08-10T03:10:28.350" v="13" actId="478"/>
          <ac:picMkLst>
            <pc:docMk/>
            <pc:sldMk cId="3030656058" sldId="265"/>
            <ac:picMk id="13" creationId="{15A43E3E-A858-FBE7-3C9B-EA592DD3AF1B}"/>
          </ac:picMkLst>
        </pc:picChg>
        <pc:picChg chg="add mod">
          <ac:chgData name="tania vanesa" userId="b55707bc3a00fc84" providerId="LiveId" clId="{36BB6A32-951A-49AB-A8DC-FA5589D274C7}" dt="2022-08-11T04:24:23.156" v="152" actId="1076"/>
          <ac:picMkLst>
            <pc:docMk/>
            <pc:sldMk cId="3030656058" sldId="265"/>
            <ac:picMk id="4098" creationId="{3F52556C-3D85-A9DB-E6DF-E94D47D9B254}"/>
          </ac:picMkLst>
        </pc:picChg>
        <pc:picChg chg="del">
          <ac:chgData name="tania vanesa" userId="b55707bc3a00fc84" providerId="LiveId" clId="{36BB6A32-951A-49AB-A8DC-FA5589D274C7}" dt="2022-08-10T03:10:28.350" v="13" actId="478"/>
          <ac:picMkLst>
            <pc:docMk/>
            <pc:sldMk cId="3030656058" sldId="265"/>
            <ac:picMk id="6146" creationId="{814237B1-DDAB-C65F-7104-A4D070C7E179}"/>
          </ac:picMkLst>
        </pc:picChg>
      </pc:sldChg>
      <pc:sldChg chg="addSp delSp modSp mod ord">
        <pc:chgData name="tania vanesa" userId="b55707bc3a00fc84" providerId="LiveId" clId="{36BB6A32-951A-49AB-A8DC-FA5589D274C7}" dt="2022-08-12T04:14:49.421" v="1016" actId="1076"/>
        <pc:sldMkLst>
          <pc:docMk/>
          <pc:sldMk cId="1598217300" sldId="266"/>
        </pc:sldMkLst>
        <pc:spChg chg="add mod">
          <ac:chgData name="tania vanesa" userId="b55707bc3a00fc84" providerId="LiveId" clId="{36BB6A32-951A-49AB-A8DC-FA5589D274C7}" dt="2022-08-12T04:13:30.285" v="1012" actId="1076"/>
          <ac:spMkLst>
            <pc:docMk/>
            <pc:sldMk cId="1598217300" sldId="266"/>
            <ac:spMk id="3" creationId="{688B845A-5381-F666-CE43-A532823F90F4}"/>
          </ac:spMkLst>
        </pc:spChg>
        <pc:spChg chg="del">
          <ac:chgData name="tania vanesa" userId="b55707bc3a00fc84" providerId="LiveId" clId="{36BB6A32-951A-49AB-A8DC-FA5589D274C7}" dt="2022-08-10T03:10:56.111" v="19" actId="478"/>
          <ac:spMkLst>
            <pc:docMk/>
            <pc:sldMk cId="1598217300" sldId="266"/>
            <ac:spMk id="7" creationId="{3D620204-F9D9-BF48-1D27-ABF6F91D0C16}"/>
          </ac:spMkLst>
        </pc:spChg>
        <pc:picChg chg="del">
          <ac:chgData name="tania vanesa" userId="b55707bc3a00fc84" providerId="LiveId" clId="{36BB6A32-951A-49AB-A8DC-FA5589D274C7}" dt="2022-08-10T03:10:56.111" v="19" actId="478"/>
          <ac:picMkLst>
            <pc:docMk/>
            <pc:sldMk cId="1598217300" sldId="266"/>
            <ac:picMk id="8" creationId="{95E5BE68-1042-934B-065F-523DB0AB9C3D}"/>
          </ac:picMkLst>
        </pc:picChg>
        <pc:picChg chg="del">
          <ac:chgData name="tania vanesa" userId="b55707bc3a00fc84" providerId="LiveId" clId="{36BB6A32-951A-49AB-A8DC-FA5589D274C7}" dt="2022-08-10T03:10:56.111" v="19" actId="478"/>
          <ac:picMkLst>
            <pc:docMk/>
            <pc:sldMk cId="1598217300" sldId="266"/>
            <ac:picMk id="10" creationId="{E1ACCAD7-4CC3-923F-4789-7E9BA8E63B72}"/>
          </ac:picMkLst>
        </pc:picChg>
        <pc:picChg chg="add mod">
          <ac:chgData name="tania vanesa" userId="b55707bc3a00fc84" providerId="LiveId" clId="{36BB6A32-951A-49AB-A8DC-FA5589D274C7}" dt="2022-08-12T04:14:49.421" v="1016" actId="1076"/>
          <ac:picMkLst>
            <pc:docMk/>
            <pc:sldMk cId="1598217300" sldId="266"/>
            <ac:picMk id="1026" creationId="{EEDF89D9-34E4-D9ED-4AA1-C3924908E835}"/>
          </ac:picMkLst>
        </pc:picChg>
      </pc:sldChg>
      <pc:sldChg chg="add del">
        <pc:chgData name="tania vanesa" userId="b55707bc3a00fc84" providerId="LiveId" clId="{36BB6A32-951A-49AB-A8DC-FA5589D274C7}" dt="2022-08-12T04:10:22.681" v="623" actId="47"/>
        <pc:sldMkLst>
          <pc:docMk/>
          <pc:sldMk cId="385196603" sldId="267"/>
        </pc:sldMkLst>
      </pc:sldChg>
    </pc:docChg>
  </pc:docChgLst>
  <pc:docChgLst>
    <pc:chgData name="tania vanesa" userId="b55707bc3a00fc84" providerId="LiveId" clId="{5CA2B308-38A3-483F-900B-CAD9F8FFE253}"/>
    <pc:docChg chg="undo custSel addSld modSld">
      <pc:chgData name="tania vanesa" userId="b55707bc3a00fc84" providerId="LiveId" clId="{5CA2B308-38A3-483F-900B-CAD9F8FFE253}" dt="2022-08-02T02:37:28.759" v="1196" actId="732"/>
      <pc:docMkLst>
        <pc:docMk/>
      </pc:docMkLst>
      <pc:sldChg chg="addSp delSp modSp mod setBg">
        <pc:chgData name="tania vanesa" userId="b55707bc3a00fc84" providerId="LiveId" clId="{5CA2B308-38A3-483F-900B-CAD9F8FFE253}" dt="2022-08-02T00:56:59.978" v="68" actId="790"/>
        <pc:sldMkLst>
          <pc:docMk/>
          <pc:sldMk cId="1372791653" sldId="256"/>
        </pc:sldMkLst>
        <pc:spChg chg="mod">
          <ac:chgData name="tania vanesa" userId="b55707bc3a00fc84" providerId="LiveId" clId="{5CA2B308-38A3-483F-900B-CAD9F8FFE253}" dt="2022-08-02T00:56:59.978" v="68" actId="790"/>
          <ac:spMkLst>
            <pc:docMk/>
            <pc:sldMk cId="1372791653" sldId="256"/>
            <ac:spMk id="2" creationId="{2BA96390-2B6F-A5AC-0BD6-E05511927585}"/>
          </ac:spMkLst>
        </pc:spChg>
        <pc:spChg chg="del">
          <ac:chgData name="tania vanesa" userId="b55707bc3a00fc84" providerId="LiveId" clId="{5CA2B308-38A3-483F-900B-CAD9F8FFE253}" dt="2022-08-02T00:55:10.049" v="52" actId="478"/>
          <ac:spMkLst>
            <pc:docMk/>
            <pc:sldMk cId="1372791653" sldId="256"/>
            <ac:spMk id="3" creationId="{C37728F3-4A28-9F8E-8C7C-E1FA50066A2C}"/>
          </ac:spMkLst>
        </pc:spChg>
        <pc:spChg chg="mod ord">
          <ac:chgData name="tania vanesa" userId="b55707bc3a00fc84" providerId="LiveId" clId="{5CA2B308-38A3-483F-900B-CAD9F8FFE253}" dt="2022-08-02T00:56:04.910" v="57" actId="26606"/>
          <ac:spMkLst>
            <pc:docMk/>
            <pc:sldMk cId="1372791653" sldId="256"/>
            <ac:spMk id="5" creationId="{CB9F949C-43A8-284D-BF76-5A8C6D3108D1}"/>
          </ac:spMkLst>
        </pc:spChg>
        <pc:spChg chg="add">
          <ac:chgData name="tania vanesa" userId="b55707bc3a00fc84" providerId="LiveId" clId="{5CA2B308-38A3-483F-900B-CAD9F8FFE253}" dt="2022-08-02T00:56:04.910" v="57" actId="26606"/>
          <ac:spMkLst>
            <pc:docMk/>
            <pc:sldMk cId="1372791653" sldId="256"/>
            <ac:spMk id="1031" creationId="{E2EB7817-E168-4C54-A112-A79DDCDB3008}"/>
          </ac:spMkLst>
        </pc:spChg>
        <pc:spChg chg="add">
          <ac:chgData name="tania vanesa" userId="b55707bc3a00fc84" providerId="LiveId" clId="{5CA2B308-38A3-483F-900B-CAD9F8FFE253}" dt="2022-08-02T00:56:04.910" v="57" actId="26606"/>
          <ac:spMkLst>
            <pc:docMk/>
            <pc:sldMk cId="1372791653" sldId="256"/>
            <ac:spMk id="1033" creationId="{8358AEE7-96E5-490E-93E2-263A0D51B1AA}"/>
          </ac:spMkLst>
        </pc:spChg>
        <pc:picChg chg="add mod">
          <ac:chgData name="tania vanesa" userId="b55707bc3a00fc84" providerId="LiveId" clId="{5CA2B308-38A3-483F-900B-CAD9F8FFE253}" dt="2022-08-02T00:56:11.587" v="59" actId="14100"/>
          <ac:picMkLst>
            <pc:docMk/>
            <pc:sldMk cId="1372791653" sldId="256"/>
            <ac:picMk id="4" creationId="{DFDEB323-5FFD-4C7D-24D8-6136480EA990}"/>
          </ac:picMkLst>
        </pc:picChg>
        <pc:picChg chg="mod">
          <ac:chgData name="tania vanesa" userId="b55707bc3a00fc84" providerId="LiveId" clId="{5CA2B308-38A3-483F-900B-CAD9F8FFE253}" dt="2022-08-02T00:56:04.910" v="57" actId="26606"/>
          <ac:picMkLst>
            <pc:docMk/>
            <pc:sldMk cId="1372791653" sldId="256"/>
            <ac:picMk id="1026" creationId="{35FE718A-D3F6-339D-9099-66819ADAD512}"/>
          </ac:picMkLst>
        </pc:picChg>
      </pc:sldChg>
      <pc:sldChg chg="addSp delSp modSp new mod">
        <pc:chgData name="tania vanesa" userId="b55707bc3a00fc84" providerId="LiveId" clId="{5CA2B308-38A3-483F-900B-CAD9F8FFE253}" dt="2022-08-02T01:03:26.389" v="150" actId="1076"/>
        <pc:sldMkLst>
          <pc:docMk/>
          <pc:sldMk cId="1773074392" sldId="257"/>
        </pc:sldMkLst>
        <pc:spChg chg="mod">
          <ac:chgData name="tania vanesa" userId="b55707bc3a00fc84" providerId="LiveId" clId="{5CA2B308-38A3-483F-900B-CAD9F8FFE253}" dt="2022-08-02T01:00:03.367" v="137" actId="122"/>
          <ac:spMkLst>
            <pc:docMk/>
            <pc:sldMk cId="1773074392" sldId="257"/>
            <ac:spMk id="2" creationId="{A48A7A4F-B53C-A20F-AF2B-C990B6A0AA39}"/>
          </ac:spMkLst>
        </pc:spChg>
        <pc:spChg chg="del mod">
          <ac:chgData name="tania vanesa" userId="b55707bc3a00fc84" providerId="LiveId" clId="{5CA2B308-38A3-483F-900B-CAD9F8FFE253}" dt="2022-08-02T01:02:52.948" v="138"/>
          <ac:spMkLst>
            <pc:docMk/>
            <pc:sldMk cId="1773074392" sldId="257"/>
            <ac:spMk id="3" creationId="{72179292-2CAE-F064-3E73-A360E5461EB4}"/>
          </ac:spMkLst>
        </pc:spChg>
        <pc:spChg chg="add mod">
          <ac:chgData name="tania vanesa" userId="b55707bc3a00fc84" providerId="LiveId" clId="{5CA2B308-38A3-483F-900B-CAD9F8FFE253}" dt="2022-08-02T00:57:33.759" v="70"/>
          <ac:spMkLst>
            <pc:docMk/>
            <pc:sldMk cId="1773074392" sldId="257"/>
            <ac:spMk id="5" creationId="{09929B0D-16F4-1BD1-8FFF-84E7191824CF}"/>
          </ac:spMkLst>
        </pc:spChg>
        <pc:spChg chg="add mod">
          <ac:chgData name="tania vanesa" userId="b55707bc3a00fc84" providerId="LiveId" clId="{5CA2B308-38A3-483F-900B-CAD9F8FFE253}" dt="2022-08-02T01:03:26.389" v="150" actId="1076"/>
          <ac:spMkLst>
            <pc:docMk/>
            <pc:sldMk cId="1773074392" sldId="257"/>
            <ac:spMk id="9" creationId="{397D297B-5310-D9DC-36FB-AFE48C187DB6}"/>
          </ac:spMkLst>
        </pc:spChg>
        <pc:picChg chg="add mod">
          <ac:chgData name="tania vanesa" userId="b55707bc3a00fc84" providerId="LiveId" clId="{5CA2B308-38A3-483F-900B-CAD9F8FFE253}" dt="2022-08-02T00:57:33.759" v="70"/>
          <ac:picMkLst>
            <pc:docMk/>
            <pc:sldMk cId="1773074392" sldId="257"/>
            <ac:picMk id="4" creationId="{20AF8C30-6F46-27BB-962B-62E0A5F2CA40}"/>
          </ac:picMkLst>
        </pc:picChg>
        <pc:picChg chg="add mod">
          <ac:chgData name="tania vanesa" userId="b55707bc3a00fc84" providerId="LiveId" clId="{5CA2B308-38A3-483F-900B-CAD9F8FFE253}" dt="2022-08-02T01:02:59.127" v="140" actId="27614"/>
          <ac:picMkLst>
            <pc:docMk/>
            <pc:sldMk cId="1773074392" sldId="257"/>
            <ac:picMk id="7" creationId="{DAB22BBF-76D5-6025-88AC-A1829CA9EA3F}"/>
          </ac:picMkLst>
        </pc:picChg>
      </pc:sldChg>
      <pc:sldChg chg="addSp modSp new mod">
        <pc:chgData name="tania vanesa" userId="b55707bc3a00fc84" providerId="LiveId" clId="{5CA2B308-38A3-483F-900B-CAD9F8FFE253}" dt="2022-08-02T02:00:25.871" v="656" actId="1076"/>
        <pc:sldMkLst>
          <pc:docMk/>
          <pc:sldMk cId="1886416016" sldId="258"/>
        </pc:sldMkLst>
        <pc:spChg chg="mod">
          <ac:chgData name="tania vanesa" userId="b55707bc3a00fc84" providerId="LiveId" clId="{5CA2B308-38A3-483F-900B-CAD9F8FFE253}" dt="2022-08-02T01:10:55.611" v="274" actId="113"/>
          <ac:spMkLst>
            <pc:docMk/>
            <pc:sldMk cId="1886416016" sldId="258"/>
            <ac:spMk id="2" creationId="{9983499D-E462-42C6-A823-F0AAD161AF6A}"/>
          </ac:spMkLst>
        </pc:spChg>
        <pc:spChg chg="mod">
          <ac:chgData name="tania vanesa" userId="b55707bc3a00fc84" providerId="LiveId" clId="{5CA2B308-38A3-483F-900B-CAD9F8FFE253}" dt="2022-08-02T01:53:32.885" v="652" actId="313"/>
          <ac:spMkLst>
            <pc:docMk/>
            <pc:sldMk cId="1886416016" sldId="258"/>
            <ac:spMk id="3" creationId="{8006B1CD-B3DD-21A8-6D21-03695AEA935C}"/>
          </ac:spMkLst>
        </pc:spChg>
        <pc:spChg chg="add mod">
          <ac:chgData name="tania vanesa" userId="b55707bc3a00fc84" providerId="LiveId" clId="{5CA2B308-38A3-483F-900B-CAD9F8FFE253}" dt="2022-08-02T00:57:42.268" v="72"/>
          <ac:spMkLst>
            <pc:docMk/>
            <pc:sldMk cId="1886416016" sldId="258"/>
            <ac:spMk id="5" creationId="{D607B1A6-B082-F6DE-6BE7-965C65275730}"/>
          </ac:spMkLst>
        </pc:spChg>
        <pc:picChg chg="add mod">
          <ac:chgData name="tania vanesa" userId="b55707bc3a00fc84" providerId="LiveId" clId="{5CA2B308-38A3-483F-900B-CAD9F8FFE253}" dt="2022-08-02T00:57:42.268" v="72"/>
          <ac:picMkLst>
            <pc:docMk/>
            <pc:sldMk cId="1886416016" sldId="258"/>
            <ac:picMk id="4" creationId="{E3DF889A-D664-06C3-DB85-483ABAE045E6}"/>
          </ac:picMkLst>
        </pc:picChg>
        <pc:picChg chg="add mod">
          <ac:chgData name="tania vanesa" userId="b55707bc3a00fc84" providerId="LiveId" clId="{5CA2B308-38A3-483F-900B-CAD9F8FFE253}" dt="2022-08-02T02:00:25.871" v="656" actId="1076"/>
          <ac:picMkLst>
            <pc:docMk/>
            <pc:sldMk cId="1886416016" sldId="258"/>
            <ac:picMk id="6" creationId="{E0C1A621-C224-E668-8F94-3BFA06B4D9BF}"/>
          </ac:picMkLst>
        </pc:picChg>
      </pc:sldChg>
      <pc:sldChg chg="addSp delSp modSp new mod">
        <pc:chgData name="tania vanesa" userId="b55707bc3a00fc84" providerId="LiveId" clId="{5CA2B308-38A3-483F-900B-CAD9F8FFE253}" dt="2022-08-02T01:21:18.480" v="406" actId="1076"/>
        <pc:sldMkLst>
          <pc:docMk/>
          <pc:sldMk cId="1893573269" sldId="259"/>
        </pc:sldMkLst>
        <pc:spChg chg="del mod">
          <ac:chgData name="tania vanesa" userId="b55707bc3a00fc84" providerId="LiveId" clId="{5CA2B308-38A3-483F-900B-CAD9F8FFE253}" dt="2022-08-02T01:13:29.009" v="293" actId="478"/>
          <ac:spMkLst>
            <pc:docMk/>
            <pc:sldMk cId="1893573269" sldId="259"/>
            <ac:spMk id="2" creationId="{AA245418-0E1B-2ABA-AF5D-71453EF188F7}"/>
          </ac:spMkLst>
        </pc:spChg>
        <pc:spChg chg="mod">
          <ac:chgData name="tania vanesa" userId="b55707bc3a00fc84" providerId="LiveId" clId="{5CA2B308-38A3-483F-900B-CAD9F8FFE253}" dt="2022-08-02T01:20:47.959" v="401" actId="27636"/>
          <ac:spMkLst>
            <pc:docMk/>
            <pc:sldMk cId="1893573269" sldId="259"/>
            <ac:spMk id="3" creationId="{46A6052B-82DA-D86E-13BB-14CED499DC1C}"/>
          </ac:spMkLst>
        </pc:spChg>
        <pc:spChg chg="add mod">
          <ac:chgData name="tania vanesa" userId="b55707bc3a00fc84" providerId="LiveId" clId="{5CA2B308-38A3-483F-900B-CAD9F8FFE253}" dt="2022-08-02T00:57:45.564" v="74"/>
          <ac:spMkLst>
            <pc:docMk/>
            <pc:sldMk cId="1893573269" sldId="259"/>
            <ac:spMk id="5" creationId="{345BB364-35E4-D09F-BC27-1BCEB183CB85}"/>
          </ac:spMkLst>
        </pc:spChg>
        <pc:spChg chg="add mod">
          <ac:chgData name="tania vanesa" userId="b55707bc3a00fc84" providerId="LiveId" clId="{5CA2B308-38A3-483F-900B-CAD9F8FFE253}" dt="2022-08-02T01:17:56.835" v="382" actId="20577"/>
          <ac:spMkLst>
            <pc:docMk/>
            <pc:sldMk cId="1893573269" sldId="259"/>
            <ac:spMk id="6" creationId="{C83CA36B-E7FA-B6D1-1DC8-A3F3A5E85437}"/>
          </ac:spMkLst>
        </pc:spChg>
        <pc:picChg chg="add mod">
          <ac:chgData name="tania vanesa" userId="b55707bc3a00fc84" providerId="LiveId" clId="{5CA2B308-38A3-483F-900B-CAD9F8FFE253}" dt="2022-08-02T00:57:45.564" v="74"/>
          <ac:picMkLst>
            <pc:docMk/>
            <pc:sldMk cId="1893573269" sldId="259"/>
            <ac:picMk id="4" creationId="{CE54DD5A-FAFC-61DF-2C9E-DAF68F66F9A8}"/>
          </ac:picMkLst>
        </pc:picChg>
        <pc:picChg chg="add mod">
          <ac:chgData name="tania vanesa" userId="b55707bc3a00fc84" providerId="LiveId" clId="{5CA2B308-38A3-483F-900B-CAD9F8FFE253}" dt="2022-08-02T01:19:16.638" v="388" actId="1076"/>
          <ac:picMkLst>
            <pc:docMk/>
            <pc:sldMk cId="1893573269" sldId="259"/>
            <ac:picMk id="2050" creationId="{CD54D156-73DD-1A74-F2B0-CBE3188A4E06}"/>
          </ac:picMkLst>
        </pc:picChg>
        <pc:picChg chg="add mod">
          <ac:chgData name="tania vanesa" userId="b55707bc3a00fc84" providerId="LiveId" clId="{5CA2B308-38A3-483F-900B-CAD9F8FFE253}" dt="2022-08-02T01:19:54.900" v="395" actId="1076"/>
          <ac:picMkLst>
            <pc:docMk/>
            <pc:sldMk cId="1893573269" sldId="259"/>
            <ac:picMk id="2052" creationId="{3330A144-E856-36FD-800A-C9488910B849}"/>
          </ac:picMkLst>
        </pc:picChg>
        <pc:picChg chg="add mod">
          <ac:chgData name="tania vanesa" userId="b55707bc3a00fc84" providerId="LiveId" clId="{5CA2B308-38A3-483F-900B-CAD9F8FFE253}" dt="2022-08-02T01:20:50.392" v="402" actId="1076"/>
          <ac:picMkLst>
            <pc:docMk/>
            <pc:sldMk cId="1893573269" sldId="259"/>
            <ac:picMk id="2054" creationId="{15277F00-E71F-120D-B238-92EE59AD1FAC}"/>
          </ac:picMkLst>
        </pc:picChg>
        <pc:picChg chg="add mod">
          <ac:chgData name="tania vanesa" userId="b55707bc3a00fc84" providerId="LiveId" clId="{5CA2B308-38A3-483F-900B-CAD9F8FFE253}" dt="2022-08-02T01:21:18.480" v="406" actId="1076"/>
          <ac:picMkLst>
            <pc:docMk/>
            <pc:sldMk cId="1893573269" sldId="259"/>
            <ac:picMk id="2056" creationId="{40D69412-837B-245A-4B70-776EE814E789}"/>
          </ac:picMkLst>
        </pc:picChg>
      </pc:sldChg>
      <pc:sldChg chg="addSp delSp modSp new mod">
        <pc:chgData name="tania vanesa" userId="b55707bc3a00fc84" providerId="LiveId" clId="{5CA2B308-38A3-483F-900B-CAD9F8FFE253}" dt="2022-08-02T01:29:30.459" v="490" actId="1076"/>
        <pc:sldMkLst>
          <pc:docMk/>
          <pc:sldMk cId="739024900" sldId="260"/>
        </pc:sldMkLst>
        <pc:spChg chg="mod">
          <ac:chgData name="tania vanesa" userId="b55707bc3a00fc84" providerId="LiveId" clId="{5CA2B308-38A3-483F-900B-CAD9F8FFE253}" dt="2022-08-02T01:29:25.734" v="489" actId="1076"/>
          <ac:spMkLst>
            <pc:docMk/>
            <pc:sldMk cId="739024900" sldId="260"/>
            <ac:spMk id="2" creationId="{13023A7C-3F06-0D37-DAF2-9D6FC982B5E7}"/>
          </ac:spMkLst>
        </pc:spChg>
        <pc:spChg chg="del mod">
          <ac:chgData name="tania vanesa" userId="b55707bc3a00fc84" providerId="LiveId" clId="{5CA2B308-38A3-483F-900B-CAD9F8FFE253}" dt="2022-08-02T01:27:11.286" v="457" actId="26606"/>
          <ac:spMkLst>
            <pc:docMk/>
            <pc:sldMk cId="739024900" sldId="260"/>
            <ac:spMk id="3" creationId="{3F06290F-22B2-CCC9-4C66-4E091BEE6C2F}"/>
          </ac:spMkLst>
        </pc:spChg>
        <pc:spChg chg="add mod">
          <ac:chgData name="tania vanesa" userId="b55707bc3a00fc84" providerId="LiveId" clId="{5CA2B308-38A3-483F-900B-CAD9F8FFE253}" dt="2022-08-02T00:57:47.751" v="76"/>
          <ac:spMkLst>
            <pc:docMk/>
            <pc:sldMk cId="739024900" sldId="260"/>
            <ac:spMk id="5" creationId="{C8F9DE0D-E5CE-0D26-E29B-7A33586292DF}"/>
          </ac:spMkLst>
        </pc:spChg>
        <pc:graphicFrameChg chg="add mod">
          <ac:chgData name="tania vanesa" userId="b55707bc3a00fc84" providerId="LiveId" clId="{5CA2B308-38A3-483F-900B-CAD9F8FFE253}" dt="2022-08-02T01:27:58.937" v="469"/>
          <ac:graphicFrameMkLst>
            <pc:docMk/>
            <pc:sldMk cId="739024900" sldId="260"/>
            <ac:graphicFrameMk id="3076" creationId="{11EE58E0-C23F-3558-95ED-FDF76312ECBF}"/>
          </ac:graphicFrameMkLst>
        </pc:graphicFrameChg>
        <pc:picChg chg="add mod">
          <ac:chgData name="tania vanesa" userId="b55707bc3a00fc84" providerId="LiveId" clId="{5CA2B308-38A3-483F-900B-CAD9F8FFE253}" dt="2022-08-02T00:57:47.751" v="76"/>
          <ac:picMkLst>
            <pc:docMk/>
            <pc:sldMk cId="739024900" sldId="260"/>
            <ac:picMk id="4" creationId="{F54ECEC9-8934-4176-E712-B750547BD1AF}"/>
          </ac:picMkLst>
        </pc:picChg>
        <pc:picChg chg="add mod ord">
          <ac:chgData name="tania vanesa" userId="b55707bc3a00fc84" providerId="LiveId" clId="{5CA2B308-38A3-483F-900B-CAD9F8FFE253}" dt="2022-08-02T01:29:20.167" v="487" actId="1076"/>
          <ac:picMkLst>
            <pc:docMk/>
            <pc:sldMk cId="739024900" sldId="260"/>
            <ac:picMk id="7" creationId="{35401E64-AD43-3416-10CA-052B887927EB}"/>
          </ac:picMkLst>
        </pc:picChg>
        <pc:picChg chg="add mod ord">
          <ac:chgData name="tania vanesa" userId="b55707bc3a00fc84" providerId="LiveId" clId="{5CA2B308-38A3-483F-900B-CAD9F8FFE253}" dt="2022-08-02T01:29:30.459" v="490" actId="1076"/>
          <ac:picMkLst>
            <pc:docMk/>
            <pc:sldMk cId="739024900" sldId="260"/>
            <ac:picMk id="10" creationId="{0991C4AA-73C7-1C70-7593-E75D7917A6B2}"/>
          </ac:picMkLst>
        </pc:picChg>
        <pc:picChg chg="add mod">
          <ac:chgData name="tania vanesa" userId="b55707bc3a00fc84" providerId="LiveId" clId="{5CA2B308-38A3-483F-900B-CAD9F8FFE253}" dt="2022-08-02T01:27:48.682" v="468" actId="1076"/>
          <ac:picMkLst>
            <pc:docMk/>
            <pc:sldMk cId="739024900" sldId="260"/>
            <ac:picMk id="3074" creationId="{634532D1-B6CA-E7B5-91D4-B2B917094903}"/>
          </ac:picMkLst>
        </pc:picChg>
      </pc:sldChg>
      <pc:sldChg chg="addSp delSp modSp new mod">
        <pc:chgData name="tania vanesa" userId="b55707bc3a00fc84" providerId="LiveId" clId="{5CA2B308-38A3-483F-900B-CAD9F8FFE253}" dt="2022-08-02T01:35:16.961" v="561" actId="14100"/>
        <pc:sldMkLst>
          <pc:docMk/>
          <pc:sldMk cId="1131155695" sldId="261"/>
        </pc:sldMkLst>
        <pc:spChg chg="mod">
          <ac:chgData name="tania vanesa" userId="b55707bc3a00fc84" providerId="LiveId" clId="{5CA2B308-38A3-483F-900B-CAD9F8FFE253}" dt="2022-08-02T01:31:28.547" v="538" actId="207"/>
          <ac:spMkLst>
            <pc:docMk/>
            <pc:sldMk cId="1131155695" sldId="261"/>
            <ac:spMk id="2" creationId="{7B13ABA3-E294-B2BA-C980-02936B122975}"/>
          </ac:spMkLst>
        </pc:spChg>
        <pc:spChg chg="del mod">
          <ac:chgData name="tania vanesa" userId="b55707bc3a00fc84" providerId="LiveId" clId="{5CA2B308-38A3-483F-900B-CAD9F8FFE253}" dt="2022-08-02T01:35:00.407" v="555" actId="478"/>
          <ac:spMkLst>
            <pc:docMk/>
            <pc:sldMk cId="1131155695" sldId="261"/>
            <ac:spMk id="3" creationId="{FE26D3AE-7FC4-AA6F-452A-4DF441ADD888}"/>
          </ac:spMkLst>
        </pc:spChg>
        <pc:spChg chg="add mod">
          <ac:chgData name="tania vanesa" userId="b55707bc3a00fc84" providerId="LiveId" clId="{5CA2B308-38A3-483F-900B-CAD9F8FFE253}" dt="2022-08-02T00:57:49.692" v="78"/>
          <ac:spMkLst>
            <pc:docMk/>
            <pc:sldMk cId="1131155695" sldId="261"/>
            <ac:spMk id="5" creationId="{61B8A228-5D54-BB9B-9963-5D3C1170EAFC}"/>
          </ac:spMkLst>
        </pc:spChg>
        <pc:spChg chg="add mod">
          <ac:chgData name="tania vanesa" userId="b55707bc3a00fc84" providerId="LiveId" clId="{5CA2B308-38A3-483F-900B-CAD9F8FFE253}" dt="2022-08-02T01:30:41.143" v="527"/>
          <ac:spMkLst>
            <pc:docMk/>
            <pc:sldMk cId="1131155695" sldId="261"/>
            <ac:spMk id="7" creationId="{AD846C4D-2708-D050-02E3-8D9F14A8CB7A}"/>
          </ac:spMkLst>
        </pc:spChg>
        <pc:spChg chg="add mod">
          <ac:chgData name="tania vanesa" userId="b55707bc3a00fc84" providerId="LiveId" clId="{5CA2B308-38A3-483F-900B-CAD9F8FFE253}" dt="2022-08-02T01:30:41.143" v="527"/>
          <ac:spMkLst>
            <pc:docMk/>
            <pc:sldMk cId="1131155695" sldId="261"/>
            <ac:spMk id="8" creationId="{D3B98FC7-8771-215E-7DB8-4C125C1ADAA7}"/>
          </ac:spMkLst>
        </pc:spChg>
        <pc:grpChg chg="add mod">
          <ac:chgData name="tania vanesa" userId="b55707bc3a00fc84" providerId="LiveId" clId="{5CA2B308-38A3-483F-900B-CAD9F8FFE253}" dt="2022-08-02T01:31:06.441" v="534" actId="1076"/>
          <ac:grpSpMkLst>
            <pc:docMk/>
            <pc:sldMk cId="1131155695" sldId="261"/>
            <ac:grpSpMk id="6" creationId="{ACA766BD-4D57-2009-C4D5-217CF68ADBD2}"/>
          </ac:grpSpMkLst>
        </pc:grpChg>
        <pc:picChg chg="add mod">
          <ac:chgData name="tania vanesa" userId="b55707bc3a00fc84" providerId="LiveId" clId="{5CA2B308-38A3-483F-900B-CAD9F8FFE253}" dt="2022-08-02T00:57:49.692" v="78"/>
          <ac:picMkLst>
            <pc:docMk/>
            <pc:sldMk cId="1131155695" sldId="261"/>
            <ac:picMk id="4" creationId="{27A682A7-7352-AB58-8E5C-64F9D06E643F}"/>
          </ac:picMkLst>
        </pc:picChg>
        <pc:picChg chg="add mod">
          <ac:chgData name="tania vanesa" userId="b55707bc3a00fc84" providerId="LiveId" clId="{5CA2B308-38A3-483F-900B-CAD9F8FFE253}" dt="2022-08-02T01:35:16.961" v="561" actId="14100"/>
          <ac:picMkLst>
            <pc:docMk/>
            <pc:sldMk cId="1131155695" sldId="261"/>
            <ac:picMk id="5122" creationId="{07EC75EB-C012-BE22-F181-B32CFFD5A798}"/>
          </ac:picMkLst>
        </pc:picChg>
      </pc:sldChg>
      <pc:sldChg chg="addSp delSp modSp new mod">
        <pc:chgData name="tania vanesa" userId="b55707bc3a00fc84" providerId="LiveId" clId="{5CA2B308-38A3-483F-900B-CAD9F8FFE253}" dt="2022-08-02T01:33:59.695" v="554" actId="14100"/>
        <pc:sldMkLst>
          <pc:docMk/>
          <pc:sldMk cId="2045427067" sldId="262"/>
        </pc:sldMkLst>
        <pc:spChg chg="del">
          <ac:chgData name="tania vanesa" userId="b55707bc3a00fc84" providerId="LiveId" clId="{5CA2B308-38A3-483F-900B-CAD9F8FFE253}" dt="2022-08-02T01:33:46.667" v="551" actId="478"/>
          <ac:spMkLst>
            <pc:docMk/>
            <pc:sldMk cId="2045427067" sldId="262"/>
            <ac:spMk id="2" creationId="{F9575C03-C99D-A701-481F-EF19E02F8CF9}"/>
          </ac:spMkLst>
        </pc:spChg>
        <pc:spChg chg="del">
          <ac:chgData name="tania vanesa" userId="b55707bc3a00fc84" providerId="LiveId" clId="{5CA2B308-38A3-483F-900B-CAD9F8FFE253}" dt="2022-08-02T01:33:51.332" v="552" actId="478"/>
          <ac:spMkLst>
            <pc:docMk/>
            <pc:sldMk cId="2045427067" sldId="262"/>
            <ac:spMk id="3" creationId="{F491428A-A418-BBF9-E466-D80D4E754D2F}"/>
          </ac:spMkLst>
        </pc:spChg>
        <pc:spChg chg="add mod">
          <ac:chgData name="tania vanesa" userId="b55707bc3a00fc84" providerId="LiveId" clId="{5CA2B308-38A3-483F-900B-CAD9F8FFE253}" dt="2022-08-02T00:57:51.234" v="80"/>
          <ac:spMkLst>
            <pc:docMk/>
            <pc:sldMk cId="2045427067" sldId="262"/>
            <ac:spMk id="5" creationId="{112D1010-995E-8079-A2DE-A60142C8F862}"/>
          </ac:spMkLst>
        </pc:spChg>
        <pc:picChg chg="add mod">
          <ac:chgData name="tania vanesa" userId="b55707bc3a00fc84" providerId="LiveId" clId="{5CA2B308-38A3-483F-900B-CAD9F8FFE253}" dt="2022-08-02T00:57:51.234" v="80"/>
          <ac:picMkLst>
            <pc:docMk/>
            <pc:sldMk cId="2045427067" sldId="262"/>
            <ac:picMk id="4" creationId="{EDD3AF12-EDEC-FDA8-CDAA-ECC89AAAD480}"/>
          </ac:picMkLst>
        </pc:picChg>
        <pc:picChg chg="add mod">
          <ac:chgData name="tania vanesa" userId="b55707bc3a00fc84" providerId="LiveId" clId="{5CA2B308-38A3-483F-900B-CAD9F8FFE253}" dt="2022-08-02T01:33:59.695" v="554" actId="14100"/>
          <ac:picMkLst>
            <pc:docMk/>
            <pc:sldMk cId="2045427067" sldId="262"/>
            <ac:picMk id="4098" creationId="{42C40D29-6D2F-FB1E-86CD-7B74F4AA5692}"/>
          </ac:picMkLst>
        </pc:picChg>
      </pc:sldChg>
      <pc:sldChg chg="addSp delSp modSp new mod">
        <pc:chgData name="tania vanesa" userId="b55707bc3a00fc84" providerId="LiveId" clId="{5CA2B308-38A3-483F-900B-CAD9F8FFE253}" dt="2022-08-02T02:08:02.632" v="815" actId="14100"/>
        <pc:sldMkLst>
          <pc:docMk/>
          <pc:sldMk cId="358634091" sldId="263"/>
        </pc:sldMkLst>
        <pc:spChg chg="del">
          <ac:chgData name="tania vanesa" userId="b55707bc3a00fc84" providerId="LiveId" clId="{5CA2B308-38A3-483F-900B-CAD9F8FFE253}" dt="2022-08-02T02:05:42.688" v="732" actId="478"/>
          <ac:spMkLst>
            <pc:docMk/>
            <pc:sldMk cId="358634091" sldId="263"/>
            <ac:spMk id="2" creationId="{581F8F4A-E503-36B5-20C7-8496F64F8FD2}"/>
          </ac:spMkLst>
        </pc:spChg>
        <pc:spChg chg="mod">
          <ac:chgData name="tania vanesa" userId="b55707bc3a00fc84" providerId="LiveId" clId="{5CA2B308-38A3-483F-900B-CAD9F8FFE253}" dt="2022-08-02T02:08:02.632" v="815" actId="14100"/>
          <ac:spMkLst>
            <pc:docMk/>
            <pc:sldMk cId="358634091" sldId="263"/>
            <ac:spMk id="3" creationId="{A659A1F2-FDB3-6BBC-7A66-1289378D7BD4}"/>
          </ac:spMkLst>
        </pc:spChg>
        <pc:spChg chg="add mod">
          <ac:chgData name="tania vanesa" userId="b55707bc3a00fc84" providerId="LiveId" clId="{5CA2B308-38A3-483F-900B-CAD9F8FFE253}" dt="2022-08-02T00:57:52.829" v="82"/>
          <ac:spMkLst>
            <pc:docMk/>
            <pc:sldMk cId="358634091" sldId="263"/>
            <ac:spMk id="5" creationId="{9CA06A11-5286-5109-B347-CA94EFC98C33}"/>
          </ac:spMkLst>
        </pc:spChg>
        <pc:picChg chg="add mod">
          <ac:chgData name="tania vanesa" userId="b55707bc3a00fc84" providerId="LiveId" clId="{5CA2B308-38A3-483F-900B-CAD9F8FFE253}" dt="2022-08-02T00:57:52.829" v="82"/>
          <ac:picMkLst>
            <pc:docMk/>
            <pc:sldMk cId="358634091" sldId="263"/>
            <ac:picMk id="4" creationId="{A4AE2DBC-2CD8-3CB3-FB9B-8DC037EB5D1A}"/>
          </ac:picMkLst>
        </pc:picChg>
        <pc:picChg chg="add mod">
          <ac:chgData name="tania vanesa" userId="b55707bc3a00fc84" providerId="LiveId" clId="{5CA2B308-38A3-483F-900B-CAD9F8FFE253}" dt="2022-08-02T02:06:39.318" v="742" actId="1076"/>
          <ac:picMkLst>
            <pc:docMk/>
            <pc:sldMk cId="358634091" sldId="263"/>
            <ac:picMk id="7170" creationId="{02CC645F-52F1-F63D-B541-C1D2257F8796}"/>
          </ac:picMkLst>
        </pc:picChg>
      </pc:sldChg>
      <pc:sldChg chg="addSp delSp modSp new mod">
        <pc:chgData name="tania vanesa" userId="b55707bc3a00fc84" providerId="LiveId" clId="{5CA2B308-38A3-483F-900B-CAD9F8FFE253}" dt="2022-08-02T02:09:11.141" v="819" actId="1076"/>
        <pc:sldMkLst>
          <pc:docMk/>
          <pc:sldMk cId="3846475809" sldId="264"/>
        </pc:sldMkLst>
        <pc:spChg chg="del">
          <ac:chgData name="tania vanesa" userId="b55707bc3a00fc84" providerId="LiveId" clId="{5CA2B308-38A3-483F-900B-CAD9F8FFE253}" dt="2022-08-02T02:07:26.269" v="807" actId="478"/>
          <ac:spMkLst>
            <pc:docMk/>
            <pc:sldMk cId="3846475809" sldId="264"/>
            <ac:spMk id="2" creationId="{BB5B71CD-2372-C21C-0A2C-34623E2F4C8E}"/>
          </ac:spMkLst>
        </pc:spChg>
        <pc:spChg chg="mod">
          <ac:chgData name="tania vanesa" userId="b55707bc3a00fc84" providerId="LiveId" clId="{5CA2B308-38A3-483F-900B-CAD9F8FFE253}" dt="2022-08-02T02:07:43.398" v="811" actId="207"/>
          <ac:spMkLst>
            <pc:docMk/>
            <pc:sldMk cId="3846475809" sldId="264"/>
            <ac:spMk id="3" creationId="{CC84565A-A0F7-F317-51BB-8A9E792E4E2C}"/>
          </ac:spMkLst>
        </pc:spChg>
        <pc:spChg chg="add mod">
          <ac:chgData name="tania vanesa" userId="b55707bc3a00fc84" providerId="LiveId" clId="{5CA2B308-38A3-483F-900B-CAD9F8FFE253}" dt="2022-08-02T00:57:55.070" v="84"/>
          <ac:spMkLst>
            <pc:docMk/>
            <pc:sldMk cId="3846475809" sldId="264"/>
            <ac:spMk id="5" creationId="{2D0782D6-12B7-98FA-5107-BAFCD1A571C5}"/>
          </ac:spMkLst>
        </pc:spChg>
        <pc:picChg chg="add mod">
          <ac:chgData name="tania vanesa" userId="b55707bc3a00fc84" providerId="LiveId" clId="{5CA2B308-38A3-483F-900B-CAD9F8FFE253}" dt="2022-08-02T00:57:55.070" v="84"/>
          <ac:picMkLst>
            <pc:docMk/>
            <pc:sldMk cId="3846475809" sldId="264"/>
            <ac:picMk id="4" creationId="{93BEF6F9-10B3-85BD-7E58-2100B4D58105}"/>
          </ac:picMkLst>
        </pc:picChg>
        <pc:picChg chg="add mod">
          <ac:chgData name="tania vanesa" userId="b55707bc3a00fc84" providerId="LiveId" clId="{5CA2B308-38A3-483F-900B-CAD9F8FFE253}" dt="2022-08-02T02:07:23.428" v="806" actId="1076"/>
          <ac:picMkLst>
            <pc:docMk/>
            <pc:sldMk cId="3846475809" sldId="264"/>
            <ac:picMk id="6" creationId="{52535691-E8E1-6E79-A73E-18396FEAB96B}"/>
          </ac:picMkLst>
        </pc:picChg>
        <pc:picChg chg="add mod">
          <ac:chgData name="tania vanesa" userId="b55707bc3a00fc84" providerId="LiveId" clId="{5CA2B308-38A3-483F-900B-CAD9F8FFE253}" dt="2022-08-02T02:09:11.141" v="819" actId="1076"/>
          <ac:picMkLst>
            <pc:docMk/>
            <pc:sldMk cId="3846475809" sldId="264"/>
            <ac:picMk id="8194" creationId="{26BE58C5-E31F-4830-C88D-78E5ABD23FC2}"/>
          </ac:picMkLst>
        </pc:picChg>
      </pc:sldChg>
      <pc:sldChg chg="addSp delSp modSp add mod">
        <pc:chgData name="tania vanesa" userId="b55707bc3a00fc84" providerId="LiveId" clId="{5CA2B308-38A3-483F-900B-CAD9F8FFE253}" dt="2022-08-02T01:45:17.284" v="591" actId="14100"/>
        <pc:sldMkLst>
          <pc:docMk/>
          <pc:sldMk cId="3030656058" sldId="265"/>
        </pc:sldMkLst>
        <pc:spChg chg="mod">
          <ac:chgData name="tania vanesa" userId="b55707bc3a00fc84" providerId="LiveId" clId="{5CA2B308-38A3-483F-900B-CAD9F8FFE253}" dt="2022-08-02T01:31:57.616" v="544" actId="1076"/>
          <ac:spMkLst>
            <pc:docMk/>
            <pc:sldMk cId="3030656058" sldId="265"/>
            <ac:spMk id="2" creationId="{7B13ABA3-E294-B2BA-C980-02936B122975}"/>
          </ac:spMkLst>
        </pc:spChg>
        <pc:spChg chg="del mod">
          <ac:chgData name="tania vanesa" userId="b55707bc3a00fc84" providerId="LiveId" clId="{5CA2B308-38A3-483F-900B-CAD9F8FFE253}" dt="2022-08-02T01:41:51.264" v="562" actId="478"/>
          <ac:spMkLst>
            <pc:docMk/>
            <pc:sldMk cId="3030656058" sldId="265"/>
            <ac:spMk id="3" creationId="{FE26D3AE-7FC4-AA6F-452A-4DF441ADD888}"/>
          </ac:spMkLst>
        </pc:spChg>
        <pc:spChg chg="add mod">
          <ac:chgData name="tania vanesa" userId="b55707bc3a00fc84" providerId="LiveId" clId="{5CA2B308-38A3-483F-900B-CAD9F8FFE253}" dt="2022-08-02T01:31:48.511" v="541"/>
          <ac:spMkLst>
            <pc:docMk/>
            <pc:sldMk cId="3030656058" sldId="265"/>
            <ac:spMk id="10" creationId="{C731F7F5-5CFF-B33C-D714-7BFA2CDC896A}"/>
          </ac:spMkLst>
        </pc:spChg>
        <pc:spChg chg="add mod">
          <ac:chgData name="tania vanesa" userId="b55707bc3a00fc84" providerId="LiveId" clId="{5CA2B308-38A3-483F-900B-CAD9F8FFE253}" dt="2022-08-02T01:31:48.511" v="541"/>
          <ac:spMkLst>
            <pc:docMk/>
            <pc:sldMk cId="3030656058" sldId="265"/>
            <ac:spMk id="11" creationId="{9DF90D13-2CE4-B23D-1331-D5A2A6E50455}"/>
          </ac:spMkLst>
        </pc:spChg>
        <pc:spChg chg="add del">
          <ac:chgData name="tania vanesa" userId="b55707bc3a00fc84" providerId="LiveId" clId="{5CA2B308-38A3-483F-900B-CAD9F8FFE253}" dt="2022-08-02T01:44:18.384" v="571"/>
          <ac:spMkLst>
            <pc:docMk/>
            <pc:sldMk cId="3030656058" sldId="265"/>
            <ac:spMk id="12" creationId="{5CA8D589-9911-42B1-A32A-5B5DAEFC130D}"/>
          </ac:spMkLst>
        </pc:spChg>
        <pc:grpChg chg="del">
          <ac:chgData name="tania vanesa" userId="b55707bc3a00fc84" providerId="LiveId" clId="{5CA2B308-38A3-483F-900B-CAD9F8FFE253}" dt="2022-08-02T01:31:47.847" v="540" actId="478"/>
          <ac:grpSpMkLst>
            <pc:docMk/>
            <pc:sldMk cId="3030656058" sldId="265"/>
            <ac:grpSpMk id="6" creationId="{ACA766BD-4D57-2009-C4D5-217CF68ADBD2}"/>
          </ac:grpSpMkLst>
        </pc:grpChg>
        <pc:grpChg chg="add mod">
          <ac:chgData name="tania vanesa" userId="b55707bc3a00fc84" providerId="LiveId" clId="{5CA2B308-38A3-483F-900B-CAD9F8FFE253}" dt="2022-08-02T01:44:25.519" v="575" actId="1076"/>
          <ac:grpSpMkLst>
            <pc:docMk/>
            <pc:sldMk cId="3030656058" sldId="265"/>
            <ac:grpSpMk id="9" creationId="{8E4C0ECB-B068-B301-C79F-42C0B49F9F2D}"/>
          </ac:grpSpMkLst>
        </pc:grpChg>
        <pc:picChg chg="add mod ord">
          <ac:chgData name="tania vanesa" userId="b55707bc3a00fc84" providerId="LiveId" clId="{5CA2B308-38A3-483F-900B-CAD9F8FFE253}" dt="2022-08-02T01:45:17.284" v="591" actId="14100"/>
          <ac:picMkLst>
            <pc:docMk/>
            <pc:sldMk cId="3030656058" sldId="265"/>
            <ac:picMk id="13" creationId="{15A43E3E-A858-FBE7-3C9B-EA592DD3AF1B}"/>
          </ac:picMkLst>
        </pc:picChg>
        <pc:picChg chg="add mod">
          <ac:chgData name="tania vanesa" userId="b55707bc3a00fc84" providerId="LiveId" clId="{5CA2B308-38A3-483F-900B-CAD9F8FFE253}" dt="2022-08-02T01:44:51.017" v="583" actId="1076"/>
          <ac:picMkLst>
            <pc:docMk/>
            <pc:sldMk cId="3030656058" sldId="265"/>
            <ac:picMk id="6146" creationId="{814237B1-DDAB-C65F-7104-A4D070C7E179}"/>
          </ac:picMkLst>
        </pc:picChg>
      </pc:sldChg>
      <pc:sldChg chg="addSp delSp modSp add mod">
        <pc:chgData name="tania vanesa" userId="b55707bc3a00fc84" providerId="LiveId" clId="{5CA2B308-38A3-483F-900B-CAD9F8FFE253}" dt="2022-08-02T02:37:28.759" v="1196" actId="732"/>
        <pc:sldMkLst>
          <pc:docMk/>
          <pc:sldMk cId="1598217300" sldId="266"/>
        </pc:sldMkLst>
        <pc:spChg chg="del">
          <ac:chgData name="tania vanesa" userId="b55707bc3a00fc84" providerId="LiveId" clId="{5CA2B308-38A3-483F-900B-CAD9F8FFE253}" dt="2022-08-02T02:17:09.592" v="822" actId="478"/>
          <ac:spMkLst>
            <pc:docMk/>
            <pc:sldMk cId="1598217300" sldId="266"/>
            <ac:spMk id="3" creationId="{CC84565A-A0F7-F317-51BB-8A9E792E4E2C}"/>
          </ac:spMkLst>
        </pc:spChg>
        <pc:spChg chg="add mod">
          <ac:chgData name="tania vanesa" userId="b55707bc3a00fc84" providerId="LiveId" clId="{5CA2B308-38A3-483F-900B-CAD9F8FFE253}" dt="2022-08-02T02:36:59.649" v="1190" actId="20577"/>
          <ac:spMkLst>
            <pc:docMk/>
            <pc:sldMk cId="1598217300" sldId="266"/>
            <ac:spMk id="7" creationId="{3D620204-F9D9-BF48-1D27-ABF6F91D0C16}"/>
          </ac:spMkLst>
        </pc:spChg>
        <pc:picChg chg="del">
          <ac:chgData name="tania vanesa" userId="b55707bc3a00fc84" providerId="LiveId" clId="{5CA2B308-38A3-483F-900B-CAD9F8FFE253}" dt="2022-08-02T02:17:06.745" v="821" actId="478"/>
          <ac:picMkLst>
            <pc:docMk/>
            <pc:sldMk cId="1598217300" sldId="266"/>
            <ac:picMk id="6" creationId="{52535691-E8E1-6E79-A73E-18396FEAB96B}"/>
          </ac:picMkLst>
        </pc:picChg>
        <pc:picChg chg="add mod">
          <ac:chgData name="tania vanesa" userId="b55707bc3a00fc84" providerId="LiveId" clId="{5CA2B308-38A3-483F-900B-CAD9F8FFE253}" dt="2022-08-02T02:37:13.316" v="1193" actId="1076"/>
          <ac:picMkLst>
            <pc:docMk/>
            <pc:sldMk cId="1598217300" sldId="266"/>
            <ac:picMk id="8" creationId="{95E5BE68-1042-934B-065F-523DB0AB9C3D}"/>
          </ac:picMkLst>
        </pc:picChg>
        <pc:picChg chg="add mod modCrop">
          <ac:chgData name="tania vanesa" userId="b55707bc3a00fc84" providerId="LiveId" clId="{5CA2B308-38A3-483F-900B-CAD9F8FFE253}" dt="2022-08-02T02:37:28.759" v="1196" actId="732"/>
          <ac:picMkLst>
            <pc:docMk/>
            <pc:sldMk cId="1598217300" sldId="266"/>
            <ac:picMk id="10" creationId="{E1ACCAD7-4CC3-923F-4789-7E9BA8E63B72}"/>
          </ac:picMkLst>
        </pc:picChg>
        <pc:picChg chg="del">
          <ac:chgData name="tania vanesa" userId="b55707bc3a00fc84" providerId="LiveId" clId="{5CA2B308-38A3-483F-900B-CAD9F8FFE253}" dt="2022-08-02T02:17:13.201" v="823" actId="478"/>
          <ac:picMkLst>
            <pc:docMk/>
            <pc:sldMk cId="1598217300" sldId="266"/>
            <ac:picMk id="8194" creationId="{26BE58C5-E31F-4830-C88D-78E5ABD23FC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ABDE3-C363-6D9A-331F-3B8CCEF02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0872FF-1A39-6B7A-680C-A5D423F9D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19AA0E-26F1-0F71-8BCF-B2888A2B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EA4-2AB1-40BA-BF36-AF6FB20E1A0B}" type="datetimeFigureOut">
              <a:rPr lang="es-CO" smtClean="0"/>
              <a:t>18/08/2022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31A2FF-DC1F-D91F-219E-5E6959B6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DB2352-3F98-B9FA-9E3B-4637689C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B35C-29BB-4BC7-8DE9-6831ABED37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185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BD610-82BA-33BD-2B2F-A45B5313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7F9696-31DF-19A9-9082-CB10C3396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6C91AF-9D3C-BCF1-05D7-5DEA3E62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EA4-2AB1-40BA-BF36-AF6FB20E1A0B}" type="datetimeFigureOut">
              <a:rPr lang="es-CO" smtClean="0"/>
              <a:t>18/08/2022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C04BA3-00FD-A093-8835-EAE50E3F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33BC5C-8E4E-09CA-7C7C-5333C44A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B35C-29BB-4BC7-8DE9-6831ABED37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266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F626C1-17AB-D0C4-60D3-DA3B4BED4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A74A04-A22C-BF28-7A1A-E2EECFC1C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3019E8-0B4C-EEB5-7F09-3849E3BA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EA4-2AB1-40BA-BF36-AF6FB20E1A0B}" type="datetimeFigureOut">
              <a:rPr lang="es-CO" smtClean="0"/>
              <a:t>18/08/2022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F2D1F7-EAF0-6A79-0EE5-C990303B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440A70-07C2-FEC3-DE96-9BB160D67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B35C-29BB-4BC7-8DE9-6831ABED37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290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1979D-4D14-A3B3-2E51-5C8BB0BA3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1922E9-B81D-2FC9-41EB-215478487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7ACB05-1EFA-B3D7-E382-0D56BA7A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EA4-2AB1-40BA-BF36-AF6FB20E1A0B}" type="datetimeFigureOut">
              <a:rPr lang="es-CO" smtClean="0"/>
              <a:t>18/08/2022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CF6059-141E-5E16-A24F-E187FDE9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1980F2-927B-66C2-93B6-EE0632D8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B35C-29BB-4BC7-8DE9-6831ABED37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66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DBD29-CAA4-4F0E-0E77-9FB6B5A60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DA3975-2E58-2D21-EACD-BB55E81CD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FD3D9C-C218-B582-22E5-E066858C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EA4-2AB1-40BA-BF36-AF6FB20E1A0B}" type="datetimeFigureOut">
              <a:rPr lang="es-CO" smtClean="0"/>
              <a:t>18/08/2022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3E0681-AAD0-0682-EAB9-B47F074B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780FF5-1A14-0E39-036C-31B88BB0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B35C-29BB-4BC7-8DE9-6831ABED37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257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A999C-DC0C-1A0A-9265-19D32055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E61908-0745-F688-0CD0-B55B0DF52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00E0A7-0D6D-E2A2-56FE-525BAA1B8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144989-606D-98D4-55D6-B4503F36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EA4-2AB1-40BA-BF36-AF6FB20E1A0B}" type="datetimeFigureOut">
              <a:rPr lang="es-CO" smtClean="0"/>
              <a:t>18/08/2022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790E05-64ED-FB1B-0F62-A87F2FDA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254573-8D94-C131-3E01-3CF53B62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B35C-29BB-4BC7-8DE9-6831ABED37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314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A698C-ECA2-C180-2B0F-2EC81181A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B1464F-7284-D3D4-ABB6-8B139C57C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D1DC36-2B89-2C32-7CF3-EFD323A95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D3F852-FCDF-789B-35FE-FF8BD0F33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B1DAA5-B880-576B-A8B6-54A9B5AB9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6C7BEEF-1085-BD13-F1E7-F0DE8D95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EA4-2AB1-40BA-BF36-AF6FB20E1A0B}" type="datetimeFigureOut">
              <a:rPr lang="es-CO" smtClean="0"/>
              <a:t>18/08/2022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B9ED0B-F25C-217F-E773-B8E36853F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D3E9833-48B7-F3AF-3D70-EA0F3877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B35C-29BB-4BC7-8DE9-6831ABED37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590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BC959-7A73-E399-E407-D44FBE14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F019832-D17B-C3C3-BCA1-67C8526A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EA4-2AB1-40BA-BF36-AF6FB20E1A0B}" type="datetimeFigureOut">
              <a:rPr lang="es-CO" smtClean="0"/>
              <a:t>18/08/2022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BFA527-F2EF-DAFC-7D28-F8779EB8D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C4AFAD-A27D-4E4D-6C6B-E2123A4C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B35C-29BB-4BC7-8DE9-6831ABED37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16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448ACA-226E-E6BC-AEF5-3577CACC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EA4-2AB1-40BA-BF36-AF6FB20E1A0B}" type="datetimeFigureOut">
              <a:rPr lang="es-CO" smtClean="0"/>
              <a:t>18/08/2022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881B690-4974-596D-928A-FA0BFC585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FB5EE5-0E08-9D12-C046-5BE9A6BC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B35C-29BB-4BC7-8DE9-6831ABED37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553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B1831-653E-5498-BD31-7DAF43FE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09258C-E8CF-5505-3F19-C447AC06E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6E2103-3D3C-46A0-6F82-A45ECAB42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AD6412-93BA-4722-0B95-2712F496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EA4-2AB1-40BA-BF36-AF6FB20E1A0B}" type="datetimeFigureOut">
              <a:rPr lang="es-CO" smtClean="0"/>
              <a:t>18/08/2022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F15662-0AF2-E79E-A8FD-8020A20D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DABE01-E7C8-F055-492B-5CAFF14C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B35C-29BB-4BC7-8DE9-6831ABED37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134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27310-582B-D60B-F53A-21A38743A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26FE48-720F-529B-A137-4E084F62A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4FE1CF-E55C-33DA-C47C-0FB2D2B50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0D1D15-F71F-86FD-6581-82C2283E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EA4-2AB1-40BA-BF36-AF6FB20E1A0B}" type="datetimeFigureOut">
              <a:rPr lang="es-CO" smtClean="0"/>
              <a:t>18/08/2022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39DCF0-6F13-0F19-E89E-1C4261FE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CF4801-C86E-F5D0-7515-DA159AFE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B35C-29BB-4BC7-8DE9-6831ABED37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49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71F56A8-464A-F98B-821C-D3FDB7FA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AE7ED6-FAF1-C801-7631-86508E834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ADF2DC-58AC-3481-FB6F-90D900F9F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46EA4-2AB1-40BA-BF36-AF6FB20E1A0B}" type="datetimeFigureOut">
              <a:rPr lang="es-CO" smtClean="0"/>
              <a:t>18/08/2022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1BD483-4313-3626-BCB5-966E5E5C7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737B9B-0320-3711-EAB5-7E9C3E397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8B35C-29BB-4BC7-8DE9-6831ABED37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069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A7A4F-B53C-A20F-AF2B-C990B6A0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6970"/>
            <a:ext cx="12298017" cy="68800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endParaRPr lang="es-CO" b="1" dirty="0"/>
          </a:p>
        </p:txBody>
      </p:sp>
      <p:pic>
        <p:nvPicPr>
          <p:cNvPr id="4" name="Picture 2" descr="Cesde - Plan Castor">
            <a:extLst>
              <a:ext uri="{FF2B5EF4-FFF2-40B4-BE49-F238E27FC236}">
                <a16:creationId xmlns:a16="http://schemas.microsoft.com/office/drawing/2014/main" id="{20AF8C30-6F46-27BB-962B-62E0A5F2C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052" y="5735637"/>
            <a:ext cx="23812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9929B0D-16F4-1BD1-8FFF-84E7191824CF}"/>
              </a:ext>
            </a:extLst>
          </p:cNvPr>
          <p:cNvSpPr txBox="1"/>
          <p:nvPr/>
        </p:nvSpPr>
        <p:spPr>
          <a:xfrm>
            <a:off x="8229601" y="640783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masis MT Pro" panose="020B0604020202020204" pitchFamily="18" charset="0"/>
              </a:rPr>
              <a:t>Docente: Tania Vanesa Palacios Pino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03FF99C-195E-5971-081F-D19E2F548006}"/>
              </a:ext>
            </a:extLst>
          </p:cNvPr>
          <p:cNvSpPr txBox="1"/>
          <p:nvPr/>
        </p:nvSpPr>
        <p:spPr>
          <a:xfrm>
            <a:off x="795130" y="1590261"/>
            <a:ext cx="962107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6600" b="1" dirty="0"/>
              <a:t>Usuarios</a:t>
            </a:r>
          </a:p>
          <a:p>
            <a:pPr algn="ctr"/>
            <a:r>
              <a:rPr lang="es-ES" sz="6600" b="1" dirty="0"/>
              <a:t> *Roles de Usuario</a:t>
            </a:r>
          </a:p>
          <a:p>
            <a:pPr algn="ctr"/>
            <a:r>
              <a:rPr lang="es-ES" sz="6600" b="1" dirty="0"/>
              <a:t> *Personajes</a:t>
            </a:r>
            <a:endParaRPr lang="es-CO" sz="6600" b="1" dirty="0"/>
          </a:p>
        </p:txBody>
      </p:sp>
    </p:spTree>
    <p:extLst>
      <p:ext uri="{BB962C8B-B14F-4D97-AF65-F5344CB8AC3E}">
        <p14:creationId xmlns:p14="http://schemas.microsoft.com/office/powerpoint/2010/main" val="177307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A7A4F-B53C-A20F-AF2B-C990B6A0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6970"/>
            <a:ext cx="12298017" cy="68800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endParaRPr lang="es-CO" b="1" dirty="0"/>
          </a:p>
        </p:txBody>
      </p:sp>
      <p:pic>
        <p:nvPicPr>
          <p:cNvPr id="4" name="Picture 2" descr="Cesde - Plan Castor">
            <a:extLst>
              <a:ext uri="{FF2B5EF4-FFF2-40B4-BE49-F238E27FC236}">
                <a16:creationId xmlns:a16="http://schemas.microsoft.com/office/drawing/2014/main" id="{20AF8C30-6F46-27BB-962B-62E0A5F2C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052" y="5735637"/>
            <a:ext cx="23812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9929B0D-16F4-1BD1-8FFF-84E7191824CF}"/>
              </a:ext>
            </a:extLst>
          </p:cNvPr>
          <p:cNvSpPr txBox="1"/>
          <p:nvPr/>
        </p:nvSpPr>
        <p:spPr>
          <a:xfrm>
            <a:off x="8229601" y="640783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masis MT Pro" panose="020B0604020202020204" pitchFamily="18" charset="0"/>
              </a:rPr>
              <a:t>Docente: Tania Vanesa Palacios Pino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03FF99C-195E-5971-081F-D19E2F548006}"/>
              </a:ext>
            </a:extLst>
          </p:cNvPr>
          <p:cNvSpPr txBox="1"/>
          <p:nvPr/>
        </p:nvSpPr>
        <p:spPr>
          <a:xfrm>
            <a:off x="1046921" y="799237"/>
            <a:ext cx="962107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6600" b="1" dirty="0"/>
              <a:t>Casos de Uso</a:t>
            </a:r>
            <a:endParaRPr lang="es-CO" sz="6600" b="1" dirty="0"/>
          </a:p>
        </p:txBody>
      </p:sp>
      <p:pic>
        <p:nvPicPr>
          <p:cNvPr id="1026" name="Picture 2" descr="▷ 4 Ejemplos de Diagramas de Casos de Uso | 2022 | Web y Empresas">
            <a:extLst>
              <a:ext uri="{FF2B5EF4-FFF2-40B4-BE49-F238E27FC236}">
                <a16:creationId xmlns:a16="http://schemas.microsoft.com/office/drawing/2014/main" id="{C0D945C3-733F-98BB-6692-4A69EBCC91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" t="5845" r="5551" b="7085"/>
          <a:stretch/>
        </p:blipFill>
        <p:spPr bwMode="auto">
          <a:xfrm>
            <a:off x="0" y="2863502"/>
            <a:ext cx="6864626" cy="385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3ACCABA-FECE-C375-6CFC-21397E8444F0}"/>
              </a:ext>
            </a:extLst>
          </p:cNvPr>
          <p:cNvSpPr txBox="1"/>
          <p:nvPr/>
        </p:nvSpPr>
        <p:spPr>
          <a:xfrm>
            <a:off x="5857460" y="1933099"/>
            <a:ext cx="61622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rial" panose="020B0604020202020204" pitchFamily="34" charset="0"/>
              </a:rPr>
              <a:t>D</a:t>
            </a:r>
            <a:r>
              <a:rPr lang="es-ES" b="0" i="0" dirty="0">
                <a:effectLst/>
                <a:latin typeface="arial" panose="020B0604020202020204" pitchFamily="34" charset="0"/>
              </a:rPr>
              <a:t>escripción de las actividades que deberá realizar alguien o algo para llevar a cabo algún proceso.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8247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A7A4F-B53C-A20F-AF2B-C990B6A0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970"/>
            <a:ext cx="12298017" cy="68800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endParaRPr lang="es-CO" b="1" dirty="0"/>
          </a:p>
        </p:txBody>
      </p:sp>
      <p:pic>
        <p:nvPicPr>
          <p:cNvPr id="4" name="Picture 2" descr="Cesde - Plan Castor">
            <a:extLst>
              <a:ext uri="{FF2B5EF4-FFF2-40B4-BE49-F238E27FC236}">
                <a16:creationId xmlns:a16="http://schemas.microsoft.com/office/drawing/2014/main" id="{20AF8C30-6F46-27BB-962B-62E0A5F2C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052" y="5735637"/>
            <a:ext cx="23812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9929B0D-16F4-1BD1-8FFF-84E7191824CF}"/>
              </a:ext>
            </a:extLst>
          </p:cNvPr>
          <p:cNvSpPr txBox="1"/>
          <p:nvPr/>
        </p:nvSpPr>
        <p:spPr>
          <a:xfrm>
            <a:off x="8229601" y="640783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masis MT Pro" panose="020B0604020202020204" pitchFamily="18" charset="0"/>
              </a:rPr>
              <a:t>Docente: Tania Vanesa Palacios Pino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03FF99C-195E-5971-081F-D19E2F548006}"/>
              </a:ext>
            </a:extLst>
          </p:cNvPr>
          <p:cNvSpPr txBox="1"/>
          <p:nvPr/>
        </p:nvSpPr>
        <p:spPr>
          <a:xfrm>
            <a:off x="192698" y="681038"/>
            <a:ext cx="500932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/>
              <a:t>&lt;&lt; extender &gt;&gt;.</a:t>
            </a:r>
          </a:p>
          <a:p>
            <a:pPr algn="just"/>
            <a:r>
              <a:rPr lang="es-ES" sz="2000" dirty="0"/>
              <a:t>El caso de uso extendido depende del caso de uso extendido (base) . En el siguiente diagrama, el caso de uso "Calcular bonificación" no tiene mucho sentido sin el caso de uso "Depositar fondos".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El caso de uso de extensión suele ser opcional y se puede activar condicionalmente. 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El caso de uso extendido (base) debe ser significativo por sí mismo . </a:t>
            </a:r>
            <a:endParaRPr lang="es-CO" sz="2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ACB1B0-3C42-08E6-207D-044EDC2D0702}"/>
              </a:ext>
            </a:extLst>
          </p:cNvPr>
          <p:cNvSpPr txBox="1"/>
          <p:nvPr/>
        </p:nvSpPr>
        <p:spPr>
          <a:xfrm>
            <a:off x="5565913" y="887081"/>
            <a:ext cx="643338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000" dirty="0"/>
              <a:t> </a:t>
            </a:r>
            <a:r>
              <a:rPr lang="es-ES" sz="2000" b="1" dirty="0"/>
              <a:t>&lt;&lt;</a:t>
            </a:r>
            <a:r>
              <a:rPr lang="es-ES" sz="2000" b="1" dirty="0" err="1"/>
              <a:t>include</a:t>
            </a:r>
            <a:r>
              <a:rPr lang="es-ES" sz="2000" b="1" dirty="0"/>
              <a:t>&gt;&gt;.</a:t>
            </a:r>
          </a:p>
          <a:p>
            <a:pPr algn="l"/>
            <a:r>
              <a:rPr lang="es-ES" sz="2000" dirty="0"/>
              <a:t>El caso de uso base está incompleto sin el caso de uso incluido.</a:t>
            </a:r>
          </a:p>
          <a:p>
            <a:pPr algn="l"/>
            <a:endParaRPr lang="es-ES" sz="2000" dirty="0"/>
          </a:p>
          <a:p>
            <a:pPr algn="l"/>
            <a:r>
              <a:rPr lang="es-ES" sz="2000" dirty="0"/>
              <a:t>El caso de uso incluido es obligatorio y no opcional.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2304661-72FD-8821-0055-59CC3AD9A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87" y="3276587"/>
            <a:ext cx="304826" cy="304826"/>
          </a:xfrm>
          <a:prstGeom prst="rect">
            <a:avLst/>
          </a:prstGeom>
        </p:spPr>
      </p:pic>
      <p:sp>
        <p:nvSpPr>
          <p:cNvPr id="10" name="AutoShape 4" descr="yUML diagramas UML con codigo HTML parte 1 diagramas de casos de uso | El  Blog de Godie">
            <a:extLst>
              <a:ext uri="{FF2B5EF4-FFF2-40B4-BE49-F238E27FC236}">
                <a16:creationId xmlns:a16="http://schemas.microsoft.com/office/drawing/2014/main" id="{BA2380CE-6AF1-B77B-89A7-DCD3C803BF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54" name="Picture 6" descr="Casos a incluir y casos a extender">
            <a:extLst>
              <a:ext uri="{FF2B5EF4-FFF2-40B4-BE49-F238E27FC236}">
                <a16:creationId xmlns:a16="http://schemas.microsoft.com/office/drawing/2014/main" id="{F0692225-6D3E-EF8A-3112-11A381627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914" y="2720462"/>
            <a:ext cx="5936974" cy="205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asos a incluir y casos a extender">
            <a:extLst>
              <a:ext uri="{FF2B5EF4-FFF2-40B4-BE49-F238E27FC236}">
                <a16:creationId xmlns:a16="http://schemas.microsoft.com/office/drawing/2014/main" id="{110E9505-072C-97FD-AE60-559B9B042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97" y="5039219"/>
            <a:ext cx="6146118" cy="173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325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A7A4F-B53C-A20F-AF2B-C990B6A0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6970"/>
            <a:ext cx="12298017" cy="68800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endParaRPr lang="es-CO" b="1" dirty="0"/>
          </a:p>
        </p:txBody>
      </p:sp>
      <p:pic>
        <p:nvPicPr>
          <p:cNvPr id="4" name="Picture 2" descr="Cesde - Plan Castor">
            <a:extLst>
              <a:ext uri="{FF2B5EF4-FFF2-40B4-BE49-F238E27FC236}">
                <a16:creationId xmlns:a16="http://schemas.microsoft.com/office/drawing/2014/main" id="{20AF8C30-6F46-27BB-962B-62E0A5F2C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052" y="5735637"/>
            <a:ext cx="23812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9929B0D-16F4-1BD1-8FFF-84E7191824CF}"/>
              </a:ext>
            </a:extLst>
          </p:cNvPr>
          <p:cNvSpPr txBox="1"/>
          <p:nvPr/>
        </p:nvSpPr>
        <p:spPr>
          <a:xfrm>
            <a:off x="8229601" y="640783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masis MT Pro" panose="020B0604020202020204" pitchFamily="18" charset="0"/>
              </a:rPr>
              <a:t>Docente: Tania Vanesa Palacios Pino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689503-3393-AF62-2F4F-82D9EE9875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92" t="40611" r="35731" b="19575"/>
          <a:stretch/>
        </p:blipFill>
        <p:spPr>
          <a:xfrm>
            <a:off x="450375" y="1533539"/>
            <a:ext cx="4960356" cy="346154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0BC8A10-D562-B5F5-C491-C0684822AB07}"/>
              </a:ext>
            </a:extLst>
          </p:cNvPr>
          <p:cNvSpPr txBox="1"/>
          <p:nvPr/>
        </p:nvSpPr>
        <p:spPr>
          <a:xfrm>
            <a:off x="7392064" y="1340173"/>
            <a:ext cx="35534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800" dirty="0"/>
              <a:t>Cada caso de uso puede representarse en un sistema, eso va a depender de las necesidades o requerimientos del mismo.</a:t>
            </a:r>
          </a:p>
        </p:txBody>
      </p:sp>
    </p:spTree>
    <p:extLst>
      <p:ext uri="{BB962C8B-B14F-4D97-AF65-F5344CB8AC3E}">
        <p14:creationId xmlns:p14="http://schemas.microsoft.com/office/powerpoint/2010/main" val="342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A7A4F-B53C-A20F-AF2B-C990B6A0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6970"/>
            <a:ext cx="12298017" cy="68800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endParaRPr lang="es-CO" b="1" dirty="0"/>
          </a:p>
        </p:txBody>
      </p:sp>
      <p:pic>
        <p:nvPicPr>
          <p:cNvPr id="4" name="Picture 2" descr="Cesde - Plan Castor">
            <a:extLst>
              <a:ext uri="{FF2B5EF4-FFF2-40B4-BE49-F238E27FC236}">
                <a16:creationId xmlns:a16="http://schemas.microsoft.com/office/drawing/2014/main" id="{20AF8C30-6F46-27BB-962B-62E0A5F2C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052" y="5735637"/>
            <a:ext cx="23812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9929B0D-16F4-1BD1-8FFF-84E7191824CF}"/>
              </a:ext>
            </a:extLst>
          </p:cNvPr>
          <p:cNvSpPr txBox="1"/>
          <p:nvPr/>
        </p:nvSpPr>
        <p:spPr>
          <a:xfrm>
            <a:off x="8229601" y="640783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masis MT Pro" panose="020B0604020202020204" pitchFamily="18" charset="0"/>
              </a:rPr>
              <a:t>Docente: Tania Vanesa Palacios Pino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D99C9F0-98A2-2FB6-3780-9213E3EAFFF2}"/>
              </a:ext>
            </a:extLst>
          </p:cNvPr>
          <p:cNvSpPr txBox="1"/>
          <p:nvPr/>
        </p:nvSpPr>
        <p:spPr>
          <a:xfrm>
            <a:off x="742122" y="1114696"/>
            <a:ext cx="782313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/>
              <a:t>Ejercicio: </a:t>
            </a:r>
          </a:p>
          <a:p>
            <a:endParaRPr lang="es-CO" dirty="0"/>
          </a:p>
          <a:p>
            <a:r>
              <a:rPr lang="es-CO" sz="3200" dirty="0"/>
              <a:t>Realiza un algoritmo en lenguaje natural y su respectivo caso de uso, para comprar un tiquete metro</a:t>
            </a:r>
          </a:p>
        </p:txBody>
      </p:sp>
      <p:pic>
        <p:nvPicPr>
          <p:cNvPr id="3074" name="Picture 2" descr="Conoce la diferencia entre rubro y actividad comercial - Impulsa Popular |  Banco Popular Dominicano :Impulsa Popular | Banco Popular Dominicano">
            <a:extLst>
              <a:ext uri="{FF2B5EF4-FFF2-40B4-BE49-F238E27FC236}">
                <a16:creationId xmlns:a16="http://schemas.microsoft.com/office/drawing/2014/main" id="{AE26C49C-48B4-CB91-C1EC-3242B3CC3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688" y="3370107"/>
            <a:ext cx="4267200" cy="311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81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A7A4F-B53C-A20F-AF2B-C990B6A0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6970"/>
            <a:ext cx="12298017" cy="68800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endParaRPr lang="es-CO" b="1" dirty="0"/>
          </a:p>
        </p:txBody>
      </p:sp>
      <p:pic>
        <p:nvPicPr>
          <p:cNvPr id="4" name="Picture 2" descr="Cesde - Plan Castor">
            <a:extLst>
              <a:ext uri="{FF2B5EF4-FFF2-40B4-BE49-F238E27FC236}">
                <a16:creationId xmlns:a16="http://schemas.microsoft.com/office/drawing/2014/main" id="{20AF8C30-6F46-27BB-962B-62E0A5F2C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052" y="5735637"/>
            <a:ext cx="23812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9929B0D-16F4-1BD1-8FFF-84E7191824CF}"/>
              </a:ext>
            </a:extLst>
          </p:cNvPr>
          <p:cNvSpPr txBox="1"/>
          <p:nvPr/>
        </p:nvSpPr>
        <p:spPr>
          <a:xfrm>
            <a:off x="8229601" y="640783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masis MT Pro" panose="020B0604020202020204" pitchFamily="18" charset="0"/>
              </a:rPr>
              <a:t>Docente: Tania Vanesa Palacios Pino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D99C9F0-98A2-2FB6-3780-9213E3EAFFF2}"/>
              </a:ext>
            </a:extLst>
          </p:cNvPr>
          <p:cNvSpPr txBox="1"/>
          <p:nvPr/>
        </p:nvSpPr>
        <p:spPr>
          <a:xfrm>
            <a:off x="742122" y="1114696"/>
            <a:ext cx="919700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/>
              <a:t>Actividad : </a:t>
            </a:r>
          </a:p>
          <a:p>
            <a:endParaRPr lang="es-CO" dirty="0"/>
          </a:p>
          <a:p>
            <a:r>
              <a:rPr lang="es-CO" sz="3200" dirty="0"/>
              <a:t>Realiza el caso de uso, para tu proyecto.</a:t>
            </a:r>
          </a:p>
        </p:txBody>
      </p:sp>
      <p:pic>
        <p:nvPicPr>
          <p:cNvPr id="3074" name="Picture 2" descr="Conoce la diferencia entre rubro y actividad comercial - Impulsa Popular |  Banco Popular Dominicano :Impulsa Popular | Banco Popular Dominicano">
            <a:extLst>
              <a:ext uri="{FF2B5EF4-FFF2-40B4-BE49-F238E27FC236}">
                <a16:creationId xmlns:a16="http://schemas.microsoft.com/office/drawing/2014/main" id="{AE26C49C-48B4-CB91-C1EC-3242B3CC3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688" y="3370107"/>
            <a:ext cx="4267200" cy="311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6086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222</Words>
  <Application>Microsoft Office PowerPoint</Application>
  <PresentationFormat>Panorámica</PresentationFormat>
  <Paragraphs>28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Amasis MT Pro</vt:lpstr>
      <vt:lpstr>Arial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tania vanesa</dc:creator>
  <cp:lastModifiedBy>tania vanesa</cp:lastModifiedBy>
  <cp:revision>1</cp:revision>
  <dcterms:created xsi:type="dcterms:W3CDTF">2022-07-17T04:00:40Z</dcterms:created>
  <dcterms:modified xsi:type="dcterms:W3CDTF">2022-08-19T03:59:41Z</dcterms:modified>
</cp:coreProperties>
</file>