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1A359-8128-6DDB-13FB-C6DEC816FE00}" v="4" dt="2022-08-26T05:21:53.556"/>
    <p1510:client id="{7646C17D-AB4A-441F-A99A-587C862A631F}" v="26" dt="2022-08-21T17:56:28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ABDE3-C363-6D9A-331F-3B8CCEF02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0872FF-1A39-6B7A-680C-A5D423F9D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19AA0E-26F1-0F71-8BCF-B2888A2B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26/08/2022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31A2FF-DC1F-D91F-219E-5E6959B6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DB2352-3F98-B9FA-9E3B-4637689C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185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BD610-82BA-33BD-2B2F-A45B5313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7F9696-31DF-19A9-9082-CB10C3396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6C91AF-9D3C-BCF1-05D7-5DEA3E62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26/08/2022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C04BA3-00FD-A093-8835-EAE50E3F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33BC5C-8E4E-09CA-7C7C-5333C44A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266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F626C1-17AB-D0C4-60D3-DA3B4BED4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A74A04-A22C-BF28-7A1A-E2EECFC1C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3019E8-0B4C-EEB5-7F09-3849E3BA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26/08/2022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F2D1F7-EAF0-6A79-0EE5-C990303B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440A70-07C2-FEC3-DE96-9BB160D6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290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1979D-4D14-A3B3-2E51-5C8BB0BA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1922E9-B81D-2FC9-41EB-21547848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ACB05-1EFA-B3D7-E382-0D56BA7A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26/08/2022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CF6059-141E-5E16-A24F-E187FDE9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1980F2-927B-66C2-93B6-EE0632D8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66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DBD29-CAA4-4F0E-0E77-9FB6B5A6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DA3975-2E58-2D21-EACD-BB55E81CD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FD3D9C-C218-B582-22E5-E066858C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26/08/2022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3E0681-AAD0-0682-EAB9-B47F074B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80FF5-1A14-0E39-036C-31B88BB0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257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A999C-DC0C-1A0A-9265-19D32055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61908-0745-F688-0CD0-B55B0DF52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00E0A7-0D6D-E2A2-56FE-525BAA1B8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144989-606D-98D4-55D6-B4503F36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26/08/2022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790E05-64ED-FB1B-0F62-A87F2FDA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254573-8D94-C131-3E01-3CF53B62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314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A698C-ECA2-C180-2B0F-2EC81181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B1464F-7284-D3D4-ABB6-8B139C57C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D1DC36-2B89-2C32-7CF3-EFD323A95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D3F852-FCDF-789B-35FE-FF8BD0F33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B1DAA5-B880-576B-A8B6-54A9B5AB9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C7BEEF-1085-BD13-F1E7-F0DE8D95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26/08/2022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B9ED0B-F25C-217F-E773-B8E36853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3E9833-48B7-F3AF-3D70-EA0F3877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590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BC959-7A73-E399-E407-D44FBE14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019832-D17B-C3C3-BCA1-67C8526A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26/08/2022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BFA527-F2EF-DAFC-7D28-F8779EB8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C4AFAD-A27D-4E4D-6C6B-E2123A4C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16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448ACA-226E-E6BC-AEF5-3577CACC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26/08/2022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81B690-4974-596D-928A-FA0BFC58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FB5EE5-0E08-9D12-C046-5BE9A6BC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553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B1831-653E-5498-BD31-7DAF43FE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09258C-E8CF-5505-3F19-C447AC06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6E2103-3D3C-46A0-6F82-A45ECAB42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AD6412-93BA-4722-0B95-2712F496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26/08/2022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F15662-0AF2-E79E-A8FD-8020A20D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DABE01-E7C8-F055-492B-5CAFF14C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134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27310-582B-D60B-F53A-21A38743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26FE48-720F-529B-A137-4E084F62A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4FE1CF-E55C-33DA-C47C-0FB2D2B50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0D1D15-F71F-86FD-6581-82C2283E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26/08/2022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39DCF0-6F13-0F19-E89E-1C4261FE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CF4801-C86E-F5D0-7515-DA159AFE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49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1F56A8-464A-F98B-821C-D3FDB7FA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AE7ED6-FAF1-C801-7631-86508E834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ADF2DC-58AC-3481-FB6F-90D900F9F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46EA4-2AB1-40BA-BF36-AF6FB20E1A0B}" type="datetimeFigureOut">
              <a:rPr lang="es-CO" smtClean="0"/>
              <a:t>26/08/2022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1BD483-4313-3626-BCB5-966E5E5C7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737B9B-0320-3711-EAB5-7E9C3E397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069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7A4F-B53C-A20F-AF2B-C990B6A0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6970"/>
            <a:ext cx="12298017" cy="68800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endParaRPr lang="es-CO" b="1" dirty="0"/>
          </a:p>
        </p:txBody>
      </p:sp>
      <p:pic>
        <p:nvPicPr>
          <p:cNvPr id="4" name="Picture 2" descr="Cesde - Plan Castor">
            <a:extLst>
              <a:ext uri="{FF2B5EF4-FFF2-40B4-BE49-F238E27FC236}">
                <a16:creationId xmlns:a16="http://schemas.microsoft.com/office/drawing/2014/main" id="{20AF8C30-6F46-27BB-962B-62E0A5F2C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52" y="5735637"/>
            <a:ext cx="23812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929B0D-16F4-1BD1-8FFF-84E7191824CF}"/>
              </a:ext>
            </a:extLst>
          </p:cNvPr>
          <p:cNvSpPr txBox="1"/>
          <p:nvPr/>
        </p:nvSpPr>
        <p:spPr>
          <a:xfrm>
            <a:off x="8229601" y="64078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masis MT Pro" panose="020B0604020202020204" pitchFamily="18" charset="0"/>
              </a:rPr>
              <a:t>Docente: Tania Vanesa Palacios Pino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3FF99C-195E-5971-081F-D19E2F548006}"/>
              </a:ext>
            </a:extLst>
          </p:cNvPr>
          <p:cNvSpPr txBox="1"/>
          <p:nvPr/>
        </p:nvSpPr>
        <p:spPr>
          <a:xfrm>
            <a:off x="530087" y="1638677"/>
            <a:ext cx="1113182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600" b="1" dirty="0">
                <a:solidFill>
                  <a:srgbClr val="00B050"/>
                </a:solidFill>
                <a:latin typeface="Amasis MT Pro Light" panose="020B0604020202020204" pitchFamily="18" charset="0"/>
              </a:rPr>
              <a:t>Diagrama de flujo</a:t>
            </a:r>
            <a:endParaRPr lang="es-CO" sz="6600" b="1" dirty="0">
              <a:solidFill>
                <a:srgbClr val="00B050"/>
              </a:solidFill>
              <a:latin typeface="Amasis MT Pro Light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9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7A4F-B53C-A20F-AF2B-C990B6A0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6970"/>
            <a:ext cx="12298017" cy="68800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endParaRPr lang="es-CO" b="1" dirty="0"/>
          </a:p>
        </p:txBody>
      </p:sp>
      <p:pic>
        <p:nvPicPr>
          <p:cNvPr id="4" name="Picture 2" descr="Cesde - Plan Castor">
            <a:extLst>
              <a:ext uri="{FF2B5EF4-FFF2-40B4-BE49-F238E27FC236}">
                <a16:creationId xmlns:a16="http://schemas.microsoft.com/office/drawing/2014/main" id="{20AF8C30-6F46-27BB-962B-62E0A5F2C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52" y="5735637"/>
            <a:ext cx="23812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929B0D-16F4-1BD1-8FFF-84E7191824CF}"/>
              </a:ext>
            </a:extLst>
          </p:cNvPr>
          <p:cNvSpPr txBox="1"/>
          <p:nvPr/>
        </p:nvSpPr>
        <p:spPr>
          <a:xfrm>
            <a:off x="8229601" y="64078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masis MT Pro" panose="020B0604020202020204" pitchFamily="18" charset="0"/>
              </a:rPr>
              <a:t>Docente: Tania Vanesa Palacios Pino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4D466C4-76E2-6E2A-2EBC-F13FE662A0B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273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/>
              <a:t>Diagrama de flujo</a:t>
            </a:r>
            <a:endParaRPr lang="es-CO" b="1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2D5BCD69-D042-F0EF-7C38-B1D8411C0E05}"/>
              </a:ext>
            </a:extLst>
          </p:cNvPr>
          <p:cNvSpPr txBox="1">
            <a:spLocks/>
          </p:cNvSpPr>
          <p:nvPr/>
        </p:nvSpPr>
        <p:spPr>
          <a:xfrm>
            <a:off x="1433848" y="267475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3200"/>
              <a:t>El diagrama de flujo (flujograma) es una herramienta utilizada para representar la </a:t>
            </a:r>
            <a:r>
              <a:rPr lang="es-CO" sz="3200" b="1"/>
              <a:t>secuencia e interacción de las actividades del proceso a través de símbolos gráficos.</a:t>
            </a:r>
            <a:r>
              <a:rPr lang="es-CO" sz="3200"/>
              <a:t> Los símbolos proporcionan una mejor visualización del funcionamiento del proceso, ayudando en su entendimiento y haciendo la descripción del proceso más visual e intuitivo.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183081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7A4F-B53C-A20F-AF2B-C990B6A0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6970"/>
            <a:ext cx="12298017" cy="68800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endParaRPr lang="es-CO" b="1" dirty="0"/>
          </a:p>
        </p:txBody>
      </p:sp>
      <p:pic>
        <p:nvPicPr>
          <p:cNvPr id="4" name="Picture 2" descr="Cesde - Plan Castor">
            <a:extLst>
              <a:ext uri="{FF2B5EF4-FFF2-40B4-BE49-F238E27FC236}">
                <a16:creationId xmlns:a16="http://schemas.microsoft.com/office/drawing/2014/main" id="{20AF8C30-6F46-27BB-962B-62E0A5F2C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52" y="5735637"/>
            <a:ext cx="23812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929B0D-16F4-1BD1-8FFF-84E7191824CF}"/>
              </a:ext>
            </a:extLst>
          </p:cNvPr>
          <p:cNvSpPr txBox="1"/>
          <p:nvPr/>
        </p:nvSpPr>
        <p:spPr>
          <a:xfrm>
            <a:off x="8229601" y="64078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masis MT Pro" panose="020B0604020202020204" pitchFamily="18" charset="0"/>
              </a:rPr>
              <a:t>Docente: Tania Vanesa Palacios Pino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A47BB9C-43A8-F30C-2A91-5C19F953198D}"/>
              </a:ext>
            </a:extLst>
          </p:cNvPr>
          <p:cNvSpPr txBox="1">
            <a:spLocks/>
          </p:cNvSpPr>
          <p:nvPr/>
        </p:nvSpPr>
        <p:spPr>
          <a:xfrm>
            <a:off x="1103243" y="9245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/>
              <a:t>Elementos para realizar un flujograma.</a:t>
            </a:r>
            <a:endParaRPr lang="es-CO" b="1" dirty="0"/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4EC884F0-9A74-CD7F-9D83-F2DB403E9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66"/>
          <a:stretch/>
        </p:blipFill>
        <p:spPr>
          <a:xfrm>
            <a:off x="1849143" y="2250129"/>
            <a:ext cx="8020867" cy="3847227"/>
          </a:xfrm>
        </p:spPr>
      </p:pic>
    </p:spTree>
    <p:extLst>
      <p:ext uri="{BB962C8B-B14F-4D97-AF65-F5344CB8AC3E}">
        <p14:creationId xmlns:p14="http://schemas.microsoft.com/office/powerpoint/2010/main" val="91760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7A4F-B53C-A20F-AF2B-C990B6A0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6970"/>
            <a:ext cx="12298017" cy="68800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endParaRPr lang="es-CO" b="1" dirty="0"/>
          </a:p>
        </p:txBody>
      </p:sp>
      <p:pic>
        <p:nvPicPr>
          <p:cNvPr id="4" name="Picture 2" descr="Cesde - Plan Castor">
            <a:extLst>
              <a:ext uri="{FF2B5EF4-FFF2-40B4-BE49-F238E27FC236}">
                <a16:creationId xmlns:a16="http://schemas.microsoft.com/office/drawing/2014/main" id="{20AF8C30-6F46-27BB-962B-62E0A5F2C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52" y="5735637"/>
            <a:ext cx="23812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929B0D-16F4-1BD1-8FFF-84E7191824CF}"/>
              </a:ext>
            </a:extLst>
          </p:cNvPr>
          <p:cNvSpPr txBox="1"/>
          <p:nvPr/>
        </p:nvSpPr>
        <p:spPr>
          <a:xfrm>
            <a:off x="8229601" y="64078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masis MT Pro" panose="020B0604020202020204" pitchFamily="18" charset="0"/>
              </a:rPr>
              <a:t>Docente: Tania Vanesa Palacios Pino</a:t>
            </a:r>
          </a:p>
        </p:txBody>
      </p:sp>
      <p:pic>
        <p:nvPicPr>
          <p:cNvPr id="3" name="Picture 4" descr="Logica Computacional: Clase 7: Decisiones compuestas y múltiples.">
            <a:extLst>
              <a:ext uri="{FF2B5EF4-FFF2-40B4-BE49-F238E27FC236}">
                <a16:creationId xmlns:a16="http://schemas.microsoft.com/office/drawing/2014/main" id="{58877EF7-3216-1A6A-9C60-55A015496B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907" y="2095451"/>
            <a:ext cx="5667283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nstrucciones condicionales Si - Entonces - SiNo (if - then - else).  Ejemplos en pseudocódigo (CU00142A)">
            <a:extLst>
              <a:ext uri="{FF2B5EF4-FFF2-40B4-BE49-F238E27FC236}">
                <a16:creationId xmlns:a16="http://schemas.microsoft.com/office/drawing/2014/main" id="{59E86DF5-4EAF-1638-0EDB-812F6D971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43" y="1198759"/>
            <a:ext cx="42862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268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92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Amasis MT Pro</vt:lpstr>
      <vt:lpstr>Amasis MT Pro Light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tania vanesa</dc:creator>
  <cp:lastModifiedBy>205</cp:lastModifiedBy>
  <cp:revision>8</cp:revision>
  <dcterms:created xsi:type="dcterms:W3CDTF">2022-07-17T04:00:40Z</dcterms:created>
  <dcterms:modified xsi:type="dcterms:W3CDTF">2022-08-26T16:49:17Z</dcterms:modified>
</cp:coreProperties>
</file>