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7" r:id="rId7"/>
    <p:sldId id="260" r:id="rId8"/>
    <p:sldId id="261" r:id="rId9"/>
    <p:sldId id="262" r:id="rId10"/>
    <p:sldId id="263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6365C6"/>
    <a:srgbClr val="B926A1"/>
    <a:srgbClr val="D5C6E8"/>
    <a:srgbClr val="D9D9D9"/>
    <a:srgbClr val="FDFDFD"/>
    <a:srgbClr val="B1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B245D-6C50-4709-B53C-673406B4B629}" v="48" dt="2024-11-26T23:34:3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2"/>
    <p:restoredTop sz="94701"/>
  </p:normalViewPr>
  <p:slideViewPr>
    <p:cSldViewPr snapToGrid="0" snapToObjects="1">
      <p:cViewPr varScale="1">
        <p:scale>
          <a:sx n="139" d="100"/>
          <a:sy n="139" d="100"/>
        </p:scale>
        <p:origin x="110" y="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14D4-8CDB-0447-92E2-D82C6974FA1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6AFF6-02B1-8D48-AC00-B390C628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5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7497"/>
            <a:ext cx="4038600" cy="29171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7497"/>
            <a:ext cx="4038600" cy="29171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115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9474"/>
            <a:ext cx="4040188" cy="24551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31156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39474"/>
            <a:ext cx="4041775" cy="24551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781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8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05E-59A3-1843-8BCD-0BC2DB22AD0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A155-09BF-5548-8920-F8E746422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540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4340"/>
            <a:ext cx="8229600" cy="293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D33D05E-59A3-1843-8BCD-0BC2DB22AD0C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1FA155-09BF-5548-8920-F8E746422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or-loop-r" TargetMode="External"/><Relationship Id="rId2" Type="http://schemas.openxmlformats.org/officeDocument/2006/relationships/hyperlink" Target="https://github.com/jfeng-unm/for-loops-in-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tutorial-on-loops-in-r" TargetMode="External"/><Relationship Id="rId2" Type="http://schemas.openxmlformats.org/officeDocument/2006/relationships/hyperlink" Target="https://www.dataquest.io/blog/for-loop-in-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ingfeng@unm.edu" TargetMode="External"/><Relationship Id="rId4" Type="http://schemas.openxmlformats.org/officeDocument/2006/relationships/hyperlink" Target="https://github.com/jfeng-unm/for-loops-in-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For-Loops in R </a:t>
            </a:r>
            <a:br>
              <a:rPr lang="en-US" b="1" dirty="0"/>
            </a:br>
            <a:r>
              <a:rPr lang="en-US" b="1" dirty="0"/>
              <a:t>for Data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855" y="3311257"/>
            <a:ext cx="6400800" cy="1431503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Jing Feng</a:t>
            </a:r>
          </a:p>
          <a:p>
            <a:pPr algn="l"/>
            <a:r>
              <a:rPr lang="en-US" sz="2000" dirty="0"/>
              <a:t>Sr. Institutional Researcher, Office of Institutional Analytics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April 18th, 2025</a:t>
            </a:r>
          </a:p>
        </p:txBody>
      </p:sp>
    </p:spTree>
    <p:extLst>
      <p:ext uri="{BB962C8B-B14F-4D97-AF65-F5344CB8AC3E}">
        <p14:creationId xmlns:p14="http://schemas.microsoft.com/office/powerpoint/2010/main" val="18213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600" dirty="0"/>
              <a:t>For-Loops</a:t>
            </a:r>
          </a:p>
        </p:txBody>
      </p:sp>
      <p:pic>
        <p:nvPicPr>
          <p:cNvPr id="1026" name="Picture 2" descr="for loop flowchart in R">
            <a:extLst>
              <a:ext uri="{FF2B5EF4-FFF2-40B4-BE49-F238E27FC236}">
                <a16:creationId xmlns:a16="http://schemas.microsoft.com/office/drawing/2014/main" id="{AB1CEF23-DF7C-4EF6-BFCA-FAC8D5DF10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53" y="656506"/>
            <a:ext cx="2822955" cy="4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5278F-39AB-4BE9-8B9A-6C40415DFF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for-loop iterates over a list of elements and executes statements in the code block, until it reaches the end of the list.</a:t>
            </a:r>
          </a:p>
        </p:txBody>
      </p:sp>
    </p:spTree>
    <p:extLst>
      <p:ext uri="{BB962C8B-B14F-4D97-AF65-F5344CB8AC3E}">
        <p14:creationId xmlns:p14="http://schemas.microsoft.com/office/powerpoint/2010/main" val="220112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163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/>
              <a:t>Syntax of For-Loops in R</a:t>
            </a:r>
          </a:p>
        </p:txBody>
      </p:sp>
      <p:pic>
        <p:nvPicPr>
          <p:cNvPr id="2050" name="Picture 2" descr="r for loop syntax">
            <a:extLst>
              <a:ext uri="{FF2B5EF4-FFF2-40B4-BE49-F238E27FC236}">
                <a16:creationId xmlns:a16="http://schemas.microsoft.com/office/drawing/2014/main" id="{D0C41F91-5AED-4B54-9930-9CD7C48C45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4" y="1734009"/>
            <a:ext cx="59436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9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E07-2855-48FD-AFDD-ABFB588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Demo/Exercise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FF82-22A3-4185-A658-A7CF420C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4339"/>
            <a:ext cx="8229600" cy="4086465"/>
          </a:xfrm>
        </p:spPr>
        <p:txBody>
          <a:bodyPr/>
          <a:lstStyle/>
          <a:p>
            <a:r>
              <a:rPr lang="en-US" sz="2400" dirty="0"/>
              <a:t>Download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Sample student data.xlsx </a:t>
            </a:r>
            <a:r>
              <a:rPr lang="en-US" sz="2400" dirty="0"/>
              <a:t>here (either URL is okay):</a:t>
            </a:r>
          </a:p>
          <a:p>
            <a:pPr lvl="1"/>
            <a:r>
              <a:rPr lang="en-US" sz="2400" dirty="0">
                <a:hlinkClick r:id="rId2"/>
              </a:rPr>
              <a:t>https://github.com/jfeng-unm/for-loops-in-r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https://tinyurl.com/for-loop-r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Click on the file name, and then click on the download icon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4AA97-AAA0-405C-80AA-40CC88E0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" y="3557513"/>
            <a:ext cx="9144000" cy="168115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AA3817-EBA9-45CA-A2FB-D1B81673695F}"/>
              </a:ext>
            </a:extLst>
          </p:cNvPr>
          <p:cNvSpPr/>
          <p:nvPr/>
        </p:nvSpPr>
        <p:spPr>
          <a:xfrm>
            <a:off x="8425148" y="4577508"/>
            <a:ext cx="192796" cy="253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A3A0-B542-448B-8F58-E3184D99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7909-4274-4096-876E-6D5B44934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4340"/>
            <a:ext cx="8229600" cy="3479160"/>
          </a:xfrm>
        </p:spPr>
        <p:txBody>
          <a:bodyPr/>
          <a:lstStyle/>
          <a:p>
            <a:r>
              <a:rPr lang="en-US" dirty="0"/>
              <a:t>Save the Excel file on your computer, and import the it in R</a:t>
            </a:r>
          </a:p>
          <a:p>
            <a:r>
              <a:rPr lang="en-US" dirty="0"/>
              <a:t>Use a for-loop to iterate over one of the variables (campus, level or major) and perform tasks of your choice in the statement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4DE9-E257-4B37-9FD6-8DA31D9C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 debugging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53C4-966F-4C8A-897D-44C4C9B4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4340"/>
            <a:ext cx="8229600" cy="3519096"/>
          </a:xfrm>
        </p:spPr>
        <p:txBody>
          <a:bodyPr/>
          <a:lstStyle/>
          <a:p>
            <a:r>
              <a:rPr lang="en-US" dirty="0"/>
              <a:t>Add print() statements to see what the code is doing in each iteration and where errors occur</a:t>
            </a:r>
          </a:p>
          <a:p>
            <a:r>
              <a:rPr lang="en-US" dirty="0"/>
              <a:t>Set the variable as a specific value, and only run the statements inside the loop body to see how they work.</a:t>
            </a:r>
          </a:p>
          <a:p>
            <a:pPr marL="457200" lvl="1" indent="0">
              <a:buNone/>
            </a:pPr>
            <a:r>
              <a:rPr lang="en-US" dirty="0"/>
              <a:t> e.g. If the loops starts with “for(x in 1:10)”, set x &lt;- 1, and go inside the {} to run the statements line by line.</a:t>
            </a:r>
          </a:p>
        </p:txBody>
      </p:sp>
    </p:spTree>
    <p:extLst>
      <p:ext uri="{BB962C8B-B14F-4D97-AF65-F5344CB8AC3E}">
        <p14:creationId xmlns:p14="http://schemas.microsoft.com/office/powerpoint/2010/main" val="146322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3DD-8B6D-4FD2-8C88-7E9BDC69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46FC-32D0-42E7-B9E9-51FDC09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tutorials:</a:t>
            </a:r>
          </a:p>
          <a:p>
            <a:pPr lvl="1"/>
            <a:r>
              <a:rPr lang="en-US" dirty="0">
                <a:hlinkClick r:id="rId2"/>
              </a:rPr>
              <a:t>https://www.dataquest.io/blog/for-loop-in-r/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https://www.datacamp.com/tutorial/tutorial-on-loops-in-r</a:t>
            </a:r>
            <a:endParaRPr lang="en-US" dirty="0"/>
          </a:p>
          <a:p>
            <a:r>
              <a:rPr lang="en-US" dirty="0"/>
              <a:t>GitHub repo with R code and data file: </a:t>
            </a:r>
            <a:r>
              <a:rPr lang="en-US" dirty="0">
                <a:hlinkClick r:id="rId4"/>
              </a:rPr>
              <a:t>https://github.com/jfeng-unm/for-loops-in-r</a:t>
            </a:r>
            <a:endParaRPr lang="en-US" dirty="0"/>
          </a:p>
          <a:p>
            <a:r>
              <a:rPr lang="en-US" dirty="0"/>
              <a:t>My email: </a:t>
            </a:r>
            <a:r>
              <a:rPr lang="en-US" dirty="0">
                <a:hlinkClick r:id="rId5"/>
              </a:rPr>
              <a:t>jingfeng@unm.edu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906" y="3359944"/>
            <a:ext cx="6400800" cy="13144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D5BD6-B7CC-4074-82FB-BD3A6504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5" y="1285128"/>
            <a:ext cx="6042291" cy="25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7751d5-a6ff-49ee-bbdb-dbea00f2f75e">
      <Terms xmlns="http://schemas.microsoft.com/office/infopath/2007/PartnerControls"/>
    </lcf76f155ced4ddcb4097134ff3c332f>
    <TaxCatchAll xmlns="33c14010-ab48-4a5f-86c3-716270688c0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6BBC546423408A30A4D1C2836CFC" ma:contentTypeVersion="15" ma:contentTypeDescription="Create a new document." ma:contentTypeScope="" ma:versionID="6c7d1d3c9ef760585f9d594974b63351">
  <xsd:schema xmlns:xsd="http://www.w3.org/2001/XMLSchema" xmlns:xs="http://www.w3.org/2001/XMLSchema" xmlns:p="http://schemas.microsoft.com/office/2006/metadata/properties" xmlns:ns2="557751d5-a6ff-49ee-bbdb-dbea00f2f75e" xmlns:ns3="33c14010-ab48-4a5f-86c3-716270688c0c" targetNamespace="http://schemas.microsoft.com/office/2006/metadata/properties" ma:root="true" ma:fieldsID="b9068ca8730e662a7b81f77ab2b22b96" ns2:_="" ns3:_="">
    <xsd:import namespace="557751d5-a6ff-49ee-bbdb-dbea00f2f75e"/>
    <xsd:import namespace="33c14010-ab48-4a5f-86c3-716270688c0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751d5-a6ff-49ee-bbdb-dbea00f2f7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911b813-a230-4b01-befd-2f84efefd6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14010-ab48-4a5f-86c3-716270688c0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826afae-e6b3-4db2-bc9c-e749bb468574}" ma:internalName="TaxCatchAll" ma:showField="CatchAllData" ma:web="33c14010-ab48-4a5f-86c3-716270688c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EB1A0-9F03-4F7D-8A08-BB5F7E8C9EE0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33c14010-ab48-4a5f-86c3-716270688c0c"/>
    <ds:schemaRef ds:uri="http://schemas.openxmlformats.org/package/2006/metadata/core-properties"/>
    <ds:schemaRef ds:uri="557751d5-a6ff-49ee-bbdb-dbea00f2f75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7B1273-D8D1-4D7E-B7C6-2BE4DB838B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39B465-8ACE-4CF1-B1D1-3C4ADAD203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7751d5-a6ff-49ee-bbdb-dbea00f2f75e"/>
    <ds:schemaRef ds:uri="33c14010-ab48-4a5f-86c3-716270688c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277</Words>
  <Application>Microsoft Office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Using For-Loops in R  for Data Processing</vt:lpstr>
      <vt:lpstr>For-Loops</vt:lpstr>
      <vt:lpstr>Syntax of For-Loops in R</vt:lpstr>
      <vt:lpstr>Demo/Exercise</vt:lpstr>
      <vt:lpstr>Demo/Exercise</vt:lpstr>
      <vt:lpstr>For-Loops debugging tips</vt:lpstr>
      <vt:lpstr>Resources</vt:lpstr>
      <vt:lpstr>PowerPoint Presentation</vt:lpstr>
    </vt:vector>
  </TitlesOfParts>
  <Company>University of New Mexico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Alexander Lowell Roessner</dc:creator>
  <cp:lastModifiedBy>Jing Feng</cp:lastModifiedBy>
  <cp:revision>30</cp:revision>
  <dcterms:created xsi:type="dcterms:W3CDTF">2015-05-11T15:44:37Z</dcterms:created>
  <dcterms:modified xsi:type="dcterms:W3CDTF">2025-04-17T20:34:51Z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0x01010010CA6BBC546423408A30A4D1C2836CFC</vt:lpwstr>
  </property>
  <property fmtid="{D5CDD505-2E9C-101B-9397-08002B2CF9AE}" pid="3" name="MediaServiceImageTags">
    <vt:lpwstr/>
  </property>
</Properties>
</file>