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8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8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9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9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77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6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5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3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8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Simple-Expense-Track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7C063-4245-4CF3-8360-38875458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Simple </a:t>
            </a:r>
            <a:r>
              <a:rPr lang="en-US" sz="4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Expense</a:t>
            </a:r>
            <a:r>
              <a:rPr lang="en-US" sz="66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tracker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61D521F-4E39-415D-9355-2812490E8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459425" y="1300117"/>
            <a:ext cx="3784681" cy="4257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AD9D3B-D4C7-49F7-B0C3-4D337D09C398}"/>
              </a:ext>
            </a:extLst>
          </p:cNvPr>
          <p:cNvSpPr txBox="1"/>
          <p:nvPr/>
        </p:nvSpPr>
        <p:spPr>
          <a:xfrm>
            <a:off x="1390650" y="5410199"/>
            <a:ext cx="3619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Code by: Joonsoo</a:t>
            </a:r>
            <a:r>
              <a:rPr lang="en-US" sz="2800" dirty="0">
                <a:latin typeface="+mj-lt"/>
              </a:rPr>
              <a:t> </a:t>
            </a:r>
            <a:r>
              <a:rPr lang="en-US" sz="4800" dirty="0">
                <a:latin typeface="+mj-lt"/>
              </a:rPr>
              <a:t>Kim</a:t>
            </a:r>
          </a:p>
          <a:p>
            <a:endParaRPr lang="en-US" sz="3200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A3E0A-45AC-4445-8C7C-0575F4C2807C}"/>
              </a:ext>
            </a:extLst>
          </p:cNvPr>
          <p:cNvSpPr txBox="1"/>
          <p:nvPr/>
        </p:nvSpPr>
        <p:spPr>
          <a:xfrm>
            <a:off x="40608" y="110921"/>
            <a:ext cx="2888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a tutorial made by: Sourav </a:t>
            </a:r>
            <a:r>
              <a:rPr lang="en-US" dirty="0" err="1"/>
              <a:t>Johar</a:t>
            </a:r>
            <a:endParaRPr lang="en-US" dirty="0"/>
          </a:p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0F0331-8E09-4D9F-8EC2-BDB122F937AC}"/>
              </a:ext>
            </a:extLst>
          </p:cNvPr>
          <p:cNvSpPr txBox="1"/>
          <p:nvPr/>
        </p:nvSpPr>
        <p:spPr>
          <a:xfrm>
            <a:off x="4194969" y="648866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https://github.com/ksu-is/Simple-Expense-Tracker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80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7C063-4245-4CF3-8360-38875458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50101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simple expense tracker 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is created for those who needs to keep a </a:t>
            </a:r>
            <a:r>
              <a:rPr lang="en-US" sz="2800" b="1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watch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on their expenses. </a:t>
            </a:r>
            <a:b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b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</a:b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It helps users to </a:t>
            </a:r>
            <a:r>
              <a:rPr lang="en-US" sz="2800" b="1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analyze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their spending habit and </a:t>
            </a:r>
            <a:r>
              <a:rPr lang="en-US" sz="2800" b="1" u="sng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prevents</a:t>
            </a:r>
            <a:r>
              <a:rPr lang="en-US" sz="2800" b="0" kern="1200" cap="all" dirty="0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 user to overspend their budget. 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61D521F-4E39-415D-9355-2812490E8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7459425" y="1300117"/>
            <a:ext cx="3784681" cy="42577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6471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124E1A04-39B9-40B4-9262-CDD9ED752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81B9858-A5E9-4EB2-830E-72BB81A84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83B291D-F718-46F4-AF9D-812BD0032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6261C36-54A7-4257-8145-A85D30C0E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D8E539AD-33A6-43E3-8473-1C5B6499D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2C0B164-FA5E-474E-8E8B-C6F6847F2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9A31678-B57E-4AA3-93CC-2B2A6C53E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C396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E4B067C-8E48-4EDA-B22D-6C5482B9B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CF2E60F-9D3E-4EC9-A8F7-9D77131EA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911" y="638175"/>
            <a:ext cx="3682784" cy="575239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1D2AC-5D44-43F7-83DE-0C17714E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139" y="2005012"/>
            <a:ext cx="3206327" cy="38766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The simple expense tracker helps you to </a:t>
            </a:r>
            <a:br>
              <a:rPr lang="en-US" sz="2700" dirty="0">
                <a:solidFill>
                  <a:srgbClr val="FFFFFF"/>
                </a:solidFill>
              </a:rPr>
            </a:br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1. keep a track of your expense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2. update your balance and enter an expense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3. allows you to categorize your expense history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4. compare your spending based on months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5.  shows you a list on your expenses based on month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D458679-D875-415C-8CEC-7536496A0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" t="22432" r="28241" b="3683"/>
          <a:stretch/>
        </p:blipFill>
        <p:spPr>
          <a:xfrm>
            <a:off x="4239769" y="638176"/>
            <a:ext cx="3682784" cy="4160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A4DB5-E2E4-4F16-AB2A-11624DE5B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095" r="4" b="-265"/>
          <a:stretch/>
        </p:blipFill>
        <p:spPr>
          <a:xfrm>
            <a:off x="8056667" y="638174"/>
            <a:ext cx="3694176" cy="2790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733AD9-657F-41DE-9C9A-AD67A2684E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81"/>
          <a:stretch/>
        </p:blipFill>
        <p:spPr>
          <a:xfrm>
            <a:off x="4239769" y="4888041"/>
            <a:ext cx="3682784" cy="1501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9C50D0-0A89-4FB0-A765-7BF93511C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667" y="3571997"/>
            <a:ext cx="3703320" cy="28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5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DarkSeedLeftStep">
      <a:dk1>
        <a:srgbClr val="000000"/>
      </a:dk1>
      <a:lt1>
        <a:srgbClr val="FFFFFF"/>
      </a:lt1>
      <a:dk2>
        <a:srgbClr val="1B3023"/>
      </a:dk2>
      <a:lt2>
        <a:srgbClr val="F0F1F3"/>
      </a:lt2>
      <a:accent1>
        <a:srgbClr val="C3964D"/>
      </a:accent1>
      <a:accent2>
        <a:srgbClr val="B1533B"/>
      </a:accent2>
      <a:accent3>
        <a:srgbClr val="C34D66"/>
      </a:accent3>
      <a:accent4>
        <a:srgbClr val="B13B86"/>
      </a:accent4>
      <a:accent5>
        <a:srgbClr val="BD4DC3"/>
      </a:accent5>
      <a:accent6>
        <a:srgbClr val="7C3EB3"/>
      </a:accent6>
      <a:hlink>
        <a:srgbClr val="BF3FB0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Univers</vt:lpstr>
      <vt:lpstr>Univers Condensed</vt:lpstr>
      <vt:lpstr>Wingdings 2</vt:lpstr>
      <vt:lpstr>DividendVTI</vt:lpstr>
      <vt:lpstr>Simple Expense tracker</vt:lpstr>
      <vt:lpstr>simple expense tracker is created for those who needs to keep a watch on their expenses.   It helps users to analyze their spending habit and prevents user to overspend their budget. </vt:lpstr>
      <vt:lpstr>The simple expense tracker helps you to   1. keep a track of your expense  2. update your balance and enter an expense  3. allows you to categorize your expense history  4. compare your spending based on months  5.  shows you a list on your expenses based on month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Expense tracker</dc:title>
  <dc:creator>Joon Soo Kim</dc:creator>
  <cp:lastModifiedBy>Joon Soo Kim</cp:lastModifiedBy>
  <cp:revision>8</cp:revision>
  <dcterms:created xsi:type="dcterms:W3CDTF">2020-12-02T15:39:14Z</dcterms:created>
  <dcterms:modified xsi:type="dcterms:W3CDTF">2020-12-10T09:07:32Z</dcterms:modified>
</cp:coreProperties>
</file>