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6" r:id="rId3"/>
    <p:sldId id="272" r:id="rId4"/>
    <p:sldId id="275" r:id="rId5"/>
    <p:sldId id="274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75359" autoAdjust="0"/>
  </p:normalViewPr>
  <p:slideViewPr>
    <p:cSldViewPr>
      <p:cViewPr>
        <p:scale>
          <a:sx n="73" d="100"/>
          <a:sy n="73" d="100"/>
        </p:scale>
        <p:origin x="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 Slide</a:t>
            </a:r>
          </a:p>
          <a:p>
            <a:endParaRPr lang="en-US" dirty="0"/>
          </a:p>
          <a:p>
            <a:r>
              <a:rPr lang="en-US" dirty="0"/>
              <a:t># McDonald's gave away millions of dollars in free medium French fries during the 2018-2019 season for every game when the Raptors scored 12 or more 3 pointers. According to a Financial Post article, McDonalds had given away 2 million medium orders of </a:t>
            </a:r>
            <a:r>
              <a:rPr lang="en-US" dirty="0" err="1"/>
              <a:t>french</a:t>
            </a:r>
            <a:r>
              <a:rPr lang="en-US" dirty="0"/>
              <a:t> fries, that's nearly 3 times the 700,000 orders the company projected its Ontario restaurants would give away during the promotion. The regular season's two million free orders, at an average menu price of $2.89 was $5.8 million worth of fries. McDonald's had forecasted it's projections for the Raptors based on a previous fry give away program with the Montreal Canadiens. Although McDonald's head office isn't concerned about giving away over $5 million in free </a:t>
            </a:r>
            <a:r>
              <a:rPr lang="en-US" dirty="0" err="1"/>
              <a:t>french</a:t>
            </a:r>
            <a:r>
              <a:rPr lang="en-US" dirty="0"/>
              <a:t> fries, Head of Marketing for McDonald's in Eastern Canada, Chuck </a:t>
            </a:r>
            <a:r>
              <a:rPr lang="en-US" dirty="0" err="1"/>
              <a:t>Cooleen</a:t>
            </a:r>
            <a:r>
              <a:rPr lang="en-US" dirty="0"/>
              <a:t>, said </a:t>
            </a:r>
            <a:r>
              <a:rPr lang="en-US" dirty="0" err="1"/>
              <a:t>headoffice</a:t>
            </a:r>
            <a:r>
              <a:rPr lang="en-US" dirty="0"/>
              <a:t> is concerned about the strain on franchise owners to meet the demand of the promotion. A McDonald's franchise owner in reported they had to hire an additional line cook for the day, during the promotion on an average day one location gave away 500 free orders of </a:t>
            </a:r>
            <a:r>
              <a:rPr lang="en-US" dirty="0" err="1"/>
              <a:t>french</a:t>
            </a:r>
            <a:r>
              <a:rPr lang="en-US" dirty="0"/>
              <a:t> fries, the highest record give away was 960 for this location. The McDonald's promotion was designed to drive customers to the restaurants mobile application to place orders, as customers </a:t>
            </a:r>
            <a:r>
              <a:rPr lang="en-US" dirty="0" err="1"/>
              <a:t>woudld</a:t>
            </a:r>
            <a:r>
              <a:rPr lang="en-US" dirty="0"/>
              <a:t> have to place their order for free fries through the mobile application; allowing McDonalds to collect data about their customers.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Define the core message or hypothesis of your project.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the questions you asked,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_why_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 asked them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whether you were able to answer these questions to your satisfaction, and briefly summarize your findings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Define the core message or hypothesis of your project.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the questions you asked,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_why_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 asked them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whether you were able to answer these questions to your satisfaction, and briefly summarize your findings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Data Cleanup &amp; Exploration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the exploration and cleanup 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insights you had while exploring the data that you didn't anticipate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any problems that arose after exploring the data, and how you resolved them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Present and discuss interesting figures developed during exploration, ideally with the help of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Notebook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Data Analysis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the steps you took to analyze the data and answer each question you asked in your proposal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Present and discuss interesting figures developed during analysis, ideally with the help of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Notebook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Discussion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your findings. Did you find what you expected to find? If not, why not? What inferences or general conclusions can you draw from your analysis?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Post Mortem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any difficulties that arose, and how you dealt with them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7848" y="304801"/>
            <a:ext cx="6397352" cy="2514599"/>
          </a:xfrm>
        </p:spPr>
        <p:txBody>
          <a:bodyPr>
            <a:normAutofit/>
          </a:bodyPr>
          <a:lstStyle/>
          <a:p>
            <a:r>
              <a:rPr lang="en-US" dirty="0"/>
              <a:t>How to feed a hungry pack of Raptors fans?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F0302B-4AE9-4DB0-A0E7-2D67CC30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976" y="3501008"/>
            <a:ext cx="5486400" cy="914400"/>
          </a:xfrm>
        </p:spPr>
        <p:txBody>
          <a:bodyPr/>
          <a:lstStyle/>
          <a:p>
            <a:pPr algn="ctr"/>
            <a:r>
              <a:rPr lang="en-CA" dirty="0"/>
              <a:t>Holly Clark, Daniel Tsai, Joel Fernandes &amp; Sujay Bhagwat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0AFD-7D20-4B7A-BF1D-45536CC2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Does a player’s age impact the number of 3 pointers they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E5F5-A4E0-46BB-BCE1-7FBB2BEF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10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F7D8-11B9-4129-A30A-CD745E05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Findings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7C60-B333-4822-A90B-22094E03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1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3D2A-6CDE-4803-85E2-C29CAAD9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835B-204E-44A0-A5BA-725C8488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7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6426-CAE2-4534-99B6-4E04BF57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980728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latin typeface="+mn-lt"/>
                <a:ea typeface="+mn-ea"/>
                <a:cs typeface="+mn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8A9D-AB35-4D37-97A8-51375FEF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6752"/>
            <a:ext cx="10058400" cy="4343400"/>
          </a:xfrm>
        </p:spPr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216518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 Story…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McDonald’s struct a promotional deal with the Toronto Raptors a head of the 2018-2019 season, the deal applied to Ontario restaurants.</a:t>
            </a:r>
          </a:p>
          <a:p>
            <a:r>
              <a:rPr lang="en-US" dirty="0"/>
              <a:t>For every 12 or more 3 pointers the Raptors scored in a game, McDonald’s would give away a free order of medium fries. </a:t>
            </a:r>
          </a:p>
          <a:p>
            <a:r>
              <a:rPr lang="en-US" dirty="0"/>
              <a:t>McDonald’s projected they’d give away 700,000 orders of free fries…</a:t>
            </a:r>
          </a:p>
          <a:p>
            <a:pPr lvl="1"/>
            <a:r>
              <a:rPr lang="en-US" dirty="0"/>
              <a:t>Projection influenced by a previous fry give away with the Montreal Canadiens.</a:t>
            </a:r>
          </a:p>
          <a:p>
            <a:pPr lvl="1"/>
            <a:r>
              <a:rPr lang="en-US" dirty="0"/>
              <a:t>McDonald’s presumed the Raptors would win nearly half of its 82 regular season games.  </a:t>
            </a:r>
          </a:p>
          <a:p>
            <a:r>
              <a:rPr lang="en-US" dirty="0"/>
              <a:t>After the Toronto Raptor’s winning the NBA Championship, McDonald’s had given away nearly 2 million orders in free fries…worth $5.8 million.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AFB6-DA04-457C-BA8C-CBED4AD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D883-4B6F-4733-B810-F4CC40E2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to 2016-2017 &amp; 2017-2018 player statistics, could McDonald's have predicted the Raptor’s would be so successful in their 2018-2019 season…triggering McDonald's promotional give away of free fries when the Raptors score 12 or more 3 pointers? </a:t>
            </a:r>
          </a:p>
          <a:p>
            <a:r>
              <a:rPr lang="en-US" dirty="0"/>
              <a:t>Null Hypothesis: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90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AFB6-DA04-457C-BA8C-CBED4AD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D883-4B6F-4733-B810-F4CC40E2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Questions:</a:t>
            </a:r>
          </a:p>
          <a:p>
            <a:r>
              <a:rPr lang="en-US" dirty="0"/>
              <a:t>How many games did the Raptors score 12 or more 3 pointers during the 2016-2017 &amp; 2017-2018 season?</a:t>
            </a:r>
          </a:p>
          <a:p>
            <a:r>
              <a:rPr lang="en-CA" dirty="0"/>
              <a:t>Which players scored the most 3 pointers during the </a:t>
            </a:r>
            <a:r>
              <a:rPr lang="en-US" dirty="0"/>
              <a:t>2016-2017 &amp; 2017-2018 season?</a:t>
            </a:r>
          </a:p>
          <a:p>
            <a:r>
              <a:rPr lang="en-CA" dirty="0"/>
              <a:t>How does the number of days off ‘Time Rested’, impact the number of 3 pointers per game?</a:t>
            </a:r>
          </a:p>
          <a:p>
            <a:r>
              <a:rPr lang="en-CA" dirty="0"/>
              <a:t>Did the Raptors score more 3 pointers at home or away games?</a:t>
            </a:r>
          </a:p>
          <a:p>
            <a:r>
              <a:rPr lang="en-CA" dirty="0"/>
              <a:t>Does a player’s age impact the number of 3 pointers they make?</a:t>
            </a:r>
          </a:p>
          <a:p>
            <a:r>
              <a:rPr lang="en-CA" dirty="0"/>
              <a:t>Data Source: stats.nba.com , bastketballreferences.com</a:t>
            </a:r>
          </a:p>
        </p:txBody>
      </p:sp>
    </p:spTree>
    <p:extLst>
      <p:ext uri="{BB962C8B-B14F-4D97-AF65-F5344CB8AC3E}">
        <p14:creationId xmlns:p14="http://schemas.microsoft.com/office/powerpoint/2010/main" val="19392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5C5B-68FD-41F7-96BF-A9F684D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Data Clean Up &amp;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828D-E41A-4FF2-B8B7-9B3ACC30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Manually took individual player statistics from sources.</a:t>
            </a:r>
          </a:p>
          <a:p>
            <a:r>
              <a:rPr lang="en-CA" dirty="0"/>
              <a:t>Challenges merging all player data into a cohesive </a:t>
            </a:r>
            <a:r>
              <a:rPr lang="en-CA" dirty="0" err="1"/>
              <a:t>dataframe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Raw player data was organized by game Date - Challenge</a:t>
            </a:r>
          </a:p>
          <a:p>
            <a:pPr lvl="1"/>
            <a:r>
              <a:rPr lang="en-CA" dirty="0"/>
              <a:t>1 pandas </a:t>
            </a:r>
            <a:r>
              <a:rPr lang="en-CA" dirty="0" err="1"/>
              <a:t>dataframe</a:t>
            </a:r>
            <a:r>
              <a:rPr lang="en-CA" dirty="0"/>
              <a:t> for each player for each season, concatenated all </a:t>
            </a:r>
            <a:r>
              <a:rPr lang="en-CA" dirty="0" err="1"/>
              <a:t>dataframes</a:t>
            </a:r>
            <a:r>
              <a:rPr lang="en-CA" dirty="0"/>
              <a:t> into a list. </a:t>
            </a:r>
          </a:p>
          <a:p>
            <a:pPr lvl="1"/>
            <a:r>
              <a:rPr lang="en-CA" dirty="0"/>
              <a:t>No unique keys or values.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0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9A4B-EA90-47FC-AA16-77632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sz="2800" dirty="0"/>
              <a:t>Data Analysis: </a:t>
            </a:r>
            <a:br>
              <a:rPr lang="en-CA" sz="2800" dirty="0"/>
            </a:br>
            <a:r>
              <a:rPr lang="en-US" sz="2800" dirty="0"/>
              <a:t>How many games did the Raptors score 12 or more 3 pointers during the 2016-2017 &amp; 2017-2018 season?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6446-6D7D-4D10-9605-A560C6AB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1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749A-5A9F-46C0-80AA-C8ACDC05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CA" dirty="0"/>
            </a:br>
            <a:br>
              <a:rPr lang="en-CA" dirty="0"/>
            </a:br>
            <a:r>
              <a:rPr lang="en-CA" sz="3100" dirty="0"/>
              <a:t>Data Analysis:</a:t>
            </a:r>
            <a:br>
              <a:rPr lang="en-CA" sz="3100" dirty="0"/>
            </a:br>
            <a:r>
              <a:rPr lang="en-CA" sz="3100" dirty="0"/>
              <a:t> Which players scored the most 3 pointers during the </a:t>
            </a:r>
            <a:r>
              <a:rPr lang="en-US" sz="3100" dirty="0"/>
              <a:t>2016-2017 &amp; 2017-2018 season?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F1D3-E9F7-417B-902A-9ECBE7F2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33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277F-EF38-4B2D-BF01-E240DA25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How does the number of days off ‘Time Rested’, impact the number of 3 pointers per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26E6-EF08-438E-AAB5-BC01E18D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65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EB83-6378-4485-9F29-FB8B9394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Did the Raptors score more 3 pointers at home or away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4655-CFBE-4AE6-8C4C-EC9C9A6C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6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367</TotalTime>
  <Words>1000</Words>
  <Application>Microsoft Office PowerPoint</Application>
  <PresentationFormat>Widescreen</PresentationFormat>
  <Paragraphs>69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Impact</vt:lpstr>
      <vt:lpstr>Basketball 16x9</vt:lpstr>
      <vt:lpstr>How to feed a hungry pack of Raptors fans?</vt:lpstr>
      <vt:lpstr>The back Story…</vt:lpstr>
      <vt:lpstr>Hypothesis</vt:lpstr>
      <vt:lpstr>Questions &amp; Data</vt:lpstr>
      <vt:lpstr> Data Clean Up &amp; Exploration</vt:lpstr>
      <vt:lpstr>Data Analysis:  How many games did the Raptors score 12 or more 3 pointers during the 2016-2017 &amp; 2017-2018 season?</vt:lpstr>
      <vt:lpstr>  Data Analysis:  Which players scored the most 3 pointers during the 2016-2017 &amp; 2017-2018 season?</vt:lpstr>
      <vt:lpstr>How does the number of days off ‘Time Rested’, impact the number of 3 pointers per game?</vt:lpstr>
      <vt:lpstr>Did the Raptors score more 3 pointers at home or away games?</vt:lpstr>
      <vt:lpstr>Does a player’s age impact the number of 3 pointers they make?</vt:lpstr>
      <vt:lpstr>Findings &amp; Discussion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feed a hungry pack of Raptors fans?</dc:title>
  <dc:creator>H Clark</dc:creator>
  <cp:lastModifiedBy>H Clark</cp:lastModifiedBy>
  <cp:revision>11</cp:revision>
  <dcterms:created xsi:type="dcterms:W3CDTF">2020-03-22T23:05:49Z</dcterms:created>
  <dcterms:modified xsi:type="dcterms:W3CDTF">2020-03-23T22:13:44Z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