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6" r:id="rId3"/>
    <p:sldId id="272" r:id="rId4"/>
    <p:sldId id="275" r:id="rId5"/>
    <p:sldId id="274" r:id="rId6"/>
    <p:sldId id="283" r:id="rId7"/>
    <p:sldId id="273" r:id="rId8"/>
    <p:sldId id="276" r:id="rId9"/>
    <p:sldId id="277" r:id="rId10"/>
    <p:sldId id="278" r:id="rId11"/>
    <p:sldId id="279" r:id="rId12"/>
    <p:sldId id="280" r:id="rId13"/>
    <p:sldId id="281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79" autoAdjust="0"/>
    <p:restoredTop sz="95481" autoAdjust="0"/>
  </p:normalViewPr>
  <p:slideViewPr>
    <p:cSldViewPr>
      <p:cViewPr>
        <p:scale>
          <a:sx n="72" d="100"/>
          <a:sy n="72" d="100"/>
        </p:scale>
        <p:origin x="27" y="363"/>
      </p:cViewPr>
      <p:guideLst/>
    </p:cSldViewPr>
  </p:slideViewPr>
  <p:outlineViewPr>
    <p:cViewPr>
      <p:scale>
        <a:sx n="33" d="100"/>
        <a:sy n="33" d="100"/>
      </p:scale>
      <p:origin x="0" y="-560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D8F7-2BDD-4C56-98AF-2E212EF349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3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Summary Slide</a:t>
            </a:r>
          </a:p>
          <a:p>
            <a:endParaRPr lang="en-US" dirty="0"/>
          </a:p>
          <a:p>
            <a:r>
              <a:rPr lang="en-US" dirty="0"/>
              <a:t># McDonald's gave away millions of dollars in free medium French fries during the 2018-2019 season for every game when the Raptors scored 12 or more 3 pointers. According to a Financial Post article, McDonalds had given away 2 million medium orders of </a:t>
            </a:r>
            <a:r>
              <a:rPr lang="en-US" dirty="0" err="1"/>
              <a:t>french</a:t>
            </a:r>
            <a:r>
              <a:rPr lang="en-US" dirty="0"/>
              <a:t> fries, that's nearly 3 times the 700,000 orders the company projected its Ontario restaurants would give away during the promotion. The regular season's two million free orders, at an average menu price of $2.89 was $5.8 million worth of fries. McDonald's had forecasted it's projections for the Raptors based on a previous fry give away program with the Montreal Canadiens. Although McDonald's head office isn't concerned about giving away over $5 million in free </a:t>
            </a:r>
            <a:r>
              <a:rPr lang="en-US" dirty="0" err="1"/>
              <a:t>french</a:t>
            </a:r>
            <a:r>
              <a:rPr lang="en-US" dirty="0"/>
              <a:t> fries, Head of Marketing for McDonald's in Eastern Canada, Chuck </a:t>
            </a:r>
            <a:r>
              <a:rPr lang="en-US" dirty="0" err="1"/>
              <a:t>Cooleen</a:t>
            </a:r>
            <a:r>
              <a:rPr lang="en-US" dirty="0"/>
              <a:t>, said </a:t>
            </a:r>
            <a:r>
              <a:rPr lang="en-US" dirty="0" err="1"/>
              <a:t>headoffice</a:t>
            </a:r>
            <a:r>
              <a:rPr lang="en-US" dirty="0"/>
              <a:t> is concerned about the strain on franchise owners to meet the demand of the promotion. A McDonald's franchise owner in reported they had to hire an additional line cook for the day, during the promotion on an average day one location gave away 500 free orders of </a:t>
            </a:r>
            <a:r>
              <a:rPr lang="en-US" dirty="0" err="1"/>
              <a:t>french</a:t>
            </a:r>
            <a:r>
              <a:rPr lang="en-US" dirty="0"/>
              <a:t> fries, the highest record give away was 960 for this location. The McDonald's promotion was designed to drive customers to the restaurants mobile application to place orders, as customers </a:t>
            </a:r>
            <a:r>
              <a:rPr lang="en-US" dirty="0" err="1"/>
              <a:t>woudld</a:t>
            </a:r>
            <a:r>
              <a:rPr lang="en-US" dirty="0"/>
              <a:t> have to place their order for free fries through the mobile application; allowing McDonalds to collect data about their customers.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D8F7-2BDD-4C56-98AF-2E212EF349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6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Motivation</a:t>
            </a:r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* Define the core message or hypothesis of your project.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* Describe the questions you asked, and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_why_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you asked them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* Describe whether you were able to answer these questions to your satisfaction, and briefly summarize your findings</a:t>
            </a:r>
          </a:p>
          <a:p>
            <a:endParaRPr lang="en-CA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inferential statistics, the null hypothesis is a general statement or default position that there is no relationship between two measured phenomena or no association among groups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D8F7-2BDD-4C56-98AF-2E212EF349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12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Motivation</a:t>
            </a:r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* Define the core message or hypothesis of your project.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* Describe the questions you asked, and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_why_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you asked them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* Describe whether you were able to answer these questions to your satisfaction, and briefly summarize your findings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D8F7-2BDD-4C56-98AF-2E212EF349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6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 Data Cleanup &amp; Exploration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* Describe the exploration and cleanup process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Manually took individual player statistics from sources and converted it to a csv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player had its own csv file because our source organized individual player statistics by date.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faced challenges merging all player data into one cohesive data frame per season.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concatenated all player data frames into one data frame per season.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* Discuss insights you had while exploring the data that you didn't anticipate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did not anticipate the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challenges when you have no unique keys in the data frame…the date was the most unique data, but multiple players played on that same date.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* Discuss any problems that arose after exploring the data, and how you resolved 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loc function in pandas allowed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 to specify certain dates and players we’d like to look at. 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* Present and discuss interesting figures developed during exploration, ideally with the help of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Notebook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game where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amount of 12 pointers was 3 or more. 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D8F7-2BDD-4C56-98AF-2E212EF349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27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 Data Analysis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* Discuss the steps you took to analyze the data and answer each question you asked in your proposal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* Present and discuss interesting figures developed during analysis, ideally with the help of 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Notebook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D8F7-2BDD-4C56-98AF-2E212EF349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79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D8F7-2BDD-4C56-98AF-2E212EF349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64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 Discussion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CJ Miles, Serge </a:t>
            </a:r>
            <a:r>
              <a:rPr lang="en-US" dirty="0" err="1"/>
              <a:t>Ibaka</a:t>
            </a:r>
            <a:r>
              <a:rPr lang="en-US" dirty="0"/>
              <a:t> &amp; OG </a:t>
            </a:r>
            <a:r>
              <a:rPr lang="en-US" dirty="0" err="1"/>
              <a:t>Anunoby</a:t>
            </a:r>
            <a:r>
              <a:rPr lang="en-US" dirty="0"/>
              <a:t> were top contributors to the number of 3 pointers made in the 2017-2018. However, these players joined mid-season during the 2016-2017 season. This explains the steep increase in the number of games were the Raptors scored 12+ 3 pointers. During the 2016-2017 season the Raptors had 18 games where they scored 12 + 3 pointers, compared to 53 games in the 2017-2018 season.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D8F7-2BDD-4C56-98AF-2E212EF349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02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 Post Mortem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* Discuss any difficulties that arose, and how you dealt with them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* Discuss any additional questions that came up, but which you didn't have time to answer: What would you research next, if you had two more weeks?</a:t>
            </a:r>
          </a:p>
          <a:p>
            <a:r>
              <a:rPr lang="en-CA" dirty="0"/>
              <a:t>Based on 1718 rosters </a:t>
            </a:r>
          </a:p>
          <a:p>
            <a:r>
              <a:rPr lang="en-CA" dirty="0"/>
              <a:t>It’s not too easy or too hard to get 12 3 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1D8F7-2BDD-4C56-98AF-2E212EF349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2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3/24/2020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7848" y="304801"/>
            <a:ext cx="6397352" cy="2514599"/>
          </a:xfrm>
        </p:spPr>
        <p:txBody>
          <a:bodyPr>
            <a:normAutofit/>
          </a:bodyPr>
          <a:lstStyle/>
          <a:p>
            <a:r>
              <a:rPr lang="en-US" dirty="0"/>
              <a:t>How to feed a hungry pack of Raptors fans?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7F0302B-4AE9-4DB0-A0E7-2D67CC300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9976" y="3501008"/>
            <a:ext cx="5486400" cy="914400"/>
          </a:xfrm>
        </p:spPr>
        <p:txBody>
          <a:bodyPr/>
          <a:lstStyle/>
          <a:p>
            <a:pPr algn="ctr"/>
            <a:r>
              <a:rPr lang="en-CA" dirty="0"/>
              <a:t>Holly Clark, Daniel Tsai &amp;</a:t>
            </a:r>
          </a:p>
          <a:p>
            <a:pPr algn="ctr"/>
            <a:r>
              <a:rPr lang="en-CA" dirty="0"/>
              <a:t> Joel Fernandes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EB83-6378-4485-9F29-FB8B9394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200" dirty="0"/>
              <a:t>Did the Raptors score more 3 pointers at home or away games?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44655-CFBE-4AE6-8C4C-EC9C9A6CB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767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0AFD-7D20-4B7A-BF1D-45536CC2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</p:spPr>
        <p:txBody>
          <a:bodyPr anchor="b">
            <a:normAutofit/>
          </a:bodyPr>
          <a:lstStyle/>
          <a:p>
            <a:r>
              <a:rPr lang="en-CA" dirty="0"/>
              <a:t>Does a player’s age impact the number of 3 pointers they make?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60969C3-7C9F-444E-9572-1A7E035EC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FD131B-E3CB-471C-A4D7-8B101EDD7F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46998"/>
            <a:ext cx="4846320" cy="3230879"/>
          </a:xfrm>
          <a:noFill/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B831B59-9E0B-4A54-88CD-CE0AF2A28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9F2DBF-D6F7-479B-A9E2-A92CF449C84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106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6F7D8-11B9-4129-A30A-CD745E057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200" dirty="0"/>
              <a:t>Findings &amp;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47C60-B333-4822-A90B-22094E033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Total Games with 12 or more 3 pointers made: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2016-2017: 18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2017-2018: 53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CJ Miles, Serge </a:t>
            </a:r>
            <a:r>
              <a:rPr lang="en-CA" dirty="0" err="1"/>
              <a:t>Ibaka</a:t>
            </a:r>
            <a:r>
              <a:rPr lang="en-CA" dirty="0"/>
              <a:t> &amp; OG </a:t>
            </a:r>
            <a:r>
              <a:rPr lang="en-CA" dirty="0" err="1"/>
              <a:t>Anunoby</a:t>
            </a:r>
            <a:r>
              <a:rPr lang="en-CA" dirty="0"/>
              <a:t> were trop contributors during 2017-2018 season. However, CJ Miles &amp; OG </a:t>
            </a:r>
            <a:r>
              <a:rPr lang="en-CA" dirty="0" err="1"/>
              <a:t>Anunoby</a:t>
            </a:r>
            <a:r>
              <a:rPr lang="en-CA" dirty="0"/>
              <a:t> did not play during 2016-2017, Serge </a:t>
            </a:r>
            <a:r>
              <a:rPr lang="en-CA" dirty="0" err="1"/>
              <a:t>Ibaka</a:t>
            </a:r>
            <a:r>
              <a:rPr lang="en-CA" dirty="0"/>
              <a:t> joined mid-season 2016-2017.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113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3D2A-6CDE-4803-85E2-C29CAAD9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2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A835B-204E-44A0-A5BA-725C8488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the McDonald’s promotion was to encourage customers to download the McDonald’s mobile app, in order to access the free fry's promotion.  </a:t>
            </a:r>
          </a:p>
          <a:p>
            <a:r>
              <a:rPr lang="en-US" dirty="0"/>
              <a:t>To ensure the greatest number of prospective customers, it was in McDonald’s best interest to minimize the number of 3 pointers required for the promotion.  </a:t>
            </a:r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677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6426-CAE2-4534-99B6-4E04BF578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980728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CA" sz="4800" b="1" dirty="0">
                <a:latin typeface="+mn-lt"/>
                <a:ea typeface="+mn-ea"/>
                <a:cs typeface="+mn-cs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18A9D-AB35-4D37-97A8-51375FEF0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96752"/>
            <a:ext cx="10058400" cy="4343400"/>
          </a:xfrm>
        </p:spPr>
        <p:txBody>
          <a:bodyPr/>
          <a:lstStyle/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4000" dirty="0"/>
              <a:t>Questions &amp; Answers</a:t>
            </a:r>
          </a:p>
        </p:txBody>
      </p:sp>
    </p:spTree>
    <p:extLst>
      <p:ext uri="{BB962C8B-B14F-4D97-AF65-F5344CB8AC3E}">
        <p14:creationId xmlns:p14="http://schemas.microsoft.com/office/powerpoint/2010/main" val="216518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 Story…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McDonald’s struct a promotional deal with the Toronto Raptors a head of the 2018-2019 season, the deal applied to Ontario restaurants.</a:t>
            </a:r>
          </a:p>
          <a:p>
            <a:r>
              <a:rPr lang="en-US" dirty="0"/>
              <a:t>For every 12 or more 3 pointers the Raptors scored in a game, McDonald’s would give away a free order of medium fries. </a:t>
            </a:r>
          </a:p>
          <a:p>
            <a:r>
              <a:rPr lang="en-US" dirty="0"/>
              <a:t>McDonald’s projected they’d give away 700,000 orders of free fries…</a:t>
            </a:r>
          </a:p>
          <a:p>
            <a:pPr lvl="1"/>
            <a:r>
              <a:rPr lang="en-US" dirty="0"/>
              <a:t>Projection influenced by a previous fry give away with the Montreal Canadiens.</a:t>
            </a:r>
          </a:p>
          <a:p>
            <a:pPr lvl="1"/>
            <a:r>
              <a:rPr lang="en-US" dirty="0"/>
              <a:t>McDonald’s presumed the Raptors would win nearly half of its 82 regular season games.  </a:t>
            </a:r>
          </a:p>
          <a:p>
            <a:r>
              <a:rPr lang="en-US" dirty="0"/>
              <a:t>After the Toronto Raptor’s winning the NBA Championship, McDonald’s had given away nearly 2 million orders in free fries…worth $5.8 million.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AFB6-DA04-457C-BA8C-CBED4AD0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8D883-4B6F-4733-B810-F4CC40E2C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to 2016-2017 &amp; 2017-2018 player statistics, could McDonald's have predicted the Raptor’s would be so successful in their 2018-2019 season…triggering McDonald's promotional give away of free fries when the Raptors score 12 or more 3 pointers? </a:t>
            </a:r>
          </a:p>
          <a:p>
            <a:r>
              <a:rPr lang="en-US" dirty="0"/>
              <a:t>Null Hypothesis: McDonald’s could have not predicted the Toronto Raptors would do so well during their 2018-2019 season. </a:t>
            </a:r>
          </a:p>
        </p:txBody>
      </p:sp>
    </p:spTree>
    <p:extLst>
      <p:ext uri="{BB962C8B-B14F-4D97-AF65-F5344CB8AC3E}">
        <p14:creationId xmlns:p14="http://schemas.microsoft.com/office/powerpoint/2010/main" val="245906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AFB6-DA04-457C-BA8C-CBED4AD0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8D883-4B6F-4733-B810-F4CC40E2C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Questions:</a:t>
            </a:r>
          </a:p>
          <a:p>
            <a:r>
              <a:rPr lang="en-US" dirty="0"/>
              <a:t>How many games did the Raptors score 12 or more 3 pointers during the 2016-2017 &amp; 2017-2018 season?</a:t>
            </a:r>
          </a:p>
          <a:p>
            <a:r>
              <a:rPr lang="en-CA" dirty="0"/>
              <a:t>Which players scored the most 3 pointers during the </a:t>
            </a:r>
            <a:r>
              <a:rPr lang="en-US" dirty="0"/>
              <a:t>2016-2017 &amp; 2017-2018 season?</a:t>
            </a:r>
          </a:p>
          <a:p>
            <a:r>
              <a:rPr lang="en-CA" dirty="0"/>
              <a:t>How does the number of days off ‘Time Rested’, impact the number of 3 pointers per game?</a:t>
            </a:r>
          </a:p>
          <a:p>
            <a:r>
              <a:rPr lang="en-CA" dirty="0"/>
              <a:t>Did the Raptors score more 3 pointers at home or away games?</a:t>
            </a:r>
          </a:p>
          <a:p>
            <a:r>
              <a:rPr lang="en-CA" dirty="0"/>
              <a:t>Does a player’s age impact the number of 3 pointers they make?</a:t>
            </a:r>
          </a:p>
          <a:p>
            <a:r>
              <a:rPr lang="en-CA" dirty="0"/>
              <a:t>Data Source: stats.nba.com , bastketballreferences.com</a:t>
            </a:r>
          </a:p>
        </p:txBody>
      </p:sp>
    </p:spTree>
    <p:extLst>
      <p:ext uri="{BB962C8B-B14F-4D97-AF65-F5344CB8AC3E}">
        <p14:creationId xmlns:p14="http://schemas.microsoft.com/office/powerpoint/2010/main" val="193928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5C5B-68FD-41F7-96BF-A9F684D0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Data Clean Up &amp; Exploration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4828D-E41A-4FF2-B8B7-9B3ACC308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Manually took individual player statistics from sources.</a:t>
            </a:r>
          </a:p>
          <a:p>
            <a:r>
              <a:rPr lang="en-CA" dirty="0"/>
              <a:t>Challenges merging all player data into a cohesive data frame.</a:t>
            </a:r>
          </a:p>
          <a:p>
            <a:r>
              <a:rPr lang="en-CA" dirty="0"/>
              <a:t>Raw player data was organized by game Date</a:t>
            </a:r>
          </a:p>
          <a:p>
            <a:r>
              <a:rPr lang="en-CA" dirty="0"/>
              <a:t>Grouped by dates per season</a:t>
            </a:r>
          </a:p>
          <a:p>
            <a:r>
              <a:rPr lang="en-CA" dirty="0"/>
              <a:t>One pandas data frame for each player for each season, concatenated all data frames into a list. </a:t>
            </a:r>
          </a:p>
          <a:p>
            <a:r>
              <a:rPr lang="en-CA" dirty="0"/>
              <a:t>Loc function </a:t>
            </a:r>
          </a:p>
          <a:p>
            <a:r>
              <a:rPr lang="en-CA" dirty="0"/>
              <a:t>No unique keys or values.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501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8016-54FB-4C4B-B6E5-7CDA8F475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Initial Findings: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8E194-8A74-4B15-9C36-B0A69E7B9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2016-2017:</a:t>
            </a:r>
          </a:p>
          <a:p>
            <a:r>
              <a:rPr lang="en-CA" dirty="0"/>
              <a:t>The Raptors scored 12 or more 3 pointers in 18 games . </a:t>
            </a:r>
          </a:p>
          <a:p>
            <a:r>
              <a:rPr lang="en-CA" dirty="0"/>
              <a:t>Scored 813 total 3 pointers for the season.</a:t>
            </a:r>
          </a:p>
          <a:p>
            <a:r>
              <a:rPr lang="en-CA" dirty="0"/>
              <a:t>Scored an average of 35.98 % for every 3 pointer attempt made. </a:t>
            </a:r>
          </a:p>
        </p:txBody>
      </p:sp>
    </p:spTree>
    <p:extLst>
      <p:ext uri="{BB962C8B-B14F-4D97-AF65-F5344CB8AC3E}">
        <p14:creationId xmlns:p14="http://schemas.microsoft.com/office/powerpoint/2010/main" val="324266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C9A4B-EA90-47FC-AA16-77632ACC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sz="2800" dirty="0"/>
              <a:t>Data Analysis: </a:t>
            </a:r>
            <a:br>
              <a:rPr lang="en-CA" sz="2800" dirty="0"/>
            </a:br>
            <a:r>
              <a:rPr lang="en-US" sz="2800" dirty="0"/>
              <a:t>How many games did the Raptors score 12 or more 3 pointers during the 2016-2017 &amp; 2017-2018 season?</a:t>
            </a:r>
            <a:endParaRPr lang="en-CA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86446-6D7D-4D10-9605-A560C6AB7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710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A749A-5A9F-46C0-80AA-C8ACDC05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CA" dirty="0"/>
            </a:br>
            <a:br>
              <a:rPr lang="en-CA" dirty="0"/>
            </a:br>
            <a:r>
              <a:rPr lang="en-CA" sz="3100" dirty="0"/>
              <a:t>Data Analysis:</a:t>
            </a:r>
            <a:br>
              <a:rPr lang="en-CA" sz="3100" dirty="0"/>
            </a:br>
            <a:r>
              <a:rPr lang="en-CA" sz="3100" dirty="0"/>
              <a:t> Which players scored the most 3 pointers during the </a:t>
            </a:r>
            <a:r>
              <a:rPr lang="en-US" sz="3100" dirty="0"/>
              <a:t>2016-2017 &amp; 2017-2018 season?</a:t>
            </a:r>
            <a:endParaRPr lang="en-CA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D0839B-BF9B-45AE-B1FA-EB2AC0F63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2060848"/>
            <a:ext cx="5487650" cy="3858389"/>
          </a:xfrm>
        </p:spPr>
      </p:pic>
    </p:spTree>
    <p:extLst>
      <p:ext uri="{BB962C8B-B14F-4D97-AF65-F5344CB8AC3E}">
        <p14:creationId xmlns:p14="http://schemas.microsoft.com/office/powerpoint/2010/main" val="405337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277F-EF38-4B2D-BF01-E240DA25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</p:spPr>
        <p:txBody>
          <a:bodyPr anchor="b">
            <a:normAutofit/>
          </a:bodyPr>
          <a:lstStyle/>
          <a:p>
            <a:r>
              <a:rPr lang="en-CA" dirty="0"/>
              <a:t>How does the amount of ‘Time Rested’, impact the number of 3 pointers per game?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7EA366D-A1F2-4250-91B9-EF84B7897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umbrella&#10;&#10;Description automatically generated">
            <a:extLst>
              <a:ext uri="{FF2B5EF4-FFF2-40B4-BE49-F238E27FC236}">
                <a16:creationId xmlns:a16="http://schemas.microsoft.com/office/drawing/2014/main" id="{4DF40C96-CFDD-4E73-85A4-44889AA358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80" y="2232661"/>
            <a:ext cx="4846320" cy="3230879"/>
          </a:xfrm>
          <a:noFill/>
        </p:spPr>
      </p:pic>
    </p:spTree>
    <p:extLst>
      <p:ext uri="{BB962C8B-B14F-4D97-AF65-F5344CB8AC3E}">
        <p14:creationId xmlns:p14="http://schemas.microsoft.com/office/powerpoint/2010/main" val="348651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CC5AF3F1-F1AD-46F5-B229-4E1329F06412}" vid="{B7E1BF64-2168-4738-AA42-CF7C9F7F9E9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1379</Words>
  <Application>Microsoft Office PowerPoint</Application>
  <PresentationFormat>Widescreen</PresentationFormat>
  <Paragraphs>99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Franklin Gothic Medium</vt:lpstr>
      <vt:lpstr>Impact</vt:lpstr>
      <vt:lpstr>Wingdings</vt:lpstr>
      <vt:lpstr>Basketball 16x9</vt:lpstr>
      <vt:lpstr>How to feed a hungry pack of Raptors fans?</vt:lpstr>
      <vt:lpstr>The back Story…</vt:lpstr>
      <vt:lpstr>Hypothesis</vt:lpstr>
      <vt:lpstr>Questions &amp; Data</vt:lpstr>
      <vt:lpstr> Data Clean Up &amp; Exploration</vt:lpstr>
      <vt:lpstr>Initial Findings:</vt:lpstr>
      <vt:lpstr>Data Analysis:  How many games did the Raptors score 12 or more 3 pointers during the 2016-2017 &amp; 2017-2018 season?</vt:lpstr>
      <vt:lpstr>  Data Analysis:  Which players scored the most 3 pointers during the 2016-2017 &amp; 2017-2018 season?</vt:lpstr>
      <vt:lpstr>How does the amount of ‘Time Rested’, impact the number of 3 pointers per game?</vt:lpstr>
      <vt:lpstr>Did the Raptors score more 3 pointers at home or away games?</vt:lpstr>
      <vt:lpstr>Does a player’s age impact the number of 3 pointers they make?</vt:lpstr>
      <vt:lpstr>Findings &amp; Discussion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feed a hungry pack of Raptors fans?</dc:title>
  <dc:creator>H Clark</dc:creator>
  <cp:lastModifiedBy>H Clark</cp:lastModifiedBy>
  <cp:revision>14</cp:revision>
  <dcterms:created xsi:type="dcterms:W3CDTF">2020-03-24T23:40:26Z</dcterms:created>
  <dcterms:modified xsi:type="dcterms:W3CDTF">2020-03-25T02:47:24Z</dcterms:modified>
</cp:coreProperties>
</file>