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4"/>
  </p:notesMasterIdLst>
  <p:sldIdLst>
    <p:sldId id="335" r:id="rId5"/>
    <p:sldId id="351" r:id="rId6"/>
    <p:sldId id="343" r:id="rId7"/>
    <p:sldId id="355" r:id="rId8"/>
    <p:sldId id="346" r:id="rId9"/>
    <p:sldId id="356" r:id="rId10"/>
    <p:sldId id="380" r:id="rId11"/>
    <p:sldId id="347" r:id="rId12"/>
    <p:sldId id="321" r:id="rId13"/>
    <p:sldId id="357" r:id="rId14"/>
    <p:sldId id="358" r:id="rId15"/>
    <p:sldId id="359" r:id="rId16"/>
    <p:sldId id="365" r:id="rId17"/>
    <p:sldId id="360" r:id="rId18"/>
    <p:sldId id="361" r:id="rId19"/>
    <p:sldId id="366" r:id="rId20"/>
    <p:sldId id="364" r:id="rId21"/>
    <p:sldId id="368" r:id="rId22"/>
    <p:sldId id="379" r:id="rId23"/>
    <p:sldId id="367" r:id="rId24"/>
    <p:sldId id="374" r:id="rId25"/>
    <p:sldId id="375" r:id="rId26"/>
    <p:sldId id="376" r:id="rId27"/>
    <p:sldId id="373" r:id="rId28"/>
    <p:sldId id="372" r:id="rId29"/>
    <p:sldId id="370" r:id="rId30"/>
    <p:sldId id="371" r:id="rId31"/>
    <p:sldId id="362" r:id="rId32"/>
    <p:sldId id="3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078BC-D340-46AF-9613-A918594D1A19}" v="307" dt="2024-05-11T03:05:25.648"/>
    <p1510:client id="{C8921D75-9259-AFE7-DB88-82A45A5DC8A0}" v="57" dt="2024-05-10T16:42:19.4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36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Moody" userId="S::mmoody@bryant.edu::c749d92f-a65b-484c-9ef1-9de27a9f18c9" providerId="AD" clId="Web-{C8921D75-9259-AFE7-DB88-82A45A5DC8A0}"/>
    <pc:docChg chg="modSld">
      <pc:chgData name="Marcus Moody" userId="S::mmoody@bryant.edu::c749d92f-a65b-484c-9ef1-9de27a9f18c9" providerId="AD" clId="Web-{C8921D75-9259-AFE7-DB88-82A45A5DC8A0}" dt="2024-05-10T16:42:15.985" v="74"/>
      <pc:docMkLst>
        <pc:docMk/>
      </pc:docMkLst>
      <pc:sldChg chg="modNotes">
        <pc:chgData name="Marcus Moody" userId="S::mmoody@bryant.edu::c749d92f-a65b-484c-9ef1-9de27a9f18c9" providerId="AD" clId="Web-{C8921D75-9259-AFE7-DB88-82A45A5DC8A0}" dt="2024-05-10T16:41:13.031" v="55"/>
        <pc:sldMkLst>
          <pc:docMk/>
          <pc:sldMk cId="2605473726" sldId="335"/>
        </pc:sldMkLst>
      </pc:sldChg>
      <pc:sldChg chg="modSp">
        <pc:chgData name="Marcus Moody" userId="S::mmoody@bryant.edu::c749d92f-a65b-484c-9ef1-9de27a9f18c9" providerId="AD" clId="Web-{C8921D75-9259-AFE7-DB88-82A45A5DC8A0}" dt="2024-05-10T16:37:35.653" v="41" actId="20577"/>
        <pc:sldMkLst>
          <pc:docMk/>
          <pc:sldMk cId="4017832845" sldId="343"/>
        </pc:sldMkLst>
        <pc:spChg chg="mod">
          <ac:chgData name="Marcus Moody" userId="S::mmoody@bryant.edu::c749d92f-a65b-484c-9ef1-9de27a9f18c9" providerId="AD" clId="Web-{C8921D75-9259-AFE7-DB88-82A45A5DC8A0}" dt="2024-05-10T16:37:35.653" v="41" actId="20577"/>
          <ac:spMkLst>
            <pc:docMk/>
            <pc:sldMk cId="4017832845" sldId="343"/>
            <ac:spMk id="3" creationId="{0EC737E2-1EBF-6244-8E0A-274D170CCCE9}"/>
          </ac:spMkLst>
        </pc:spChg>
      </pc:sldChg>
      <pc:sldChg chg="modSp">
        <pc:chgData name="Marcus Moody" userId="S::mmoody@bryant.edu::c749d92f-a65b-484c-9ef1-9de27a9f18c9" providerId="AD" clId="Web-{C8921D75-9259-AFE7-DB88-82A45A5DC8A0}" dt="2024-05-10T16:37:39.637" v="43" actId="1076"/>
        <pc:sldMkLst>
          <pc:docMk/>
          <pc:sldMk cId="2072174477" sldId="346"/>
        </pc:sldMkLst>
        <pc:graphicFrameChg chg="mod modGraphic">
          <ac:chgData name="Marcus Moody" userId="S::mmoody@bryant.edu::c749d92f-a65b-484c-9ef1-9de27a9f18c9" providerId="AD" clId="Web-{C8921D75-9259-AFE7-DB88-82A45A5DC8A0}" dt="2024-05-10T16:37:39.637" v="43" actId="1076"/>
          <ac:graphicFrameMkLst>
            <pc:docMk/>
            <pc:sldMk cId="2072174477" sldId="346"/>
            <ac:graphicFrameMk id="5" creationId="{B342A70F-53B7-661C-7F9F-1C7086C74DB7}"/>
          </ac:graphicFrameMkLst>
        </pc:graphicFrameChg>
      </pc:sldChg>
      <pc:sldChg chg="modSp modNotes">
        <pc:chgData name="Marcus Moody" userId="S::mmoody@bryant.edu::c749d92f-a65b-484c-9ef1-9de27a9f18c9" providerId="AD" clId="Web-{C8921D75-9259-AFE7-DB88-82A45A5DC8A0}" dt="2024-05-10T16:41:17.297" v="61"/>
        <pc:sldMkLst>
          <pc:docMk/>
          <pc:sldMk cId="738577510" sldId="351"/>
        </pc:sldMkLst>
        <pc:spChg chg="mod">
          <ac:chgData name="Marcus Moody" userId="S::mmoody@bryant.edu::c749d92f-a65b-484c-9ef1-9de27a9f18c9" providerId="AD" clId="Web-{C8921D75-9259-AFE7-DB88-82A45A5DC8A0}" dt="2024-05-10T16:35:06.385" v="3" actId="20577"/>
          <ac:spMkLst>
            <pc:docMk/>
            <pc:sldMk cId="738577510" sldId="351"/>
            <ac:spMk id="9" creationId="{08697983-95D6-45DC-232B-BFB15A7D34C3}"/>
          </ac:spMkLst>
        </pc:spChg>
      </pc:sldChg>
      <pc:sldChg chg="modNotes">
        <pc:chgData name="Marcus Moody" userId="S::mmoody@bryant.edu::c749d92f-a65b-484c-9ef1-9de27a9f18c9" providerId="AD" clId="Web-{C8921D75-9259-AFE7-DB88-82A45A5DC8A0}" dt="2024-05-10T16:42:04.282" v="66"/>
        <pc:sldMkLst>
          <pc:docMk/>
          <pc:sldMk cId="742272255" sldId="357"/>
        </pc:sldMkLst>
      </pc:sldChg>
      <pc:sldChg chg="modNotes">
        <pc:chgData name="Marcus Moody" userId="S::mmoody@bryant.edu::c749d92f-a65b-484c-9ef1-9de27a9f18c9" providerId="AD" clId="Web-{C8921D75-9259-AFE7-DB88-82A45A5DC8A0}" dt="2024-05-10T16:42:15.985" v="74"/>
        <pc:sldMkLst>
          <pc:docMk/>
          <pc:sldMk cId="2705652743" sldId="366"/>
        </pc:sldMkLst>
      </pc:sldChg>
    </pc:docChg>
  </pc:docChgLst>
  <pc:docChgLst>
    <pc:chgData name="Janaye Ferrante" userId="46198d40-c97f-4ef0-ac0a-294069e999ce" providerId="ADAL" clId="{406078BC-D340-46AF-9613-A918594D1A19}"/>
    <pc:docChg chg="undo custSel addSld delSld modSld">
      <pc:chgData name="Janaye Ferrante" userId="46198d40-c97f-4ef0-ac0a-294069e999ce" providerId="ADAL" clId="{406078BC-D340-46AF-9613-A918594D1A19}" dt="2024-05-11T03:07:21.349" v="626" actId="12385"/>
      <pc:docMkLst>
        <pc:docMk/>
      </pc:docMkLst>
      <pc:sldChg chg="modSp mod">
        <pc:chgData name="Janaye Ferrante" userId="46198d40-c97f-4ef0-ac0a-294069e999ce" providerId="ADAL" clId="{406078BC-D340-46AF-9613-A918594D1A19}" dt="2024-05-10T18:03:32.811" v="387" actId="20577"/>
        <pc:sldMkLst>
          <pc:docMk/>
          <pc:sldMk cId="2605473726" sldId="335"/>
        </pc:sldMkLst>
        <pc:spChg chg="mod">
          <ac:chgData name="Janaye Ferrante" userId="46198d40-c97f-4ef0-ac0a-294069e999ce" providerId="ADAL" clId="{406078BC-D340-46AF-9613-A918594D1A19}" dt="2024-05-10T18:03:32.811" v="387" actId="20577"/>
          <ac:spMkLst>
            <pc:docMk/>
            <pc:sldMk cId="2605473726" sldId="335"/>
            <ac:spMk id="3" creationId="{CA8ECC17-4660-124A-8996-54F15FD169C0}"/>
          </ac:spMkLst>
        </pc:spChg>
        <pc:spChg chg="mod">
          <ac:chgData name="Janaye Ferrante" userId="46198d40-c97f-4ef0-ac0a-294069e999ce" providerId="ADAL" clId="{406078BC-D340-46AF-9613-A918594D1A19}" dt="2024-05-10T16:15:50.054" v="342" actId="14100"/>
          <ac:spMkLst>
            <pc:docMk/>
            <pc:sldMk cId="2605473726" sldId="335"/>
            <ac:spMk id="9" creationId="{9C99CF7C-AFAB-48F1-8FC3-CCCE989822A6}"/>
          </ac:spMkLst>
        </pc:spChg>
      </pc:sldChg>
      <pc:sldChg chg="modSp mod">
        <pc:chgData name="Janaye Ferrante" userId="46198d40-c97f-4ef0-ac0a-294069e999ce" providerId="ADAL" clId="{406078BC-D340-46AF-9613-A918594D1A19}" dt="2024-05-10T16:28:23.901" v="344"/>
        <pc:sldMkLst>
          <pc:docMk/>
          <pc:sldMk cId="4017832845" sldId="343"/>
        </pc:sldMkLst>
        <pc:spChg chg="mod">
          <ac:chgData name="Janaye Ferrante" userId="46198d40-c97f-4ef0-ac0a-294069e999ce" providerId="ADAL" clId="{406078BC-D340-46AF-9613-A918594D1A19}" dt="2024-05-10T16:28:23.901" v="344"/>
          <ac:spMkLst>
            <pc:docMk/>
            <pc:sldMk cId="4017832845" sldId="343"/>
            <ac:spMk id="3" creationId="{0EC737E2-1EBF-6244-8E0A-274D170CCCE9}"/>
          </ac:spMkLst>
        </pc:spChg>
      </pc:sldChg>
      <pc:sldChg chg="addSp delSp modSp mod">
        <pc:chgData name="Janaye Ferrante" userId="46198d40-c97f-4ef0-ac0a-294069e999ce" providerId="ADAL" clId="{406078BC-D340-46AF-9613-A918594D1A19}" dt="2024-05-11T03:07:12.638" v="624" actId="12385"/>
        <pc:sldMkLst>
          <pc:docMk/>
          <pc:sldMk cId="2072174477" sldId="346"/>
        </pc:sldMkLst>
        <pc:graphicFrameChg chg="add mod modGraphic">
          <ac:chgData name="Janaye Ferrante" userId="46198d40-c97f-4ef0-ac0a-294069e999ce" providerId="ADAL" clId="{406078BC-D340-46AF-9613-A918594D1A19}" dt="2024-05-11T03:07:12.638" v="624" actId="12385"/>
          <ac:graphicFrameMkLst>
            <pc:docMk/>
            <pc:sldMk cId="2072174477" sldId="346"/>
            <ac:graphicFrameMk id="2" creationId="{A8408602-F76E-72B3-3FD4-4DB8C4E4F8FF}"/>
          </ac:graphicFrameMkLst>
        </pc:graphicFrameChg>
        <pc:graphicFrameChg chg="del mod modGraphic">
          <ac:chgData name="Janaye Ferrante" userId="46198d40-c97f-4ef0-ac0a-294069e999ce" providerId="ADAL" clId="{406078BC-D340-46AF-9613-A918594D1A19}" dt="2024-05-11T03:03:44.968" v="582" actId="478"/>
          <ac:graphicFrameMkLst>
            <pc:docMk/>
            <pc:sldMk cId="2072174477" sldId="346"/>
            <ac:graphicFrameMk id="5" creationId="{B342A70F-53B7-661C-7F9F-1C7086C74DB7}"/>
          </ac:graphicFrameMkLst>
        </pc:graphicFrameChg>
      </pc:sldChg>
      <pc:sldChg chg="modSp mod">
        <pc:chgData name="Janaye Ferrante" userId="46198d40-c97f-4ef0-ac0a-294069e999ce" providerId="ADAL" clId="{406078BC-D340-46AF-9613-A918594D1A19}" dt="2024-05-10T15:06:10.912" v="256" actId="404"/>
        <pc:sldMkLst>
          <pc:docMk/>
          <pc:sldMk cId="738577510" sldId="351"/>
        </pc:sldMkLst>
        <pc:spChg chg="mod">
          <ac:chgData name="Janaye Ferrante" userId="46198d40-c97f-4ef0-ac0a-294069e999ce" providerId="ADAL" clId="{406078BC-D340-46AF-9613-A918594D1A19}" dt="2024-05-10T15:06:10.912" v="256" actId="404"/>
          <ac:spMkLst>
            <pc:docMk/>
            <pc:sldMk cId="738577510" sldId="351"/>
            <ac:spMk id="9" creationId="{08697983-95D6-45DC-232B-BFB15A7D34C3}"/>
          </ac:spMkLst>
        </pc:spChg>
      </pc:sldChg>
      <pc:sldChg chg="addSp delSp modSp mod">
        <pc:chgData name="Janaye Ferrante" userId="46198d40-c97f-4ef0-ac0a-294069e999ce" providerId="ADAL" clId="{406078BC-D340-46AF-9613-A918594D1A19}" dt="2024-05-11T03:07:17.062" v="625" actId="12385"/>
        <pc:sldMkLst>
          <pc:docMk/>
          <pc:sldMk cId="1506028803" sldId="356"/>
        </pc:sldMkLst>
        <pc:graphicFrameChg chg="del modGraphic">
          <ac:chgData name="Janaye Ferrante" userId="46198d40-c97f-4ef0-ac0a-294069e999ce" providerId="ADAL" clId="{406078BC-D340-46AF-9613-A918594D1A19}" dt="2024-05-11T03:03:50.154" v="584" actId="478"/>
          <ac:graphicFrameMkLst>
            <pc:docMk/>
            <pc:sldMk cId="1506028803" sldId="356"/>
            <ac:graphicFrameMk id="2" creationId="{D337756E-CA1F-FAD5-2FD5-552C02809B30}"/>
          </ac:graphicFrameMkLst>
        </pc:graphicFrameChg>
        <pc:graphicFrameChg chg="add mod">
          <ac:chgData name="Janaye Ferrante" userId="46198d40-c97f-4ef0-ac0a-294069e999ce" providerId="ADAL" clId="{406078BC-D340-46AF-9613-A918594D1A19}" dt="2024-05-11T03:04:08.335" v="585"/>
          <ac:graphicFrameMkLst>
            <pc:docMk/>
            <pc:sldMk cId="1506028803" sldId="356"/>
            <ac:graphicFrameMk id="3" creationId="{7826061E-E564-6952-FE17-C909371B881F}"/>
          </ac:graphicFrameMkLst>
        </pc:graphicFrameChg>
        <pc:graphicFrameChg chg="add mod modGraphic">
          <ac:chgData name="Janaye Ferrante" userId="46198d40-c97f-4ef0-ac0a-294069e999ce" providerId="ADAL" clId="{406078BC-D340-46AF-9613-A918594D1A19}" dt="2024-05-11T03:07:17.062" v="625" actId="12385"/>
          <ac:graphicFrameMkLst>
            <pc:docMk/>
            <pc:sldMk cId="1506028803" sldId="356"/>
            <ac:graphicFrameMk id="4" creationId="{F90F61D1-7FBE-29C2-A2F2-56E1A8D53C77}"/>
          </ac:graphicFrameMkLst>
        </pc:graphicFrameChg>
      </pc:sldChg>
      <pc:sldChg chg="modSp mod">
        <pc:chgData name="Janaye Ferrante" userId="46198d40-c97f-4ef0-ac0a-294069e999ce" providerId="ADAL" clId="{406078BC-D340-46AF-9613-A918594D1A19}" dt="2024-05-10T18:08:28.486" v="443" actId="20577"/>
        <pc:sldMkLst>
          <pc:docMk/>
          <pc:sldMk cId="742272255" sldId="357"/>
        </pc:sldMkLst>
        <pc:spChg chg="mod">
          <ac:chgData name="Janaye Ferrante" userId="46198d40-c97f-4ef0-ac0a-294069e999ce" providerId="ADAL" clId="{406078BC-D340-46AF-9613-A918594D1A19}" dt="2024-05-10T18:08:28.486" v="443" actId="20577"/>
          <ac:spMkLst>
            <pc:docMk/>
            <pc:sldMk cId="742272255" sldId="357"/>
            <ac:spMk id="2" creationId="{67E747ED-184F-D083-E0E9-7DD1E16AC0C1}"/>
          </ac:spMkLst>
        </pc:spChg>
      </pc:sldChg>
      <pc:sldChg chg="modSp mod">
        <pc:chgData name="Janaye Ferrante" userId="46198d40-c97f-4ef0-ac0a-294069e999ce" providerId="ADAL" clId="{406078BC-D340-46AF-9613-A918594D1A19}" dt="2024-05-10T16:05:01.793" v="328" actId="14100"/>
        <pc:sldMkLst>
          <pc:docMk/>
          <pc:sldMk cId="853045244" sldId="361"/>
        </pc:sldMkLst>
        <pc:graphicFrameChg chg="mod modGraphic">
          <ac:chgData name="Janaye Ferrante" userId="46198d40-c97f-4ef0-ac0a-294069e999ce" providerId="ADAL" clId="{406078BC-D340-46AF-9613-A918594D1A19}" dt="2024-05-10T16:05:01.793" v="328" actId="14100"/>
          <ac:graphicFrameMkLst>
            <pc:docMk/>
            <pc:sldMk cId="853045244" sldId="361"/>
            <ac:graphicFrameMk id="7" creationId="{8C4F31BD-21EF-3EF1-F446-CEF24293DFB5}"/>
          </ac:graphicFrameMkLst>
        </pc:graphicFrameChg>
      </pc:sldChg>
      <pc:sldChg chg="modSp mod">
        <pc:chgData name="Janaye Ferrante" userId="46198d40-c97f-4ef0-ac0a-294069e999ce" providerId="ADAL" clId="{406078BC-D340-46AF-9613-A918594D1A19}" dt="2024-05-10T18:11:19.804" v="445" actId="207"/>
        <pc:sldMkLst>
          <pc:docMk/>
          <pc:sldMk cId="285172352" sldId="364"/>
        </pc:sldMkLst>
        <pc:graphicFrameChg chg="modGraphic">
          <ac:chgData name="Janaye Ferrante" userId="46198d40-c97f-4ef0-ac0a-294069e999ce" providerId="ADAL" clId="{406078BC-D340-46AF-9613-A918594D1A19}" dt="2024-05-10T18:11:19.804" v="445" actId="207"/>
          <ac:graphicFrameMkLst>
            <pc:docMk/>
            <pc:sldMk cId="285172352" sldId="364"/>
            <ac:graphicFrameMk id="6" creationId="{5FB02400-AB63-B442-D27E-E8E704C17874}"/>
          </ac:graphicFrameMkLst>
        </pc:graphicFrameChg>
        <pc:graphicFrameChg chg="modGraphic">
          <ac:chgData name="Janaye Ferrante" userId="46198d40-c97f-4ef0-ac0a-294069e999ce" providerId="ADAL" clId="{406078BC-D340-46AF-9613-A918594D1A19}" dt="2024-05-10T18:11:15.431" v="444" actId="207"/>
          <ac:graphicFrameMkLst>
            <pc:docMk/>
            <pc:sldMk cId="285172352" sldId="364"/>
            <ac:graphicFrameMk id="7" creationId="{8995B9B0-DF28-6922-B47D-E0650EFAB888}"/>
          </ac:graphicFrameMkLst>
        </pc:graphicFrameChg>
      </pc:sldChg>
      <pc:sldChg chg="modNotesTx">
        <pc:chgData name="Janaye Ferrante" userId="46198d40-c97f-4ef0-ac0a-294069e999ce" providerId="ADAL" clId="{406078BC-D340-46AF-9613-A918594D1A19}" dt="2024-05-10T18:25:03.444" v="449" actId="20577"/>
        <pc:sldMkLst>
          <pc:docMk/>
          <pc:sldMk cId="3457837023" sldId="368"/>
        </pc:sldMkLst>
      </pc:sldChg>
      <pc:sldChg chg="addSp delSp modSp mod">
        <pc:chgData name="Janaye Ferrante" userId="46198d40-c97f-4ef0-ac0a-294069e999ce" providerId="ADAL" clId="{406078BC-D340-46AF-9613-A918594D1A19}" dt="2024-05-10T15:25:27.500" v="325" actId="1076"/>
        <pc:sldMkLst>
          <pc:docMk/>
          <pc:sldMk cId="1994883209" sldId="371"/>
        </pc:sldMkLst>
        <pc:picChg chg="del">
          <ac:chgData name="Janaye Ferrante" userId="46198d40-c97f-4ef0-ac0a-294069e999ce" providerId="ADAL" clId="{406078BC-D340-46AF-9613-A918594D1A19}" dt="2024-05-10T15:25:18.022" v="321" actId="478"/>
          <ac:picMkLst>
            <pc:docMk/>
            <pc:sldMk cId="1994883209" sldId="371"/>
            <ac:picMk id="5" creationId="{6BE2E360-B6F2-1BDC-0A77-17E91EC8ABC7}"/>
          </ac:picMkLst>
        </pc:picChg>
        <pc:picChg chg="add mod">
          <ac:chgData name="Janaye Ferrante" userId="46198d40-c97f-4ef0-ac0a-294069e999ce" providerId="ADAL" clId="{406078BC-D340-46AF-9613-A918594D1A19}" dt="2024-05-10T15:25:27.500" v="325" actId="1076"/>
          <ac:picMkLst>
            <pc:docMk/>
            <pc:sldMk cId="1994883209" sldId="371"/>
            <ac:picMk id="7" creationId="{B778208E-D07F-A396-D891-6828584A9CA7}"/>
          </ac:picMkLst>
        </pc:picChg>
      </pc:sldChg>
      <pc:sldChg chg="modNotesTx">
        <pc:chgData name="Janaye Ferrante" userId="46198d40-c97f-4ef0-ac0a-294069e999ce" providerId="ADAL" clId="{406078BC-D340-46AF-9613-A918594D1A19}" dt="2024-05-10T18:25:08.439" v="455" actId="20577"/>
        <pc:sldMkLst>
          <pc:docMk/>
          <pc:sldMk cId="2147222161" sldId="374"/>
        </pc:sldMkLst>
      </pc:sldChg>
      <pc:sldChg chg="modNotesTx">
        <pc:chgData name="Janaye Ferrante" userId="46198d40-c97f-4ef0-ac0a-294069e999ce" providerId="ADAL" clId="{406078BC-D340-46AF-9613-A918594D1A19}" dt="2024-05-10T15:06:29.324" v="262" actId="20577"/>
        <pc:sldMkLst>
          <pc:docMk/>
          <pc:sldMk cId="4152197214" sldId="376"/>
        </pc:sldMkLst>
      </pc:sldChg>
      <pc:sldChg chg="del">
        <pc:chgData name="Janaye Ferrante" userId="46198d40-c97f-4ef0-ac0a-294069e999ce" providerId="ADAL" clId="{406078BC-D340-46AF-9613-A918594D1A19}" dt="2024-05-10T15:54:57.759" v="326" actId="47"/>
        <pc:sldMkLst>
          <pc:docMk/>
          <pc:sldMk cId="2099957328" sldId="377"/>
        </pc:sldMkLst>
      </pc:sldChg>
      <pc:sldChg chg="addSp delSp modSp new mod modNotesTx">
        <pc:chgData name="Janaye Ferrante" userId="46198d40-c97f-4ef0-ac0a-294069e999ce" providerId="ADAL" clId="{406078BC-D340-46AF-9613-A918594D1A19}" dt="2024-05-10T18:50:05.589" v="581" actId="478"/>
        <pc:sldMkLst>
          <pc:docMk/>
          <pc:sldMk cId="849709697" sldId="379"/>
        </pc:sldMkLst>
        <pc:spChg chg="del">
          <ac:chgData name="Janaye Ferrante" userId="46198d40-c97f-4ef0-ac0a-294069e999ce" providerId="ADAL" clId="{406078BC-D340-46AF-9613-A918594D1A19}" dt="2024-05-10T18:50:05.589" v="581" actId="478"/>
          <ac:spMkLst>
            <pc:docMk/>
            <pc:sldMk cId="849709697" sldId="379"/>
            <ac:spMk id="2" creationId="{0120E04D-DB4F-9BA2-5919-3B13C59715D9}"/>
          </ac:spMkLst>
        </pc:spChg>
        <pc:spChg chg="mod">
          <ac:chgData name="Janaye Ferrante" userId="46198d40-c97f-4ef0-ac0a-294069e999ce" providerId="ADAL" clId="{406078BC-D340-46AF-9613-A918594D1A19}" dt="2024-05-10T18:49:20.978" v="570" actId="20577"/>
          <ac:spMkLst>
            <pc:docMk/>
            <pc:sldMk cId="849709697" sldId="379"/>
            <ac:spMk id="3" creationId="{CF20B4C2-AF0D-1376-D4B0-1AA2FBF8721D}"/>
          </ac:spMkLst>
        </pc:spChg>
        <pc:graphicFrameChg chg="add mod modGraphic">
          <ac:chgData name="Janaye Ferrante" userId="46198d40-c97f-4ef0-ac0a-294069e999ce" providerId="ADAL" clId="{406078BC-D340-46AF-9613-A918594D1A19}" dt="2024-05-10T18:49:56.577" v="580" actId="404"/>
          <ac:graphicFrameMkLst>
            <pc:docMk/>
            <pc:sldMk cId="849709697" sldId="379"/>
            <ac:graphicFrameMk id="5" creationId="{146089CF-3850-5955-D369-CB4D56992DA8}"/>
          </ac:graphicFrameMkLst>
        </pc:graphicFrameChg>
      </pc:sldChg>
      <pc:sldChg chg="modSp new del mod">
        <pc:chgData name="Janaye Ferrante" userId="46198d40-c97f-4ef0-ac0a-294069e999ce" providerId="ADAL" clId="{406078BC-D340-46AF-9613-A918594D1A19}" dt="2024-05-10T18:43:09.480" v="536" actId="47"/>
        <pc:sldMkLst>
          <pc:docMk/>
          <pc:sldMk cId="2789136302" sldId="379"/>
        </pc:sldMkLst>
        <pc:spChg chg="mod">
          <ac:chgData name="Janaye Ferrante" userId="46198d40-c97f-4ef0-ac0a-294069e999ce" providerId="ADAL" clId="{406078BC-D340-46AF-9613-A918594D1A19}" dt="2024-05-10T18:39:24.217" v="470" actId="20577"/>
          <ac:spMkLst>
            <pc:docMk/>
            <pc:sldMk cId="2789136302" sldId="379"/>
            <ac:spMk id="3" creationId="{F95ED37C-AB09-9727-FD09-8C2761DB1F47}"/>
          </ac:spMkLst>
        </pc:spChg>
      </pc:sldChg>
      <pc:sldChg chg="addSp modSp new del mod">
        <pc:chgData name="Janaye Ferrante" userId="46198d40-c97f-4ef0-ac0a-294069e999ce" providerId="ADAL" clId="{406078BC-D340-46AF-9613-A918594D1A19}" dt="2024-05-10T18:43:10.275" v="537" actId="47"/>
        <pc:sldMkLst>
          <pc:docMk/>
          <pc:sldMk cId="37145629" sldId="380"/>
        </pc:sldMkLst>
        <pc:spChg chg="mod">
          <ac:chgData name="Janaye Ferrante" userId="46198d40-c97f-4ef0-ac0a-294069e999ce" providerId="ADAL" clId="{406078BC-D340-46AF-9613-A918594D1A19}" dt="2024-05-10T18:41:32.387" v="530" actId="14100"/>
          <ac:spMkLst>
            <pc:docMk/>
            <pc:sldMk cId="37145629" sldId="380"/>
            <ac:spMk id="2" creationId="{DEBCB20E-4359-D456-052C-92539AFBFB95}"/>
          </ac:spMkLst>
        </pc:spChg>
        <pc:picChg chg="add mod">
          <ac:chgData name="Janaye Ferrante" userId="46198d40-c97f-4ef0-ac0a-294069e999ce" providerId="ADAL" clId="{406078BC-D340-46AF-9613-A918594D1A19}" dt="2024-05-10T18:41:18.070" v="483" actId="1076"/>
          <ac:picMkLst>
            <pc:docMk/>
            <pc:sldMk cId="37145629" sldId="380"/>
            <ac:picMk id="4" creationId="{656D943C-A9C6-9815-D536-88EBA5AFFE80}"/>
          </ac:picMkLst>
        </pc:picChg>
        <pc:picChg chg="add mod modCrop">
          <ac:chgData name="Janaye Ferrante" userId="46198d40-c97f-4ef0-ac0a-294069e999ce" providerId="ADAL" clId="{406078BC-D340-46AF-9613-A918594D1A19}" dt="2024-05-10T18:41:16.130" v="482" actId="1076"/>
          <ac:picMkLst>
            <pc:docMk/>
            <pc:sldMk cId="37145629" sldId="380"/>
            <ac:picMk id="6" creationId="{93C4C360-70A7-E898-5F3A-8B151ECB934D}"/>
          </ac:picMkLst>
        </pc:picChg>
      </pc:sldChg>
      <pc:sldChg chg="addSp modSp new mod">
        <pc:chgData name="Janaye Ferrante" userId="46198d40-c97f-4ef0-ac0a-294069e999ce" providerId="ADAL" clId="{406078BC-D340-46AF-9613-A918594D1A19}" dt="2024-05-11T03:07:21.349" v="626" actId="12385"/>
        <pc:sldMkLst>
          <pc:docMk/>
          <pc:sldMk cId="3698646871" sldId="380"/>
        </pc:sldMkLst>
        <pc:spChg chg="mod">
          <ac:chgData name="Janaye Ferrante" userId="46198d40-c97f-4ef0-ac0a-294069e999ce" providerId="ADAL" clId="{406078BC-D340-46AF-9613-A918594D1A19}" dt="2024-05-11T03:06:38.873" v="619" actId="20577"/>
          <ac:spMkLst>
            <pc:docMk/>
            <pc:sldMk cId="3698646871" sldId="380"/>
            <ac:spMk id="2" creationId="{1025FD96-CF33-BE8A-8879-DE3EAF82A3E8}"/>
          </ac:spMkLst>
        </pc:spChg>
        <pc:graphicFrameChg chg="add mod modGraphic">
          <ac:chgData name="Janaye Ferrante" userId="46198d40-c97f-4ef0-ac0a-294069e999ce" providerId="ADAL" clId="{406078BC-D340-46AF-9613-A918594D1A19}" dt="2024-05-11T03:07:21.349" v="626" actId="12385"/>
          <ac:graphicFrameMkLst>
            <pc:docMk/>
            <pc:sldMk cId="3698646871" sldId="380"/>
            <ac:graphicFrameMk id="3" creationId="{EB1737A6-4B01-252D-A706-C36607996C3F}"/>
          </ac:graphicFrameMkLst>
        </pc:graphicFrameChg>
      </pc:sldChg>
      <pc:sldChg chg="addSp delSp modSp new del mod">
        <pc:chgData name="Janaye Ferrante" userId="46198d40-c97f-4ef0-ac0a-294069e999ce" providerId="ADAL" clId="{406078BC-D340-46AF-9613-A918594D1A19}" dt="2024-05-10T18:43:13.611" v="538" actId="47"/>
        <pc:sldMkLst>
          <pc:docMk/>
          <pc:sldMk cId="1209779608" sldId="381"/>
        </pc:sldMkLst>
        <pc:picChg chg="add del mod">
          <ac:chgData name="Janaye Ferrante" userId="46198d40-c97f-4ef0-ac0a-294069e999ce" providerId="ADAL" clId="{406078BC-D340-46AF-9613-A918594D1A19}" dt="2024-05-10T18:43:06.364" v="535" actId="478"/>
          <ac:picMkLst>
            <pc:docMk/>
            <pc:sldMk cId="1209779608" sldId="381"/>
            <ac:picMk id="4" creationId="{FCE53BEB-A174-9E68-D6C7-702FA8CD253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E1D95-FAC2-4C83-A2FA-9E72F08A8312}" type="doc">
      <dgm:prSet loTypeId="urn:microsoft.com/office/officeart/2005/8/layout/default" loCatId="list" qsTypeId="urn:microsoft.com/office/officeart/2005/8/quickstyle/simple1" qsCatId="simple" csTypeId="urn:microsoft.com/office/officeart/2005/8/colors/accent4_2" csCatId="accent4" phldr="1"/>
      <dgm:spPr/>
      <dgm:t>
        <a:bodyPr/>
        <a:lstStyle/>
        <a:p>
          <a:endParaRPr lang="en-US"/>
        </a:p>
      </dgm:t>
    </dgm:pt>
    <dgm:pt modelId="{7F7083D6-6E3F-4B57-96EE-C69977631EF7}">
      <dgm:prSet custT="1"/>
      <dgm:spPr/>
      <dgm:t>
        <a:bodyPr/>
        <a:lstStyle/>
        <a:p>
          <a:pPr>
            <a:buFont typeface="Symbol" panose="05050102010706020507" pitchFamily="18" charset="2"/>
            <a:buChar char=""/>
          </a:pPr>
          <a:r>
            <a:rPr lang="en-US" sz="1600" b="1"/>
            <a:t>Students </a:t>
          </a:r>
          <a:r>
            <a:rPr lang="en-US" sz="1600"/>
            <a:t>(central table)</a:t>
          </a:r>
        </a:p>
      </dgm:t>
    </dgm:pt>
    <dgm:pt modelId="{C968B236-4040-425C-8FAF-6EE670BB2697}" type="parTrans" cxnId="{3A1671EC-CA4E-468C-B6BA-E502F0D0B6A1}">
      <dgm:prSet/>
      <dgm:spPr/>
      <dgm:t>
        <a:bodyPr/>
        <a:lstStyle/>
        <a:p>
          <a:endParaRPr lang="en-US"/>
        </a:p>
      </dgm:t>
    </dgm:pt>
    <dgm:pt modelId="{CB432B1F-A315-424D-A07F-EC9F6B04210F}" type="sibTrans" cxnId="{3A1671EC-CA4E-468C-B6BA-E502F0D0B6A1}">
      <dgm:prSet/>
      <dgm:spPr/>
      <dgm:t>
        <a:bodyPr/>
        <a:lstStyle/>
        <a:p>
          <a:endParaRPr lang="en-US"/>
        </a:p>
      </dgm:t>
    </dgm:pt>
    <dgm:pt modelId="{2123530C-BC9D-4926-8C2E-278DD198C819}">
      <dgm:prSet custT="1"/>
      <dgm:spPr/>
      <dgm:t>
        <a:bodyPr/>
        <a:lstStyle/>
        <a:p>
          <a:pPr>
            <a:buFont typeface="Symbol" panose="05050102010706020507" pitchFamily="18" charset="2"/>
            <a:buChar char=""/>
          </a:pPr>
          <a:r>
            <a:rPr lang="en-US" sz="1600"/>
            <a:t>SurveyResults</a:t>
          </a:r>
        </a:p>
      </dgm:t>
    </dgm:pt>
    <dgm:pt modelId="{15C7D72A-23AD-4692-8DA9-33BE13AA0B18}" type="parTrans" cxnId="{6F4EFBFE-4C27-423C-9F8C-5E53CED937F9}">
      <dgm:prSet/>
      <dgm:spPr/>
      <dgm:t>
        <a:bodyPr/>
        <a:lstStyle/>
        <a:p>
          <a:endParaRPr lang="en-US"/>
        </a:p>
      </dgm:t>
    </dgm:pt>
    <dgm:pt modelId="{097DABB9-2545-4195-977F-0534FA70350F}" type="sibTrans" cxnId="{6F4EFBFE-4C27-423C-9F8C-5E53CED937F9}">
      <dgm:prSet/>
      <dgm:spPr/>
      <dgm:t>
        <a:bodyPr/>
        <a:lstStyle/>
        <a:p>
          <a:endParaRPr lang="en-US"/>
        </a:p>
      </dgm:t>
    </dgm:pt>
    <dgm:pt modelId="{26C9406F-54A0-4F1B-AE40-605856EB9872}">
      <dgm:prSet custT="1"/>
      <dgm:spPr/>
      <dgm:t>
        <a:bodyPr/>
        <a:lstStyle/>
        <a:p>
          <a:pPr>
            <a:buFont typeface="Symbol" panose="05050102010706020507" pitchFamily="18" charset="2"/>
            <a:buChar char=""/>
          </a:pPr>
          <a:r>
            <a:rPr lang="en-US" sz="1600" err="1"/>
            <a:t>Student_in_Course</a:t>
          </a:r>
          <a:endParaRPr lang="en-US" sz="1600"/>
        </a:p>
      </dgm:t>
    </dgm:pt>
    <dgm:pt modelId="{ADA7396E-2B77-4A4F-B2C8-71056B07747A}" type="parTrans" cxnId="{62D9240B-E6BC-4036-9022-A2A5DEBC59FC}">
      <dgm:prSet/>
      <dgm:spPr/>
      <dgm:t>
        <a:bodyPr/>
        <a:lstStyle/>
        <a:p>
          <a:endParaRPr lang="en-US"/>
        </a:p>
      </dgm:t>
    </dgm:pt>
    <dgm:pt modelId="{79F75396-ED70-43B2-A423-3F8F038E5A6F}" type="sibTrans" cxnId="{62D9240B-E6BC-4036-9022-A2A5DEBC59FC}">
      <dgm:prSet/>
      <dgm:spPr/>
      <dgm:t>
        <a:bodyPr/>
        <a:lstStyle/>
        <a:p>
          <a:endParaRPr lang="en-US"/>
        </a:p>
      </dgm:t>
    </dgm:pt>
    <dgm:pt modelId="{FF10D2CE-FDF8-4D21-B4D5-F01947A13B3E}">
      <dgm:prSet custT="1"/>
      <dgm:spPr/>
      <dgm:t>
        <a:bodyPr/>
        <a:lstStyle/>
        <a:p>
          <a:pPr>
            <a:buFont typeface="Symbol" panose="05050102010706020507" pitchFamily="18" charset="2"/>
            <a:buChar char=""/>
          </a:pPr>
          <a:r>
            <a:rPr lang="en-US" sz="1600"/>
            <a:t>Courses</a:t>
          </a:r>
        </a:p>
      </dgm:t>
    </dgm:pt>
    <dgm:pt modelId="{EB415084-77A3-4328-BF07-CC528DCC2DAF}" type="parTrans" cxnId="{B6A6C68F-AE31-4870-A081-0B95F68C914B}">
      <dgm:prSet/>
      <dgm:spPr/>
      <dgm:t>
        <a:bodyPr/>
        <a:lstStyle/>
        <a:p>
          <a:endParaRPr lang="en-US"/>
        </a:p>
      </dgm:t>
    </dgm:pt>
    <dgm:pt modelId="{08FFB304-F24E-4391-8DC9-169BE13E5558}" type="sibTrans" cxnId="{B6A6C68F-AE31-4870-A081-0B95F68C914B}">
      <dgm:prSet/>
      <dgm:spPr/>
      <dgm:t>
        <a:bodyPr/>
        <a:lstStyle/>
        <a:p>
          <a:endParaRPr lang="en-US"/>
        </a:p>
      </dgm:t>
    </dgm:pt>
    <dgm:pt modelId="{EE708A69-4B16-42D1-A6FF-6B01A3C76F21}">
      <dgm:prSet custT="1"/>
      <dgm:spPr/>
      <dgm:t>
        <a:bodyPr/>
        <a:lstStyle/>
        <a:p>
          <a:pPr>
            <a:buFont typeface="Symbol" panose="05050102010706020507" pitchFamily="18" charset="2"/>
            <a:buChar char=""/>
          </a:pPr>
          <a:r>
            <a:rPr lang="en-US" sz="1600"/>
            <a:t>Departments</a:t>
          </a:r>
        </a:p>
      </dgm:t>
    </dgm:pt>
    <dgm:pt modelId="{F584C435-B1DD-4613-A840-00FEC57AD7E6}" type="parTrans" cxnId="{6826EECC-9370-4C46-A55D-218D48DAE1B2}">
      <dgm:prSet/>
      <dgm:spPr/>
      <dgm:t>
        <a:bodyPr/>
        <a:lstStyle/>
        <a:p>
          <a:endParaRPr lang="en-US"/>
        </a:p>
      </dgm:t>
    </dgm:pt>
    <dgm:pt modelId="{448AEE3B-F817-4E3F-B99D-321CD77328B7}" type="sibTrans" cxnId="{6826EECC-9370-4C46-A55D-218D48DAE1B2}">
      <dgm:prSet/>
      <dgm:spPr/>
      <dgm:t>
        <a:bodyPr/>
        <a:lstStyle/>
        <a:p>
          <a:endParaRPr lang="en-US"/>
        </a:p>
      </dgm:t>
    </dgm:pt>
    <dgm:pt modelId="{EE34CB5C-92A9-4DB8-B588-43E0D2EC5C9B}">
      <dgm:prSet custT="1"/>
      <dgm:spPr/>
      <dgm:t>
        <a:bodyPr/>
        <a:lstStyle/>
        <a:p>
          <a:pPr>
            <a:buFont typeface="Symbol" panose="05050102010706020507" pitchFamily="18" charset="2"/>
            <a:buChar char=""/>
          </a:pPr>
          <a:r>
            <a:rPr lang="en-US" sz="1600"/>
            <a:t>Schools</a:t>
          </a:r>
        </a:p>
      </dgm:t>
    </dgm:pt>
    <dgm:pt modelId="{D8105609-92AB-4BE6-868E-DDB3C45D383D}" type="parTrans" cxnId="{1CA4864B-FC58-4FFD-8156-4521FFC5A1A1}">
      <dgm:prSet/>
      <dgm:spPr/>
      <dgm:t>
        <a:bodyPr/>
        <a:lstStyle/>
        <a:p>
          <a:endParaRPr lang="en-US"/>
        </a:p>
      </dgm:t>
    </dgm:pt>
    <dgm:pt modelId="{6F06A3A8-E389-4E52-ACB9-1D008E78D1C1}" type="sibTrans" cxnId="{1CA4864B-FC58-4FFD-8156-4521FFC5A1A1}">
      <dgm:prSet/>
      <dgm:spPr/>
      <dgm:t>
        <a:bodyPr/>
        <a:lstStyle/>
        <a:p>
          <a:endParaRPr lang="en-US"/>
        </a:p>
      </dgm:t>
    </dgm:pt>
    <dgm:pt modelId="{61C4D2AC-F694-45F4-A5C0-B1D2ABB687FE}">
      <dgm:prSet custT="1"/>
      <dgm:spPr/>
      <dgm:t>
        <a:bodyPr/>
        <a:lstStyle/>
        <a:p>
          <a:pPr>
            <a:buFont typeface="Symbol" panose="05050102010706020507" pitchFamily="18" charset="2"/>
            <a:buChar char=""/>
          </a:pPr>
          <a:r>
            <a:rPr lang="en-US" sz="1600"/>
            <a:t>Student_Use_Service</a:t>
          </a:r>
        </a:p>
      </dgm:t>
    </dgm:pt>
    <dgm:pt modelId="{5627F431-D48E-4680-80A8-00EF4681E47C}" type="parTrans" cxnId="{DB655848-356C-4003-9E17-E116C544BC2D}">
      <dgm:prSet/>
      <dgm:spPr/>
      <dgm:t>
        <a:bodyPr/>
        <a:lstStyle/>
        <a:p>
          <a:endParaRPr lang="en-US"/>
        </a:p>
      </dgm:t>
    </dgm:pt>
    <dgm:pt modelId="{823EB71E-E0BA-4B13-95E5-DD1D4BAB9190}" type="sibTrans" cxnId="{DB655848-356C-4003-9E17-E116C544BC2D}">
      <dgm:prSet/>
      <dgm:spPr/>
      <dgm:t>
        <a:bodyPr/>
        <a:lstStyle/>
        <a:p>
          <a:endParaRPr lang="en-US"/>
        </a:p>
      </dgm:t>
    </dgm:pt>
    <dgm:pt modelId="{412A6F29-1C28-47D9-BF37-2CBBDCA87F0F}">
      <dgm:prSet custT="1"/>
      <dgm:spPr/>
      <dgm:t>
        <a:bodyPr/>
        <a:lstStyle/>
        <a:p>
          <a:pPr>
            <a:buFont typeface="Symbol" panose="05050102010706020507" pitchFamily="18" charset="2"/>
            <a:buChar char=""/>
          </a:pPr>
          <a:r>
            <a:rPr lang="en-US" sz="1600"/>
            <a:t>Services</a:t>
          </a:r>
        </a:p>
      </dgm:t>
    </dgm:pt>
    <dgm:pt modelId="{FA61C3D6-D614-4543-8204-3C4CBBFECD6A}" type="parTrans" cxnId="{DB7ABA7D-A52A-4640-ACEE-C497D92E3812}">
      <dgm:prSet/>
      <dgm:spPr/>
      <dgm:t>
        <a:bodyPr/>
        <a:lstStyle/>
        <a:p>
          <a:endParaRPr lang="en-US"/>
        </a:p>
      </dgm:t>
    </dgm:pt>
    <dgm:pt modelId="{9A6CC6E8-B3BE-48DE-BE6D-16F6E66BE05B}" type="sibTrans" cxnId="{DB7ABA7D-A52A-4640-ACEE-C497D92E3812}">
      <dgm:prSet/>
      <dgm:spPr/>
      <dgm:t>
        <a:bodyPr/>
        <a:lstStyle/>
        <a:p>
          <a:endParaRPr lang="en-US"/>
        </a:p>
      </dgm:t>
    </dgm:pt>
    <dgm:pt modelId="{8394E9D3-738E-494F-BE21-ACD180A0EF0B}">
      <dgm:prSet custT="1"/>
      <dgm:spPr/>
      <dgm:t>
        <a:bodyPr/>
        <a:lstStyle/>
        <a:p>
          <a:pPr>
            <a:buFont typeface="Symbol" panose="05050102010706020507" pitchFamily="18" charset="2"/>
            <a:buChar char=""/>
          </a:pPr>
          <a:r>
            <a:rPr lang="en-US" sz="1600"/>
            <a:t>Student_in_Engagement</a:t>
          </a:r>
        </a:p>
      </dgm:t>
    </dgm:pt>
    <dgm:pt modelId="{3CB9D605-CFB4-4005-94F3-AA44D436D9C8}" type="parTrans" cxnId="{2ABCBAC5-9DA8-4BBE-B3E7-525A2DE1DF42}">
      <dgm:prSet/>
      <dgm:spPr/>
      <dgm:t>
        <a:bodyPr/>
        <a:lstStyle/>
        <a:p>
          <a:endParaRPr lang="en-US"/>
        </a:p>
      </dgm:t>
    </dgm:pt>
    <dgm:pt modelId="{8FA8FF15-744D-4C0C-A7EB-99843BAAD95D}" type="sibTrans" cxnId="{2ABCBAC5-9DA8-4BBE-B3E7-525A2DE1DF42}">
      <dgm:prSet/>
      <dgm:spPr/>
      <dgm:t>
        <a:bodyPr/>
        <a:lstStyle/>
        <a:p>
          <a:endParaRPr lang="en-US"/>
        </a:p>
      </dgm:t>
    </dgm:pt>
    <dgm:pt modelId="{6BF35077-DCF7-45E9-AE32-151D5557FDE5}">
      <dgm:prSet custT="1"/>
      <dgm:spPr/>
      <dgm:t>
        <a:bodyPr/>
        <a:lstStyle/>
        <a:p>
          <a:pPr>
            <a:buFont typeface="Symbol" panose="05050102010706020507" pitchFamily="18" charset="2"/>
            <a:buChar char=""/>
          </a:pPr>
          <a:r>
            <a:rPr lang="en-US" sz="1600"/>
            <a:t>Engagements</a:t>
          </a:r>
        </a:p>
      </dgm:t>
    </dgm:pt>
    <dgm:pt modelId="{60E578B2-B2E5-4973-A4D5-EE356CC269CA}" type="parTrans" cxnId="{E818431F-71F3-409E-AAAA-0080E6411892}">
      <dgm:prSet/>
      <dgm:spPr/>
      <dgm:t>
        <a:bodyPr/>
        <a:lstStyle/>
        <a:p>
          <a:endParaRPr lang="en-US"/>
        </a:p>
      </dgm:t>
    </dgm:pt>
    <dgm:pt modelId="{E10C5BD4-DCA6-45FF-93D9-6DCAED6218EE}" type="sibTrans" cxnId="{E818431F-71F3-409E-AAAA-0080E6411892}">
      <dgm:prSet/>
      <dgm:spPr/>
      <dgm:t>
        <a:bodyPr/>
        <a:lstStyle/>
        <a:p>
          <a:endParaRPr lang="en-US"/>
        </a:p>
      </dgm:t>
    </dgm:pt>
    <dgm:pt modelId="{BEFBDA72-EF72-4A39-9A66-9A662462A53B}">
      <dgm:prSet custT="1"/>
      <dgm:spPr/>
      <dgm:t>
        <a:bodyPr/>
        <a:lstStyle/>
        <a:p>
          <a:pPr>
            <a:buFont typeface="Symbol" panose="05050102010706020507" pitchFamily="18" charset="2"/>
            <a:buChar char=""/>
          </a:pPr>
          <a:r>
            <a:rPr lang="en-US" sz="1600"/>
            <a:t>Events</a:t>
          </a:r>
        </a:p>
      </dgm:t>
    </dgm:pt>
    <dgm:pt modelId="{51D50A15-83B8-4C9C-8969-69EFB2394183}" type="parTrans" cxnId="{7A2D1E99-1A26-47F9-98BA-32CAE794590C}">
      <dgm:prSet/>
      <dgm:spPr/>
      <dgm:t>
        <a:bodyPr/>
        <a:lstStyle/>
        <a:p>
          <a:endParaRPr lang="en-US"/>
        </a:p>
      </dgm:t>
    </dgm:pt>
    <dgm:pt modelId="{8BA12DAF-BA73-4C25-A989-9EA7C99B8A30}" type="sibTrans" cxnId="{7A2D1E99-1A26-47F9-98BA-32CAE794590C}">
      <dgm:prSet/>
      <dgm:spPr/>
      <dgm:t>
        <a:bodyPr/>
        <a:lstStyle/>
        <a:p>
          <a:endParaRPr lang="en-US"/>
        </a:p>
      </dgm:t>
    </dgm:pt>
    <dgm:pt modelId="{CA4B0729-F774-45D2-8532-DDB268F47527}">
      <dgm:prSet custT="1"/>
      <dgm:spPr/>
      <dgm:t>
        <a:bodyPr/>
        <a:lstStyle/>
        <a:p>
          <a:pPr>
            <a:buFont typeface="Symbol" panose="05050102010706020507" pitchFamily="18" charset="2"/>
            <a:buChar char=""/>
          </a:pPr>
          <a:r>
            <a:rPr lang="en-US" sz="1600" err="1"/>
            <a:t>Student_Attends_Event</a:t>
          </a:r>
          <a:endParaRPr lang="en-US" sz="1600"/>
        </a:p>
      </dgm:t>
    </dgm:pt>
    <dgm:pt modelId="{E5FD2764-D2AC-47FD-8409-EC3849075F1C}" type="parTrans" cxnId="{26104D81-86FB-4C46-BAD4-C0D9DF5D2E14}">
      <dgm:prSet/>
      <dgm:spPr/>
      <dgm:t>
        <a:bodyPr/>
        <a:lstStyle/>
        <a:p>
          <a:endParaRPr lang="en-US"/>
        </a:p>
      </dgm:t>
    </dgm:pt>
    <dgm:pt modelId="{4994D5FF-8310-41B4-A662-84CF74E97B2E}" type="sibTrans" cxnId="{26104D81-86FB-4C46-BAD4-C0D9DF5D2E14}">
      <dgm:prSet/>
      <dgm:spPr/>
      <dgm:t>
        <a:bodyPr/>
        <a:lstStyle/>
        <a:p>
          <a:endParaRPr lang="en-US"/>
        </a:p>
      </dgm:t>
    </dgm:pt>
    <dgm:pt modelId="{42012424-472B-44D7-B652-F70D4E0567B5}" type="pres">
      <dgm:prSet presAssocID="{E38E1D95-FAC2-4C83-A2FA-9E72F08A8312}" presName="diagram" presStyleCnt="0">
        <dgm:presLayoutVars>
          <dgm:dir/>
          <dgm:resizeHandles val="exact"/>
        </dgm:presLayoutVars>
      </dgm:prSet>
      <dgm:spPr/>
    </dgm:pt>
    <dgm:pt modelId="{5E13C414-D87E-4101-ACBB-FE3542811A71}" type="pres">
      <dgm:prSet presAssocID="{7F7083D6-6E3F-4B57-96EE-C69977631EF7}" presName="node" presStyleLbl="node1" presStyleIdx="0" presStyleCnt="12">
        <dgm:presLayoutVars>
          <dgm:bulletEnabled val="1"/>
        </dgm:presLayoutVars>
      </dgm:prSet>
      <dgm:spPr/>
    </dgm:pt>
    <dgm:pt modelId="{E739316B-EA6F-4C44-864F-905D0828DD8C}" type="pres">
      <dgm:prSet presAssocID="{CB432B1F-A315-424D-A07F-EC9F6B04210F}" presName="sibTrans" presStyleCnt="0"/>
      <dgm:spPr/>
    </dgm:pt>
    <dgm:pt modelId="{FCFAE0CB-5FD3-43A0-BE3A-ECE086C5DFDE}" type="pres">
      <dgm:prSet presAssocID="{2123530C-BC9D-4926-8C2E-278DD198C819}" presName="node" presStyleLbl="node1" presStyleIdx="1" presStyleCnt="12" custLinFactNeighborX="-1372" custLinFactNeighborY="3100">
        <dgm:presLayoutVars>
          <dgm:bulletEnabled val="1"/>
        </dgm:presLayoutVars>
      </dgm:prSet>
      <dgm:spPr/>
    </dgm:pt>
    <dgm:pt modelId="{B3BF8315-EF54-4B07-A79C-AE9AB948EABA}" type="pres">
      <dgm:prSet presAssocID="{097DABB9-2545-4195-977F-0534FA70350F}" presName="sibTrans" presStyleCnt="0"/>
      <dgm:spPr/>
    </dgm:pt>
    <dgm:pt modelId="{CDC4D4E2-1875-42C7-A4E0-C1F33F283017}" type="pres">
      <dgm:prSet presAssocID="{26C9406F-54A0-4F1B-AE40-605856EB9872}" presName="node" presStyleLbl="node1" presStyleIdx="2" presStyleCnt="12">
        <dgm:presLayoutVars>
          <dgm:bulletEnabled val="1"/>
        </dgm:presLayoutVars>
      </dgm:prSet>
      <dgm:spPr/>
    </dgm:pt>
    <dgm:pt modelId="{2EA3B9D7-B9F3-4AAC-B5E1-D0C3D62CE413}" type="pres">
      <dgm:prSet presAssocID="{79F75396-ED70-43B2-A423-3F8F038E5A6F}" presName="sibTrans" presStyleCnt="0"/>
      <dgm:spPr/>
    </dgm:pt>
    <dgm:pt modelId="{8AC6CECC-D72E-46C9-8E94-8E9A9B10DA1F}" type="pres">
      <dgm:prSet presAssocID="{FF10D2CE-FDF8-4D21-B4D5-F01947A13B3E}" presName="node" presStyleLbl="node1" presStyleIdx="3" presStyleCnt="12">
        <dgm:presLayoutVars>
          <dgm:bulletEnabled val="1"/>
        </dgm:presLayoutVars>
      </dgm:prSet>
      <dgm:spPr/>
    </dgm:pt>
    <dgm:pt modelId="{B53B7858-31B3-415D-8B52-C4368843C24A}" type="pres">
      <dgm:prSet presAssocID="{08FFB304-F24E-4391-8DC9-169BE13E5558}" presName="sibTrans" presStyleCnt="0"/>
      <dgm:spPr/>
    </dgm:pt>
    <dgm:pt modelId="{3DC07C75-E080-4B81-9FD1-BDFBAA10DC1D}" type="pres">
      <dgm:prSet presAssocID="{EE708A69-4B16-42D1-A6FF-6B01A3C76F21}" presName="node" presStyleLbl="node1" presStyleIdx="4" presStyleCnt="12">
        <dgm:presLayoutVars>
          <dgm:bulletEnabled val="1"/>
        </dgm:presLayoutVars>
      </dgm:prSet>
      <dgm:spPr/>
    </dgm:pt>
    <dgm:pt modelId="{74E42149-EF5F-4A9C-8922-3359CAFB4161}" type="pres">
      <dgm:prSet presAssocID="{448AEE3B-F817-4E3F-B99D-321CD77328B7}" presName="sibTrans" presStyleCnt="0"/>
      <dgm:spPr/>
    </dgm:pt>
    <dgm:pt modelId="{05F176F7-098B-4E42-9906-250FD39205A0}" type="pres">
      <dgm:prSet presAssocID="{EE34CB5C-92A9-4DB8-B588-43E0D2EC5C9B}" presName="node" presStyleLbl="node1" presStyleIdx="5" presStyleCnt="12">
        <dgm:presLayoutVars>
          <dgm:bulletEnabled val="1"/>
        </dgm:presLayoutVars>
      </dgm:prSet>
      <dgm:spPr/>
    </dgm:pt>
    <dgm:pt modelId="{1ED713E2-2383-4BE0-9BAB-01D487DDFD4A}" type="pres">
      <dgm:prSet presAssocID="{6F06A3A8-E389-4E52-ACB9-1D008E78D1C1}" presName="sibTrans" presStyleCnt="0"/>
      <dgm:spPr/>
    </dgm:pt>
    <dgm:pt modelId="{6AF40161-EBFB-4D8B-81BA-E82DD0FDE28C}" type="pres">
      <dgm:prSet presAssocID="{61C4D2AC-F694-45F4-A5C0-B1D2ABB687FE}" presName="node" presStyleLbl="node1" presStyleIdx="6" presStyleCnt="12">
        <dgm:presLayoutVars>
          <dgm:bulletEnabled val="1"/>
        </dgm:presLayoutVars>
      </dgm:prSet>
      <dgm:spPr/>
    </dgm:pt>
    <dgm:pt modelId="{FFDB370F-9BDC-4A52-91FF-356965418C65}" type="pres">
      <dgm:prSet presAssocID="{823EB71E-E0BA-4B13-95E5-DD1D4BAB9190}" presName="sibTrans" presStyleCnt="0"/>
      <dgm:spPr/>
    </dgm:pt>
    <dgm:pt modelId="{23BC019B-3981-492C-96BB-C31EF265090F}" type="pres">
      <dgm:prSet presAssocID="{412A6F29-1C28-47D9-BF37-2CBBDCA87F0F}" presName="node" presStyleLbl="node1" presStyleIdx="7" presStyleCnt="12">
        <dgm:presLayoutVars>
          <dgm:bulletEnabled val="1"/>
        </dgm:presLayoutVars>
      </dgm:prSet>
      <dgm:spPr/>
    </dgm:pt>
    <dgm:pt modelId="{DDF292E0-0F3D-446B-8AC3-76CF99E50E9D}" type="pres">
      <dgm:prSet presAssocID="{9A6CC6E8-B3BE-48DE-BE6D-16F6E66BE05B}" presName="sibTrans" presStyleCnt="0"/>
      <dgm:spPr/>
    </dgm:pt>
    <dgm:pt modelId="{1E915E97-3492-41BE-A081-4D6B9D4022F4}" type="pres">
      <dgm:prSet presAssocID="{8394E9D3-738E-494F-BE21-ACD180A0EF0B}" presName="node" presStyleLbl="node1" presStyleIdx="8" presStyleCnt="12">
        <dgm:presLayoutVars>
          <dgm:bulletEnabled val="1"/>
        </dgm:presLayoutVars>
      </dgm:prSet>
      <dgm:spPr/>
    </dgm:pt>
    <dgm:pt modelId="{4A0252F8-62BB-457A-BD9E-DBDEDC8A3AE9}" type="pres">
      <dgm:prSet presAssocID="{8FA8FF15-744D-4C0C-A7EB-99843BAAD95D}" presName="sibTrans" presStyleCnt="0"/>
      <dgm:spPr/>
    </dgm:pt>
    <dgm:pt modelId="{08B95541-BDA2-43DB-A45C-D54732739937}" type="pres">
      <dgm:prSet presAssocID="{6BF35077-DCF7-45E9-AE32-151D5557FDE5}" presName="node" presStyleLbl="node1" presStyleIdx="9" presStyleCnt="12">
        <dgm:presLayoutVars>
          <dgm:bulletEnabled val="1"/>
        </dgm:presLayoutVars>
      </dgm:prSet>
      <dgm:spPr/>
    </dgm:pt>
    <dgm:pt modelId="{C176E51E-D510-480C-AA0F-7FB2F432ED80}" type="pres">
      <dgm:prSet presAssocID="{E10C5BD4-DCA6-45FF-93D9-6DCAED6218EE}" presName="sibTrans" presStyleCnt="0"/>
      <dgm:spPr/>
    </dgm:pt>
    <dgm:pt modelId="{81B39BA0-FB21-4409-B113-C02928375C5A}" type="pres">
      <dgm:prSet presAssocID="{BEFBDA72-EF72-4A39-9A66-9A662462A53B}" presName="node" presStyleLbl="node1" presStyleIdx="10" presStyleCnt="12">
        <dgm:presLayoutVars>
          <dgm:bulletEnabled val="1"/>
        </dgm:presLayoutVars>
      </dgm:prSet>
      <dgm:spPr/>
    </dgm:pt>
    <dgm:pt modelId="{E0B98B6A-A57F-4DAA-8766-5480C273389E}" type="pres">
      <dgm:prSet presAssocID="{8BA12DAF-BA73-4C25-A989-9EA7C99B8A30}" presName="sibTrans" presStyleCnt="0"/>
      <dgm:spPr/>
    </dgm:pt>
    <dgm:pt modelId="{029FAE9D-418F-4DB6-ADE6-AF0388B6EB8F}" type="pres">
      <dgm:prSet presAssocID="{CA4B0729-F774-45D2-8532-DDB268F47527}" presName="node" presStyleLbl="node1" presStyleIdx="11" presStyleCnt="12">
        <dgm:presLayoutVars>
          <dgm:bulletEnabled val="1"/>
        </dgm:presLayoutVars>
      </dgm:prSet>
      <dgm:spPr/>
    </dgm:pt>
  </dgm:ptLst>
  <dgm:cxnLst>
    <dgm:cxn modelId="{8C2FEF01-19E3-4DE6-A239-D743EBEAE0B6}" type="presOf" srcId="{412A6F29-1C28-47D9-BF37-2CBBDCA87F0F}" destId="{23BC019B-3981-492C-96BB-C31EF265090F}" srcOrd="0" destOrd="0" presId="urn:microsoft.com/office/officeart/2005/8/layout/default"/>
    <dgm:cxn modelId="{77F39E03-7455-41CF-8F4D-6C03F36AAB9C}" type="presOf" srcId="{FF10D2CE-FDF8-4D21-B4D5-F01947A13B3E}" destId="{8AC6CECC-D72E-46C9-8E94-8E9A9B10DA1F}" srcOrd="0" destOrd="0" presId="urn:microsoft.com/office/officeart/2005/8/layout/default"/>
    <dgm:cxn modelId="{62D9240B-E6BC-4036-9022-A2A5DEBC59FC}" srcId="{E38E1D95-FAC2-4C83-A2FA-9E72F08A8312}" destId="{26C9406F-54A0-4F1B-AE40-605856EB9872}" srcOrd="2" destOrd="0" parTransId="{ADA7396E-2B77-4A4F-B2C8-71056B07747A}" sibTransId="{79F75396-ED70-43B2-A423-3F8F038E5A6F}"/>
    <dgm:cxn modelId="{9F51BA0C-6C9B-46ED-BE0C-B87DAFFDD936}" type="presOf" srcId="{E38E1D95-FAC2-4C83-A2FA-9E72F08A8312}" destId="{42012424-472B-44D7-B652-F70D4E0567B5}" srcOrd="0" destOrd="0" presId="urn:microsoft.com/office/officeart/2005/8/layout/default"/>
    <dgm:cxn modelId="{24936910-32B2-49FE-8B2C-BE154F7AA341}" type="presOf" srcId="{8394E9D3-738E-494F-BE21-ACD180A0EF0B}" destId="{1E915E97-3492-41BE-A081-4D6B9D4022F4}" srcOrd="0" destOrd="0" presId="urn:microsoft.com/office/officeart/2005/8/layout/default"/>
    <dgm:cxn modelId="{58371517-E56A-4B96-8199-05C324822E67}" type="presOf" srcId="{6BF35077-DCF7-45E9-AE32-151D5557FDE5}" destId="{08B95541-BDA2-43DB-A45C-D54732739937}" srcOrd="0" destOrd="0" presId="urn:microsoft.com/office/officeart/2005/8/layout/default"/>
    <dgm:cxn modelId="{23B1FC1A-56DB-4510-9C64-BD17FB68F307}" type="presOf" srcId="{7F7083D6-6E3F-4B57-96EE-C69977631EF7}" destId="{5E13C414-D87E-4101-ACBB-FE3542811A71}" srcOrd="0" destOrd="0" presId="urn:microsoft.com/office/officeart/2005/8/layout/default"/>
    <dgm:cxn modelId="{E818431F-71F3-409E-AAAA-0080E6411892}" srcId="{E38E1D95-FAC2-4C83-A2FA-9E72F08A8312}" destId="{6BF35077-DCF7-45E9-AE32-151D5557FDE5}" srcOrd="9" destOrd="0" parTransId="{60E578B2-B2E5-4973-A4D5-EE356CC269CA}" sibTransId="{E10C5BD4-DCA6-45FF-93D9-6DCAED6218EE}"/>
    <dgm:cxn modelId="{B02B483B-FB31-44C6-A0B8-BC214E3CB1A0}" type="presOf" srcId="{BEFBDA72-EF72-4A39-9A66-9A662462A53B}" destId="{81B39BA0-FB21-4409-B113-C02928375C5A}" srcOrd="0" destOrd="0" presId="urn:microsoft.com/office/officeart/2005/8/layout/default"/>
    <dgm:cxn modelId="{00331E43-3019-40C1-89BA-28527AC5A029}" type="presOf" srcId="{2123530C-BC9D-4926-8C2E-278DD198C819}" destId="{FCFAE0CB-5FD3-43A0-BE3A-ECE086C5DFDE}" srcOrd="0" destOrd="0" presId="urn:microsoft.com/office/officeart/2005/8/layout/default"/>
    <dgm:cxn modelId="{DB655848-356C-4003-9E17-E116C544BC2D}" srcId="{E38E1D95-FAC2-4C83-A2FA-9E72F08A8312}" destId="{61C4D2AC-F694-45F4-A5C0-B1D2ABB687FE}" srcOrd="6" destOrd="0" parTransId="{5627F431-D48E-4680-80A8-00EF4681E47C}" sibTransId="{823EB71E-E0BA-4B13-95E5-DD1D4BAB9190}"/>
    <dgm:cxn modelId="{1CA4864B-FC58-4FFD-8156-4521FFC5A1A1}" srcId="{E38E1D95-FAC2-4C83-A2FA-9E72F08A8312}" destId="{EE34CB5C-92A9-4DB8-B588-43E0D2EC5C9B}" srcOrd="5" destOrd="0" parTransId="{D8105609-92AB-4BE6-868E-DDB3C45D383D}" sibTransId="{6F06A3A8-E389-4E52-ACB9-1D008E78D1C1}"/>
    <dgm:cxn modelId="{97D91D4E-EB0F-4057-8C7A-2FAE12525E92}" type="presOf" srcId="{26C9406F-54A0-4F1B-AE40-605856EB9872}" destId="{CDC4D4E2-1875-42C7-A4E0-C1F33F283017}" srcOrd="0" destOrd="0" presId="urn:microsoft.com/office/officeart/2005/8/layout/default"/>
    <dgm:cxn modelId="{DB7ABA7D-A52A-4640-ACEE-C497D92E3812}" srcId="{E38E1D95-FAC2-4C83-A2FA-9E72F08A8312}" destId="{412A6F29-1C28-47D9-BF37-2CBBDCA87F0F}" srcOrd="7" destOrd="0" parTransId="{FA61C3D6-D614-4543-8204-3C4CBBFECD6A}" sibTransId="{9A6CC6E8-B3BE-48DE-BE6D-16F6E66BE05B}"/>
    <dgm:cxn modelId="{26104D81-86FB-4C46-BAD4-C0D9DF5D2E14}" srcId="{E38E1D95-FAC2-4C83-A2FA-9E72F08A8312}" destId="{CA4B0729-F774-45D2-8532-DDB268F47527}" srcOrd="11" destOrd="0" parTransId="{E5FD2764-D2AC-47FD-8409-EC3849075F1C}" sibTransId="{4994D5FF-8310-41B4-A662-84CF74E97B2E}"/>
    <dgm:cxn modelId="{B6A6C68F-AE31-4870-A081-0B95F68C914B}" srcId="{E38E1D95-FAC2-4C83-A2FA-9E72F08A8312}" destId="{FF10D2CE-FDF8-4D21-B4D5-F01947A13B3E}" srcOrd="3" destOrd="0" parTransId="{EB415084-77A3-4328-BF07-CC528DCC2DAF}" sibTransId="{08FFB304-F24E-4391-8DC9-169BE13E5558}"/>
    <dgm:cxn modelId="{7A2D1E99-1A26-47F9-98BA-32CAE794590C}" srcId="{E38E1D95-FAC2-4C83-A2FA-9E72F08A8312}" destId="{BEFBDA72-EF72-4A39-9A66-9A662462A53B}" srcOrd="10" destOrd="0" parTransId="{51D50A15-83B8-4C9C-8969-69EFB2394183}" sibTransId="{8BA12DAF-BA73-4C25-A989-9EA7C99B8A30}"/>
    <dgm:cxn modelId="{92F592BC-DCF0-425A-8688-D3F57E35A478}" type="presOf" srcId="{61C4D2AC-F694-45F4-A5C0-B1D2ABB687FE}" destId="{6AF40161-EBFB-4D8B-81BA-E82DD0FDE28C}" srcOrd="0" destOrd="0" presId="urn:microsoft.com/office/officeart/2005/8/layout/default"/>
    <dgm:cxn modelId="{2ABCBAC5-9DA8-4BBE-B3E7-525A2DE1DF42}" srcId="{E38E1D95-FAC2-4C83-A2FA-9E72F08A8312}" destId="{8394E9D3-738E-494F-BE21-ACD180A0EF0B}" srcOrd="8" destOrd="0" parTransId="{3CB9D605-CFB4-4005-94F3-AA44D436D9C8}" sibTransId="{8FA8FF15-744D-4C0C-A7EB-99843BAAD95D}"/>
    <dgm:cxn modelId="{038D07C6-BF5A-4C38-A732-F6392B9C26C2}" type="presOf" srcId="{EE708A69-4B16-42D1-A6FF-6B01A3C76F21}" destId="{3DC07C75-E080-4B81-9FD1-BDFBAA10DC1D}" srcOrd="0" destOrd="0" presId="urn:microsoft.com/office/officeart/2005/8/layout/default"/>
    <dgm:cxn modelId="{6826EECC-9370-4C46-A55D-218D48DAE1B2}" srcId="{E38E1D95-FAC2-4C83-A2FA-9E72F08A8312}" destId="{EE708A69-4B16-42D1-A6FF-6B01A3C76F21}" srcOrd="4" destOrd="0" parTransId="{F584C435-B1DD-4613-A840-00FEC57AD7E6}" sibTransId="{448AEE3B-F817-4E3F-B99D-321CD77328B7}"/>
    <dgm:cxn modelId="{0A40ABDE-72F5-4968-A36C-981CAA5C871D}" type="presOf" srcId="{CA4B0729-F774-45D2-8532-DDB268F47527}" destId="{029FAE9D-418F-4DB6-ADE6-AF0388B6EB8F}" srcOrd="0" destOrd="0" presId="urn:microsoft.com/office/officeart/2005/8/layout/default"/>
    <dgm:cxn modelId="{DE3DD1E0-299D-4EDF-8160-CD34954D1DF9}" type="presOf" srcId="{EE34CB5C-92A9-4DB8-B588-43E0D2EC5C9B}" destId="{05F176F7-098B-4E42-9906-250FD39205A0}" srcOrd="0" destOrd="0" presId="urn:microsoft.com/office/officeart/2005/8/layout/default"/>
    <dgm:cxn modelId="{3A1671EC-CA4E-468C-B6BA-E502F0D0B6A1}" srcId="{E38E1D95-FAC2-4C83-A2FA-9E72F08A8312}" destId="{7F7083D6-6E3F-4B57-96EE-C69977631EF7}" srcOrd="0" destOrd="0" parTransId="{C968B236-4040-425C-8FAF-6EE670BB2697}" sibTransId="{CB432B1F-A315-424D-A07F-EC9F6B04210F}"/>
    <dgm:cxn modelId="{6F4EFBFE-4C27-423C-9F8C-5E53CED937F9}" srcId="{E38E1D95-FAC2-4C83-A2FA-9E72F08A8312}" destId="{2123530C-BC9D-4926-8C2E-278DD198C819}" srcOrd="1" destOrd="0" parTransId="{15C7D72A-23AD-4692-8DA9-33BE13AA0B18}" sibTransId="{097DABB9-2545-4195-977F-0534FA70350F}"/>
    <dgm:cxn modelId="{35EABB15-A313-4098-AE87-6A7CDA6FFC0C}" type="presParOf" srcId="{42012424-472B-44D7-B652-F70D4E0567B5}" destId="{5E13C414-D87E-4101-ACBB-FE3542811A71}" srcOrd="0" destOrd="0" presId="urn:microsoft.com/office/officeart/2005/8/layout/default"/>
    <dgm:cxn modelId="{A625A5CD-FB88-4A92-8511-67214A5C24B9}" type="presParOf" srcId="{42012424-472B-44D7-B652-F70D4E0567B5}" destId="{E739316B-EA6F-4C44-864F-905D0828DD8C}" srcOrd="1" destOrd="0" presId="urn:microsoft.com/office/officeart/2005/8/layout/default"/>
    <dgm:cxn modelId="{D192AA0F-A7FB-49F4-9637-E281C835D4BE}" type="presParOf" srcId="{42012424-472B-44D7-B652-F70D4E0567B5}" destId="{FCFAE0CB-5FD3-43A0-BE3A-ECE086C5DFDE}" srcOrd="2" destOrd="0" presId="urn:microsoft.com/office/officeart/2005/8/layout/default"/>
    <dgm:cxn modelId="{0496F43E-450B-4F02-A1FB-7BA95F79D674}" type="presParOf" srcId="{42012424-472B-44D7-B652-F70D4E0567B5}" destId="{B3BF8315-EF54-4B07-A79C-AE9AB948EABA}" srcOrd="3" destOrd="0" presId="urn:microsoft.com/office/officeart/2005/8/layout/default"/>
    <dgm:cxn modelId="{2FA2C4FD-B6E2-4D3F-BCF1-03FDC5AE4606}" type="presParOf" srcId="{42012424-472B-44D7-B652-F70D4E0567B5}" destId="{CDC4D4E2-1875-42C7-A4E0-C1F33F283017}" srcOrd="4" destOrd="0" presId="urn:microsoft.com/office/officeart/2005/8/layout/default"/>
    <dgm:cxn modelId="{4091B78A-0237-4EEC-B496-04DC173AB39D}" type="presParOf" srcId="{42012424-472B-44D7-B652-F70D4E0567B5}" destId="{2EA3B9D7-B9F3-4AAC-B5E1-D0C3D62CE413}" srcOrd="5" destOrd="0" presId="urn:microsoft.com/office/officeart/2005/8/layout/default"/>
    <dgm:cxn modelId="{CC03EFD4-5635-4292-8C16-21DF06F53FAD}" type="presParOf" srcId="{42012424-472B-44D7-B652-F70D4E0567B5}" destId="{8AC6CECC-D72E-46C9-8E94-8E9A9B10DA1F}" srcOrd="6" destOrd="0" presId="urn:microsoft.com/office/officeart/2005/8/layout/default"/>
    <dgm:cxn modelId="{3C7C3CB1-4CB0-4BBD-B94E-B510A0764855}" type="presParOf" srcId="{42012424-472B-44D7-B652-F70D4E0567B5}" destId="{B53B7858-31B3-415D-8B52-C4368843C24A}" srcOrd="7" destOrd="0" presId="urn:microsoft.com/office/officeart/2005/8/layout/default"/>
    <dgm:cxn modelId="{5792942B-E15B-4BBE-814F-F96842E8B7C1}" type="presParOf" srcId="{42012424-472B-44D7-B652-F70D4E0567B5}" destId="{3DC07C75-E080-4B81-9FD1-BDFBAA10DC1D}" srcOrd="8" destOrd="0" presId="urn:microsoft.com/office/officeart/2005/8/layout/default"/>
    <dgm:cxn modelId="{C1244CFE-186F-457E-A738-B15D23EF892B}" type="presParOf" srcId="{42012424-472B-44D7-B652-F70D4E0567B5}" destId="{74E42149-EF5F-4A9C-8922-3359CAFB4161}" srcOrd="9" destOrd="0" presId="urn:microsoft.com/office/officeart/2005/8/layout/default"/>
    <dgm:cxn modelId="{65C450B3-97D2-441D-984E-B471FB868072}" type="presParOf" srcId="{42012424-472B-44D7-B652-F70D4E0567B5}" destId="{05F176F7-098B-4E42-9906-250FD39205A0}" srcOrd="10" destOrd="0" presId="urn:microsoft.com/office/officeart/2005/8/layout/default"/>
    <dgm:cxn modelId="{6AD57F6D-3CE7-4C83-8A27-389D45DA2E1F}" type="presParOf" srcId="{42012424-472B-44D7-B652-F70D4E0567B5}" destId="{1ED713E2-2383-4BE0-9BAB-01D487DDFD4A}" srcOrd="11" destOrd="0" presId="urn:microsoft.com/office/officeart/2005/8/layout/default"/>
    <dgm:cxn modelId="{378F5E4B-EF7D-4D3C-A649-3E8AEA70153A}" type="presParOf" srcId="{42012424-472B-44D7-B652-F70D4E0567B5}" destId="{6AF40161-EBFB-4D8B-81BA-E82DD0FDE28C}" srcOrd="12" destOrd="0" presId="urn:microsoft.com/office/officeart/2005/8/layout/default"/>
    <dgm:cxn modelId="{12817ED8-387B-44A0-94CC-7023E05DCE61}" type="presParOf" srcId="{42012424-472B-44D7-B652-F70D4E0567B5}" destId="{FFDB370F-9BDC-4A52-91FF-356965418C65}" srcOrd="13" destOrd="0" presId="urn:microsoft.com/office/officeart/2005/8/layout/default"/>
    <dgm:cxn modelId="{11153E0F-94F2-4E04-B5EF-A8725966FD49}" type="presParOf" srcId="{42012424-472B-44D7-B652-F70D4E0567B5}" destId="{23BC019B-3981-492C-96BB-C31EF265090F}" srcOrd="14" destOrd="0" presId="urn:microsoft.com/office/officeart/2005/8/layout/default"/>
    <dgm:cxn modelId="{ADD77E75-3522-479A-8E90-D06330BD2FCD}" type="presParOf" srcId="{42012424-472B-44D7-B652-F70D4E0567B5}" destId="{DDF292E0-0F3D-446B-8AC3-76CF99E50E9D}" srcOrd="15" destOrd="0" presId="urn:microsoft.com/office/officeart/2005/8/layout/default"/>
    <dgm:cxn modelId="{FA168FDA-A2CE-4AEE-B863-DF400B80D8F2}" type="presParOf" srcId="{42012424-472B-44D7-B652-F70D4E0567B5}" destId="{1E915E97-3492-41BE-A081-4D6B9D4022F4}" srcOrd="16" destOrd="0" presId="urn:microsoft.com/office/officeart/2005/8/layout/default"/>
    <dgm:cxn modelId="{2C5E8F55-D94A-40AA-A454-5C4EC14EF5DC}" type="presParOf" srcId="{42012424-472B-44D7-B652-F70D4E0567B5}" destId="{4A0252F8-62BB-457A-BD9E-DBDEDC8A3AE9}" srcOrd="17" destOrd="0" presId="urn:microsoft.com/office/officeart/2005/8/layout/default"/>
    <dgm:cxn modelId="{A81DF822-EEBF-4D15-9852-35B78EBED5CF}" type="presParOf" srcId="{42012424-472B-44D7-B652-F70D4E0567B5}" destId="{08B95541-BDA2-43DB-A45C-D54732739937}" srcOrd="18" destOrd="0" presId="urn:microsoft.com/office/officeart/2005/8/layout/default"/>
    <dgm:cxn modelId="{F31553E9-B6B3-4F4E-AF4F-9E5CBA4006A9}" type="presParOf" srcId="{42012424-472B-44D7-B652-F70D4E0567B5}" destId="{C176E51E-D510-480C-AA0F-7FB2F432ED80}" srcOrd="19" destOrd="0" presId="urn:microsoft.com/office/officeart/2005/8/layout/default"/>
    <dgm:cxn modelId="{73C5DE0B-9EAE-445E-BC27-9252E8513B34}" type="presParOf" srcId="{42012424-472B-44D7-B652-F70D4E0567B5}" destId="{81B39BA0-FB21-4409-B113-C02928375C5A}" srcOrd="20" destOrd="0" presId="urn:microsoft.com/office/officeart/2005/8/layout/default"/>
    <dgm:cxn modelId="{F61CF724-E1BF-4367-A4CF-B43F6879937C}" type="presParOf" srcId="{42012424-472B-44D7-B652-F70D4E0567B5}" destId="{E0B98B6A-A57F-4DAA-8766-5480C273389E}" srcOrd="21" destOrd="0" presId="urn:microsoft.com/office/officeart/2005/8/layout/default"/>
    <dgm:cxn modelId="{959170C3-AEF0-42AA-A6F1-1E1455D6FD42}" type="presParOf" srcId="{42012424-472B-44D7-B652-F70D4E0567B5}" destId="{029FAE9D-418F-4DB6-ADE6-AF0388B6EB8F}"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FF4D29-3A7D-46F8-9228-D1A79ECFC0B7}" type="doc">
      <dgm:prSet loTypeId="urn:microsoft.com/office/officeart/2009/3/layout/HorizontalOrganizationChart" loCatId="hierarchy" qsTypeId="urn:microsoft.com/office/officeart/2005/8/quickstyle/simple2" qsCatId="simple" csTypeId="urn:microsoft.com/office/officeart/2005/8/colors/accent0_1" csCatId="mainScheme" phldr="1"/>
      <dgm:spPr/>
      <dgm:t>
        <a:bodyPr/>
        <a:lstStyle/>
        <a:p>
          <a:endParaRPr lang="en-US"/>
        </a:p>
      </dgm:t>
    </dgm:pt>
    <dgm:pt modelId="{64CF7C3B-F7ED-47B0-B527-40EBCC1A95F9}">
      <dgm:prSet phldrT="[Text]"/>
      <dgm:spPr/>
      <dgm:t>
        <a:bodyPr/>
        <a:lstStyle/>
        <a:p>
          <a:r>
            <a:rPr lang="en-US"/>
            <a:t>Login</a:t>
          </a:r>
        </a:p>
      </dgm:t>
    </dgm:pt>
    <dgm:pt modelId="{8201C6F2-B87C-4EB3-B3D0-A930EF605FA2}" type="parTrans" cxnId="{6E8F22A8-C437-43D8-86AF-E333664B3CA8}">
      <dgm:prSet/>
      <dgm:spPr/>
      <dgm:t>
        <a:bodyPr/>
        <a:lstStyle/>
        <a:p>
          <a:endParaRPr lang="en-US"/>
        </a:p>
      </dgm:t>
    </dgm:pt>
    <dgm:pt modelId="{4853DD6D-2084-4379-9E18-D6C1FAE34644}" type="sibTrans" cxnId="{6E8F22A8-C437-43D8-86AF-E333664B3CA8}">
      <dgm:prSet/>
      <dgm:spPr/>
      <dgm:t>
        <a:bodyPr/>
        <a:lstStyle/>
        <a:p>
          <a:endParaRPr lang="en-US"/>
        </a:p>
      </dgm:t>
    </dgm:pt>
    <dgm:pt modelId="{369B2A3D-F097-4AD7-BAC1-0F4B1477B315}">
      <dgm:prSet phldrT="[Text]"/>
      <dgm:spPr/>
      <dgm:t>
        <a:bodyPr/>
        <a:lstStyle/>
        <a:p>
          <a:r>
            <a:rPr lang="en-US"/>
            <a:t>View Student Record</a:t>
          </a:r>
        </a:p>
      </dgm:t>
    </dgm:pt>
    <dgm:pt modelId="{E8B5E416-4629-4BA4-A64B-E88EE5120175}" type="parTrans" cxnId="{4B1B7860-9101-470C-AB4C-F4C1B490088C}">
      <dgm:prSet/>
      <dgm:spPr/>
      <dgm:t>
        <a:bodyPr/>
        <a:lstStyle/>
        <a:p>
          <a:endParaRPr lang="en-US"/>
        </a:p>
      </dgm:t>
    </dgm:pt>
    <dgm:pt modelId="{3CD9A1D7-2DB4-4B05-AF8D-986BD0953E51}" type="sibTrans" cxnId="{4B1B7860-9101-470C-AB4C-F4C1B490088C}">
      <dgm:prSet/>
      <dgm:spPr/>
      <dgm:t>
        <a:bodyPr/>
        <a:lstStyle/>
        <a:p>
          <a:endParaRPr lang="en-US"/>
        </a:p>
      </dgm:t>
    </dgm:pt>
    <dgm:pt modelId="{2A9D0296-7E23-4730-8421-512159B7341A}">
      <dgm:prSet phldrT="[Text]"/>
      <dgm:spPr/>
      <dgm:t>
        <a:bodyPr/>
        <a:lstStyle/>
        <a:p>
          <a:r>
            <a:rPr lang="en-US"/>
            <a:t>Student</a:t>
          </a:r>
        </a:p>
      </dgm:t>
    </dgm:pt>
    <dgm:pt modelId="{C110F193-3DA9-40B0-BB4B-6149F7780F75}" type="parTrans" cxnId="{B1996C42-AD7C-46C4-A20D-0EDD47BBB8E4}">
      <dgm:prSet/>
      <dgm:spPr/>
      <dgm:t>
        <a:bodyPr/>
        <a:lstStyle/>
        <a:p>
          <a:endParaRPr lang="en-US"/>
        </a:p>
      </dgm:t>
    </dgm:pt>
    <dgm:pt modelId="{5333C9C7-856D-4F9E-AB71-7B9F6213BA3F}" type="sibTrans" cxnId="{B1996C42-AD7C-46C4-A20D-0EDD47BBB8E4}">
      <dgm:prSet/>
      <dgm:spPr/>
      <dgm:t>
        <a:bodyPr/>
        <a:lstStyle/>
        <a:p>
          <a:endParaRPr lang="en-US"/>
        </a:p>
      </dgm:t>
    </dgm:pt>
    <dgm:pt modelId="{170BACD8-6084-4B97-8FE6-705494784B56}">
      <dgm:prSet/>
      <dgm:spPr/>
      <dgm:t>
        <a:bodyPr/>
        <a:lstStyle/>
        <a:p>
          <a:r>
            <a:rPr lang="en-US"/>
            <a:t>Professor</a:t>
          </a:r>
        </a:p>
      </dgm:t>
    </dgm:pt>
    <dgm:pt modelId="{A847B232-5780-4B16-BA21-FEB04D513CA0}" type="parTrans" cxnId="{53168BF9-22E2-4EFC-BAC2-6F6502E5C617}">
      <dgm:prSet/>
      <dgm:spPr/>
      <dgm:t>
        <a:bodyPr/>
        <a:lstStyle/>
        <a:p>
          <a:endParaRPr lang="en-US"/>
        </a:p>
      </dgm:t>
    </dgm:pt>
    <dgm:pt modelId="{401B1BA7-71BE-4623-9B75-82F068B25635}" type="sibTrans" cxnId="{53168BF9-22E2-4EFC-BAC2-6F6502E5C617}">
      <dgm:prSet/>
      <dgm:spPr/>
      <dgm:t>
        <a:bodyPr/>
        <a:lstStyle/>
        <a:p>
          <a:endParaRPr lang="en-US"/>
        </a:p>
      </dgm:t>
    </dgm:pt>
    <dgm:pt modelId="{5F44C117-2DF6-4811-9DB7-54AED3916738}">
      <dgm:prSet/>
      <dgm:spPr/>
      <dgm:t>
        <a:bodyPr/>
        <a:lstStyle/>
        <a:p>
          <a:r>
            <a:rPr lang="en-US"/>
            <a:t>View Clubs</a:t>
          </a:r>
        </a:p>
      </dgm:t>
    </dgm:pt>
    <dgm:pt modelId="{C14CFFBA-5D7B-4BBE-818F-88479FE4935C}" type="parTrans" cxnId="{BE22C061-FB30-4401-ADA9-3926F2381DC3}">
      <dgm:prSet/>
      <dgm:spPr/>
      <dgm:t>
        <a:bodyPr/>
        <a:lstStyle/>
        <a:p>
          <a:endParaRPr lang="en-US"/>
        </a:p>
      </dgm:t>
    </dgm:pt>
    <dgm:pt modelId="{5440BFEC-40EA-4113-A759-4539C03A725B}" type="sibTrans" cxnId="{BE22C061-FB30-4401-ADA9-3926F2381DC3}">
      <dgm:prSet/>
      <dgm:spPr/>
      <dgm:t>
        <a:bodyPr/>
        <a:lstStyle/>
        <a:p>
          <a:endParaRPr lang="en-US"/>
        </a:p>
      </dgm:t>
    </dgm:pt>
    <dgm:pt modelId="{D7CDD613-4051-416C-A2C2-A46AB404440E}">
      <dgm:prSet/>
      <dgm:spPr/>
      <dgm:t>
        <a:bodyPr/>
        <a:lstStyle/>
        <a:p>
          <a:r>
            <a:rPr lang="en-US"/>
            <a:t>Dashboard/ Home</a:t>
          </a:r>
        </a:p>
      </dgm:t>
    </dgm:pt>
    <dgm:pt modelId="{7C02F982-8EBE-4FB2-9AF2-F5F31A822C27}" type="parTrans" cxnId="{F51E8EE7-6871-43E7-BCDA-24AD51686FAC}">
      <dgm:prSet/>
      <dgm:spPr/>
      <dgm:t>
        <a:bodyPr/>
        <a:lstStyle/>
        <a:p>
          <a:endParaRPr lang="en-US"/>
        </a:p>
      </dgm:t>
    </dgm:pt>
    <dgm:pt modelId="{5A63A7C1-4D29-4E48-8384-3CC23E4AEF9B}" type="sibTrans" cxnId="{F51E8EE7-6871-43E7-BCDA-24AD51686FAC}">
      <dgm:prSet/>
      <dgm:spPr/>
      <dgm:t>
        <a:bodyPr/>
        <a:lstStyle/>
        <a:p>
          <a:endParaRPr lang="en-US"/>
        </a:p>
      </dgm:t>
    </dgm:pt>
    <dgm:pt modelId="{64BFF9AA-5501-4677-AFDE-8B65644FC329}">
      <dgm:prSet/>
      <dgm:spPr/>
      <dgm:t>
        <a:bodyPr/>
        <a:lstStyle/>
        <a:p>
          <a:r>
            <a:rPr lang="en-US"/>
            <a:t>View Student Record</a:t>
          </a:r>
        </a:p>
      </dgm:t>
    </dgm:pt>
    <dgm:pt modelId="{C26A38B7-CEF9-4FE7-88A8-8B4F1754EE59}" type="parTrans" cxnId="{2E9A5127-EBEE-4169-ACFF-1A2AD34949EC}">
      <dgm:prSet/>
      <dgm:spPr/>
      <dgm:t>
        <a:bodyPr/>
        <a:lstStyle/>
        <a:p>
          <a:endParaRPr lang="en-US"/>
        </a:p>
      </dgm:t>
    </dgm:pt>
    <dgm:pt modelId="{84D2CCC3-709E-45CF-924E-8A6DB78AD0BD}" type="sibTrans" cxnId="{2E9A5127-EBEE-4169-ACFF-1A2AD34949EC}">
      <dgm:prSet/>
      <dgm:spPr/>
      <dgm:t>
        <a:bodyPr/>
        <a:lstStyle/>
        <a:p>
          <a:endParaRPr lang="en-US"/>
        </a:p>
      </dgm:t>
    </dgm:pt>
    <dgm:pt modelId="{E811480C-CEE7-4CB5-A270-E31B7103C38F}">
      <dgm:prSet/>
      <dgm:spPr/>
      <dgm:t>
        <a:bodyPr/>
        <a:lstStyle/>
        <a:p>
          <a:r>
            <a:rPr lang="en-US"/>
            <a:t>Input Student Name</a:t>
          </a:r>
        </a:p>
      </dgm:t>
    </dgm:pt>
    <dgm:pt modelId="{352268BD-7FAD-4076-AFC1-F4BD33E85BA6}" type="parTrans" cxnId="{9B98C285-2264-43D6-BFC4-6B94C058B11D}">
      <dgm:prSet/>
      <dgm:spPr/>
      <dgm:t>
        <a:bodyPr/>
        <a:lstStyle/>
        <a:p>
          <a:endParaRPr lang="en-US"/>
        </a:p>
      </dgm:t>
    </dgm:pt>
    <dgm:pt modelId="{9DCE8E48-07F6-4B06-AC1E-B448D7BE89A8}" type="sibTrans" cxnId="{9B98C285-2264-43D6-BFC4-6B94C058B11D}">
      <dgm:prSet/>
      <dgm:spPr/>
      <dgm:t>
        <a:bodyPr/>
        <a:lstStyle/>
        <a:p>
          <a:endParaRPr lang="en-US"/>
        </a:p>
      </dgm:t>
    </dgm:pt>
    <dgm:pt modelId="{1C8ACCB0-A08B-4416-9A74-34703C624F65}">
      <dgm:prSet/>
      <dgm:spPr/>
      <dgm:t>
        <a:bodyPr/>
        <a:lstStyle/>
        <a:p>
          <a:r>
            <a:rPr lang="en-US"/>
            <a:t>Change Student Grade</a:t>
          </a:r>
        </a:p>
      </dgm:t>
    </dgm:pt>
    <dgm:pt modelId="{0623764B-9C5D-4081-B019-E7BB20329C57}" type="parTrans" cxnId="{5F72D319-0071-4CA0-9135-9154DC232F69}">
      <dgm:prSet/>
      <dgm:spPr/>
      <dgm:t>
        <a:bodyPr/>
        <a:lstStyle/>
        <a:p>
          <a:endParaRPr lang="en-US"/>
        </a:p>
      </dgm:t>
    </dgm:pt>
    <dgm:pt modelId="{CBD137AE-CDE6-4E7B-B17B-4E31B91F5613}" type="sibTrans" cxnId="{5F72D319-0071-4CA0-9135-9154DC232F69}">
      <dgm:prSet/>
      <dgm:spPr/>
      <dgm:t>
        <a:bodyPr/>
        <a:lstStyle/>
        <a:p>
          <a:endParaRPr lang="en-US"/>
        </a:p>
      </dgm:t>
    </dgm:pt>
    <dgm:pt modelId="{F2C00144-EED1-4308-9200-7B5B35FD359D}">
      <dgm:prSet/>
      <dgm:spPr/>
      <dgm:t>
        <a:bodyPr/>
        <a:lstStyle/>
        <a:p>
          <a:r>
            <a:rPr lang="en-US"/>
            <a:t>View Student Grade</a:t>
          </a:r>
        </a:p>
      </dgm:t>
    </dgm:pt>
    <dgm:pt modelId="{23555758-7D33-4C22-B6CA-547B2C79D8B4}" type="parTrans" cxnId="{93799A6D-82B4-410A-B3D9-DA2A15735C9C}">
      <dgm:prSet/>
      <dgm:spPr/>
      <dgm:t>
        <a:bodyPr/>
        <a:lstStyle/>
        <a:p>
          <a:endParaRPr lang="en-US"/>
        </a:p>
      </dgm:t>
    </dgm:pt>
    <dgm:pt modelId="{38DB06F9-B422-46D3-ADBF-1DFE4AF95ADB}" type="sibTrans" cxnId="{93799A6D-82B4-410A-B3D9-DA2A15735C9C}">
      <dgm:prSet/>
      <dgm:spPr/>
      <dgm:t>
        <a:bodyPr/>
        <a:lstStyle/>
        <a:p>
          <a:endParaRPr lang="en-US"/>
        </a:p>
      </dgm:t>
    </dgm:pt>
    <dgm:pt modelId="{1158730D-44AC-46C6-B4EF-D8873569686E}">
      <dgm:prSet/>
      <dgm:spPr/>
      <dgm:t>
        <a:bodyPr/>
        <a:lstStyle/>
        <a:p>
          <a:r>
            <a:rPr lang="en-US"/>
            <a:t>Input Student Name</a:t>
          </a:r>
        </a:p>
      </dgm:t>
    </dgm:pt>
    <dgm:pt modelId="{5E3ADD99-650C-4121-BEF5-4661F5422461}" type="parTrans" cxnId="{94BC9F4A-DCFF-473E-9103-523F28FC01C0}">
      <dgm:prSet/>
      <dgm:spPr/>
      <dgm:t>
        <a:bodyPr/>
        <a:lstStyle/>
        <a:p>
          <a:endParaRPr lang="en-US"/>
        </a:p>
      </dgm:t>
    </dgm:pt>
    <dgm:pt modelId="{A2E54D7E-CB2C-430E-B58F-7BBA7DC657D8}" type="sibTrans" cxnId="{94BC9F4A-DCFF-473E-9103-523F28FC01C0}">
      <dgm:prSet/>
      <dgm:spPr/>
      <dgm:t>
        <a:bodyPr/>
        <a:lstStyle/>
        <a:p>
          <a:endParaRPr lang="en-US"/>
        </a:p>
      </dgm:t>
    </dgm:pt>
    <dgm:pt modelId="{18ADCB37-CC29-42E8-B450-79A587320F26}">
      <dgm:prSet/>
      <dgm:spPr/>
      <dgm:t>
        <a:bodyPr/>
        <a:lstStyle/>
        <a:p>
          <a:r>
            <a:rPr lang="en-US"/>
            <a:t>View Club Involvement</a:t>
          </a:r>
        </a:p>
      </dgm:t>
    </dgm:pt>
    <dgm:pt modelId="{C408A627-2120-49FF-A3EB-E7132E854FF5}" type="parTrans" cxnId="{318C4E29-38F7-4286-97BF-B2EC75020741}">
      <dgm:prSet/>
      <dgm:spPr/>
      <dgm:t>
        <a:bodyPr/>
        <a:lstStyle/>
        <a:p>
          <a:endParaRPr lang="en-US"/>
        </a:p>
      </dgm:t>
    </dgm:pt>
    <dgm:pt modelId="{E64FEAE9-0933-48FB-BE58-F3A909A8CD5E}" type="sibTrans" cxnId="{318C4E29-38F7-4286-97BF-B2EC75020741}">
      <dgm:prSet/>
      <dgm:spPr/>
      <dgm:t>
        <a:bodyPr/>
        <a:lstStyle/>
        <a:p>
          <a:endParaRPr lang="en-US"/>
        </a:p>
      </dgm:t>
    </dgm:pt>
    <dgm:pt modelId="{8417D42E-D004-45AB-B62A-A628DCC60BF8}">
      <dgm:prSet/>
      <dgm:spPr/>
      <dgm:t>
        <a:bodyPr/>
        <a:lstStyle/>
        <a:p>
          <a:r>
            <a:rPr lang="en-US"/>
            <a:t>View Grades </a:t>
          </a:r>
        </a:p>
      </dgm:t>
    </dgm:pt>
    <dgm:pt modelId="{E55B2B87-DBE2-4EA3-BAE3-DF6C7299E470}" type="parTrans" cxnId="{20051D6E-30F2-456E-94AB-DA4A09883A5D}">
      <dgm:prSet/>
      <dgm:spPr/>
      <dgm:t>
        <a:bodyPr/>
        <a:lstStyle/>
        <a:p>
          <a:endParaRPr lang="en-US"/>
        </a:p>
      </dgm:t>
    </dgm:pt>
    <dgm:pt modelId="{30B78BBE-044B-4674-BD21-FB11A1650B78}" type="sibTrans" cxnId="{20051D6E-30F2-456E-94AB-DA4A09883A5D}">
      <dgm:prSet/>
      <dgm:spPr/>
      <dgm:t>
        <a:bodyPr/>
        <a:lstStyle/>
        <a:p>
          <a:endParaRPr lang="en-US"/>
        </a:p>
      </dgm:t>
    </dgm:pt>
    <dgm:pt modelId="{157B2756-1E40-4D43-989C-2A8A4FCF2CC2}">
      <dgm:prSet/>
      <dgm:spPr/>
      <dgm:t>
        <a:bodyPr/>
        <a:lstStyle/>
        <a:p>
          <a:r>
            <a:rPr lang="en-US"/>
            <a:t>View Clubs</a:t>
          </a:r>
        </a:p>
      </dgm:t>
    </dgm:pt>
    <dgm:pt modelId="{0B53E8FC-452A-4F9F-9F4E-B9879C54C6CE}" type="parTrans" cxnId="{A05A0D08-6303-434C-B2E9-CD39C5180C24}">
      <dgm:prSet/>
      <dgm:spPr/>
      <dgm:t>
        <a:bodyPr/>
        <a:lstStyle/>
        <a:p>
          <a:endParaRPr lang="en-US"/>
        </a:p>
      </dgm:t>
    </dgm:pt>
    <dgm:pt modelId="{EABE454A-D556-475E-9904-0D5960514807}" type="sibTrans" cxnId="{A05A0D08-6303-434C-B2E9-CD39C5180C24}">
      <dgm:prSet/>
      <dgm:spPr/>
      <dgm:t>
        <a:bodyPr/>
        <a:lstStyle/>
        <a:p>
          <a:endParaRPr lang="en-US"/>
        </a:p>
      </dgm:t>
    </dgm:pt>
    <dgm:pt modelId="{AE4F2B66-8B56-433A-B4D1-036D3E866BBC}">
      <dgm:prSet/>
      <dgm:spPr/>
      <dgm:t>
        <a:bodyPr/>
        <a:lstStyle/>
        <a:p>
          <a:r>
            <a:rPr lang="en-US"/>
            <a:t>View Clubs Joined</a:t>
          </a:r>
        </a:p>
      </dgm:t>
    </dgm:pt>
    <dgm:pt modelId="{68F2BA05-CADA-4349-9380-42E58ACFA376}" type="parTrans" cxnId="{124592A9-8244-4066-A9DF-1958E1B1172F}">
      <dgm:prSet/>
      <dgm:spPr/>
      <dgm:t>
        <a:bodyPr/>
        <a:lstStyle/>
        <a:p>
          <a:endParaRPr lang="en-US"/>
        </a:p>
      </dgm:t>
    </dgm:pt>
    <dgm:pt modelId="{BB76359E-397D-4D54-8B24-397FC75E6177}" type="sibTrans" cxnId="{124592A9-8244-4066-A9DF-1958E1B1172F}">
      <dgm:prSet/>
      <dgm:spPr/>
      <dgm:t>
        <a:bodyPr/>
        <a:lstStyle/>
        <a:p>
          <a:endParaRPr lang="en-US"/>
        </a:p>
      </dgm:t>
    </dgm:pt>
    <dgm:pt modelId="{DADCEF26-57A2-43CA-B188-8AA8642B57A1}">
      <dgm:prSet/>
      <dgm:spPr/>
      <dgm:t>
        <a:bodyPr/>
        <a:lstStyle/>
        <a:p>
          <a:r>
            <a:rPr lang="en-US"/>
            <a:t>View Events Attended</a:t>
          </a:r>
        </a:p>
      </dgm:t>
    </dgm:pt>
    <dgm:pt modelId="{2D559D99-5696-4D4F-8F1B-C7C9CA2DCB26}" type="parTrans" cxnId="{0818586B-525E-4C0E-8043-80F0D527A64D}">
      <dgm:prSet/>
      <dgm:spPr/>
      <dgm:t>
        <a:bodyPr/>
        <a:lstStyle/>
        <a:p>
          <a:endParaRPr lang="en-US"/>
        </a:p>
      </dgm:t>
    </dgm:pt>
    <dgm:pt modelId="{10706789-7B69-4136-B135-DACE9357144A}" type="sibTrans" cxnId="{0818586B-525E-4C0E-8043-80F0D527A64D}">
      <dgm:prSet/>
      <dgm:spPr/>
      <dgm:t>
        <a:bodyPr/>
        <a:lstStyle/>
        <a:p>
          <a:endParaRPr lang="en-US"/>
        </a:p>
      </dgm:t>
    </dgm:pt>
    <dgm:pt modelId="{81A29F5C-394E-4A7F-876D-1670A9BA761F}">
      <dgm:prSet/>
      <dgm:spPr/>
      <dgm:t>
        <a:bodyPr/>
        <a:lstStyle/>
        <a:p>
          <a:r>
            <a:rPr lang="en-US"/>
            <a:t>View Student Info</a:t>
          </a:r>
        </a:p>
      </dgm:t>
    </dgm:pt>
    <dgm:pt modelId="{45905833-D7AD-430F-A1D9-36A4B157108F}" type="parTrans" cxnId="{3DE7BDAB-2D85-4B92-A26C-7FCAB2B92029}">
      <dgm:prSet/>
      <dgm:spPr/>
      <dgm:t>
        <a:bodyPr/>
        <a:lstStyle/>
        <a:p>
          <a:endParaRPr lang="en-US"/>
        </a:p>
      </dgm:t>
    </dgm:pt>
    <dgm:pt modelId="{CAF751B9-557B-47EB-B919-8ACB9CE8CE30}" type="sibTrans" cxnId="{3DE7BDAB-2D85-4B92-A26C-7FCAB2B92029}">
      <dgm:prSet/>
      <dgm:spPr/>
      <dgm:t>
        <a:bodyPr/>
        <a:lstStyle/>
        <a:p>
          <a:endParaRPr lang="en-US"/>
        </a:p>
      </dgm:t>
    </dgm:pt>
    <dgm:pt modelId="{A7F6558F-D41F-4FC3-AA20-721EE1B62F93}">
      <dgm:prSet/>
      <dgm:spPr/>
      <dgm:t>
        <a:bodyPr/>
        <a:lstStyle/>
        <a:p>
          <a:r>
            <a:rPr lang="en-US"/>
            <a:t>Update Information</a:t>
          </a:r>
        </a:p>
      </dgm:t>
    </dgm:pt>
    <dgm:pt modelId="{CA3A9DB4-9F1D-4525-B687-4E99F20130D1}" type="parTrans" cxnId="{3E4B2296-62F3-4EDD-B6E4-E37B0AE22264}">
      <dgm:prSet/>
      <dgm:spPr/>
      <dgm:t>
        <a:bodyPr/>
        <a:lstStyle/>
        <a:p>
          <a:endParaRPr lang="en-US"/>
        </a:p>
      </dgm:t>
    </dgm:pt>
    <dgm:pt modelId="{CF799497-2470-4240-99BC-5ED8E613CB7F}" type="sibTrans" cxnId="{3E4B2296-62F3-4EDD-B6E4-E37B0AE22264}">
      <dgm:prSet/>
      <dgm:spPr/>
      <dgm:t>
        <a:bodyPr/>
        <a:lstStyle/>
        <a:p>
          <a:endParaRPr lang="en-US"/>
        </a:p>
      </dgm:t>
    </dgm:pt>
    <dgm:pt modelId="{5A6826CC-D95E-42E6-AD4E-9B7D29B006E5}">
      <dgm:prSet/>
      <dgm:spPr/>
      <dgm:t>
        <a:bodyPr/>
        <a:lstStyle/>
        <a:p>
          <a:r>
            <a:rPr lang="en-US"/>
            <a:t>Dashboard/ Home</a:t>
          </a:r>
        </a:p>
      </dgm:t>
    </dgm:pt>
    <dgm:pt modelId="{60B27809-A901-4201-BB60-7ADFDB312F00}" type="parTrans" cxnId="{F8FCD4F9-23E5-4344-B177-32CCAFCA16AA}">
      <dgm:prSet/>
      <dgm:spPr/>
      <dgm:t>
        <a:bodyPr/>
        <a:lstStyle/>
        <a:p>
          <a:endParaRPr lang="en-US"/>
        </a:p>
      </dgm:t>
    </dgm:pt>
    <dgm:pt modelId="{05EDEF15-1B4D-4E5E-A89E-4FC05C9A40C2}" type="sibTrans" cxnId="{F8FCD4F9-23E5-4344-B177-32CCAFCA16AA}">
      <dgm:prSet/>
      <dgm:spPr/>
      <dgm:t>
        <a:bodyPr/>
        <a:lstStyle/>
        <a:p>
          <a:endParaRPr lang="en-US"/>
        </a:p>
      </dgm:t>
    </dgm:pt>
    <dgm:pt modelId="{CCD7C641-71C6-4441-9DDD-6E80D79BB829}" type="pres">
      <dgm:prSet presAssocID="{6CFF4D29-3A7D-46F8-9228-D1A79ECFC0B7}" presName="hierChild1" presStyleCnt="0">
        <dgm:presLayoutVars>
          <dgm:orgChart val="1"/>
          <dgm:chPref val="1"/>
          <dgm:dir/>
          <dgm:animOne val="branch"/>
          <dgm:animLvl val="lvl"/>
          <dgm:resizeHandles/>
        </dgm:presLayoutVars>
      </dgm:prSet>
      <dgm:spPr/>
    </dgm:pt>
    <dgm:pt modelId="{716A99F5-2FA4-4AA1-A8F8-65825C702A82}" type="pres">
      <dgm:prSet presAssocID="{64CF7C3B-F7ED-47B0-B527-40EBCC1A95F9}" presName="hierRoot1" presStyleCnt="0">
        <dgm:presLayoutVars>
          <dgm:hierBranch val="init"/>
        </dgm:presLayoutVars>
      </dgm:prSet>
      <dgm:spPr/>
    </dgm:pt>
    <dgm:pt modelId="{6841DD6F-6A07-436C-8303-2669606D58A8}" type="pres">
      <dgm:prSet presAssocID="{64CF7C3B-F7ED-47B0-B527-40EBCC1A95F9}" presName="rootComposite1" presStyleCnt="0"/>
      <dgm:spPr/>
    </dgm:pt>
    <dgm:pt modelId="{1F268245-88B1-44E8-9773-27F95C903F7E}" type="pres">
      <dgm:prSet presAssocID="{64CF7C3B-F7ED-47B0-B527-40EBCC1A95F9}" presName="rootText1" presStyleLbl="node0" presStyleIdx="0" presStyleCnt="1">
        <dgm:presLayoutVars>
          <dgm:chPref val="3"/>
        </dgm:presLayoutVars>
      </dgm:prSet>
      <dgm:spPr/>
    </dgm:pt>
    <dgm:pt modelId="{95E81742-A19C-4110-8642-B377D8EBA186}" type="pres">
      <dgm:prSet presAssocID="{64CF7C3B-F7ED-47B0-B527-40EBCC1A95F9}" presName="rootConnector1" presStyleLbl="node1" presStyleIdx="0" presStyleCnt="0"/>
      <dgm:spPr/>
    </dgm:pt>
    <dgm:pt modelId="{B1A31204-CAFE-4990-87FA-9FBD0F175BB8}" type="pres">
      <dgm:prSet presAssocID="{64CF7C3B-F7ED-47B0-B527-40EBCC1A95F9}" presName="hierChild2" presStyleCnt="0"/>
      <dgm:spPr/>
    </dgm:pt>
    <dgm:pt modelId="{AA64A0F6-C720-41AF-B254-64B644002244}" type="pres">
      <dgm:prSet presAssocID="{A847B232-5780-4B16-BA21-FEB04D513CA0}" presName="Name64" presStyleLbl="parChTrans1D2" presStyleIdx="0" presStyleCnt="2"/>
      <dgm:spPr/>
    </dgm:pt>
    <dgm:pt modelId="{5A5078F6-CCE8-471C-8F8A-53CC1F8F9371}" type="pres">
      <dgm:prSet presAssocID="{170BACD8-6084-4B97-8FE6-705494784B56}" presName="hierRoot2" presStyleCnt="0">
        <dgm:presLayoutVars>
          <dgm:hierBranch val="init"/>
        </dgm:presLayoutVars>
      </dgm:prSet>
      <dgm:spPr/>
    </dgm:pt>
    <dgm:pt modelId="{13207090-70B9-41B8-B3BF-480DB594F393}" type="pres">
      <dgm:prSet presAssocID="{170BACD8-6084-4B97-8FE6-705494784B56}" presName="rootComposite" presStyleCnt="0"/>
      <dgm:spPr/>
    </dgm:pt>
    <dgm:pt modelId="{20421563-B11C-4286-AEC4-C461108E59D4}" type="pres">
      <dgm:prSet presAssocID="{170BACD8-6084-4B97-8FE6-705494784B56}" presName="rootText" presStyleLbl="node2" presStyleIdx="0" presStyleCnt="2">
        <dgm:presLayoutVars>
          <dgm:chPref val="3"/>
        </dgm:presLayoutVars>
      </dgm:prSet>
      <dgm:spPr/>
    </dgm:pt>
    <dgm:pt modelId="{633508DC-3D28-42A0-88B0-ABABDA4079CA}" type="pres">
      <dgm:prSet presAssocID="{170BACD8-6084-4B97-8FE6-705494784B56}" presName="rootConnector" presStyleLbl="node2" presStyleIdx="0" presStyleCnt="2"/>
      <dgm:spPr/>
    </dgm:pt>
    <dgm:pt modelId="{EEB350E8-2049-4E2B-B8E9-30E4C779C83D}" type="pres">
      <dgm:prSet presAssocID="{170BACD8-6084-4B97-8FE6-705494784B56}" presName="hierChild4" presStyleCnt="0"/>
      <dgm:spPr/>
    </dgm:pt>
    <dgm:pt modelId="{B026C185-DBA7-40CD-8E9E-3C04446B6669}" type="pres">
      <dgm:prSet presAssocID="{E8B5E416-4629-4BA4-A64B-E88EE5120175}" presName="Name64" presStyleLbl="parChTrans1D3" presStyleIdx="0" presStyleCnt="7"/>
      <dgm:spPr/>
    </dgm:pt>
    <dgm:pt modelId="{F60BE31B-976F-421E-9FA0-02D3754CB9F7}" type="pres">
      <dgm:prSet presAssocID="{369B2A3D-F097-4AD7-BAC1-0F4B1477B315}" presName="hierRoot2" presStyleCnt="0">
        <dgm:presLayoutVars>
          <dgm:hierBranch val="init"/>
        </dgm:presLayoutVars>
      </dgm:prSet>
      <dgm:spPr/>
    </dgm:pt>
    <dgm:pt modelId="{4912F85C-1E3C-40A7-AFFE-2ACB917E62DD}" type="pres">
      <dgm:prSet presAssocID="{369B2A3D-F097-4AD7-BAC1-0F4B1477B315}" presName="rootComposite" presStyleCnt="0"/>
      <dgm:spPr/>
    </dgm:pt>
    <dgm:pt modelId="{101EAE0D-D811-4330-BA52-8B81BFB3AE54}" type="pres">
      <dgm:prSet presAssocID="{369B2A3D-F097-4AD7-BAC1-0F4B1477B315}" presName="rootText" presStyleLbl="node3" presStyleIdx="0" presStyleCnt="7">
        <dgm:presLayoutVars>
          <dgm:chPref val="3"/>
        </dgm:presLayoutVars>
      </dgm:prSet>
      <dgm:spPr/>
    </dgm:pt>
    <dgm:pt modelId="{9291713D-1162-443A-8444-27F226A8C658}" type="pres">
      <dgm:prSet presAssocID="{369B2A3D-F097-4AD7-BAC1-0F4B1477B315}" presName="rootConnector" presStyleLbl="node3" presStyleIdx="0" presStyleCnt="7"/>
      <dgm:spPr/>
    </dgm:pt>
    <dgm:pt modelId="{91DE82BE-01DA-4993-BE5F-38680FD7CDE0}" type="pres">
      <dgm:prSet presAssocID="{369B2A3D-F097-4AD7-BAC1-0F4B1477B315}" presName="hierChild4" presStyleCnt="0"/>
      <dgm:spPr/>
    </dgm:pt>
    <dgm:pt modelId="{CA191DAA-2BB4-494D-AFF1-43BAB5BD55CE}" type="pres">
      <dgm:prSet presAssocID="{352268BD-7FAD-4076-AFC1-F4BD33E85BA6}" presName="Name64" presStyleLbl="parChTrans1D4" presStyleIdx="0" presStyleCnt="9"/>
      <dgm:spPr/>
    </dgm:pt>
    <dgm:pt modelId="{6C8CDDA1-B12E-44B7-97AD-EA120B4244F4}" type="pres">
      <dgm:prSet presAssocID="{E811480C-CEE7-4CB5-A270-E31B7103C38F}" presName="hierRoot2" presStyleCnt="0">
        <dgm:presLayoutVars>
          <dgm:hierBranch val="init"/>
        </dgm:presLayoutVars>
      </dgm:prSet>
      <dgm:spPr/>
    </dgm:pt>
    <dgm:pt modelId="{F08BF052-33DA-4F9D-A6E0-4B23EA2BE5D8}" type="pres">
      <dgm:prSet presAssocID="{E811480C-CEE7-4CB5-A270-E31B7103C38F}" presName="rootComposite" presStyleCnt="0"/>
      <dgm:spPr/>
    </dgm:pt>
    <dgm:pt modelId="{62439D95-7CA2-4BD7-B13B-7C921C3376DC}" type="pres">
      <dgm:prSet presAssocID="{E811480C-CEE7-4CB5-A270-E31B7103C38F}" presName="rootText" presStyleLbl="node4" presStyleIdx="0" presStyleCnt="9">
        <dgm:presLayoutVars>
          <dgm:chPref val="3"/>
        </dgm:presLayoutVars>
      </dgm:prSet>
      <dgm:spPr/>
    </dgm:pt>
    <dgm:pt modelId="{816A0273-2CD8-4D96-B218-05C6BFFA61BD}" type="pres">
      <dgm:prSet presAssocID="{E811480C-CEE7-4CB5-A270-E31B7103C38F}" presName="rootConnector" presStyleLbl="node4" presStyleIdx="0" presStyleCnt="9"/>
      <dgm:spPr/>
    </dgm:pt>
    <dgm:pt modelId="{493D220A-84AE-4088-9D0D-D2F19B0D20F3}" type="pres">
      <dgm:prSet presAssocID="{E811480C-CEE7-4CB5-A270-E31B7103C38F}" presName="hierChild4" presStyleCnt="0"/>
      <dgm:spPr/>
    </dgm:pt>
    <dgm:pt modelId="{26C82C7D-C7AD-4F9D-9FA9-3C33C5F5545A}" type="pres">
      <dgm:prSet presAssocID="{0623764B-9C5D-4081-B019-E7BB20329C57}" presName="Name64" presStyleLbl="parChTrans1D4" presStyleIdx="1" presStyleCnt="9"/>
      <dgm:spPr/>
    </dgm:pt>
    <dgm:pt modelId="{AAE7FEF6-BF6D-4A42-B75C-2851F5875E3B}" type="pres">
      <dgm:prSet presAssocID="{1C8ACCB0-A08B-4416-9A74-34703C624F65}" presName="hierRoot2" presStyleCnt="0">
        <dgm:presLayoutVars>
          <dgm:hierBranch val="init"/>
        </dgm:presLayoutVars>
      </dgm:prSet>
      <dgm:spPr/>
    </dgm:pt>
    <dgm:pt modelId="{0A6F1E98-F354-42A8-AE60-69010037596A}" type="pres">
      <dgm:prSet presAssocID="{1C8ACCB0-A08B-4416-9A74-34703C624F65}" presName="rootComposite" presStyleCnt="0"/>
      <dgm:spPr/>
    </dgm:pt>
    <dgm:pt modelId="{7D09696D-034F-4EA8-9E3A-8F6F0B4ADC04}" type="pres">
      <dgm:prSet presAssocID="{1C8ACCB0-A08B-4416-9A74-34703C624F65}" presName="rootText" presStyleLbl="node4" presStyleIdx="1" presStyleCnt="9">
        <dgm:presLayoutVars>
          <dgm:chPref val="3"/>
        </dgm:presLayoutVars>
      </dgm:prSet>
      <dgm:spPr/>
    </dgm:pt>
    <dgm:pt modelId="{AA603551-EFC9-4451-B3E6-35E366D6FC00}" type="pres">
      <dgm:prSet presAssocID="{1C8ACCB0-A08B-4416-9A74-34703C624F65}" presName="rootConnector" presStyleLbl="node4" presStyleIdx="1" presStyleCnt="9"/>
      <dgm:spPr/>
    </dgm:pt>
    <dgm:pt modelId="{3BCB4D44-18DD-4107-8AF7-F85AC0B4DC40}" type="pres">
      <dgm:prSet presAssocID="{1C8ACCB0-A08B-4416-9A74-34703C624F65}" presName="hierChild4" presStyleCnt="0"/>
      <dgm:spPr/>
    </dgm:pt>
    <dgm:pt modelId="{0DF37F53-1032-4464-AE5C-A5A3446ED42A}" type="pres">
      <dgm:prSet presAssocID="{1C8ACCB0-A08B-4416-9A74-34703C624F65}" presName="hierChild5" presStyleCnt="0"/>
      <dgm:spPr/>
    </dgm:pt>
    <dgm:pt modelId="{8694E476-7FDB-4895-B76E-CA7215282505}" type="pres">
      <dgm:prSet presAssocID="{23555758-7D33-4C22-B6CA-547B2C79D8B4}" presName="Name64" presStyleLbl="parChTrans1D4" presStyleIdx="2" presStyleCnt="9"/>
      <dgm:spPr/>
    </dgm:pt>
    <dgm:pt modelId="{2C87D300-FF43-437F-AE1A-BC9962A156D6}" type="pres">
      <dgm:prSet presAssocID="{F2C00144-EED1-4308-9200-7B5B35FD359D}" presName="hierRoot2" presStyleCnt="0">
        <dgm:presLayoutVars>
          <dgm:hierBranch val="init"/>
        </dgm:presLayoutVars>
      </dgm:prSet>
      <dgm:spPr/>
    </dgm:pt>
    <dgm:pt modelId="{537F4357-37BD-4B17-97F5-365F3771733D}" type="pres">
      <dgm:prSet presAssocID="{F2C00144-EED1-4308-9200-7B5B35FD359D}" presName="rootComposite" presStyleCnt="0"/>
      <dgm:spPr/>
    </dgm:pt>
    <dgm:pt modelId="{D45404F7-232F-453C-B7B3-E8209397F16A}" type="pres">
      <dgm:prSet presAssocID="{F2C00144-EED1-4308-9200-7B5B35FD359D}" presName="rootText" presStyleLbl="node4" presStyleIdx="2" presStyleCnt="9">
        <dgm:presLayoutVars>
          <dgm:chPref val="3"/>
        </dgm:presLayoutVars>
      </dgm:prSet>
      <dgm:spPr/>
    </dgm:pt>
    <dgm:pt modelId="{7F85B805-3BE3-451A-8678-A9D39BCD50B0}" type="pres">
      <dgm:prSet presAssocID="{F2C00144-EED1-4308-9200-7B5B35FD359D}" presName="rootConnector" presStyleLbl="node4" presStyleIdx="2" presStyleCnt="9"/>
      <dgm:spPr/>
    </dgm:pt>
    <dgm:pt modelId="{2603C678-7984-4CCC-8BF9-566215D47C92}" type="pres">
      <dgm:prSet presAssocID="{F2C00144-EED1-4308-9200-7B5B35FD359D}" presName="hierChild4" presStyleCnt="0"/>
      <dgm:spPr/>
    </dgm:pt>
    <dgm:pt modelId="{384B7603-7DA4-416F-A9C6-A348AC4EA0FC}" type="pres">
      <dgm:prSet presAssocID="{F2C00144-EED1-4308-9200-7B5B35FD359D}" presName="hierChild5" presStyleCnt="0"/>
      <dgm:spPr/>
    </dgm:pt>
    <dgm:pt modelId="{0A14087B-656C-413A-A1A8-F4C579AD3637}" type="pres">
      <dgm:prSet presAssocID="{E811480C-CEE7-4CB5-A270-E31B7103C38F}" presName="hierChild5" presStyleCnt="0"/>
      <dgm:spPr/>
    </dgm:pt>
    <dgm:pt modelId="{BD855604-D7A5-4338-A47D-C4C431134EB4}" type="pres">
      <dgm:prSet presAssocID="{369B2A3D-F097-4AD7-BAC1-0F4B1477B315}" presName="hierChild5" presStyleCnt="0"/>
      <dgm:spPr/>
    </dgm:pt>
    <dgm:pt modelId="{35473B05-3269-4A05-810B-15C0AF7DE0BD}" type="pres">
      <dgm:prSet presAssocID="{C14CFFBA-5D7B-4BBE-818F-88479FE4935C}" presName="Name64" presStyleLbl="parChTrans1D3" presStyleIdx="1" presStyleCnt="7"/>
      <dgm:spPr/>
    </dgm:pt>
    <dgm:pt modelId="{AE1F9E1B-4BEF-4BF1-B2AA-E0C6B8BAADA4}" type="pres">
      <dgm:prSet presAssocID="{5F44C117-2DF6-4811-9DB7-54AED3916738}" presName="hierRoot2" presStyleCnt="0">
        <dgm:presLayoutVars>
          <dgm:hierBranch val="init"/>
        </dgm:presLayoutVars>
      </dgm:prSet>
      <dgm:spPr/>
    </dgm:pt>
    <dgm:pt modelId="{A1B35085-35AC-45F9-8485-B0357BAD5EC7}" type="pres">
      <dgm:prSet presAssocID="{5F44C117-2DF6-4811-9DB7-54AED3916738}" presName="rootComposite" presStyleCnt="0"/>
      <dgm:spPr/>
    </dgm:pt>
    <dgm:pt modelId="{BCC1553C-C3AD-4C9C-BA39-20C6278A1413}" type="pres">
      <dgm:prSet presAssocID="{5F44C117-2DF6-4811-9DB7-54AED3916738}" presName="rootText" presStyleLbl="node3" presStyleIdx="1" presStyleCnt="7">
        <dgm:presLayoutVars>
          <dgm:chPref val="3"/>
        </dgm:presLayoutVars>
      </dgm:prSet>
      <dgm:spPr/>
    </dgm:pt>
    <dgm:pt modelId="{001145B3-CCAE-4549-9D8F-EC63E299B9B5}" type="pres">
      <dgm:prSet presAssocID="{5F44C117-2DF6-4811-9DB7-54AED3916738}" presName="rootConnector" presStyleLbl="node3" presStyleIdx="1" presStyleCnt="7"/>
      <dgm:spPr/>
    </dgm:pt>
    <dgm:pt modelId="{9078E9A2-CC28-4019-A3AD-36D19EC5AE32}" type="pres">
      <dgm:prSet presAssocID="{5F44C117-2DF6-4811-9DB7-54AED3916738}" presName="hierChild4" presStyleCnt="0"/>
      <dgm:spPr/>
    </dgm:pt>
    <dgm:pt modelId="{A2DB681E-A739-4823-87E9-3F59D783AE82}" type="pres">
      <dgm:prSet presAssocID="{5E3ADD99-650C-4121-BEF5-4661F5422461}" presName="Name64" presStyleLbl="parChTrans1D4" presStyleIdx="3" presStyleCnt="9"/>
      <dgm:spPr/>
    </dgm:pt>
    <dgm:pt modelId="{9D0D2BC5-8C21-472A-A683-8158BE795337}" type="pres">
      <dgm:prSet presAssocID="{1158730D-44AC-46C6-B4EF-D8873569686E}" presName="hierRoot2" presStyleCnt="0">
        <dgm:presLayoutVars>
          <dgm:hierBranch val="init"/>
        </dgm:presLayoutVars>
      </dgm:prSet>
      <dgm:spPr/>
    </dgm:pt>
    <dgm:pt modelId="{D3098153-1BCE-4817-A3AC-E3DCEB69F73F}" type="pres">
      <dgm:prSet presAssocID="{1158730D-44AC-46C6-B4EF-D8873569686E}" presName="rootComposite" presStyleCnt="0"/>
      <dgm:spPr/>
    </dgm:pt>
    <dgm:pt modelId="{175797CD-957E-4340-B840-5EBE3FD5FEE1}" type="pres">
      <dgm:prSet presAssocID="{1158730D-44AC-46C6-B4EF-D8873569686E}" presName="rootText" presStyleLbl="node4" presStyleIdx="3" presStyleCnt="9">
        <dgm:presLayoutVars>
          <dgm:chPref val="3"/>
        </dgm:presLayoutVars>
      </dgm:prSet>
      <dgm:spPr/>
    </dgm:pt>
    <dgm:pt modelId="{80B0714A-CBDF-49D8-BB32-85CA72C60807}" type="pres">
      <dgm:prSet presAssocID="{1158730D-44AC-46C6-B4EF-D8873569686E}" presName="rootConnector" presStyleLbl="node4" presStyleIdx="3" presStyleCnt="9"/>
      <dgm:spPr/>
    </dgm:pt>
    <dgm:pt modelId="{39EB5C58-3AFC-46C2-9E3D-F3ABB122733B}" type="pres">
      <dgm:prSet presAssocID="{1158730D-44AC-46C6-B4EF-D8873569686E}" presName="hierChild4" presStyleCnt="0"/>
      <dgm:spPr/>
    </dgm:pt>
    <dgm:pt modelId="{0AB1AF0F-DE25-4214-B4B2-1F42AB39AB74}" type="pres">
      <dgm:prSet presAssocID="{C408A627-2120-49FF-A3EB-E7132E854FF5}" presName="Name64" presStyleLbl="parChTrans1D4" presStyleIdx="4" presStyleCnt="9"/>
      <dgm:spPr/>
    </dgm:pt>
    <dgm:pt modelId="{2951AC98-B32D-43E7-A05C-4385B0F6820C}" type="pres">
      <dgm:prSet presAssocID="{18ADCB37-CC29-42E8-B450-79A587320F26}" presName="hierRoot2" presStyleCnt="0">
        <dgm:presLayoutVars>
          <dgm:hierBranch val="init"/>
        </dgm:presLayoutVars>
      </dgm:prSet>
      <dgm:spPr/>
    </dgm:pt>
    <dgm:pt modelId="{732AC8B0-6504-49E8-B08B-80C8216988DF}" type="pres">
      <dgm:prSet presAssocID="{18ADCB37-CC29-42E8-B450-79A587320F26}" presName="rootComposite" presStyleCnt="0"/>
      <dgm:spPr/>
    </dgm:pt>
    <dgm:pt modelId="{81CB44C4-A7AC-4D67-B3DA-9BD3A5271890}" type="pres">
      <dgm:prSet presAssocID="{18ADCB37-CC29-42E8-B450-79A587320F26}" presName="rootText" presStyleLbl="node4" presStyleIdx="4" presStyleCnt="9">
        <dgm:presLayoutVars>
          <dgm:chPref val="3"/>
        </dgm:presLayoutVars>
      </dgm:prSet>
      <dgm:spPr/>
    </dgm:pt>
    <dgm:pt modelId="{6DB96EF7-75FF-440A-81FE-4D0DE4D429C1}" type="pres">
      <dgm:prSet presAssocID="{18ADCB37-CC29-42E8-B450-79A587320F26}" presName="rootConnector" presStyleLbl="node4" presStyleIdx="4" presStyleCnt="9"/>
      <dgm:spPr/>
    </dgm:pt>
    <dgm:pt modelId="{D526BA3E-E6E2-4F8F-9670-32701B3B1E9D}" type="pres">
      <dgm:prSet presAssocID="{18ADCB37-CC29-42E8-B450-79A587320F26}" presName="hierChild4" presStyleCnt="0"/>
      <dgm:spPr/>
    </dgm:pt>
    <dgm:pt modelId="{7BC300EF-464F-4DBA-AE00-95B45A5AAC3A}" type="pres">
      <dgm:prSet presAssocID="{18ADCB37-CC29-42E8-B450-79A587320F26}" presName="hierChild5" presStyleCnt="0"/>
      <dgm:spPr/>
    </dgm:pt>
    <dgm:pt modelId="{CDC6BAD1-4F68-4443-B4B3-F71C7EA314E5}" type="pres">
      <dgm:prSet presAssocID="{1158730D-44AC-46C6-B4EF-D8873569686E}" presName="hierChild5" presStyleCnt="0"/>
      <dgm:spPr/>
    </dgm:pt>
    <dgm:pt modelId="{056DFA06-F4F8-4540-9CB0-6C4049B3D908}" type="pres">
      <dgm:prSet presAssocID="{5F44C117-2DF6-4811-9DB7-54AED3916738}" presName="hierChild5" presStyleCnt="0"/>
      <dgm:spPr/>
    </dgm:pt>
    <dgm:pt modelId="{47BE174F-50D4-4722-93EB-97DD173E642E}" type="pres">
      <dgm:prSet presAssocID="{7C02F982-8EBE-4FB2-9AF2-F5F31A822C27}" presName="Name64" presStyleLbl="parChTrans1D3" presStyleIdx="2" presStyleCnt="7"/>
      <dgm:spPr/>
    </dgm:pt>
    <dgm:pt modelId="{EC40C2D6-6ABD-4DE6-BFF5-7B7E98C96BCE}" type="pres">
      <dgm:prSet presAssocID="{D7CDD613-4051-416C-A2C2-A46AB404440E}" presName="hierRoot2" presStyleCnt="0">
        <dgm:presLayoutVars>
          <dgm:hierBranch val="init"/>
        </dgm:presLayoutVars>
      </dgm:prSet>
      <dgm:spPr/>
    </dgm:pt>
    <dgm:pt modelId="{9A7A0376-9E01-4FFF-A05E-38A2B1BD7827}" type="pres">
      <dgm:prSet presAssocID="{D7CDD613-4051-416C-A2C2-A46AB404440E}" presName="rootComposite" presStyleCnt="0"/>
      <dgm:spPr/>
    </dgm:pt>
    <dgm:pt modelId="{7EEFA37D-5335-4D32-9B09-489744616216}" type="pres">
      <dgm:prSet presAssocID="{D7CDD613-4051-416C-A2C2-A46AB404440E}" presName="rootText" presStyleLbl="node3" presStyleIdx="2" presStyleCnt="7">
        <dgm:presLayoutVars>
          <dgm:chPref val="3"/>
        </dgm:presLayoutVars>
      </dgm:prSet>
      <dgm:spPr/>
    </dgm:pt>
    <dgm:pt modelId="{5154CAE8-5F4D-42CB-AB3A-AA0B4EF86528}" type="pres">
      <dgm:prSet presAssocID="{D7CDD613-4051-416C-A2C2-A46AB404440E}" presName="rootConnector" presStyleLbl="node3" presStyleIdx="2" presStyleCnt="7"/>
      <dgm:spPr/>
    </dgm:pt>
    <dgm:pt modelId="{7159B8CE-25D6-4C70-8F22-C3F77962C744}" type="pres">
      <dgm:prSet presAssocID="{D7CDD613-4051-416C-A2C2-A46AB404440E}" presName="hierChild4" presStyleCnt="0"/>
      <dgm:spPr/>
    </dgm:pt>
    <dgm:pt modelId="{2D68F4C2-2E27-4F1E-8B49-345551813F4E}" type="pres">
      <dgm:prSet presAssocID="{D7CDD613-4051-416C-A2C2-A46AB404440E}" presName="hierChild5" presStyleCnt="0"/>
      <dgm:spPr/>
    </dgm:pt>
    <dgm:pt modelId="{9F0BA53D-2E49-4C05-9F4E-ACA7C5E6FBEC}" type="pres">
      <dgm:prSet presAssocID="{170BACD8-6084-4B97-8FE6-705494784B56}" presName="hierChild5" presStyleCnt="0"/>
      <dgm:spPr/>
    </dgm:pt>
    <dgm:pt modelId="{BB302ABE-84F4-4827-9D3F-2E1D1BD70B64}" type="pres">
      <dgm:prSet presAssocID="{C110F193-3DA9-40B0-BB4B-6149F7780F75}" presName="Name64" presStyleLbl="parChTrans1D2" presStyleIdx="1" presStyleCnt="2"/>
      <dgm:spPr/>
    </dgm:pt>
    <dgm:pt modelId="{7AE0309D-3E17-4954-BB49-E809435FF322}" type="pres">
      <dgm:prSet presAssocID="{2A9D0296-7E23-4730-8421-512159B7341A}" presName="hierRoot2" presStyleCnt="0">
        <dgm:presLayoutVars>
          <dgm:hierBranch val="init"/>
        </dgm:presLayoutVars>
      </dgm:prSet>
      <dgm:spPr/>
    </dgm:pt>
    <dgm:pt modelId="{19351973-5966-433D-BDF4-C4DDEA78ED70}" type="pres">
      <dgm:prSet presAssocID="{2A9D0296-7E23-4730-8421-512159B7341A}" presName="rootComposite" presStyleCnt="0"/>
      <dgm:spPr/>
    </dgm:pt>
    <dgm:pt modelId="{5A5295EA-2AE3-4C30-B241-900D18B96A2B}" type="pres">
      <dgm:prSet presAssocID="{2A9D0296-7E23-4730-8421-512159B7341A}" presName="rootText" presStyleLbl="node2" presStyleIdx="1" presStyleCnt="2">
        <dgm:presLayoutVars>
          <dgm:chPref val="3"/>
        </dgm:presLayoutVars>
      </dgm:prSet>
      <dgm:spPr/>
    </dgm:pt>
    <dgm:pt modelId="{0ED79B6D-3D9D-4970-A800-32E1AE55ECAB}" type="pres">
      <dgm:prSet presAssocID="{2A9D0296-7E23-4730-8421-512159B7341A}" presName="rootConnector" presStyleLbl="node2" presStyleIdx="1" presStyleCnt="2"/>
      <dgm:spPr/>
    </dgm:pt>
    <dgm:pt modelId="{219120F4-C211-4653-BE60-EEC00BF4290A}" type="pres">
      <dgm:prSet presAssocID="{2A9D0296-7E23-4730-8421-512159B7341A}" presName="hierChild4" presStyleCnt="0"/>
      <dgm:spPr/>
    </dgm:pt>
    <dgm:pt modelId="{A9B9095B-D4AA-4BEC-A071-77A7E1D55A18}" type="pres">
      <dgm:prSet presAssocID="{C26A38B7-CEF9-4FE7-88A8-8B4F1754EE59}" presName="Name64" presStyleLbl="parChTrans1D3" presStyleIdx="3" presStyleCnt="7"/>
      <dgm:spPr/>
    </dgm:pt>
    <dgm:pt modelId="{E5A600C1-4C5E-4A08-92A4-B44CC5DC5BF3}" type="pres">
      <dgm:prSet presAssocID="{64BFF9AA-5501-4677-AFDE-8B65644FC329}" presName="hierRoot2" presStyleCnt="0">
        <dgm:presLayoutVars>
          <dgm:hierBranch val="init"/>
        </dgm:presLayoutVars>
      </dgm:prSet>
      <dgm:spPr/>
    </dgm:pt>
    <dgm:pt modelId="{507F557F-3F0C-4FA7-8B71-D1357924DC23}" type="pres">
      <dgm:prSet presAssocID="{64BFF9AA-5501-4677-AFDE-8B65644FC329}" presName="rootComposite" presStyleCnt="0"/>
      <dgm:spPr/>
    </dgm:pt>
    <dgm:pt modelId="{760E0B6B-A11F-4686-BFEE-5B8337812187}" type="pres">
      <dgm:prSet presAssocID="{64BFF9AA-5501-4677-AFDE-8B65644FC329}" presName="rootText" presStyleLbl="node3" presStyleIdx="3" presStyleCnt="7">
        <dgm:presLayoutVars>
          <dgm:chPref val="3"/>
        </dgm:presLayoutVars>
      </dgm:prSet>
      <dgm:spPr/>
    </dgm:pt>
    <dgm:pt modelId="{9EACF3D7-B0AA-44A5-A53C-AC8F0A3FC15D}" type="pres">
      <dgm:prSet presAssocID="{64BFF9AA-5501-4677-AFDE-8B65644FC329}" presName="rootConnector" presStyleLbl="node3" presStyleIdx="3" presStyleCnt="7"/>
      <dgm:spPr/>
    </dgm:pt>
    <dgm:pt modelId="{13BAD5B3-B1A3-43E6-8893-A3C5DC735072}" type="pres">
      <dgm:prSet presAssocID="{64BFF9AA-5501-4677-AFDE-8B65644FC329}" presName="hierChild4" presStyleCnt="0"/>
      <dgm:spPr/>
    </dgm:pt>
    <dgm:pt modelId="{8F87D1BD-DA69-42CF-B3EF-93DFCE30E606}" type="pres">
      <dgm:prSet presAssocID="{E55B2B87-DBE2-4EA3-BAE3-DF6C7299E470}" presName="Name64" presStyleLbl="parChTrans1D4" presStyleIdx="5" presStyleCnt="9"/>
      <dgm:spPr/>
    </dgm:pt>
    <dgm:pt modelId="{6E8B2FB5-072C-418F-8691-5124D891DA7C}" type="pres">
      <dgm:prSet presAssocID="{8417D42E-D004-45AB-B62A-A628DCC60BF8}" presName="hierRoot2" presStyleCnt="0">
        <dgm:presLayoutVars>
          <dgm:hierBranch val="init"/>
        </dgm:presLayoutVars>
      </dgm:prSet>
      <dgm:spPr/>
    </dgm:pt>
    <dgm:pt modelId="{B3F43BAE-9E5A-46A7-A556-6728939C1405}" type="pres">
      <dgm:prSet presAssocID="{8417D42E-D004-45AB-B62A-A628DCC60BF8}" presName="rootComposite" presStyleCnt="0"/>
      <dgm:spPr/>
    </dgm:pt>
    <dgm:pt modelId="{C9DF2C0C-2061-4395-B319-A0EC0B847AD0}" type="pres">
      <dgm:prSet presAssocID="{8417D42E-D004-45AB-B62A-A628DCC60BF8}" presName="rootText" presStyleLbl="node4" presStyleIdx="5" presStyleCnt="9">
        <dgm:presLayoutVars>
          <dgm:chPref val="3"/>
        </dgm:presLayoutVars>
      </dgm:prSet>
      <dgm:spPr/>
    </dgm:pt>
    <dgm:pt modelId="{F8C078D2-2F5B-4C85-BA36-17CE6C4D36A8}" type="pres">
      <dgm:prSet presAssocID="{8417D42E-D004-45AB-B62A-A628DCC60BF8}" presName="rootConnector" presStyleLbl="node4" presStyleIdx="5" presStyleCnt="9"/>
      <dgm:spPr/>
    </dgm:pt>
    <dgm:pt modelId="{534A0B4B-412E-4D77-BE95-27CE906BB0A4}" type="pres">
      <dgm:prSet presAssocID="{8417D42E-D004-45AB-B62A-A628DCC60BF8}" presName="hierChild4" presStyleCnt="0"/>
      <dgm:spPr/>
    </dgm:pt>
    <dgm:pt modelId="{D7AF8BE6-6ECE-4E04-A67E-E92A82797FC9}" type="pres">
      <dgm:prSet presAssocID="{8417D42E-D004-45AB-B62A-A628DCC60BF8}" presName="hierChild5" presStyleCnt="0"/>
      <dgm:spPr/>
    </dgm:pt>
    <dgm:pt modelId="{EB1BA6F9-E1D9-4C9C-8706-EDB776D5343F}" type="pres">
      <dgm:prSet presAssocID="{64BFF9AA-5501-4677-AFDE-8B65644FC329}" presName="hierChild5" presStyleCnt="0"/>
      <dgm:spPr/>
    </dgm:pt>
    <dgm:pt modelId="{346E2BCD-6360-4B27-8D55-9ACF09684712}" type="pres">
      <dgm:prSet presAssocID="{0B53E8FC-452A-4F9F-9F4E-B9879C54C6CE}" presName="Name64" presStyleLbl="parChTrans1D3" presStyleIdx="4" presStyleCnt="7"/>
      <dgm:spPr/>
    </dgm:pt>
    <dgm:pt modelId="{C3EDB9F6-2CAE-4DBC-B902-E9FD7890F852}" type="pres">
      <dgm:prSet presAssocID="{157B2756-1E40-4D43-989C-2A8A4FCF2CC2}" presName="hierRoot2" presStyleCnt="0">
        <dgm:presLayoutVars>
          <dgm:hierBranch val="init"/>
        </dgm:presLayoutVars>
      </dgm:prSet>
      <dgm:spPr/>
    </dgm:pt>
    <dgm:pt modelId="{AF41FD2F-9DD6-418B-89B7-97222A6DD93E}" type="pres">
      <dgm:prSet presAssocID="{157B2756-1E40-4D43-989C-2A8A4FCF2CC2}" presName="rootComposite" presStyleCnt="0"/>
      <dgm:spPr/>
    </dgm:pt>
    <dgm:pt modelId="{0C3B9031-1740-4B44-A970-0672FEC64B49}" type="pres">
      <dgm:prSet presAssocID="{157B2756-1E40-4D43-989C-2A8A4FCF2CC2}" presName="rootText" presStyleLbl="node3" presStyleIdx="4" presStyleCnt="7">
        <dgm:presLayoutVars>
          <dgm:chPref val="3"/>
        </dgm:presLayoutVars>
      </dgm:prSet>
      <dgm:spPr/>
    </dgm:pt>
    <dgm:pt modelId="{CE4BB5F1-8E84-4B7D-8567-E2015E6377A5}" type="pres">
      <dgm:prSet presAssocID="{157B2756-1E40-4D43-989C-2A8A4FCF2CC2}" presName="rootConnector" presStyleLbl="node3" presStyleIdx="4" presStyleCnt="7"/>
      <dgm:spPr/>
    </dgm:pt>
    <dgm:pt modelId="{13F351F8-D478-4946-B452-D01A6E65DFC1}" type="pres">
      <dgm:prSet presAssocID="{157B2756-1E40-4D43-989C-2A8A4FCF2CC2}" presName="hierChild4" presStyleCnt="0"/>
      <dgm:spPr/>
    </dgm:pt>
    <dgm:pt modelId="{1C00DC59-8B07-4D79-A1F8-AF7DA7140E66}" type="pres">
      <dgm:prSet presAssocID="{68F2BA05-CADA-4349-9380-42E58ACFA376}" presName="Name64" presStyleLbl="parChTrans1D4" presStyleIdx="6" presStyleCnt="9"/>
      <dgm:spPr/>
    </dgm:pt>
    <dgm:pt modelId="{666EEAFE-E822-477B-AD42-30D521F1B29E}" type="pres">
      <dgm:prSet presAssocID="{AE4F2B66-8B56-433A-B4D1-036D3E866BBC}" presName="hierRoot2" presStyleCnt="0">
        <dgm:presLayoutVars>
          <dgm:hierBranch val="init"/>
        </dgm:presLayoutVars>
      </dgm:prSet>
      <dgm:spPr/>
    </dgm:pt>
    <dgm:pt modelId="{3446E4EE-1B35-47F2-9C15-0199E5CC948D}" type="pres">
      <dgm:prSet presAssocID="{AE4F2B66-8B56-433A-B4D1-036D3E866BBC}" presName="rootComposite" presStyleCnt="0"/>
      <dgm:spPr/>
    </dgm:pt>
    <dgm:pt modelId="{9F837300-6D41-41BC-A520-85D66CF0F18C}" type="pres">
      <dgm:prSet presAssocID="{AE4F2B66-8B56-433A-B4D1-036D3E866BBC}" presName="rootText" presStyleLbl="node4" presStyleIdx="6" presStyleCnt="9">
        <dgm:presLayoutVars>
          <dgm:chPref val="3"/>
        </dgm:presLayoutVars>
      </dgm:prSet>
      <dgm:spPr/>
    </dgm:pt>
    <dgm:pt modelId="{1D56F639-055B-42DA-961D-D9DBE2ABC112}" type="pres">
      <dgm:prSet presAssocID="{AE4F2B66-8B56-433A-B4D1-036D3E866BBC}" presName="rootConnector" presStyleLbl="node4" presStyleIdx="6" presStyleCnt="9"/>
      <dgm:spPr/>
    </dgm:pt>
    <dgm:pt modelId="{53C4B2F8-3695-4B59-BF9E-5B3F37766E28}" type="pres">
      <dgm:prSet presAssocID="{AE4F2B66-8B56-433A-B4D1-036D3E866BBC}" presName="hierChild4" presStyleCnt="0"/>
      <dgm:spPr/>
    </dgm:pt>
    <dgm:pt modelId="{78D50634-773E-4883-BC62-EB5FC4B51A8E}" type="pres">
      <dgm:prSet presAssocID="{AE4F2B66-8B56-433A-B4D1-036D3E866BBC}" presName="hierChild5" presStyleCnt="0"/>
      <dgm:spPr/>
    </dgm:pt>
    <dgm:pt modelId="{DF353D0F-E2B2-42ED-AE6E-33B7398601AA}" type="pres">
      <dgm:prSet presAssocID="{2D559D99-5696-4D4F-8F1B-C7C9CA2DCB26}" presName="Name64" presStyleLbl="parChTrans1D4" presStyleIdx="7" presStyleCnt="9"/>
      <dgm:spPr/>
    </dgm:pt>
    <dgm:pt modelId="{4A24779F-2B78-47A8-9A55-17F33C0212D0}" type="pres">
      <dgm:prSet presAssocID="{DADCEF26-57A2-43CA-B188-8AA8642B57A1}" presName="hierRoot2" presStyleCnt="0">
        <dgm:presLayoutVars>
          <dgm:hierBranch val="init"/>
        </dgm:presLayoutVars>
      </dgm:prSet>
      <dgm:spPr/>
    </dgm:pt>
    <dgm:pt modelId="{FA23D975-439B-43ED-8DD5-DA6C3A3DF517}" type="pres">
      <dgm:prSet presAssocID="{DADCEF26-57A2-43CA-B188-8AA8642B57A1}" presName="rootComposite" presStyleCnt="0"/>
      <dgm:spPr/>
    </dgm:pt>
    <dgm:pt modelId="{C670D4B9-57C5-448B-AF0C-E7C707411911}" type="pres">
      <dgm:prSet presAssocID="{DADCEF26-57A2-43CA-B188-8AA8642B57A1}" presName="rootText" presStyleLbl="node4" presStyleIdx="7" presStyleCnt="9">
        <dgm:presLayoutVars>
          <dgm:chPref val="3"/>
        </dgm:presLayoutVars>
      </dgm:prSet>
      <dgm:spPr/>
    </dgm:pt>
    <dgm:pt modelId="{E187EED2-417D-4C74-A1D4-53C63C006178}" type="pres">
      <dgm:prSet presAssocID="{DADCEF26-57A2-43CA-B188-8AA8642B57A1}" presName="rootConnector" presStyleLbl="node4" presStyleIdx="7" presStyleCnt="9"/>
      <dgm:spPr/>
    </dgm:pt>
    <dgm:pt modelId="{CEC2C433-7AE7-4A1B-B166-28E22053087B}" type="pres">
      <dgm:prSet presAssocID="{DADCEF26-57A2-43CA-B188-8AA8642B57A1}" presName="hierChild4" presStyleCnt="0"/>
      <dgm:spPr/>
    </dgm:pt>
    <dgm:pt modelId="{B02C75FE-46C3-434B-B885-57B356736BA7}" type="pres">
      <dgm:prSet presAssocID="{DADCEF26-57A2-43CA-B188-8AA8642B57A1}" presName="hierChild5" presStyleCnt="0"/>
      <dgm:spPr/>
    </dgm:pt>
    <dgm:pt modelId="{6B01FF10-BA6E-4865-9E70-8AED2C365E6F}" type="pres">
      <dgm:prSet presAssocID="{157B2756-1E40-4D43-989C-2A8A4FCF2CC2}" presName="hierChild5" presStyleCnt="0"/>
      <dgm:spPr/>
    </dgm:pt>
    <dgm:pt modelId="{AC26CD61-9BB9-44B8-9F20-DEFC7F62A260}" type="pres">
      <dgm:prSet presAssocID="{45905833-D7AD-430F-A1D9-36A4B157108F}" presName="Name64" presStyleLbl="parChTrans1D3" presStyleIdx="5" presStyleCnt="7"/>
      <dgm:spPr/>
    </dgm:pt>
    <dgm:pt modelId="{C75062C1-5C23-4954-A8ED-14B44781EF73}" type="pres">
      <dgm:prSet presAssocID="{81A29F5C-394E-4A7F-876D-1670A9BA761F}" presName="hierRoot2" presStyleCnt="0">
        <dgm:presLayoutVars>
          <dgm:hierBranch val="init"/>
        </dgm:presLayoutVars>
      </dgm:prSet>
      <dgm:spPr/>
    </dgm:pt>
    <dgm:pt modelId="{EF932A04-8B4F-4E3D-AEF0-12EFE4D51573}" type="pres">
      <dgm:prSet presAssocID="{81A29F5C-394E-4A7F-876D-1670A9BA761F}" presName="rootComposite" presStyleCnt="0"/>
      <dgm:spPr/>
    </dgm:pt>
    <dgm:pt modelId="{9A5E03AC-5CB2-4E31-AA0A-BF27AF30964F}" type="pres">
      <dgm:prSet presAssocID="{81A29F5C-394E-4A7F-876D-1670A9BA761F}" presName="rootText" presStyleLbl="node3" presStyleIdx="5" presStyleCnt="7">
        <dgm:presLayoutVars>
          <dgm:chPref val="3"/>
        </dgm:presLayoutVars>
      </dgm:prSet>
      <dgm:spPr/>
    </dgm:pt>
    <dgm:pt modelId="{B69AF5BC-45AF-4D64-A9DF-73B248402942}" type="pres">
      <dgm:prSet presAssocID="{81A29F5C-394E-4A7F-876D-1670A9BA761F}" presName="rootConnector" presStyleLbl="node3" presStyleIdx="5" presStyleCnt="7"/>
      <dgm:spPr/>
    </dgm:pt>
    <dgm:pt modelId="{4EB225EB-AF35-473D-9792-77689F2B667F}" type="pres">
      <dgm:prSet presAssocID="{81A29F5C-394E-4A7F-876D-1670A9BA761F}" presName="hierChild4" presStyleCnt="0"/>
      <dgm:spPr/>
    </dgm:pt>
    <dgm:pt modelId="{B22094B7-15C6-4C8C-90D7-4E4B5C85DCDF}" type="pres">
      <dgm:prSet presAssocID="{CA3A9DB4-9F1D-4525-B687-4E99F20130D1}" presName="Name64" presStyleLbl="parChTrans1D4" presStyleIdx="8" presStyleCnt="9"/>
      <dgm:spPr/>
    </dgm:pt>
    <dgm:pt modelId="{4E8065EF-3E5F-4D1B-B3A3-E8B8E4431BFA}" type="pres">
      <dgm:prSet presAssocID="{A7F6558F-D41F-4FC3-AA20-721EE1B62F93}" presName="hierRoot2" presStyleCnt="0">
        <dgm:presLayoutVars>
          <dgm:hierBranch val="init"/>
        </dgm:presLayoutVars>
      </dgm:prSet>
      <dgm:spPr/>
    </dgm:pt>
    <dgm:pt modelId="{D0F6C2F0-CD49-4E2E-BA87-A889CA07E0B4}" type="pres">
      <dgm:prSet presAssocID="{A7F6558F-D41F-4FC3-AA20-721EE1B62F93}" presName="rootComposite" presStyleCnt="0"/>
      <dgm:spPr/>
    </dgm:pt>
    <dgm:pt modelId="{14A9E14B-A430-443F-A3DD-746DCA1501D6}" type="pres">
      <dgm:prSet presAssocID="{A7F6558F-D41F-4FC3-AA20-721EE1B62F93}" presName="rootText" presStyleLbl="node4" presStyleIdx="8" presStyleCnt="9">
        <dgm:presLayoutVars>
          <dgm:chPref val="3"/>
        </dgm:presLayoutVars>
      </dgm:prSet>
      <dgm:spPr/>
    </dgm:pt>
    <dgm:pt modelId="{DC6ACE69-A62D-45B4-8E2A-D9AA8E7D54FE}" type="pres">
      <dgm:prSet presAssocID="{A7F6558F-D41F-4FC3-AA20-721EE1B62F93}" presName="rootConnector" presStyleLbl="node4" presStyleIdx="8" presStyleCnt="9"/>
      <dgm:spPr/>
    </dgm:pt>
    <dgm:pt modelId="{7ED8DAA3-9967-4B06-B990-C8F9C980D6BC}" type="pres">
      <dgm:prSet presAssocID="{A7F6558F-D41F-4FC3-AA20-721EE1B62F93}" presName="hierChild4" presStyleCnt="0"/>
      <dgm:spPr/>
    </dgm:pt>
    <dgm:pt modelId="{3B37CC40-79BF-42BE-9830-74E95F62097C}" type="pres">
      <dgm:prSet presAssocID="{A7F6558F-D41F-4FC3-AA20-721EE1B62F93}" presName="hierChild5" presStyleCnt="0"/>
      <dgm:spPr/>
    </dgm:pt>
    <dgm:pt modelId="{2F60ECFF-632B-42E7-B0B2-83B31C5E2763}" type="pres">
      <dgm:prSet presAssocID="{81A29F5C-394E-4A7F-876D-1670A9BA761F}" presName="hierChild5" presStyleCnt="0"/>
      <dgm:spPr/>
    </dgm:pt>
    <dgm:pt modelId="{AD2F5CCB-9044-4C66-BCED-AE063BC17443}" type="pres">
      <dgm:prSet presAssocID="{60B27809-A901-4201-BB60-7ADFDB312F00}" presName="Name64" presStyleLbl="parChTrans1D3" presStyleIdx="6" presStyleCnt="7"/>
      <dgm:spPr/>
    </dgm:pt>
    <dgm:pt modelId="{2F371950-FC2C-4357-87E5-0CBDD1671E8D}" type="pres">
      <dgm:prSet presAssocID="{5A6826CC-D95E-42E6-AD4E-9B7D29B006E5}" presName="hierRoot2" presStyleCnt="0">
        <dgm:presLayoutVars>
          <dgm:hierBranch val="init"/>
        </dgm:presLayoutVars>
      </dgm:prSet>
      <dgm:spPr/>
    </dgm:pt>
    <dgm:pt modelId="{ED80B6C9-C2BB-4E77-AD59-C8F794B7408A}" type="pres">
      <dgm:prSet presAssocID="{5A6826CC-D95E-42E6-AD4E-9B7D29B006E5}" presName="rootComposite" presStyleCnt="0"/>
      <dgm:spPr/>
    </dgm:pt>
    <dgm:pt modelId="{0242770B-640C-4EFD-B556-C4FAAD8D37BC}" type="pres">
      <dgm:prSet presAssocID="{5A6826CC-D95E-42E6-AD4E-9B7D29B006E5}" presName="rootText" presStyleLbl="node3" presStyleIdx="6" presStyleCnt="7">
        <dgm:presLayoutVars>
          <dgm:chPref val="3"/>
        </dgm:presLayoutVars>
      </dgm:prSet>
      <dgm:spPr/>
    </dgm:pt>
    <dgm:pt modelId="{C1CEE583-6A03-40E6-B2B1-61FEBFD17CB5}" type="pres">
      <dgm:prSet presAssocID="{5A6826CC-D95E-42E6-AD4E-9B7D29B006E5}" presName="rootConnector" presStyleLbl="node3" presStyleIdx="6" presStyleCnt="7"/>
      <dgm:spPr/>
    </dgm:pt>
    <dgm:pt modelId="{DA4ACD5D-0EDE-469A-900B-D359FDF492EC}" type="pres">
      <dgm:prSet presAssocID="{5A6826CC-D95E-42E6-AD4E-9B7D29B006E5}" presName="hierChild4" presStyleCnt="0"/>
      <dgm:spPr/>
    </dgm:pt>
    <dgm:pt modelId="{5A2A1482-45A1-4958-A625-B2DDE5AD3C17}" type="pres">
      <dgm:prSet presAssocID="{5A6826CC-D95E-42E6-AD4E-9B7D29B006E5}" presName="hierChild5" presStyleCnt="0"/>
      <dgm:spPr/>
    </dgm:pt>
    <dgm:pt modelId="{CEE41BD4-C723-47A8-9A6E-7026A860264B}" type="pres">
      <dgm:prSet presAssocID="{2A9D0296-7E23-4730-8421-512159B7341A}" presName="hierChild5" presStyleCnt="0"/>
      <dgm:spPr/>
    </dgm:pt>
    <dgm:pt modelId="{53818A34-C53C-4709-B912-B6895324803F}" type="pres">
      <dgm:prSet presAssocID="{64CF7C3B-F7ED-47B0-B527-40EBCC1A95F9}" presName="hierChild3" presStyleCnt="0"/>
      <dgm:spPr/>
    </dgm:pt>
  </dgm:ptLst>
  <dgm:cxnLst>
    <dgm:cxn modelId="{D0253701-1A61-4EEF-8DDF-B002F8204DA5}" type="presOf" srcId="{23555758-7D33-4C22-B6CA-547B2C79D8B4}" destId="{8694E476-7FDB-4895-B76E-CA7215282505}" srcOrd="0" destOrd="0" presId="urn:microsoft.com/office/officeart/2009/3/layout/HorizontalOrganizationChart"/>
    <dgm:cxn modelId="{A05A0D08-6303-434C-B2E9-CD39C5180C24}" srcId="{2A9D0296-7E23-4730-8421-512159B7341A}" destId="{157B2756-1E40-4D43-989C-2A8A4FCF2CC2}" srcOrd="1" destOrd="0" parTransId="{0B53E8FC-452A-4F9F-9F4E-B9879C54C6CE}" sibTransId="{EABE454A-D556-475E-9904-0D5960514807}"/>
    <dgm:cxn modelId="{755F5C09-A9F8-4131-AEA7-4A351FF847F6}" type="presOf" srcId="{157B2756-1E40-4D43-989C-2A8A4FCF2CC2}" destId="{0C3B9031-1740-4B44-A970-0672FEC64B49}" srcOrd="0" destOrd="0" presId="urn:microsoft.com/office/officeart/2009/3/layout/HorizontalOrganizationChart"/>
    <dgm:cxn modelId="{64593710-6231-42C2-89E1-AD3E8E532CEB}" type="presOf" srcId="{5E3ADD99-650C-4121-BEF5-4661F5422461}" destId="{A2DB681E-A739-4823-87E9-3F59D783AE82}" srcOrd="0" destOrd="0" presId="urn:microsoft.com/office/officeart/2009/3/layout/HorizontalOrganizationChart"/>
    <dgm:cxn modelId="{8C8D9512-5EE5-43A3-A50B-5897914DAC3D}" type="presOf" srcId="{157B2756-1E40-4D43-989C-2A8A4FCF2CC2}" destId="{CE4BB5F1-8E84-4B7D-8567-E2015E6377A5}" srcOrd="1" destOrd="0" presId="urn:microsoft.com/office/officeart/2009/3/layout/HorizontalOrganizationChart"/>
    <dgm:cxn modelId="{E09C9613-C102-483E-9922-3FB212D4B77A}" type="presOf" srcId="{2A9D0296-7E23-4730-8421-512159B7341A}" destId="{0ED79B6D-3D9D-4970-A800-32E1AE55ECAB}" srcOrd="1" destOrd="0" presId="urn:microsoft.com/office/officeart/2009/3/layout/HorizontalOrganizationChart"/>
    <dgm:cxn modelId="{96A52818-80AF-43F4-9045-B6CB5DC89B5F}" type="presOf" srcId="{7C02F982-8EBE-4FB2-9AF2-F5F31A822C27}" destId="{47BE174F-50D4-4722-93EB-97DD173E642E}" srcOrd="0" destOrd="0" presId="urn:microsoft.com/office/officeart/2009/3/layout/HorizontalOrganizationChart"/>
    <dgm:cxn modelId="{5F72D319-0071-4CA0-9135-9154DC232F69}" srcId="{E811480C-CEE7-4CB5-A270-E31B7103C38F}" destId="{1C8ACCB0-A08B-4416-9A74-34703C624F65}" srcOrd="0" destOrd="0" parTransId="{0623764B-9C5D-4081-B019-E7BB20329C57}" sibTransId="{CBD137AE-CDE6-4E7B-B17B-4E31B91F5613}"/>
    <dgm:cxn modelId="{AB752521-31DA-45C0-903C-47E896C5AC6C}" type="presOf" srcId="{C26A38B7-CEF9-4FE7-88A8-8B4F1754EE59}" destId="{A9B9095B-D4AA-4BEC-A071-77A7E1D55A18}" srcOrd="0" destOrd="0" presId="urn:microsoft.com/office/officeart/2009/3/layout/HorizontalOrganizationChart"/>
    <dgm:cxn modelId="{2E9A5127-EBEE-4169-ACFF-1A2AD34949EC}" srcId="{2A9D0296-7E23-4730-8421-512159B7341A}" destId="{64BFF9AA-5501-4677-AFDE-8B65644FC329}" srcOrd="0" destOrd="0" parTransId="{C26A38B7-CEF9-4FE7-88A8-8B4F1754EE59}" sibTransId="{84D2CCC3-709E-45CF-924E-8A6DB78AD0BD}"/>
    <dgm:cxn modelId="{318C4E29-38F7-4286-97BF-B2EC75020741}" srcId="{1158730D-44AC-46C6-B4EF-D8873569686E}" destId="{18ADCB37-CC29-42E8-B450-79A587320F26}" srcOrd="0" destOrd="0" parTransId="{C408A627-2120-49FF-A3EB-E7132E854FF5}" sibTransId="{E64FEAE9-0933-48FB-BE58-F3A909A8CD5E}"/>
    <dgm:cxn modelId="{F488762A-9CB2-4EAB-A3C7-0688149285EB}" type="presOf" srcId="{5F44C117-2DF6-4811-9DB7-54AED3916738}" destId="{001145B3-CCAE-4549-9D8F-EC63E299B9B5}" srcOrd="1" destOrd="0" presId="urn:microsoft.com/office/officeart/2009/3/layout/HorizontalOrganizationChart"/>
    <dgm:cxn modelId="{CCB9B82D-53FC-4AAE-96D9-A487EFAB9619}" type="presOf" srcId="{E811480C-CEE7-4CB5-A270-E31B7103C38F}" destId="{816A0273-2CD8-4D96-B218-05C6BFFA61BD}" srcOrd="1" destOrd="0" presId="urn:microsoft.com/office/officeart/2009/3/layout/HorizontalOrganizationChart"/>
    <dgm:cxn modelId="{76B39133-9575-4DED-B8AB-2BD2CE3DD2CF}" type="presOf" srcId="{C110F193-3DA9-40B0-BB4B-6149F7780F75}" destId="{BB302ABE-84F4-4827-9D3F-2E1D1BD70B64}" srcOrd="0" destOrd="0" presId="urn:microsoft.com/office/officeart/2009/3/layout/HorizontalOrganizationChart"/>
    <dgm:cxn modelId="{10ABF636-D80E-4FF7-A388-979DDEE22357}" type="presOf" srcId="{64BFF9AA-5501-4677-AFDE-8B65644FC329}" destId="{760E0B6B-A11F-4686-BFEE-5B8337812187}" srcOrd="0" destOrd="0" presId="urn:microsoft.com/office/officeart/2009/3/layout/HorizontalOrganizationChart"/>
    <dgm:cxn modelId="{3305FB3F-CFD9-4A6C-B540-6E5E5835C862}" type="presOf" srcId="{1C8ACCB0-A08B-4416-9A74-34703C624F65}" destId="{7D09696D-034F-4EA8-9E3A-8F6F0B4ADC04}" srcOrd="0" destOrd="0" presId="urn:microsoft.com/office/officeart/2009/3/layout/HorizontalOrganizationChart"/>
    <dgm:cxn modelId="{B7D6DA5D-705F-4088-BD28-800A7A65D6A7}" type="presOf" srcId="{E8B5E416-4629-4BA4-A64B-E88EE5120175}" destId="{B026C185-DBA7-40CD-8E9E-3C04446B6669}" srcOrd="0" destOrd="0" presId="urn:microsoft.com/office/officeart/2009/3/layout/HorizontalOrganizationChart"/>
    <dgm:cxn modelId="{4B1B7860-9101-470C-AB4C-F4C1B490088C}" srcId="{170BACD8-6084-4B97-8FE6-705494784B56}" destId="{369B2A3D-F097-4AD7-BAC1-0F4B1477B315}" srcOrd="0" destOrd="0" parTransId="{E8B5E416-4629-4BA4-A64B-E88EE5120175}" sibTransId="{3CD9A1D7-2DB4-4B05-AF8D-986BD0953E51}"/>
    <dgm:cxn modelId="{BE22C061-FB30-4401-ADA9-3926F2381DC3}" srcId="{170BACD8-6084-4B97-8FE6-705494784B56}" destId="{5F44C117-2DF6-4811-9DB7-54AED3916738}" srcOrd="1" destOrd="0" parTransId="{C14CFFBA-5D7B-4BBE-818F-88479FE4935C}" sibTransId="{5440BFEC-40EA-4113-A759-4539C03A725B}"/>
    <dgm:cxn modelId="{B1996C42-AD7C-46C4-A20D-0EDD47BBB8E4}" srcId="{64CF7C3B-F7ED-47B0-B527-40EBCC1A95F9}" destId="{2A9D0296-7E23-4730-8421-512159B7341A}" srcOrd="1" destOrd="0" parTransId="{C110F193-3DA9-40B0-BB4B-6149F7780F75}" sibTransId="{5333C9C7-856D-4F9E-AB71-7B9F6213BA3F}"/>
    <dgm:cxn modelId="{729D2167-E830-49CF-858A-1815A965510B}" type="presOf" srcId="{0B53E8FC-452A-4F9F-9F4E-B9879C54C6CE}" destId="{346E2BCD-6360-4B27-8D55-9ACF09684712}" srcOrd="0" destOrd="0" presId="urn:microsoft.com/office/officeart/2009/3/layout/HorizontalOrganizationChart"/>
    <dgm:cxn modelId="{94BC9F4A-DCFF-473E-9103-523F28FC01C0}" srcId="{5F44C117-2DF6-4811-9DB7-54AED3916738}" destId="{1158730D-44AC-46C6-B4EF-D8873569686E}" srcOrd="0" destOrd="0" parTransId="{5E3ADD99-650C-4121-BEF5-4661F5422461}" sibTransId="{A2E54D7E-CB2C-430E-B58F-7BBA7DC657D8}"/>
    <dgm:cxn modelId="{0818586B-525E-4C0E-8043-80F0D527A64D}" srcId="{157B2756-1E40-4D43-989C-2A8A4FCF2CC2}" destId="{DADCEF26-57A2-43CA-B188-8AA8642B57A1}" srcOrd="1" destOrd="0" parTransId="{2D559D99-5696-4D4F-8F1B-C7C9CA2DCB26}" sibTransId="{10706789-7B69-4136-B135-DACE9357144A}"/>
    <dgm:cxn modelId="{004C5F6C-DC3A-4DC3-9EA1-37A0812F08A8}" type="presOf" srcId="{AE4F2B66-8B56-433A-B4D1-036D3E866BBC}" destId="{9F837300-6D41-41BC-A520-85D66CF0F18C}" srcOrd="0" destOrd="0" presId="urn:microsoft.com/office/officeart/2009/3/layout/HorizontalOrganizationChart"/>
    <dgm:cxn modelId="{50754A4C-A028-482C-80CB-04A467092E5D}" type="presOf" srcId="{C408A627-2120-49FF-A3EB-E7132E854FF5}" destId="{0AB1AF0F-DE25-4214-B4B2-1F42AB39AB74}" srcOrd="0" destOrd="0" presId="urn:microsoft.com/office/officeart/2009/3/layout/HorizontalOrganizationChart"/>
    <dgm:cxn modelId="{93799A6D-82B4-410A-B3D9-DA2A15735C9C}" srcId="{E811480C-CEE7-4CB5-A270-E31B7103C38F}" destId="{F2C00144-EED1-4308-9200-7B5B35FD359D}" srcOrd="1" destOrd="0" parTransId="{23555758-7D33-4C22-B6CA-547B2C79D8B4}" sibTransId="{38DB06F9-B422-46D3-ADBF-1DFE4AF95ADB}"/>
    <dgm:cxn modelId="{20051D6E-30F2-456E-94AB-DA4A09883A5D}" srcId="{64BFF9AA-5501-4677-AFDE-8B65644FC329}" destId="{8417D42E-D004-45AB-B62A-A628DCC60BF8}" srcOrd="0" destOrd="0" parTransId="{E55B2B87-DBE2-4EA3-BAE3-DF6C7299E470}" sibTransId="{30B78BBE-044B-4674-BD21-FB11A1650B78}"/>
    <dgm:cxn modelId="{06885F53-7BF3-4A40-B530-5D27957B511D}" type="presOf" srcId="{18ADCB37-CC29-42E8-B450-79A587320F26}" destId="{81CB44C4-A7AC-4D67-B3DA-9BD3A5271890}" srcOrd="0" destOrd="0" presId="urn:microsoft.com/office/officeart/2009/3/layout/HorizontalOrganizationChart"/>
    <dgm:cxn modelId="{940C2754-81C1-42FB-9278-07CCA1901DE8}" type="presOf" srcId="{2D559D99-5696-4D4F-8F1B-C7C9CA2DCB26}" destId="{DF353D0F-E2B2-42ED-AE6E-33B7398601AA}" srcOrd="0" destOrd="0" presId="urn:microsoft.com/office/officeart/2009/3/layout/HorizontalOrganizationChart"/>
    <dgm:cxn modelId="{60F82655-1F79-48E4-BE43-3DDC6A3549CE}" type="presOf" srcId="{CA3A9DB4-9F1D-4525-B687-4E99F20130D1}" destId="{B22094B7-15C6-4C8C-90D7-4E4B5C85DCDF}" srcOrd="0" destOrd="0" presId="urn:microsoft.com/office/officeart/2009/3/layout/HorizontalOrganizationChart"/>
    <dgm:cxn modelId="{E415E675-3C81-492E-99DE-996DB8723664}" type="presOf" srcId="{8417D42E-D004-45AB-B62A-A628DCC60BF8}" destId="{C9DF2C0C-2061-4395-B319-A0EC0B847AD0}" srcOrd="0" destOrd="0" presId="urn:microsoft.com/office/officeart/2009/3/layout/HorizontalOrganizationChart"/>
    <dgm:cxn modelId="{1039AF78-DA36-4A7A-BA02-1A6B46A3298C}" type="presOf" srcId="{E811480C-CEE7-4CB5-A270-E31B7103C38F}" destId="{62439D95-7CA2-4BD7-B13B-7C921C3376DC}" srcOrd="0" destOrd="0" presId="urn:microsoft.com/office/officeart/2009/3/layout/HorizontalOrganizationChart"/>
    <dgm:cxn modelId="{974E4E59-087A-4902-9E0A-393F26F8C07A}" type="presOf" srcId="{5A6826CC-D95E-42E6-AD4E-9B7D29B006E5}" destId="{0242770B-640C-4EFD-B556-C4FAAD8D37BC}" srcOrd="0" destOrd="0" presId="urn:microsoft.com/office/officeart/2009/3/layout/HorizontalOrganizationChart"/>
    <dgm:cxn modelId="{DA4BA17C-F049-407E-AF12-A7D1167F6C01}" type="presOf" srcId="{A7F6558F-D41F-4FC3-AA20-721EE1B62F93}" destId="{DC6ACE69-A62D-45B4-8E2A-D9AA8E7D54FE}" srcOrd="1" destOrd="0" presId="urn:microsoft.com/office/officeart/2009/3/layout/HorizontalOrganizationChart"/>
    <dgm:cxn modelId="{96398C7F-A84D-4E78-BACC-8CF0B6A5EEFE}" type="presOf" srcId="{1158730D-44AC-46C6-B4EF-D8873569686E}" destId="{80B0714A-CBDF-49D8-BB32-85CA72C60807}" srcOrd="1" destOrd="0" presId="urn:microsoft.com/office/officeart/2009/3/layout/HorizontalOrganizationChart"/>
    <dgm:cxn modelId="{EF644884-225D-4F36-833A-EE9B5689810F}" type="presOf" srcId="{81A29F5C-394E-4A7F-876D-1670A9BA761F}" destId="{9A5E03AC-5CB2-4E31-AA0A-BF27AF30964F}" srcOrd="0" destOrd="0" presId="urn:microsoft.com/office/officeart/2009/3/layout/HorizontalOrganizationChart"/>
    <dgm:cxn modelId="{A4DD9684-5AE7-4604-A695-58555FD1F316}" type="presOf" srcId="{2A9D0296-7E23-4730-8421-512159B7341A}" destId="{5A5295EA-2AE3-4C30-B241-900D18B96A2B}" srcOrd="0" destOrd="0" presId="urn:microsoft.com/office/officeart/2009/3/layout/HorizontalOrganizationChart"/>
    <dgm:cxn modelId="{9B98C285-2264-43D6-BFC4-6B94C058B11D}" srcId="{369B2A3D-F097-4AD7-BAC1-0F4B1477B315}" destId="{E811480C-CEE7-4CB5-A270-E31B7103C38F}" srcOrd="0" destOrd="0" parTransId="{352268BD-7FAD-4076-AFC1-F4BD33E85BA6}" sibTransId="{9DCE8E48-07F6-4B06-AC1E-B448D7BE89A8}"/>
    <dgm:cxn modelId="{73CB7C89-38B1-4305-B490-479D11370A05}" type="presOf" srcId="{5F44C117-2DF6-4811-9DB7-54AED3916738}" destId="{BCC1553C-C3AD-4C9C-BA39-20C6278A1413}" srcOrd="0" destOrd="0" presId="urn:microsoft.com/office/officeart/2009/3/layout/HorizontalOrganizationChart"/>
    <dgm:cxn modelId="{DA777D8A-E262-48F7-AE37-ECA408BC115D}" type="presOf" srcId="{6CFF4D29-3A7D-46F8-9228-D1A79ECFC0B7}" destId="{CCD7C641-71C6-4441-9DDD-6E80D79BB829}" srcOrd="0" destOrd="0" presId="urn:microsoft.com/office/officeart/2009/3/layout/HorizontalOrganizationChart"/>
    <dgm:cxn modelId="{589B968A-A8DD-48EC-97EC-03D7DE843B58}" type="presOf" srcId="{64CF7C3B-F7ED-47B0-B527-40EBCC1A95F9}" destId="{95E81742-A19C-4110-8642-B377D8EBA186}" srcOrd="1" destOrd="0" presId="urn:microsoft.com/office/officeart/2009/3/layout/HorizontalOrganizationChart"/>
    <dgm:cxn modelId="{2CF33B93-7C99-4308-B52F-287BA40AEDB7}" type="presOf" srcId="{352268BD-7FAD-4076-AFC1-F4BD33E85BA6}" destId="{CA191DAA-2BB4-494D-AFF1-43BAB5BD55CE}" srcOrd="0" destOrd="0" presId="urn:microsoft.com/office/officeart/2009/3/layout/HorizontalOrganizationChart"/>
    <dgm:cxn modelId="{3E4B2296-62F3-4EDD-B6E4-E37B0AE22264}" srcId="{81A29F5C-394E-4A7F-876D-1670A9BA761F}" destId="{A7F6558F-D41F-4FC3-AA20-721EE1B62F93}" srcOrd="0" destOrd="0" parTransId="{CA3A9DB4-9F1D-4525-B687-4E99F20130D1}" sibTransId="{CF799497-2470-4240-99BC-5ED8E613CB7F}"/>
    <dgm:cxn modelId="{B03FD59E-92FD-4ED7-A84A-6BE77469E824}" type="presOf" srcId="{18ADCB37-CC29-42E8-B450-79A587320F26}" destId="{6DB96EF7-75FF-440A-81FE-4D0DE4D429C1}" srcOrd="1" destOrd="0" presId="urn:microsoft.com/office/officeart/2009/3/layout/HorizontalOrganizationChart"/>
    <dgm:cxn modelId="{AFAA5AA1-4006-4C05-B4C0-0C7AA5789968}" type="presOf" srcId="{F2C00144-EED1-4308-9200-7B5B35FD359D}" destId="{D45404F7-232F-453C-B7B3-E8209397F16A}" srcOrd="0" destOrd="0" presId="urn:microsoft.com/office/officeart/2009/3/layout/HorizontalOrganizationChart"/>
    <dgm:cxn modelId="{73BDF4A1-D3CE-4323-98FB-3AE52643A1F4}" type="presOf" srcId="{A847B232-5780-4B16-BA21-FEB04D513CA0}" destId="{AA64A0F6-C720-41AF-B254-64B644002244}" srcOrd="0" destOrd="0" presId="urn:microsoft.com/office/officeart/2009/3/layout/HorizontalOrganizationChart"/>
    <dgm:cxn modelId="{660D8CA4-4DE7-4241-BD3B-EB07B8B561AF}" type="presOf" srcId="{45905833-D7AD-430F-A1D9-36A4B157108F}" destId="{AC26CD61-9BB9-44B8-9F20-DEFC7F62A260}" srcOrd="0" destOrd="0" presId="urn:microsoft.com/office/officeart/2009/3/layout/HorizontalOrganizationChart"/>
    <dgm:cxn modelId="{6E8F22A8-C437-43D8-86AF-E333664B3CA8}" srcId="{6CFF4D29-3A7D-46F8-9228-D1A79ECFC0B7}" destId="{64CF7C3B-F7ED-47B0-B527-40EBCC1A95F9}" srcOrd="0" destOrd="0" parTransId="{8201C6F2-B87C-4EB3-B3D0-A930EF605FA2}" sibTransId="{4853DD6D-2084-4379-9E18-D6C1FAE34644}"/>
    <dgm:cxn modelId="{124592A9-8244-4066-A9DF-1958E1B1172F}" srcId="{157B2756-1E40-4D43-989C-2A8A4FCF2CC2}" destId="{AE4F2B66-8B56-433A-B4D1-036D3E866BBC}" srcOrd="0" destOrd="0" parTransId="{68F2BA05-CADA-4349-9380-42E58ACFA376}" sibTransId="{BB76359E-397D-4D54-8B24-397FC75E6177}"/>
    <dgm:cxn modelId="{EB141CAB-1BB7-4389-8E39-AF6861062B99}" type="presOf" srcId="{5A6826CC-D95E-42E6-AD4E-9B7D29B006E5}" destId="{C1CEE583-6A03-40E6-B2B1-61FEBFD17CB5}" srcOrd="1" destOrd="0" presId="urn:microsoft.com/office/officeart/2009/3/layout/HorizontalOrganizationChart"/>
    <dgm:cxn modelId="{373090AB-1C50-41EB-AF9F-12036E4F415D}" type="presOf" srcId="{60B27809-A901-4201-BB60-7ADFDB312F00}" destId="{AD2F5CCB-9044-4C66-BCED-AE063BC17443}" srcOrd="0" destOrd="0" presId="urn:microsoft.com/office/officeart/2009/3/layout/HorizontalOrganizationChart"/>
    <dgm:cxn modelId="{3DE7BDAB-2D85-4B92-A26C-7FCAB2B92029}" srcId="{2A9D0296-7E23-4730-8421-512159B7341A}" destId="{81A29F5C-394E-4A7F-876D-1670A9BA761F}" srcOrd="2" destOrd="0" parTransId="{45905833-D7AD-430F-A1D9-36A4B157108F}" sibTransId="{CAF751B9-557B-47EB-B919-8ACB9CE8CE30}"/>
    <dgm:cxn modelId="{430856AF-526A-4E73-9CC4-1EBBBA0906A0}" type="presOf" srcId="{D7CDD613-4051-416C-A2C2-A46AB404440E}" destId="{5154CAE8-5F4D-42CB-AB3A-AA0B4EF86528}" srcOrd="1" destOrd="0" presId="urn:microsoft.com/office/officeart/2009/3/layout/HorizontalOrganizationChart"/>
    <dgm:cxn modelId="{37E051B0-5A7A-4ED9-8562-47642EA580A5}" type="presOf" srcId="{64BFF9AA-5501-4677-AFDE-8B65644FC329}" destId="{9EACF3D7-B0AA-44A5-A53C-AC8F0A3FC15D}" srcOrd="1" destOrd="0" presId="urn:microsoft.com/office/officeart/2009/3/layout/HorizontalOrganizationChart"/>
    <dgm:cxn modelId="{E18CBAB2-D471-4B33-829F-297BA7AE3447}" type="presOf" srcId="{A7F6558F-D41F-4FC3-AA20-721EE1B62F93}" destId="{14A9E14B-A430-443F-A3DD-746DCA1501D6}" srcOrd="0" destOrd="0" presId="urn:microsoft.com/office/officeart/2009/3/layout/HorizontalOrganizationChart"/>
    <dgm:cxn modelId="{49F138B3-C79C-4E7B-B945-305F48CE0129}" type="presOf" srcId="{170BACD8-6084-4B97-8FE6-705494784B56}" destId="{633508DC-3D28-42A0-88B0-ABABDA4079CA}" srcOrd="1" destOrd="0" presId="urn:microsoft.com/office/officeart/2009/3/layout/HorizontalOrganizationChart"/>
    <dgm:cxn modelId="{B89F70B5-7DB3-4580-9C3D-56C0554771BB}" type="presOf" srcId="{E55B2B87-DBE2-4EA3-BAE3-DF6C7299E470}" destId="{8F87D1BD-DA69-42CF-B3EF-93DFCE30E606}" srcOrd="0" destOrd="0" presId="urn:microsoft.com/office/officeart/2009/3/layout/HorizontalOrganizationChart"/>
    <dgm:cxn modelId="{E2BA55BA-45B1-4DEB-83F8-C7938C8FF746}" type="presOf" srcId="{64CF7C3B-F7ED-47B0-B527-40EBCC1A95F9}" destId="{1F268245-88B1-44E8-9773-27F95C903F7E}" srcOrd="0" destOrd="0" presId="urn:microsoft.com/office/officeart/2009/3/layout/HorizontalOrganizationChart"/>
    <dgm:cxn modelId="{110512C7-96C8-480C-B893-68CE7028C8D2}" type="presOf" srcId="{0623764B-9C5D-4081-B019-E7BB20329C57}" destId="{26C82C7D-C7AD-4F9D-9FA9-3C33C5F5545A}" srcOrd="0" destOrd="0" presId="urn:microsoft.com/office/officeart/2009/3/layout/HorizontalOrganizationChart"/>
    <dgm:cxn modelId="{716389C9-8A17-418E-BD49-FA237375A42D}" type="presOf" srcId="{1158730D-44AC-46C6-B4EF-D8873569686E}" destId="{175797CD-957E-4340-B840-5EBE3FD5FEE1}" srcOrd="0" destOrd="0" presId="urn:microsoft.com/office/officeart/2009/3/layout/HorizontalOrganizationChart"/>
    <dgm:cxn modelId="{3E22F3D2-C05A-470F-BA92-3FCD5F3AC447}" type="presOf" srcId="{D7CDD613-4051-416C-A2C2-A46AB404440E}" destId="{7EEFA37D-5335-4D32-9B09-489744616216}" srcOrd="0" destOrd="0" presId="urn:microsoft.com/office/officeart/2009/3/layout/HorizontalOrganizationChart"/>
    <dgm:cxn modelId="{0B9CBCD3-F7A6-45BA-A05F-4E5C46772C37}" type="presOf" srcId="{369B2A3D-F097-4AD7-BAC1-0F4B1477B315}" destId="{101EAE0D-D811-4330-BA52-8B81BFB3AE54}" srcOrd="0" destOrd="0" presId="urn:microsoft.com/office/officeart/2009/3/layout/HorizontalOrganizationChart"/>
    <dgm:cxn modelId="{DD2911D8-59BA-42B4-858C-2DC0B899D223}" type="presOf" srcId="{170BACD8-6084-4B97-8FE6-705494784B56}" destId="{20421563-B11C-4286-AEC4-C461108E59D4}" srcOrd="0" destOrd="0" presId="urn:microsoft.com/office/officeart/2009/3/layout/HorizontalOrganizationChart"/>
    <dgm:cxn modelId="{C322DAD9-C571-4477-AED8-5079D5B48952}" type="presOf" srcId="{68F2BA05-CADA-4349-9380-42E58ACFA376}" destId="{1C00DC59-8B07-4D79-A1F8-AF7DA7140E66}" srcOrd="0" destOrd="0" presId="urn:microsoft.com/office/officeart/2009/3/layout/HorizontalOrganizationChart"/>
    <dgm:cxn modelId="{61065FDC-1B6F-4E5B-B013-8C0C03AA0811}" type="presOf" srcId="{369B2A3D-F097-4AD7-BAC1-0F4B1477B315}" destId="{9291713D-1162-443A-8444-27F226A8C658}" srcOrd="1" destOrd="0" presId="urn:microsoft.com/office/officeart/2009/3/layout/HorizontalOrganizationChart"/>
    <dgm:cxn modelId="{A3768DE1-96B0-4439-9CE3-EC6ABCB090E0}" type="presOf" srcId="{81A29F5C-394E-4A7F-876D-1670A9BA761F}" destId="{B69AF5BC-45AF-4D64-A9DF-73B248402942}" srcOrd="1" destOrd="0" presId="urn:microsoft.com/office/officeart/2009/3/layout/HorizontalOrganizationChart"/>
    <dgm:cxn modelId="{8CD615E7-120A-4E83-84B4-C6326B821AEE}" type="presOf" srcId="{1C8ACCB0-A08B-4416-9A74-34703C624F65}" destId="{AA603551-EFC9-4451-B3E6-35E366D6FC00}" srcOrd="1" destOrd="0" presId="urn:microsoft.com/office/officeart/2009/3/layout/HorizontalOrganizationChart"/>
    <dgm:cxn modelId="{F51E8EE7-6871-43E7-BCDA-24AD51686FAC}" srcId="{170BACD8-6084-4B97-8FE6-705494784B56}" destId="{D7CDD613-4051-416C-A2C2-A46AB404440E}" srcOrd="2" destOrd="0" parTransId="{7C02F982-8EBE-4FB2-9AF2-F5F31A822C27}" sibTransId="{5A63A7C1-4D29-4E48-8384-3CC23E4AEF9B}"/>
    <dgm:cxn modelId="{0234C3E7-7A3D-48AA-A789-B8748C281E91}" type="presOf" srcId="{C14CFFBA-5D7B-4BBE-818F-88479FE4935C}" destId="{35473B05-3269-4A05-810B-15C0AF7DE0BD}" srcOrd="0" destOrd="0" presId="urn:microsoft.com/office/officeart/2009/3/layout/HorizontalOrganizationChart"/>
    <dgm:cxn modelId="{24720EEB-6684-4D29-A71E-64EAB4AACFC7}" type="presOf" srcId="{F2C00144-EED1-4308-9200-7B5B35FD359D}" destId="{7F85B805-3BE3-451A-8678-A9D39BCD50B0}" srcOrd="1" destOrd="0" presId="urn:microsoft.com/office/officeart/2009/3/layout/HorizontalOrganizationChart"/>
    <dgm:cxn modelId="{94E33DEB-8401-4A77-A600-E13CD0696202}" type="presOf" srcId="{DADCEF26-57A2-43CA-B188-8AA8642B57A1}" destId="{C670D4B9-57C5-448B-AF0C-E7C707411911}" srcOrd="0" destOrd="0" presId="urn:microsoft.com/office/officeart/2009/3/layout/HorizontalOrganizationChart"/>
    <dgm:cxn modelId="{58B739EF-C5C8-4F39-A74A-B95A7F6C0935}" type="presOf" srcId="{AE4F2B66-8B56-433A-B4D1-036D3E866BBC}" destId="{1D56F639-055B-42DA-961D-D9DBE2ABC112}" srcOrd="1" destOrd="0" presId="urn:microsoft.com/office/officeart/2009/3/layout/HorizontalOrganizationChart"/>
    <dgm:cxn modelId="{53168BF9-22E2-4EFC-BAC2-6F6502E5C617}" srcId="{64CF7C3B-F7ED-47B0-B527-40EBCC1A95F9}" destId="{170BACD8-6084-4B97-8FE6-705494784B56}" srcOrd="0" destOrd="0" parTransId="{A847B232-5780-4B16-BA21-FEB04D513CA0}" sibTransId="{401B1BA7-71BE-4623-9B75-82F068B25635}"/>
    <dgm:cxn modelId="{F8FCD4F9-23E5-4344-B177-32CCAFCA16AA}" srcId="{2A9D0296-7E23-4730-8421-512159B7341A}" destId="{5A6826CC-D95E-42E6-AD4E-9B7D29B006E5}" srcOrd="3" destOrd="0" parTransId="{60B27809-A901-4201-BB60-7ADFDB312F00}" sibTransId="{05EDEF15-1B4D-4E5E-A89E-4FC05C9A40C2}"/>
    <dgm:cxn modelId="{00A127FC-23FB-46D9-8F80-77478E0644C4}" type="presOf" srcId="{DADCEF26-57A2-43CA-B188-8AA8642B57A1}" destId="{E187EED2-417D-4C74-A1D4-53C63C006178}" srcOrd="1" destOrd="0" presId="urn:microsoft.com/office/officeart/2009/3/layout/HorizontalOrganizationChart"/>
    <dgm:cxn modelId="{88CCAAFD-5A47-450A-84EE-FB3071616FF9}" type="presOf" srcId="{8417D42E-D004-45AB-B62A-A628DCC60BF8}" destId="{F8C078D2-2F5B-4C85-BA36-17CE6C4D36A8}" srcOrd="1" destOrd="0" presId="urn:microsoft.com/office/officeart/2009/3/layout/HorizontalOrganizationChart"/>
    <dgm:cxn modelId="{345B1584-9B1F-4163-8805-30DB3E85E3B2}" type="presParOf" srcId="{CCD7C641-71C6-4441-9DDD-6E80D79BB829}" destId="{716A99F5-2FA4-4AA1-A8F8-65825C702A82}" srcOrd="0" destOrd="0" presId="urn:microsoft.com/office/officeart/2009/3/layout/HorizontalOrganizationChart"/>
    <dgm:cxn modelId="{3FC33864-55E8-47E0-8317-D20415CE7F51}" type="presParOf" srcId="{716A99F5-2FA4-4AA1-A8F8-65825C702A82}" destId="{6841DD6F-6A07-436C-8303-2669606D58A8}" srcOrd="0" destOrd="0" presId="urn:microsoft.com/office/officeart/2009/3/layout/HorizontalOrganizationChart"/>
    <dgm:cxn modelId="{EF4BFD2D-EFBE-436F-AE3A-A1812C815588}" type="presParOf" srcId="{6841DD6F-6A07-436C-8303-2669606D58A8}" destId="{1F268245-88B1-44E8-9773-27F95C903F7E}" srcOrd="0" destOrd="0" presId="urn:microsoft.com/office/officeart/2009/3/layout/HorizontalOrganizationChart"/>
    <dgm:cxn modelId="{34AD5F60-0C6B-4835-BF0C-042DA3A8F3F3}" type="presParOf" srcId="{6841DD6F-6A07-436C-8303-2669606D58A8}" destId="{95E81742-A19C-4110-8642-B377D8EBA186}" srcOrd="1" destOrd="0" presId="urn:microsoft.com/office/officeart/2009/3/layout/HorizontalOrganizationChart"/>
    <dgm:cxn modelId="{A4004C26-C166-4029-9B5A-AB6FC2D7D481}" type="presParOf" srcId="{716A99F5-2FA4-4AA1-A8F8-65825C702A82}" destId="{B1A31204-CAFE-4990-87FA-9FBD0F175BB8}" srcOrd="1" destOrd="0" presId="urn:microsoft.com/office/officeart/2009/3/layout/HorizontalOrganizationChart"/>
    <dgm:cxn modelId="{CB03648E-3E7A-451D-B49C-3A644CDE4BFB}" type="presParOf" srcId="{B1A31204-CAFE-4990-87FA-9FBD0F175BB8}" destId="{AA64A0F6-C720-41AF-B254-64B644002244}" srcOrd="0" destOrd="0" presId="urn:microsoft.com/office/officeart/2009/3/layout/HorizontalOrganizationChart"/>
    <dgm:cxn modelId="{6AC3F563-83A5-4864-8613-856847485359}" type="presParOf" srcId="{B1A31204-CAFE-4990-87FA-9FBD0F175BB8}" destId="{5A5078F6-CCE8-471C-8F8A-53CC1F8F9371}" srcOrd="1" destOrd="0" presId="urn:microsoft.com/office/officeart/2009/3/layout/HorizontalOrganizationChart"/>
    <dgm:cxn modelId="{2C0638E1-9E58-48DC-8565-E4F69CF3F18B}" type="presParOf" srcId="{5A5078F6-CCE8-471C-8F8A-53CC1F8F9371}" destId="{13207090-70B9-41B8-B3BF-480DB594F393}" srcOrd="0" destOrd="0" presId="urn:microsoft.com/office/officeart/2009/3/layout/HorizontalOrganizationChart"/>
    <dgm:cxn modelId="{42F9211E-FEC4-45D2-BDF0-AE18C2167609}" type="presParOf" srcId="{13207090-70B9-41B8-B3BF-480DB594F393}" destId="{20421563-B11C-4286-AEC4-C461108E59D4}" srcOrd="0" destOrd="0" presId="urn:microsoft.com/office/officeart/2009/3/layout/HorizontalOrganizationChart"/>
    <dgm:cxn modelId="{DE93267B-D779-4150-8950-7686CC038F7C}" type="presParOf" srcId="{13207090-70B9-41B8-B3BF-480DB594F393}" destId="{633508DC-3D28-42A0-88B0-ABABDA4079CA}" srcOrd="1" destOrd="0" presId="urn:microsoft.com/office/officeart/2009/3/layout/HorizontalOrganizationChart"/>
    <dgm:cxn modelId="{2C7ACBF8-7993-489D-B5C3-94FA09A49150}" type="presParOf" srcId="{5A5078F6-CCE8-471C-8F8A-53CC1F8F9371}" destId="{EEB350E8-2049-4E2B-B8E9-30E4C779C83D}" srcOrd="1" destOrd="0" presId="urn:microsoft.com/office/officeart/2009/3/layout/HorizontalOrganizationChart"/>
    <dgm:cxn modelId="{316B9369-DD77-4EAB-84FE-F3D5D54D1249}" type="presParOf" srcId="{EEB350E8-2049-4E2B-B8E9-30E4C779C83D}" destId="{B026C185-DBA7-40CD-8E9E-3C04446B6669}" srcOrd="0" destOrd="0" presId="urn:microsoft.com/office/officeart/2009/3/layout/HorizontalOrganizationChart"/>
    <dgm:cxn modelId="{0DC3DD59-3EE2-4A68-A030-D52E2C401CCB}" type="presParOf" srcId="{EEB350E8-2049-4E2B-B8E9-30E4C779C83D}" destId="{F60BE31B-976F-421E-9FA0-02D3754CB9F7}" srcOrd="1" destOrd="0" presId="urn:microsoft.com/office/officeart/2009/3/layout/HorizontalOrganizationChart"/>
    <dgm:cxn modelId="{0E6C17A1-6AF3-4B4D-879E-EECC36EB25A5}" type="presParOf" srcId="{F60BE31B-976F-421E-9FA0-02D3754CB9F7}" destId="{4912F85C-1E3C-40A7-AFFE-2ACB917E62DD}" srcOrd="0" destOrd="0" presId="urn:microsoft.com/office/officeart/2009/3/layout/HorizontalOrganizationChart"/>
    <dgm:cxn modelId="{006331E8-C332-42A0-8CB1-A9541A1B6DF8}" type="presParOf" srcId="{4912F85C-1E3C-40A7-AFFE-2ACB917E62DD}" destId="{101EAE0D-D811-4330-BA52-8B81BFB3AE54}" srcOrd="0" destOrd="0" presId="urn:microsoft.com/office/officeart/2009/3/layout/HorizontalOrganizationChart"/>
    <dgm:cxn modelId="{F2AC2D6C-73EC-49C9-B2AA-62459F6788B6}" type="presParOf" srcId="{4912F85C-1E3C-40A7-AFFE-2ACB917E62DD}" destId="{9291713D-1162-443A-8444-27F226A8C658}" srcOrd="1" destOrd="0" presId="urn:microsoft.com/office/officeart/2009/3/layout/HorizontalOrganizationChart"/>
    <dgm:cxn modelId="{103913BE-75A4-4540-B5FC-A5C96A2F0A23}" type="presParOf" srcId="{F60BE31B-976F-421E-9FA0-02D3754CB9F7}" destId="{91DE82BE-01DA-4993-BE5F-38680FD7CDE0}" srcOrd="1" destOrd="0" presId="urn:microsoft.com/office/officeart/2009/3/layout/HorizontalOrganizationChart"/>
    <dgm:cxn modelId="{B43866FF-53E8-4DE6-979E-5D1D7F6BFDED}" type="presParOf" srcId="{91DE82BE-01DA-4993-BE5F-38680FD7CDE0}" destId="{CA191DAA-2BB4-494D-AFF1-43BAB5BD55CE}" srcOrd="0" destOrd="0" presId="urn:microsoft.com/office/officeart/2009/3/layout/HorizontalOrganizationChart"/>
    <dgm:cxn modelId="{8125C2D4-176C-4DB4-8AD6-001CBBFBDBCA}" type="presParOf" srcId="{91DE82BE-01DA-4993-BE5F-38680FD7CDE0}" destId="{6C8CDDA1-B12E-44B7-97AD-EA120B4244F4}" srcOrd="1" destOrd="0" presId="urn:microsoft.com/office/officeart/2009/3/layout/HorizontalOrganizationChart"/>
    <dgm:cxn modelId="{DC069D40-7A34-4781-8A47-C1284EC725A7}" type="presParOf" srcId="{6C8CDDA1-B12E-44B7-97AD-EA120B4244F4}" destId="{F08BF052-33DA-4F9D-A6E0-4B23EA2BE5D8}" srcOrd="0" destOrd="0" presId="urn:microsoft.com/office/officeart/2009/3/layout/HorizontalOrganizationChart"/>
    <dgm:cxn modelId="{315B2287-1101-4525-8AF9-4DC156C89EC5}" type="presParOf" srcId="{F08BF052-33DA-4F9D-A6E0-4B23EA2BE5D8}" destId="{62439D95-7CA2-4BD7-B13B-7C921C3376DC}" srcOrd="0" destOrd="0" presId="urn:microsoft.com/office/officeart/2009/3/layout/HorizontalOrganizationChart"/>
    <dgm:cxn modelId="{A6302D4E-081B-4C8C-8EA0-D4EA31066226}" type="presParOf" srcId="{F08BF052-33DA-4F9D-A6E0-4B23EA2BE5D8}" destId="{816A0273-2CD8-4D96-B218-05C6BFFA61BD}" srcOrd="1" destOrd="0" presId="urn:microsoft.com/office/officeart/2009/3/layout/HorizontalOrganizationChart"/>
    <dgm:cxn modelId="{1719BE4F-8750-42AC-A358-699F51387150}" type="presParOf" srcId="{6C8CDDA1-B12E-44B7-97AD-EA120B4244F4}" destId="{493D220A-84AE-4088-9D0D-D2F19B0D20F3}" srcOrd="1" destOrd="0" presId="urn:microsoft.com/office/officeart/2009/3/layout/HorizontalOrganizationChart"/>
    <dgm:cxn modelId="{5BF56365-5CA7-47F5-B705-DB5414CB027D}" type="presParOf" srcId="{493D220A-84AE-4088-9D0D-D2F19B0D20F3}" destId="{26C82C7D-C7AD-4F9D-9FA9-3C33C5F5545A}" srcOrd="0" destOrd="0" presId="urn:microsoft.com/office/officeart/2009/3/layout/HorizontalOrganizationChart"/>
    <dgm:cxn modelId="{E083507F-99C4-408F-99A5-9BD3D08C55B1}" type="presParOf" srcId="{493D220A-84AE-4088-9D0D-D2F19B0D20F3}" destId="{AAE7FEF6-BF6D-4A42-B75C-2851F5875E3B}" srcOrd="1" destOrd="0" presId="urn:microsoft.com/office/officeart/2009/3/layout/HorizontalOrganizationChart"/>
    <dgm:cxn modelId="{002D845B-8BEA-4D98-B93A-1C810C39B0FD}" type="presParOf" srcId="{AAE7FEF6-BF6D-4A42-B75C-2851F5875E3B}" destId="{0A6F1E98-F354-42A8-AE60-69010037596A}" srcOrd="0" destOrd="0" presId="urn:microsoft.com/office/officeart/2009/3/layout/HorizontalOrganizationChart"/>
    <dgm:cxn modelId="{AD54EC37-D9B1-448D-B5D3-5615DF9922A8}" type="presParOf" srcId="{0A6F1E98-F354-42A8-AE60-69010037596A}" destId="{7D09696D-034F-4EA8-9E3A-8F6F0B4ADC04}" srcOrd="0" destOrd="0" presId="urn:microsoft.com/office/officeart/2009/3/layout/HorizontalOrganizationChart"/>
    <dgm:cxn modelId="{A06BFECB-EEC0-433F-AF0D-85031B0A0C92}" type="presParOf" srcId="{0A6F1E98-F354-42A8-AE60-69010037596A}" destId="{AA603551-EFC9-4451-B3E6-35E366D6FC00}" srcOrd="1" destOrd="0" presId="urn:microsoft.com/office/officeart/2009/3/layout/HorizontalOrganizationChart"/>
    <dgm:cxn modelId="{6B3DDFB7-7C9E-4D2F-9821-5E36736EC4E6}" type="presParOf" srcId="{AAE7FEF6-BF6D-4A42-B75C-2851F5875E3B}" destId="{3BCB4D44-18DD-4107-8AF7-F85AC0B4DC40}" srcOrd="1" destOrd="0" presId="urn:microsoft.com/office/officeart/2009/3/layout/HorizontalOrganizationChart"/>
    <dgm:cxn modelId="{4D0B1334-B56B-4267-990C-53D189187B47}" type="presParOf" srcId="{AAE7FEF6-BF6D-4A42-B75C-2851F5875E3B}" destId="{0DF37F53-1032-4464-AE5C-A5A3446ED42A}" srcOrd="2" destOrd="0" presId="urn:microsoft.com/office/officeart/2009/3/layout/HorizontalOrganizationChart"/>
    <dgm:cxn modelId="{0F457D76-EB76-468A-B658-1FC34D58EBE9}" type="presParOf" srcId="{493D220A-84AE-4088-9D0D-D2F19B0D20F3}" destId="{8694E476-7FDB-4895-B76E-CA7215282505}" srcOrd="2" destOrd="0" presId="urn:microsoft.com/office/officeart/2009/3/layout/HorizontalOrganizationChart"/>
    <dgm:cxn modelId="{4AF8D5A7-4C8F-4A07-9279-34A985572B86}" type="presParOf" srcId="{493D220A-84AE-4088-9D0D-D2F19B0D20F3}" destId="{2C87D300-FF43-437F-AE1A-BC9962A156D6}" srcOrd="3" destOrd="0" presId="urn:microsoft.com/office/officeart/2009/3/layout/HorizontalOrganizationChart"/>
    <dgm:cxn modelId="{914A958D-2A95-4B0D-9117-3C37A0E796DF}" type="presParOf" srcId="{2C87D300-FF43-437F-AE1A-BC9962A156D6}" destId="{537F4357-37BD-4B17-97F5-365F3771733D}" srcOrd="0" destOrd="0" presId="urn:microsoft.com/office/officeart/2009/3/layout/HorizontalOrganizationChart"/>
    <dgm:cxn modelId="{208CF8CB-8A34-41CC-82E0-E5A2104C29E2}" type="presParOf" srcId="{537F4357-37BD-4B17-97F5-365F3771733D}" destId="{D45404F7-232F-453C-B7B3-E8209397F16A}" srcOrd="0" destOrd="0" presId="urn:microsoft.com/office/officeart/2009/3/layout/HorizontalOrganizationChart"/>
    <dgm:cxn modelId="{6E88A28F-2521-43B4-A367-7FAEC732BD64}" type="presParOf" srcId="{537F4357-37BD-4B17-97F5-365F3771733D}" destId="{7F85B805-3BE3-451A-8678-A9D39BCD50B0}" srcOrd="1" destOrd="0" presId="urn:microsoft.com/office/officeart/2009/3/layout/HorizontalOrganizationChart"/>
    <dgm:cxn modelId="{12C186CE-F7B7-4ACC-A4B1-1F202E54E9DE}" type="presParOf" srcId="{2C87D300-FF43-437F-AE1A-BC9962A156D6}" destId="{2603C678-7984-4CCC-8BF9-566215D47C92}" srcOrd="1" destOrd="0" presId="urn:microsoft.com/office/officeart/2009/3/layout/HorizontalOrganizationChart"/>
    <dgm:cxn modelId="{B064EF34-AD61-4F56-BF3D-CC3A694D0BE6}" type="presParOf" srcId="{2C87D300-FF43-437F-AE1A-BC9962A156D6}" destId="{384B7603-7DA4-416F-A9C6-A348AC4EA0FC}" srcOrd="2" destOrd="0" presId="urn:microsoft.com/office/officeart/2009/3/layout/HorizontalOrganizationChart"/>
    <dgm:cxn modelId="{74C46EA5-DB03-4AE7-A709-844828C1C213}" type="presParOf" srcId="{6C8CDDA1-B12E-44B7-97AD-EA120B4244F4}" destId="{0A14087B-656C-413A-A1A8-F4C579AD3637}" srcOrd="2" destOrd="0" presId="urn:microsoft.com/office/officeart/2009/3/layout/HorizontalOrganizationChart"/>
    <dgm:cxn modelId="{95E306A0-34C4-4726-9D8C-A7654D6B579A}" type="presParOf" srcId="{F60BE31B-976F-421E-9FA0-02D3754CB9F7}" destId="{BD855604-D7A5-4338-A47D-C4C431134EB4}" srcOrd="2" destOrd="0" presId="urn:microsoft.com/office/officeart/2009/3/layout/HorizontalOrganizationChart"/>
    <dgm:cxn modelId="{5DC08AC4-CEED-4CD7-A9F1-1B6A042ED4C6}" type="presParOf" srcId="{EEB350E8-2049-4E2B-B8E9-30E4C779C83D}" destId="{35473B05-3269-4A05-810B-15C0AF7DE0BD}" srcOrd="2" destOrd="0" presId="urn:microsoft.com/office/officeart/2009/3/layout/HorizontalOrganizationChart"/>
    <dgm:cxn modelId="{C31D18DB-C0A7-46BD-8AAC-9C9A9108AFFA}" type="presParOf" srcId="{EEB350E8-2049-4E2B-B8E9-30E4C779C83D}" destId="{AE1F9E1B-4BEF-4BF1-B2AA-E0C6B8BAADA4}" srcOrd="3" destOrd="0" presId="urn:microsoft.com/office/officeart/2009/3/layout/HorizontalOrganizationChart"/>
    <dgm:cxn modelId="{D9B8AC7B-BC56-4993-924B-7D802191E51D}" type="presParOf" srcId="{AE1F9E1B-4BEF-4BF1-B2AA-E0C6B8BAADA4}" destId="{A1B35085-35AC-45F9-8485-B0357BAD5EC7}" srcOrd="0" destOrd="0" presId="urn:microsoft.com/office/officeart/2009/3/layout/HorizontalOrganizationChart"/>
    <dgm:cxn modelId="{7EFFC2E7-A4E0-4836-AC21-7E950B467CD2}" type="presParOf" srcId="{A1B35085-35AC-45F9-8485-B0357BAD5EC7}" destId="{BCC1553C-C3AD-4C9C-BA39-20C6278A1413}" srcOrd="0" destOrd="0" presId="urn:microsoft.com/office/officeart/2009/3/layout/HorizontalOrganizationChart"/>
    <dgm:cxn modelId="{D8B57ED7-75C0-4C47-96B5-3774EAD48571}" type="presParOf" srcId="{A1B35085-35AC-45F9-8485-B0357BAD5EC7}" destId="{001145B3-CCAE-4549-9D8F-EC63E299B9B5}" srcOrd="1" destOrd="0" presId="urn:microsoft.com/office/officeart/2009/3/layout/HorizontalOrganizationChart"/>
    <dgm:cxn modelId="{CB6346A6-605E-4E61-8295-ACD0C662EED0}" type="presParOf" srcId="{AE1F9E1B-4BEF-4BF1-B2AA-E0C6B8BAADA4}" destId="{9078E9A2-CC28-4019-A3AD-36D19EC5AE32}" srcOrd="1" destOrd="0" presId="urn:microsoft.com/office/officeart/2009/3/layout/HorizontalOrganizationChart"/>
    <dgm:cxn modelId="{98B4933F-8F90-4398-AEF3-604BBC63D23C}" type="presParOf" srcId="{9078E9A2-CC28-4019-A3AD-36D19EC5AE32}" destId="{A2DB681E-A739-4823-87E9-3F59D783AE82}" srcOrd="0" destOrd="0" presId="urn:microsoft.com/office/officeart/2009/3/layout/HorizontalOrganizationChart"/>
    <dgm:cxn modelId="{2BBD72F4-F5C9-4545-804B-9FE12EFEC24B}" type="presParOf" srcId="{9078E9A2-CC28-4019-A3AD-36D19EC5AE32}" destId="{9D0D2BC5-8C21-472A-A683-8158BE795337}" srcOrd="1" destOrd="0" presId="urn:microsoft.com/office/officeart/2009/3/layout/HorizontalOrganizationChart"/>
    <dgm:cxn modelId="{B8BB39E6-BB42-4DD4-A03D-06F9DE4D9791}" type="presParOf" srcId="{9D0D2BC5-8C21-472A-A683-8158BE795337}" destId="{D3098153-1BCE-4817-A3AC-E3DCEB69F73F}" srcOrd="0" destOrd="0" presId="urn:microsoft.com/office/officeart/2009/3/layout/HorizontalOrganizationChart"/>
    <dgm:cxn modelId="{5F2F0685-68E6-451B-8C68-F91FAC66ACBD}" type="presParOf" srcId="{D3098153-1BCE-4817-A3AC-E3DCEB69F73F}" destId="{175797CD-957E-4340-B840-5EBE3FD5FEE1}" srcOrd="0" destOrd="0" presId="urn:microsoft.com/office/officeart/2009/3/layout/HorizontalOrganizationChart"/>
    <dgm:cxn modelId="{5F112D33-F720-4B5B-BF69-0DC7DC559B9E}" type="presParOf" srcId="{D3098153-1BCE-4817-A3AC-E3DCEB69F73F}" destId="{80B0714A-CBDF-49D8-BB32-85CA72C60807}" srcOrd="1" destOrd="0" presId="urn:microsoft.com/office/officeart/2009/3/layout/HorizontalOrganizationChart"/>
    <dgm:cxn modelId="{2480B8FD-B717-46E7-B706-AC2D4824DDEA}" type="presParOf" srcId="{9D0D2BC5-8C21-472A-A683-8158BE795337}" destId="{39EB5C58-3AFC-46C2-9E3D-F3ABB122733B}" srcOrd="1" destOrd="0" presId="urn:microsoft.com/office/officeart/2009/3/layout/HorizontalOrganizationChart"/>
    <dgm:cxn modelId="{53F86562-A093-4B31-AE14-875377A9EB6A}" type="presParOf" srcId="{39EB5C58-3AFC-46C2-9E3D-F3ABB122733B}" destId="{0AB1AF0F-DE25-4214-B4B2-1F42AB39AB74}" srcOrd="0" destOrd="0" presId="urn:microsoft.com/office/officeart/2009/3/layout/HorizontalOrganizationChart"/>
    <dgm:cxn modelId="{C5F4C258-956F-4EA7-8BE9-951AEA75039F}" type="presParOf" srcId="{39EB5C58-3AFC-46C2-9E3D-F3ABB122733B}" destId="{2951AC98-B32D-43E7-A05C-4385B0F6820C}" srcOrd="1" destOrd="0" presId="urn:microsoft.com/office/officeart/2009/3/layout/HorizontalOrganizationChart"/>
    <dgm:cxn modelId="{F7813E42-E2BA-4DE5-AE6C-C1E6C44985AB}" type="presParOf" srcId="{2951AC98-B32D-43E7-A05C-4385B0F6820C}" destId="{732AC8B0-6504-49E8-B08B-80C8216988DF}" srcOrd="0" destOrd="0" presId="urn:microsoft.com/office/officeart/2009/3/layout/HorizontalOrganizationChart"/>
    <dgm:cxn modelId="{E98A63D1-948B-4F88-8A2D-A841BAB0469F}" type="presParOf" srcId="{732AC8B0-6504-49E8-B08B-80C8216988DF}" destId="{81CB44C4-A7AC-4D67-B3DA-9BD3A5271890}" srcOrd="0" destOrd="0" presId="urn:microsoft.com/office/officeart/2009/3/layout/HorizontalOrganizationChart"/>
    <dgm:cxn modelId="{EDF7389E-9EB0-4BC1-B05C-AFC0BF34749E}" type="presParOf" srcId="{732AC8B0-6504-49E8-B08B-80C8216988DF}" destId="{6DB96EF7-75FF-440A-81FE-4D0DE4D429C1}" srcOrd="1" destOrd="0" presId="urn:microsoft.com/office/officeart/2009/3/layout/HorizontalOrganizationChart"/>
    <dgm:cxn modelId="{9F432375-B1DF-41F7-A616-69E9D9857B7B}" type="presParOf" srcId="{2951AC98-B32D-43E7-A05C-4385B0F6820C}" destId="{D526BA3E-E6E2-4F8F-9670-32701B3B1E9D}" srcOrd="1" destOrd="0" presId="urn:microsoft.com/office/officeart/2009/3/layout/HorizontalOrganizationChart"/>
    <dgm:cxn modelId="{8B294C09-0135-4E20-9260-1F4C2D648493}" type="presParOf" srcId="{2951AC98-B32D-43E7-A05C-4385B0F6820C}" destId="{7BC300EF-464F-4DBA-AE00-95B45A5AAC3A}" srcOrd="2" destOrd="0" presId="urn:microsoft.com/office/officeart/2009/3/layout/HorizontalOrganizationChart"/>
    <dgm:cxn modelId="{B8D730EA-090B-4CF8-9E89-5084D598B806}" type="presParOf" srcId="{9D0D2BC5-8C21-472A-A683-8158BE795337}" destId="{CDC6BAD1-4F68-4443-B4B3-F71C7EA314E5}" srcOrd="2" destOrd="0" presId="urn:microsoft.com/office/officeart/2009/3/layout/HorizontalOrganizationChart"/>
    <dgm:cxn modelId="{79288BF7-B27C-4746-A1DD-37CAE0A3DB87}" type="presParOf" srcId="{AE1F9E1B-4BEF-4BF1-B2AA-E0C6B8BAADA4}" destId="{056DFA06-F4F8-4540-9CB0-6C4049B3D908}" srcOrd="2" destOrd="0" presId="urn:microsoft.com/office/officeart/2009/3/layout/HorizontalOrganizationChart"/>
    <dgm:cxn modelId="{1ACE6F2F-9680-4CB8-97AE-EBC313BA50B7}" type="presParOf" srcId="{EEB350E8-2049-4E2B-B8E9-30E4C779C83D}" destId="{47BE174F-50D4-4722-93EB-97DD173E642E}" srcOrd="4" destOrd="0" presId="urn:microsoft.com/office/officeart/2009/3/layout/HorizontalOrganizationChart"/>
    <dgm:cxn modelId="{EAC32E6B-ACD4-4E45-9946-51DEB46BACC0}" type="presParOf" srcId="{EEB350E8-2049-4E2B-B8E9-30E4C779C83D}" destId="{EC40C2D6-6ABD-4DE6-BFF5-7B7E98C96BCE}" srcOrd="5" destOrd="0" presId="urn:microsoft.com/office/officeart/2009/3/layout/HorizontalOrganizationChart"/>
    <dgm:cxn modelId="{376A3AEE-2847-4C04-9963-EF0C0B372EDA}" type="presParOf" srcId="{EC40C2D6-6ABD-4DE6-BFF5-7B7E98C96BCE}" destId="{9A7A0376-9E01-4FFF-A05E-38A2B1BD7827}" srcOrd="0" destOrd="0" presId="urn:microsoft.com/office/officeart/2009/3/layout/HorizontalOrganizationChart"/>
    <dgm:cxn modelId="{DD411F3A-EF81-42B2-9BB6-FF5432D97294}" type="presParOf" srcId="{9A7A0376-9E01-4FFF-A05E-38A2B1BD7827}" destId="{7EEFA37D-5335-4D32-9B09-489744616216}" srcOrd="0" destOrd="0" presId="urn:microsoft.com/office/officeart/2009/3/layout/HorizontalOrganizationChart"/>
    <dgm:cxn modelId="{10EB4F92-BE9C-4305-9A84-C3428193F3CC}" type="presParOf" srcId="{9A7A0376-9E01-4FFF-A05E-38A2B1BD7827}" destId="{5154CAE8-5F4D-42CB-AB3A-AA0B4EF86528}" srcOrd="1" destOrd="0" presId="urn:microsoft.com/office/officeart/2009/3/layout/HorizontalOrganizationChart"/>
    <dgm:cxn modelId="{E73E228C-BF91-4A17-A82D-682EC7368C47}" type="presParOf" srcId="{EC40C2D6-6ABD-4DE6-BFF5-7B7E98C96BCE}" destId="{7159B8CE-25D6-4C70-8F22-C3F77962C744}" srcOrd="1" destOrd="0" presId="urn:microsoft.com/office/officeart/2009/3/layout/HorizontalOrganizationChart"/>
    <dgm:cxn modelId="{19B01F53-976A-4224-BD1C-C9810F601C9C}" type="presParOf" srcId="{EC40C2D6-6ABD-4DE6-BFF5-7B7E98C96BCE}" destId="{2D68F4C2-2E27-4F1E-8B49-345551813F4E}" srcOrd="2" destOrd="0" presId="urn:microsoft.com/office/officeart/2009/3/layout/HorizontalOrganizationChart"/>
    <dgm:cxn modelId="{2FCEF653-40C7-4984-BFD9-EE5F8C2B7349}" type="presParOf" srcId="{5A5078F6-CCE8-471C-8F8A-53CC1F8F9371}" destId="{9F0BA53D-2E49-4C05-9F4E-ACA7C5E6FBEC}" srcOrd="2" destOrd="0" presId="urn:microsoft.com/office/officeart/2009/3/layout/HorizontalOrganizationChart"/>
    <dgm:cxn modelId="{C7A2A419-82F3-4466-B77A-DF5C6EBB530B}" type="presParOf" srcId="{B1A31204-CAFE-4990-87FA-9FBD0F175BB8}" destId="{BB302ABE-84F4-4827-9D3F-2E1D1BD70B64}" srcOrd="2" destOrd="0" presId="urn:microsoft.com/office/officeart/2009/3/layout/HorizontalOrganizationChart"/>
    <dgm:cxn modelId="{276025A0-8EBE-4504-91FA-69B24D78008D}" type="presParOf" srcId="{B1A31204-CAFE-4990-87FA-9FBD0F175BB8}" destId="{7AE0309D-3E17-4954-BB49-E809435FF322}" srcOrd="3" destOrd="0" presId="urn:microsoft.com/office/officeart/2009/3/layout/HorizontalOrganizationChart"/>
    <dgm:cxn modelId="{DA1B9F0B-3DC7-454F-8FC3-2BE15221E75C}" type="presParOf" srcId="{7AE0309D-3E17-4954-BB49-E809435FF322}" destId="{19351973-5966-433D-BDF4-C4DDEA78ED70}" srcOrd="0" destOrd="0" presId="urn:microsoft.com/office/officeart/2009/3/layout/HorizontalOrganizationChart"/>
    <dgm:cxn modelId="{2759DC23-4F28-4C72-BE98-53DC6252E66C}" type="presParOf" srcId="{19351973-5966-433D-BDF4-C4DDEA78ED70}" destId="{5A5295EA-2AE3-4C30-B241-900D18B96A2B}" srcOrd="0" destOrd="0" presId="urn:microsoft.com/office/officeart/2009/3/layout/HorizontalOrganizationChart"/>
    <dgm:cxn modelId="{39467C0F-9D9C-4E27-9EBC-2B24268D6532}" type="presParOf" srcId="{19351973-5966-433D-BDF4-C4DDEA78ED70}" destId="{0ED79B6D-3D9D-4970-A800-32E1AE55ECAB}" srcOrd="1" destOrd="0" presId="urn:microsoft.com/office/officeart/2009/3/layout/HorizontalOrganizationChart"/>
    <dgm:cxn modelId="{01B98F78-C921-43FC-98F5-FA1A37A493E4}" type="presParOf" srcId="{7AE0309D-3E17-4954-BB49-E809435FF322}" destId="{219120F4-C211-4653-BE60-EEC00BF4290A}" srcOrd="1" destOrd="0" presId="urn:microsoft.com/office/officeart/2009/3/layout/HorizontalOrganizationChart"/>
    <dgm:cxn modelId="{4FD8BAE0-44C0-4905-BDC8-DFE200042027}" type="presParOf" srcId="{219120F4-C211-4653-BE60-EEC00BF4290A}" destId="{A9B9095B-D4AA-4BEC-A071-77A7E1D55A18}" srcOrd="0" destOrd="0" presId="urn:microsoft.com/office/officeart/2009/3/layout/HorizontalOrganizationChart"/>
    <dgm:cxn modelId="{199A2C0F-4DF4-4BB2-8AB9-4E42E2C145CD}" type="presParOf" srcId="{219120F4-C211-4653-BE60-EEC00BF4290A}" destId="{E5A600C1-4C5E-4A08-92A4-B44CC5DC5BF3}" srcOrd="1" destOrd="0" presId="urn:microsoft.com/office/officeart/2009/3/layout/HorizontalOrganizationChart"/>
    <dgm:cxn modelId="{0BCAFB44-690D-4262-BA55-234320B42190}" type="presParOf" srcId="{E5A600C1-4C5E-4A08-92A4-B44CC5DC5BF3}" destId="{507F557F-3F0C-4FA7-8B71-D1357924DC23}" srcOrd="0" destOrd="0" presId="urn:microsoft.com/office/officeart/2009/3/layout/HorizontalOrganizationChart"/>
    <dgm:cxn modelId="{29623486-67BA-4147-9DE7-9C11BDCFEF81}" type="presParOf" srcId="{507F557F-3F0C-4FA7-8B71-D1357924DC23}" destId="{760E0B6B-A11F-4686-BFEE-5B8337812187}" srcOrd="0" destOrd="0" presId="urn:microsoft.com/office/officeart/2009/3/layout/HorizontalOrganizationChart"/>
    <dgm:cxn modelId="{1673D7A9-FAC1-4F35-A192-45EAAE61A688}" type="presParOf" srcId="{507F557F-3F0C-4FA7-8B71-D1357924DC23}" destId="{9EACF3D7-B0AA-44A5-A53C-AC8F0A3FC15D}" srcOrd="1" destOrd="0" presId="urn:microsoft.com/office/officeart/2009/3/layout/HorizontalOrganizationChart"/>
    <dgm:cxn modelId="{7A7AEDA2-4ADE-44A3-96E2-295E4F6A8E5B}" type="presParOf" srcId="{E5A600C1-4C5E-4A08-92A4-B44CC5DC5BF3}" destId="{13BAD5B3-B1A3-43E6-8893-A3C5DC735072}" srcOrd="1" destOrd="0" presId="urn:microsoft.com/office/officeart/2009/3/layout/HorizontalOrganizationChart"/>
    <dgm:cxn modelId="{FB67AA6C-8183-49C9-A468-1FBDB2A9001E}" type="presParOf" srcId="{13BAD5B3-B1A3-43E6-8893-A3C5DC735072}" destId="{8F87D1BD-DA69-42CF-B3EF-93DFCE30E606}" srcOrd="0" destOrd="0" presId="urn:microsoft.com/office/officeart/2009/3/layout/HorizontalOrganizationChart"/>
    <dgm:cxn modelId="{3317E861-9DB4-4882-B62D-357ECEC7EACF}" type="presParOf" srcId="{13BAD5B3-B1A3-43E6-8893-A3C5DC735072}" destId="{6E8B2FB5-072C-418F-8691-5124D891DA7C}" srcOrd="1" destOrd="0" presId="urn:microsoft.com/office/officeart/2009/3/layout/HorizontalOrganizationChart"/>
    <dgm:cxn modelId="{A1019019-4E45-4A13-BB14-9EBA6A96156B}" type="presParOf" srcId="{6E8B2FB5-072C-418F-8691-5124D891DA7C}" destId="{B3F43BAE-9E5A-46A7-A556-6728939C1405}" srcOrd="0" destOrd="0" presId="urn:microsoft.com/office/officeart/2009/3/layout/HorizontalOrganizationChart"/>
    <dgm:cxn modelId="{30515944-F533-43B9-9384-5ACF2C476C75}" type="presParOf" srcId="{B3F43BAE-9E5A-46A7-A556-6728939C1405}" destId="{C9DF2C0C-2061-4395-B319-A0EC0B847AD0}" srcOrd="0" destOrd="0" presId="urn:microsoft.com/office/officeart/2009/3/layout/HorizontalOrganizationChart"/>
    <dgm:cxn modelId="{D84D5122-2D17-4F86-A3E1-B3EE6412643D}" type="presParOf" srcId="{B3F43BAE-9E5A-46A7-A556-6728939C1405}" destId="{F8C078D2-2F5B-4C85-BA36-17CE6C4D36A8}" srcOrd="1" destOrd="0" presId="urn:microsoft.com/office/officeart/2009/3/layout/HorizontalOrganizationChart"/>
    <dgm:cxn modelId="{630EA5BD-4BFD-457C-9B19-F928A679336D}" type="presParOf" srcId="{6E8B2FB5-072C-418F-8691-5124D891DA7C}" destId="{534A0B4B-412E-4D77-BE95-27CE906BB0A4}" srcOrd="1" destOrd="0" presId="urn:microsoft.com/office/officeart/2009/3/layout/HorizontalOrganizationChart"/>
    <dgm:cxn modelId="{87343670-F440-4A80-AC29-4A840AEFBE54}" type="presParOf" srcId="{6E8B2FB5-072C-418F-8691-5124D891DA7C}" destId="{D7AF8BE6-6ECE-4E04-A67E-E92A82797FC9}" srcOrd="2" destOrd="0" presId="urn:microsoft.com/office/officeart/2009/3/layout/HorizontalOrganizationChart"/>
    <dgm:cxn modelId="{D125E453-7D0F-4171-B0C9-279AC7533E0A}" type="presParOf" srcId="{E5A600C1-4C5E-4A08-92A4-B44CC5DC5BF3}" destId="{EB1BA6F9-E1D9-4C9C-8706-EDB776D5343F}" srcOrd="2" destOrd="0" presId="urn:microsoft.com/office/officeart/2009/3/layout/HorizontalOrganizationChart"/>
    <dgm:cxn modelId="{EB9F2357-1502-4FA9-B529-7C3F7BA50581}" type="presParOf" srcId="{219120F4-C211-4653-BE60-EEC00BF4290A}" destId="{346E2BCD-6360-4B27-8D55-9ACF09684712}" srcOrd="2" destOrd="0" presId="urn:microsoft.com/office/officeart/2009/3/layout/HorizontalOrganizationChart"/>
    <dgm:cxn modelId="{B571E6A7-D777-4426-8065-6C15D0CA53C4}" type="presParOf" srcId="{219120F4-C211-4653-BE60-EEC00BF4290A}" destId="{C3EDB9F6-2CAE-4DBC-B902-E9FD7890F852}" srcOrd="3" destOrd="0" presId="urn:microsoft.com/office/officeart/2009/3/layout/HorizontalOrganizationChart"/>
    <dgm:cxn modelId="{C995E38C-4E8C-4818-B654-07E79116E762}" type="presParOf" srcId="{C3EDB9F6-2CAE-4DBC-B902-E9FD7890F852}" destId="{AF41FD2F-9DD6-418B-89B7-97222A6DD93E}" srcOrd="0" destOrd="0" presId="urn:microsoft.com/office/officeart/2009/3/layout/HorizontalOrganizationChart"/>
    <dgm:cxn modelId="{F64600DA-CCFB-41A7-B793-5865E185EA79}" type="presParOf" srcId="{AF41FD2F-9DD6-418B-89B7-97222A6DD93E}" destId="{0C3B9031-1740-4B44-A970-0672FEC64B49}" srcOrd="0" destOrd="0" presId="urn:microsoft.com/office/officeart/2009/3/layout/HorizontalOrganizationChart"/>
    <dgm:cxn modelId="{A6B276A3-0460-4060-BEB8-36D8BE820001}" type="presParOf" srcId="{AF41FD2F-9DD6-418B-89B7-97222A6DD93E}" destId="{CE4BB5F1-8E84-4B7D-8567-E2015E6377A5}" srcOrd="1" destOrd="0" presId="urn:microsoft.com/office/officeart/2009/3/layout/HorizontalOrganizationChart"/>
    <dgm:cxn modelId="{11277DA7-B3DB-48A9-A203-CCB297C7BBD7}" type="presParOf" srcId="{C3EDB9F6-2CAE-4DBC-B902-E9FD7890F852}" destId="{13F351F8-D478-4946-B452-D01A6E65DFC1}" srcOrd="1" destOrd="0" presId="urn:microsoft.com/office/officeart/2009/3/layout/HorizontalOrganizationChart"/>
    <dgm:cxn modelId="{865B253A-A9FD-43E9-8CAC-A16123FDA225}" type="presParOf" srcId="{13F351F8-D478-4946-B452-D01A6E65DFC1}" destId="{1C00DC59-8B07-4D79-A1F8-AF7DA7140E66}" srcOrd="0" destOrd="0" presId="urn:microsoft.com/office/officeart/2009/3/layout/HorizontalOrganizationChart"/>
    <dgm:cxn modelId="{A750D079-AF9A-4DB8-943F-F22A15601F27}" type="presParOf" srcId="{13F351F8-D478-4946-B452-D01A6E65DFC1}" destId="{666EEAFE-E822-477B-AD42-30D521F1B29E}" srcOrd="1" destOrd="0" presId="urn:microsoft.com/office/officeart/2009/3/layout/HorizontalOrganizationChart"/>
    <dgm:cxn modelId="{94F1102B-8637-4D6A-A81F-376DA082FD77}" type="presParOf" srcId="{666EEAFE-E822-477B-AD42-30D521F1B29E}" destId="{3446E4EE-1B35-47F2-9C15-0199E5CC948D}" srcOrd="0" destOrd="0" presId="urn:microsoft.com/office/officeart/2009/3/layout/HorizontalOrganizationChart"/>
    <dgm:cxn modelId="{0941505D-D9C2-43D0-B011-66B172A0E5F4}" type="presParOf" srcId="{3446E4EE-1B35-47F2-9C15-0199E5CC948D}" destId="{9F837300-6D41-41BC-A520-85D66CF0F18C}" srcOrd="0" destOrd="0" presId="urn:microsoft.com/office/officeart/2009/3/layout/HorizontalOrganizationChart"/>
    <dgm:cxn modelId="{307C5440-5C72-4855-9E1C-52A2BD4A2BB3}" type="presParOf" srcId="{3446E4EE-1B35-47F2-9C15-0199E5CC948D}" destId="{1D56F639-055B-42DA-961D-D9DBE2ABC112}" srcOrd="1" destOrd="0" presId="urn:microsoft.com/office/officeart/2009/3/layout/HorizontalOrganizationChart"/>
    <dgm:cxn modelId="{C8032FEA-FDF0-46A2-93FB-81CC50C9F544}" type="presParOf" srcId="{666EEAFE-E822-477B-AD42-30D521F1B29E}" destId="{53C4B2F8-3695-4B59-BF9E-5B3F37766E28}" srcOrd="1" destOrd="0" presId="urn:microsoft.com/office/officeart/2009/3/layout/HorizontalOrganizationChart"/>
    <dgm:cxn modelId="{69C42F7E-BCC7-448A-912F-07E7E4881348}" type="presParOf" srcId="{666EEAFE-E822-477B-AD42-30D521F1B29E}" destId="{78D50634-773E-4883-BC62-EB5FC4B51A8E}" srcOrd="2" destOrd="0" presId="urn:microsoft.com/office/officeart/2009/3/layout/HorizontalOrganizationChart"/>
    <dgm:cxn modelId="{A46E2D07-200B-4E1A-8C6D-A50C90CC15F7}" type="presParOf" srcId="{13F351F8-D478-4946-B452-D01A6E65DFC1}" destId="{DF353D0F-E2B2-42ED-AE6E-33B7398601AA}" srcOrd="2" destOrd="0" presId="urn:microsoft.com/office/officeart/2009/3/layout/HorizontalOrganizationChart"/>
    <dgm:cxn modelId="{D0A6FB4B-95AA-4E6F-95E0-83672C71F7BB}" type="presParOf" srcId="{13F351F8-D478-4946-B452-D01A6E65DFC1}" destId="{4A24779F-2B78-47A8-9A55-17F33C0212D0}" srcOrd="3" destOrd="0" presId="urn:microsoft.com/office/officeart/2009/3/layout/HorizontalOrganizationChart"/>
    <dgm:cxn modelId="{24E85E36-6300-46AB-931D-DF897F89A85B}" type="presParOf" srcId="{4A24779F-2B78-47A8-9A55-17F33C0212D0}" destId="{FA23D975-439B-43ED-8DD5-DA6C3A3DF517}" srcOrd="0" destOrd="0" presId="urn:microsoft.com/office/officeart/2009/3/layout/HorizontalOrganizationChart"/>
    <dgm:cxn modelId="{ED95992D-2FCD-43B0-93B2-EE48329FCD81}" type="presParOf" srcId="{FA23D975-439B-43ED-8DD5-DA6C3A3DF517}" destId="{C670D4B9-57C5-448B-AF0C-E7C707411911}" srcOrd="0" destOrd="0" presId="urn:microsoft.com/office/officeart/2009/3/layout/HorizontalOrganizationChart"/>
    <dgm:cxn modelId="{FFD06328-7CDC-469D-82E1-C3ABB92F780E}" type="presParOf" srcId="{FA23D975-439B-43ED-8DD5-DA6C3A3DF517}" destId="{E187EED2-417D-4C74-A1D4-53C63C006178}" srcOrd="1" destOrd="0" presId="urn:microsoft.com/office/officeart/2009/3/layout/HorizontalOrganizationChart"/>
    <dgm:cxn modelId="{B529218F-E1ED-4036-85F1-0C4A1DB493DC}" type="presParOf" srcId="{4A24779F-2B78-47A8-9A55-17F33C0212D0}" destId="{CEC2C433-7AE7-4A1B-B166-28E22053087B}" srcOrd="1" destOrd="0" presId="urn:microsoft.com/office/officeart/2009/3/layout/HorizontalOrganizationChart"/>
    <dgm:cxn modelId="{292CCDE2-EDB3-443D-8226-B4C815D17393}" type="presParOf" srcId="{4A24779F-2B78-47A8-9A55-17F33C0212D0}" destId="{B02C75FE-46C3-434B-B885-57B356736BA7}" srcOrd="2" destOrd="0" presId="urn:microsoft.com/office/officeart/2009/3/layout/HorizontalOrganizationChart"/>
    <dgm:cxn modelId="{ED1D13A0-F372-454F-8D34-D87E232996AF}" type="presParOf" srcId="{C3EDB9F6-2CAE-4DBC-B902-E9FD7890F852}" destId="{6B01FF10-BA6E-4865-9E70-8AED2C365E6F}" srcOrd="2" destOrd="0" presId="urn:microsoft.com/office/officeart/2009/3/layout/HorizontalOrganizationChart"/>
    <dgm:cxn modelId="{C564B16D-246E-442C-8551-B6B30AB3AB17}" type="presParOf" srcId="{219120F4-C211-4653-BE60-EEC00BF4290A}" destId="{AC26CD61-9BB9-44B8-9F20-DEFC7F62A260}" srcOrd="4" destOrd="0" presId="urn:microsoft.com/office/officeart/2009/3/layout/HorizontalOrganizationChart"/>
    <dgm:cxn modelId="{29653105-59F1-4992-B7DA-BF496AD3A975}" type="presParOf" srcId="{219120F4-C211-4653-BE60-EEC00BF4290A}" destId="{C75062C1-5C23-4954-A8ED-14B44781EF73}" srcOrd="5" destOrd="0" presId="urn:microsoft.com/office/officeart/2009/3/layout/HorizontalOrganizationChart"/>
    <dgm:cxn modelId="{CC27D601-150D-450E-BD03-AA820829C94F}" type="presParOf" srcId="{C75062C1-5C23-4954-A8ED-14B44781EF73}" destId="{EF932A04-8B4F-4E3D-AEF0-12EFE4D51573}" srcOrd="0" destOrd="0" presId="urn:microsoft.com/office/officeart/2009/3/layout/HorizontalOrganizationChart"/>
    <dgm:cxn modelId="{36835858-65C2-4B5F-B15B-4AE1888AE9C8}" type="presParOf" srcId="{EF932A04-8B4F-4E3D-AEF0-12EFE4D51573}" destId="{9A5E03AC-5CB2-4E31-AA0A-BF27AF30964F}" srcOrd="0" destOrd="0" presId="urn:microsoft.com/office/officeart/2009/3/layout/HorizontalOrganizationChart"/>
    <dgm:cxn modelId="{0CA8F34F-2DDF-4401-940E-7DF66C08F06D}" type="presParOf" srcId="{EF932A04-8B4F-4E3D-AEF0-12EFE4D51573}" destId="{B69AF5BC-45AF-4D64-A9DF-73B248402942}" srcOrd="1" destOrd="0" presId="urn:microsoft.com/office/officeart/2009/3/layout/HorizontalOrganizationChart"/>
    <dgm:cxn modelId="{47421B39-FE78-4531-967E-FB09430D5A2C}" type="presParOf" srcId="{C75062C1-5C23-4954-A8ED-14B44781EF73}" destId="{4EB225EB-AF35-473D-9792-77689F2B667F}" srcOrd="1" destOrd="0" presId="urn:microsoft.com/office/officeart/2009/3/layout/HorizontalOrganizationChart"/>
    <dgm:cxn modelId="{052E4673-16CF-479A-AED4-3BD4E1BDD954}" type="presParOf" srcId="{4EB225EB-AF35-473D-9792-77689F2B667F}" destId="{B22094B7-15C6-4C8C-90D7-4E4B5C85DCDF}" srcOrd="0" destOrd="0" presId="urn:microsoft.com/office/officeart/2009/3/layout/HorizontalOrganizationChart"/>
    <dgm:cxn modelId="{790CE1E9-77E8-4D30-982A-38F1C6BE9382}" type="presParOf" srcId="{4EB225EB-AF35-473D-9792-77689F2B667F}" destId="{4E8065EF-3E5F-4D1B-B3A3-E8B8E4431BFA}" srcOrd="1" destOrd="0" presId="urn:microsoft.com/office/officeart/2009/3/layout/HorizontalOrganizationChart"/>
    <dgm:cxn modelId="{FB5D5702-5D98-470E-AD0D-B4B3FEBBB3BE}" type="presParOf" srcId="{4E8065EF-3E5F-4D1B-B3A3-E8B8E4431BFA}" destId="{D0F6C2F0-CD49-4E2E-BA87-A889CA07E0B4}" srcOrd="0" destOrd="0" presId="urn:microsoft.com/office/officeart/2009/3/layout/HorizontalOrganizationChart"/>
    <dgm:cxn modelId="{CFDE8790-D68F-4102-AF52-725AE1F1C7A8}" type="presParOf" srcId="{D0F6C2F0-CD49-4E2E-BA87-A889CA07E0B4}" destId="{14A9E14B-A430-443F-A3DD-746DCA1501D6}" srcOrd="0" destOrd="0" presId="urn:microsoft.com/office/officeart/2009/3/layout/HorizontalOrganizationChart"/>
    <dgm:cxn modelId="{7BB3BB76-A0FD-4E1E-BB01-F8BABAB4CFD0}" type="presParOf" srcId="{D0F6C2F0-CD49-4E2E-BA87-A889CA07E0B4}" destId="{DC6ACE69-A62D-45B4-8E2A-D9AA8E7D54FE}" srcOrd="1" destOrd="0" presId="urn:microsoft.com/office/officeart/2009/3/layout/HorizontalOrganizationChart"/>
    <dgm:cxn modelId="{301A1FB9-9160-4941-AC7D-C6DF65D0D750}" type="presParOf" srcId="{4E8065EF-3E5F-4D1B-B3A3-E8B8E4431BFA}" destId="{7ED8DAA3-9967-4B06-B990-C8F9C980D6BC}" srcOrd="1" destOrd="0" presId="urn:microsoft.com/office/officeart/2009/3/layout/HorizontalOrganizationChart"/>
    <dgm:cxn modelId="{584F7BED-5307-4513-8D3F-059914CB419D}" type="presParOf" srcId="{4E8065EF-3E5F-4D1B-B3A3-E8B8E4431BFA}" destId="{3B37CC40-79BF-42BE-9830-74E95F62097C}" srcOrd="2" destOrd="0" presId="urn:microsoft.com/office/officeart/2009/3/layout/HorizontalOrganizationChart"/>
    <dgm:cxn modelId="{E7543688-FB1E-4675-A825-BB0868F56357}" type="presParOf" srcId="{C75062C1-5C23-4954-A8ED-14B44781EF73}" destId="{2F60ECFF-632B-42E7-B0B2-83B31C5E2763}" srcOrd="2" destOrd="0" presId="urn:microsoft.com/office/officeart/2009/3/layout/HorizontalOrganizationChart"/>
    <dgm:cxn modelId="{E3637679-548D-4016-BEED-F645164045B1}" type="presParOf" srcId="{219120F4-C211-4653-BE60-EEC00BF4290A}" destId="{AD2F5CCB-9044-4C66-BCED-AE063BC17443}" srcOrd="6" destOrd="0" presId="urn:microsoft.com/office/officeart/2009/3/layout/HorizontalOrganizationChart"/>
    <dgm:cxn modelId="{C26B886F-779A-42B3-BB8E-B0F83EE1C203}" type="presParOf" srcId="{219120F4-C211-4653-BE60-EEC00BF4290A}" destId="{2F371950-FC2C-4357-87E5-0CBDD1671E8D}" srcOrd="7" destOrd="0" presId="urn:microsoft.com/office/officeart/2009/3/layout/HorizontalOrganizationChart"/>
    <dgm:cxn modelId="{6A711335-8CF7-4543-859B-218953E0A4CC}" type="presParOf" srcId="{2F371950-FC2C-4357-87E5-0CBDD1671E8D}" destId="{ED80B6C9-C2BB-4E77-AD59-C8F794B7408A}" srcOrd="0" destOrd="0" presId="urn:microsoft.com/office/officeart/2009/3/layout/HorizontalOrganizationChart"/>
    <dgm:cxn modelId="{1A47A47D-D295-437C-8459-FF62891F7028}" type="presParOf" srcId="{ED80B6C9-C2BB-4E77-AD59-C8F794B7408A}" destId="{0242770B-640C-4EFD-B556-C4FAAD8D37BC}" srcOrd="0" destOrd="0" presId="urn:microsoft.com/office/officeart/2009/3/layout/HorizontalOrganizationChart"/>
    <dgm:cxn modelId="{19E11BFF-9576-44E8-B796-B3E92042B13D}" type="presParOf" srcId="{ED80B6C9-C2BB-4E77-AD59-C8F794B7408A}" destId="{C1CEE583-6A03-40E6-B2B1-61FEBFD17CB5}" srcOrd="1" destOrd="0" presId="urn:microsoft.com/office/officeart/2009/3/layout/HorizontalOrganizationChart"/>
    <dgm:cxn modelId="{1DBCD3E7-BB27-4942-B112-DE9A365CD0AD}" type="presParOf" srcId="{2F371950-FC2C-4357-87E5-0CBDD1671E8D}" destId="{DA4ACD5D-0EDE-469A-900B-D359FDF492EC}" srcOrd="1" destOrd="0" presId="urn:microsoft.com/office/officeart/2009/3/layout/HorizontalOrganizationChart"/>
    <dgm:cxn modelId="{E1819354-A348-45FF-B82C-E45F92A77374}" type="presParOf" srcId="{2F371950-FC2C-4357-87E5-0CBDD1671E8D}" destId="{5A2A1482-45A1-4958-A625-B2DDE5AD3C17}" srcOrd="2" destOrd="0" presId="urn:microsoft.com/office/officeart/2009/3/layout/HorizontalOrganizationChart"/>
    <dgm:cxn modelId="{ECC54F6F-4172-4A3F-A0A9-3778110A5B10}" type="presParOf" srcId="{7AE0309D-3E17-4954-BB49-E809435FF322}" destId="{CEE41BD4-C723-47A8-9A6E-7026A860264B}" srcOrd="2" destOrd="0" presId="urn:microsoft.com/office/officeart/2009/3/layout/HorizontalOrganizationChart"/>
    <dgm:cxn modelId="{8F96AE32-44BC-4FD4-9FF7-8D60251DB7D3}" type="presParOf" srcId="{716A99F5-2FA4-4AA1-A8F8-65825C702A82}" destId="{53818A34-C53C-4709-B912-B6895324803F}" srcOrd="2" destOrd="0" presId="urn:microsoft.com/office/officeart/2009/3/layout/HorizontalOrganizationChar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13C414-D87E-4101-ACBB-FE3542811A71}">
      <dsp:nvSpPr>
        <dsp:cNvPr id="0" name=""/>
        <dsp:cNvSpPr/>
      </dsp:nvSpPr>
      <dsp:spPr>
        <a:xfrm>
          <a:off x="2546" y="676554"/>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b="1" kern="1200"/>
            <a:t>Students </a:t>
          </a:r>
          <a:r>
            <a:rPr lang="en-US" sz="1600" kern="1200"/>
            <a:t>(central table)</a:t>
          </a:r>
        </a:p>
      </dsp:txBody>
      <dsp:txXfrm>
        <a:off x="2546" y="676554"/>
        <a:ext cx="2020075" cy="1212045"/>
      </dsp:txXfrm>
    </dsp:sp>
    <dsp:sp modelId="{FCFAE0CB-5FD3-43A0-BE3A-ECE086C5DFDE}">
      <dsp:nvSpPr>
        <dsp:cNvPr id="0" name=""/>
        <dsp:cNvSpPr/>
      </dsp:nvSpPr>
      <dsp:spPr>
        <a:xfrm>
          <a:off x="2196914" y="714128"/>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a:t>SurveyResults</a:t>
          </a:r>
        </a:p>
      </dsp:txBody>
      <dsp:txXfrm>
        <a:off x="2196914" y="714128"/>
        <a:ext cx="2020075" cy="1212045"/>
      </dsp:txXfrm>
    </dsp:sp>
    <dsp:sp modelId="{CDC4D4E2-1875-42C7-A4E0-C1F33F283017}">
      <dsp:nvSpPr>
        <dsp:cNvPr id="0" name=""/>
        <dsp:cNvSpPr/>
      </dsp:nvSpPr>
      <dsp:spPr>
        <a:xfrm>
          <a:off x="4446712" y="676554"/>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err="1"/>
            <a:t>Student_in_Course</a:t>
          </a:r>
          <a:endParaRPr lang="en-US" sz="1600" kern="1200"/>
        </a:p>
      </dsp:txBody>
      <dsp:txXfrm>
        <a:off x="4446712" y="676554"/>
        <a:ext cx="2020075" cy="1212045"/>
      </dsp:txXfrm>
    </dsp:sp>
    <dsp:sp modelId="{8AC6CECC-D72E-46C9-8E94-8E9A9B10DA1F}">
      <dsp:nvSpPr>
        <dsp:cNvPr id="0" name=""/>
        <dsp:cNvSpPr/>
      </dsp:nvSpPr>
      <dsp:spPr>
        <a:xfrm>
          <a:off x="6668796" y="676554"/>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a:t>Courses</a:t>
          </a:r>
        </a:p>
      </dsp:txBody>
      <dsp:txXfrm>
        <a:off x="6668796" y="676554"/>
        <a:ext cx="2020075" cy="1212045"/>
      </dsp:txXfrm>
    </dsp:sp>
    <dsp:sp modelId="{3DC07C75-E080-4B81-9FD1-BDFBAA10DC1D}">
      <dsp:nvSpPr>
        <dsp:cNvPr id="0" name=""/>
        <dsp:cNvSpPr/>
      </dsp:nvSpPr>
      <dsp:spPr>
        <a:xfrm>
          <a:off x="2546" y="2090607"/>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a:t>Departments</a:t>
          </a:r>
        </a:p>
      </dsp:txBody>
      <dsp:txXfrm>
        <a:off x="2546" y="2090607"/>
        <a:ext cx="2020075" cy="1212045"/>
      </dsp:txXfrm>
    </dsp:sp>
    <dsp:sp modelId="{05F176F7-098B-4E42-9906-250FD39205A0}">
      <dsp:nvSpPr>
        <dsp:cNvPr id="0" name=""/>
        <dsp:cNvSpPr/>
      </dsp:nvSpPr>
      <dsp:spPr>
        <a:xfrm>
          <a:off x="2224629" y="2090607"/>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a:t>Schools</a:t>
          </a:r>
        </a:p>
      </dsp:txBody>
      <dsp:txXfrm>
        <a:off x="2224629" y="2090607"/>
        <a:ext cx="2020075" cy="1212045"/>
      </dsp:txXfrm>
    </dsp:sp>
    <dsp:sp modelId="{6AF40161-EBFB-4D8B-81BA-E82DD0FDE28C}">
      <dsp:nvSpPr>
        <dsp:cNvPr id="0" name=""/>
        <dsp:cNvSpPr/>
      </dsp:nvSpPr>
      <dsp:spPr>
        <a:xfrm>
          <a:off x="4446712" y="2090607"/>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a:t>Student_Use_Service</a:t>
          </a:r>
        </a:p>
      </dsp:txBody>
      <dsp:txXfrm>
        <a:off x="4446712" y="2090607"/>
        <a:ext cx="2020075" cy="1212045"/>
      </dsp:txXfrm>
    </dsp:sp>
    <dsp:sp modelId="{23BC019B-3981-492C-96BB-C31EF265090F}">
      <dsp:nvSpPr>
        <dsp:cNvPr id="0" name=""/>
        <dsp:cNvSpPr/>
      </dsp:nvSpPr>
      <dsp:spPr>
        <a:xfrm>
          <a:off x="6668796" y="2090607"/>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a:t>Services</a:t>
          </a:r>
        </a:p>
      </dsp:txBody>
      <dsp:txXfrm>
        <a:off x="6668796" y="2090607"/>
        <a:ext cx="2020075" cy="1212045"/>
      </dsp:txXfrm>
    </dsp:sp>
    <dsp:sp modelId="{1E915E97-3492-41BE-A081-4D6B9D4022F4}">
      <dsp:nvSpPr>
        <dsp:cNvPr id="0" name=""/>
        <dsp:cNvSpPr/>
      </dsp:nvSpPr>
      <dsp:spPr>
        <a:xfrm>
          <a:off x="2546" y="3504660"/>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a:t>Student_in_Engagement</a:t>
          </a:r>
        </a:p>
      </dsp:txBody>
      <dsp:txXfrm>
        <a:off x="2546" y="3504660"/>
        <a:ext cx="2020075" cy="1212045"/>
      </dsp:txXfrm>
    </dsp:sp>
    <dsp:sp modelId="{08B95541-BDA2-43DB-A45C-D54732739937}">
      <dsp:nvSpPr>
        <dsp:cNvPr id="0" name=""/>
        <dsp:cNvSpPr/>
      </dsp:nvSpPr>
      <dsp:spPr>
        <a:xfrm>
          <a:off x="2224629" y="3504660"/>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a:t>Engagements</a:t>
          </a:r>
        </a:p>
      </dsp:txBody>
      <dsp:txXfrm>
        <a:off x="2224629" y="3504660"/>
        <a:ext cx="2020075" cy="1212045"/>
      </dsp:txXfrm>
    </dsp:sp>
    <dsp:sp modelId="{81B39BA0-FB21-4409-B113-C02928375C5A}">
      <dsp:nvSpPr>
        <dsp:cNvPr id="0" name=""/>
        <dsp:cNvSpPr/>
      </dsp:nvSpPr>
      <dsp:spPr>
        <a:xfrm>
          <a:off x="4446712" y="3504660"/>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a:t>Events</a:t>
          </a:r>
        </a:p>
      </dsp:txBody>
      <dsp:txXfrm>
        <a:off x="4446712" y="3504660"/>
        <a:ext cx="2020075" cy="1212045"/>
      </dsp:txXfrm>
    </dsp:sp>
    <dsp:sp modelId="{029FAE9D-418F-4DB6-ADE6-AF0388B6EB8F}">
      <dsp:nvSpPr>
        <dsp:cNvPr id="0" name=""/>
        <dsp:cNvSpPr/>
      </dsp:nvSpPr>
      <dsp:spPr>
        <a:xfrm>
          <a:off x="6668796" y="3504660"/>
          <a:ext cx="2020075" cy="12120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err="1"/>
            <a:t>Student_Attends_Event</a:t>
          </a:r>
          <a:endParaRPr lang="en-US" sz="1600" kern="1200"/>
        </a:p>
      </dsp:txBody>
      <dsp:txXfrm>
        <a:off x="6668796" y="3504660"/>
        <a:ext cx="2020075" cy="1212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F5CCB-9044-4C66-BCED-AE063BC17443}">
      <dsp:nvSpPr>
        <dsp:cNvPr id="0" name=""/>
        <dsp:cNvSpPr/>
      </dsp:nvSpPr>
      <dsp:spPr>
        <a:xfrm>
          <a:off x="3507001" y="3065940"/>
          <a:ext cx="224230" cy="964189"/>
        </a:xfrm>
        <a:custGeom>
          <a:avLst/>
          <a:gdLst/>
          <a:ahLst/>
          <a:cxnLst/>
          <a:rect l="0" t="0" r="0" b="0"/>
          <a:pathLst>
            <a:path>
              <a:moveTo>
                <a:pt x="0" y="0"/>
              </a:moveTo>
              <a:lnTo>
                <a:pt x="112115" y="0"/>
              </a:lnTo>
              <a:lnTo>
                <a:pt x="112115" y="964189"/>
              </a:lnTo>
              <a:lnTo>
                <a:pt x="224230" y="96418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2094B7-15C6-4C8C-90D7-4E4B5C85DCDF}">
      <dsp:nvSpPr>
        <dsp:cNvPr id="0" name=""/>
        <dsp:cNvSpPr/>
      </dsp:nvSpPr>
      <dsp:spPr>
        <a:xfrm>
          <a:off x="4852381" y="3502314"/>
          <a:ext cx="224230" cy="91440"/>
        </a:xfrm>
        <a:custGeom>
          <a:avLst/>
          <a:gdLst/>
          <a:ahLst/>
          <a:cxnLst/>
          <a:rect l="0" t="0" r="0" b="0"/>
          <a:pathLst>
            <a:path>
              <a:moveTo>
                <a:pt x="0" y="45720"/>
              </a:moveTo>
              <a:lnTo>
                <a:pt x="22423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26CD61-9BB9-44B8-9F20-DEFC7F62A260}">
      <dsp:nvSpPr>
        <dsp:cNvPr id="0" name=""/>
        <dsp:cNvSpPr/>
      </dsp:nvSpPr>
      <dsp:spPr>
        <a:xfrm>
          <a:off x="3507001" y="3065940"/>
          <a:ext cx="224230" cy="482094"/>
        </a:xfrm>
        <a:custGeom>
          <a:avLst/>
          <a:gdLst/>
          <a:ahLst/>
          <a:cxnLst/>
          <a:rect l="0" t="0" r="0" b="0"/>
          <a:pathLst>
            <a:path>
              <a:moveTo>
                <a:pt x="0" y="0"/>
              </a:moveTo>
              <a:lnTo>
                <a:pt x="112115" y="0"/>
              </a:lnTo>
              <a:lnTo>
                <a:pt x="112115" y="482094"/>
              </a:lnTo>
              <a:lnTo>
                <a:pt x="224230" y="48209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353D0F-E2B2-42ED-AE6E-33B7398601AA}">
      <dsp:nvSpPr>
        <dsp:cNvPr id="0" name=""/>
        <dsp:cNvSpPr/>
      </dsp:nvSpPr>
      <dsp:spPr>
        <a:xfrm>
          <a:off x="4852381" y="2824892"/>
          <a:ext cx="224230" cy="241047"/>
        </a:xfrm>
        <a:custGeom>
          <a:avLst/>
          <a:gdLst/>
          <a:ahLst/>
          <a:cxnLst/>
          <a:rect l="0" t="0" r="0" b="0"/>
          <a:pathLst>
            <a:path>
              <a:moveTo>
                <a:pt x="0" y="0"/>
              </a:moveTo>
              <a:lnTo>
                <a:pt x="112115" y="0"/>
              </a:lnTo>
              <a:lnTo>
                <a:pt x="112115" y="241047"/>
              </a:lnTo>
              <a:lnTo>
                <a:pt x="224230" y="24104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00DC59-8B07-4D79-A1F8-AF7DA7140E66}">
      <dsp:nvSpPr>
        <dsp:cNvPr id="0" name=""/>
        <dsp:cNvSpPr/>
      </dsp:nvSpPr>
      <dsp:spPr>
        <a:xfrm>
          <a:off x="4852381" y="2583845"/>
          <a:ext cx="224230" cy="241047"/>
        </a:xfrm>
        <a:custGeom>
          <a:avLst/>
          <a:gdLst/>
          <a:ahLst/>
          <a:cxnLst/>
          <a:rect l="0" t="0" r="0" b="0"/>
          <a:pathLst>
            <a:path>
              <a:moveTo>
                <a:pt x="0" y="241047"/>
              </a:moveTo>
              <a:lnTo>
                <a:pt x="112115" y="241047"/>
              </a:lnTo>
              <a:lnTo>
                <a:pt x="112115" y="0"/>
              </a:lnTo>
              <a:lnTo>
                <a:pt x="22423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6E2BCD-6360-4B27-8D55-9ACF09684712}">
      <dsp:nvSpPr>
        <dsp:cNvPr id="0" name=""/>
        <dsp:cNvSpPr/>
      </dsp:nvSpPr>
      <dsp:spPr>
        <a:xfrm>
          <a:off x="3507001" y="2824892"/>
          <a:ext cx="224230" cy="241047"/>
        </a:xfrm>
        <a:custGeom>
          <a:avLst/>
          <a:gdLst/>
          <a:ahLst/>
          <a:cxnLst/>
          <a:rect l="0" t="0" r="0" b="0"/>
          <a:pathLst>
            <a:path>
              <a:moveTo>
                <a:pt x="0" y="241047"/>
              </a:moveTo>
              <a:lnTo>
                <a:pt x="112115" y="241047"/>
              </a:lnTo>
              <a:lnTo>
                <a:pt x="112115" y="0"/>
              </a:lnTo>
              <a:lnTo>
                <a:pt x="22423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87D1BD-DA69-42CF-B3EF-93DFCE30E606}">
      <dsp:nvSpPr>
        <dsp:cNvPr id="0" name=""/>
        <dsp:cNvSpPr/>
      </dsp:nvSpPr>
      <dsp:spPr>
        <a:xfrm>
          <a:off x="4852381" y="2056030"/>
          <a:ext cx="224230" cy="91440"/>
        </a:xfrm>
        <a:custGeom>
          <a:avLst/>
          <a:gdLst/>
          <a:ahLst/>
          <a:cxnLst/>
          <a:rect l="0" t="0" r="0" b="0"/>
          <a:pathLst>
            <a:path>
              <a:moveTo>
                <a:pt x="0" y="45720"/>
              </a:moveTo>
              <a:lnTo>
                <a:pt x="22423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B9095B-D4AA-4BEC-A071-77A7E1D55A18}">
      <dsp:nvSpPr>
        <dsp:cNvPr id="0" name=""/>
        <dsp:cNvSpPr/>
      </dsp:nvSpPr>
      <dsp:spPr>
        <a:xfrm>
          <a:off x="3507001" y="2101750"/>
          <a:ext cx="224230" cy="964189"/>
        </a:xfrm>
        <a:custGeom>
          <a:avLst/>
          <a:gdLst/>
          <a:ahLst/>
          <a:cxnLst/>
          <a:rect l="0" t="0" r="0" b="0"/>
          <a:pathLst>
            <a:path>
              <a:moveTo>
                <a:pt x="0" y="964189"/>
              </a:moveTo>
              <a:lnTo>
                <a:pt x="112115" y="964189"/>
              </a:lnTo>
              <a:lnTo>
                <a:pt x="112115" y="0"/>
              </a:lnTo>
              <a:lnTo>
                <a:pt x="22423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302ABE-84F4-4827-9D3F-2E1D1BD70B64}">
      <dsp:nvSpPr>
        <dsp:cNvPr id="0" name=""/>
        <dsp:cNvSpPr/>
      </dsp:nvSpPr>
      <dsp:spPr>
        <a:xfrm>
          <a:off x="2161620" y="2041488"/>
          <a:ext cx="224230" cy="1024451"/>
        </a:xfrm>
        <a:custGeom>
          <a:avLst/>
          <a:gdLst/>
          <a:ahLst/>
          <a:cxnLst/>
          <a:rect l="0" t="0" r="0" b="0"/>
          <a:pathLst>
            <a:path>
              <a:moveTo>
                <a:pt x="0" y="0"/>
              </a:moveTo>
              <a:lnTo>
                <a:pt x="112115" y="0"/>
              </a:lnTo>
              <a:lnTo>
                <a:pt x="112115" y="1024451"/>
              </a:lnTo>
              <a:lnTo>
                <a:pt x="224230" y="102445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BE174F-50D4-4722-93EB-97DD173E642E}">
      <dsp:nvSpPr>
        <dsp:cNvPr id="0" name=""/>
        <dsp:cNvSpPr/>
      </dsp:nvSpPr>
      <dsp:spPr>
        <a:xfrm>
          <a:off x="3507001" y="1017037"/>
          <a:ext cx="224230" cy="602618"/>
        </a:xfrm>
        <a:custGeom>
          <a:avLst/>
          <a:gdLst/>
          <a:ahLst/>
          <a:cxnLst/>
          <a:rect l="0" t="0" r="0" b="0"/>
          <a:pathLst>
            <a:path>
              <a:moveTo>
                <a:pt x="0" y="0"/>
              </a:moveTo>
              <a:lnTo>
                <a:pt x="112115" y="0"/>
              </a:lnTo>
              <a:lnTo>
                <a:pt x="112115" y="602618"/>
              </a:lnTo>
              <a:lnTo>
                <a:pt x="224230" y="60261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B1AF0F-DE25-4214-B4B2-1F42AB39AB74}">
      <dsp:nvSpPr>
        <dsp:cNvPr id="0" name=""/>
        <dsp:cNvSpPr/>
      </dsp:nvSpPr>
      <dsp:spPr>
        <a:xfrm>
          <a:off x="6197762" y="1091840"/>
          <a:ext cx="224230" cy="91440"/>
        </a:xfrm>
        <a:custGeom>
          <a:avLst/>
          <a:gdLst/>
          <a:ahLst/>
          <a:cxnLst/>
          <a:rect l="0" t="0" r="0" b="0"/>
          <a:pathLst>
            <a:path>
              <a:moveTo>
                <a:pt x="0" y="45720"/>
              </a:moveTo>
              <a:lnTo>
                <a:pt x="22423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DB681E-A739-4823-87E9-3F59D783AE82}">
      <dsp:nvSpPr>
        <dsp:cNvPr id="0" name=""/>
        <dsp:cNvSpPr/>
      </dsp:nvSpPr>
      <dsp:spPr>
        <a:xfrm>
          <a:off x="4852381" y="1091840"/>
          <a:ext cx="224230" cy="91440"/>
        </a:xfrm>
        <a:custGeom>
          <a:avLst/>
          <a:gdLst/>
          <a:ahLst/>
          <a:cxnLst/>
          <a:rect l="0" t="0" r="0" b="0"/>
          <a:pathLst>
            <a:path>
              <a:moveTo>
                <a:pt x="0" y="45720"/>
              </a:moveTo>
              <a:lnTo>
                <a:pt x="22423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473B05-3269-4A05-810B-15C0AF7DE0BD}">
      <dsp:nvSpPr>
        <dsp:cNvPr id="0" name=""/>
        <dsp:cNvSpPr/>
      </dsp:nvSpPr>
      <dsp:spPr>
        <a:xfrm>
          <a:off x="3507001" y="1017037"/>
          <a:ext cx="224230" cy="120523"/>
        </a:xfrm>
        <a:custGeom>
          <a:avLst/>
          <a:gdLst/>
          <a:ahLst/>
          <a:cxnLst/>
          <a:rect l="0" t="0" r="0" b="0"/>
          <a:pathLst>
            <a:path>
              <a:moveTo>
                <a:pt x="0" y="0"/>
              </a:moveTo>
              <a:lnTo>
                <a:pt x="112115" y="0"/>
              </a:lnTo>
              <a:lnTo>
                <a:pt x="112115" y="120523"/>
              </a:lnTo>
              <a:lnTo>
                <a:pt x="224230" y="12052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94E476-7FDB-4895-B76E-CA7215282505}">
      <dsp:nvSpPr>
        <dsp:cNvPr id="0" name=""/>
        <dsp:cNvSpPr/>
      </dsp:nvSpPr>
      <dsp:spPr>
        <a:xfrm>
          <a:off x="6197762" y="414418"/>
          <a:ext cx="224230" cy="241047"/>
        </a:xfrm>
        <a:custGeom>
          <a:avLst/>
          <a:gdLst/>
          <a:ahLst/>
          <a:cxnLst/>
          <a:rect l="0" t="0" r="0" b="0"/>
          <a:pathLst>
            <a:path>
              <a:moveTo>
                <a:pt x="0" y="0"/>
              </a:moveTo>
              <a:lnTo>
                <a:pt x="112115" y="0"/>
              </a:lnTo>
              <a:lnTo>
                <a:pt x="112115" y="241047"/>
              </a:lnTo>
              <a:lnTo>
                <a:pt x="224230" y="24104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C82C7D-C7AD-4F9D-9FA9-3C33C5F5545A}">
      <dsp:nvSpPr>
        <dsp:cNvPr id="0" name=""/>
        <dsp:cNvSpPr/>
      </dsp:nvSpPr>
      <dsp:spPr>
        <a:xfrm>
          <a:off x="6197762" y="173371"/>
          <a:ext cx="224230" cy="241047"/>
        </a:xfrm>
        <a:custGeom>
          <a:avLst/>
          <a:gdLst/>
          <a:ahLst/>
          <a:cxnLst/>
          <a:rect l="0" t="0" r="0" b="0"/>
          <a:pathLst>
            <a:path>
              <a:moveTo>
                <a:pt x="0" y="241047"/>
              </a:moveTo>
              <a:lnTo>
                <a:pt x="112115" y="241047"/>
              </a:lnTo>
              <a:lnTo>
                <a:pt x="112115" y="0"/>
              </a:lnTo>
              <a:lnTo>
                <a:pt x="22423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91DAA-2BB4-494D-AFF1-43BAB5BD55CE}">
      <dsp:nvSpPr>
        <dsp:cNvPr id="0" name=""/>
        <dsp:cNvSpPr/>
      </dsp:nvSpPr>
      <dsp:spPr>
        <a:xfrm>
          <a:off x="4852381" y="368698"/>
          <a:ext cx="224230" cy="91440"/>
        </a:xfrm>
        <a:custGeom>
          <a:avLst/>
          <a:gdLst/>
          <a:ahLst/>
          <a:cxnLst/>
          <a:rect l="0" t="0" r="0" b="0"/>
          <a:pathLst>
            <a:path>
              <a:moveTo>
                <a:pt x="0" y="45720"/>
              </a:moveTo>
              <a:lnTo>
                <a:pt x="224230"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26C185-DBA7-40CD-8E9E-3C04446B6669}">
      <dsp:nvSpPr>
        <dsp:cNvPr id="0" name=""/>
        <dsp:cNvSpPr/>
      </dsp:nvSpPr>
      <dsp:spPr>
        <a:xfrm>
          <a:off x="3507001" y="414418"/>
          <a:ext cx="224230" cy="602618"/>
        </a:xfrm>
        <a:custGeom>
          <a:avLst/>
          <a:gdLst/>
          <a:ahLst/>
          <a:cxnLst/>
          <a:rect l="0" t="0" r="0" b="0"/>
          <a:pathLst>
            <a:path>
              <a:moveTo>
                <a:pt x="0" y="602618"/>
              </a:moveTo>
              <a:lnTo>
                <a:pt x="112115" y="602618"/>
              </a:lnTo>
              <a:lnTo>
                <a:pt x="112115" y="0"/>
              </a:lnTo>
              <a:lnTo>
                <a:pt x="224230"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64A0F6-C720-41AF-B254-64B644002244}">
      <dsp:nvSpPr>
        <dsp:cNvPr id="0" name=""/>
        <dsp:cNvSpPr/>
      </dsp:nvSpPr>
      <dsp:spPr>
        <a:xfrm>
          <a:off x="2161620" y="1017037"/>
          <a:ext cx="224230" cy="1024451"/>
        </a:xfrm>
        <a:custGeom>
          <a:avLst/>
          <a:gdLst/>
          <a:ahLst/>
          <a:cxnLst/>
          <a:rect l="0" t="0" r="0" b="0"/>
          <a:pathLst>
            <a:path>
              <a:moveTo>
                <a:pt x="0" y="1024451"/>
              </a:moveTo>
              <a:lnTo>
                <a:pt x="112115" y="1024451"/>
              </a:lnTo>
              <a:lnTo>
                <a:pt x="112115" y="0"/>
              </a:lnTo>
              <a:lnTo>
                <a:pt x="224230"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268245-88B1-44E8-9773-27F95C903F7E}">
      <dsp:nvSpPr>
        <dsp:cNvPr id="0" name=""/>
        <dsp:cNvSpPr/>
      </dsp:nvSpPr>
      <dsp:spPr>
        <a:xfrm>
          <a:off x="1040469" y="1870513"/>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Login</a:t>
          </a:r>
        </a:p>
      </dsp:txBody>
      <dsp:txXfrm>
        <a:off x="1040469" y="1870513"/>
        <a:ext cx="1121150" cy="341950"/>
      </dsp:txXfrm>
    </dsp:sp>
    <dsp:sp modelId="{20421563-B11C-4286-AEC4-C461108E59D4}">
      <dsp:nvSpPr>
        <dsp:cNvPr id="0" name=""/>
        <dsp:cNvSpPr/>
      </dsp:nvSpPr>
      <dsp:spPr>
        <a:xfrm>
          <a:off x="2385850" y="846061"/>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Professor</a:t>
          </a:r>
        </a:p>
      </dsp:txBody>
      <dsp:txXfrm>
        <a:off x="2385850" y="846061"/>
        <a:ext cx="1121150" cy="341950"/>
      </dsp:txXfrm>
    </dsp:sp>
    <dsp:sp modelId="{101EAE0D-D811-4330-BA52-8B81BFB3AE54}">
      <dsp:nvSpPr>
        <dsp:cNvPr id="0" name=""/>
        <dsp:cNvSpPr/>
      </dsp:nvSpPr>
      <dsp:spPr>
        <a:xfrm>
          <a:off x="3731231" y="243443"/>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Student Record</a:t>
          </a:r>
        </a:p>
      </dsp:txBody>
      <dsp:txXfrm>
        <a:off x="3731231" y="243443"/>
        <a:ext cx="1121150" cy="341950"/>
      </dsp:txXfrm>
    </dsp:sp>
    <dsp:sp modelId="{62439D95-7CA2-4BD7-B13B-7C921C3376DC}">
      <dsp:nvSpPr>
        <dsp:cNvPr id="0" name=""/>
        <dsp:cNvSpPr/>
      </dsp:nvSpPr>
      <dsp:spPr>
        <a:xfrm>
          <a:off x="5076611" y="243443"/>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Input Student Name</a:t>
          </a:r>
        </a:p>
      </dsp:txBody>
      <dsp:txXfrm>
        <a:off x="5076611" y="243443"/>
        <a:ext cx="1121150" cy="341950"/>
      </dsp:txXfrm>
    </dsp:sp>
    <dsp:sp modelId="{7D09696D-034F-4EA8-9E3A-8F6F0B4ADC04}">
      <dsp:nvSpPr>
        <dsp:cNvPr id="0" name=""/>
        <dsp:cNvSpPr/>
      </dsp:nvSpPr>
      <dsp:spPr>
        <a:xfrm>
          <a:off x="6421992" y="2395"/>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Change Student Grade</a:t>
          </a:r>
        </a:p>
      </dsp:txBody>
      <dsp:txXfrm>
        <a:off x="6421992" y="2395"/>
        <a:ext cx="1121150" cy="341950"/>
      </dsp:txXfrm>
    </dsp:sp>
    <dsp:sp modelId="{D45404F7-232F-453C-B7B3-E8209397F16A}">
      <dsp:nvSpPr>
        <dsp:cNvPr id="0" name=""/>
        <dsp:cNvSpPr/>
      </dsp:nvSpPr>
      <dsp:spPr>
        <a:xfrm>
          <a:off x="6421992" y="484490"/>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Student Grade</a:t>
          </a:r>
        </a:p>
      </dsp:txBody>
      <dsp:txXfrm>
        <a:off x="6421992" y="484490"/>
        <a:ext cx="1121150" cy="341950"/>
      </dsp:txXfrm>
    </dsp:sp>
    <dsp:sp modelId="{BCC1553C-C3AD-4C9C-BA39-20C6278A1413}">
      <dsp:nvSpPr>
        <dsp:cNvPr id="0" name=""/>
        <dsp:cNvSpPr/>
      </dsp:nvSpPr>
      <dsp:spPr>
        <a:xfrm>
          <a:off x="3731231" y="966585"/>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Clubs</a:t>
          </a:r>
        </a:p>
      </dsp:txBody>
      <dsp:txXfrm>
        <a:off x="3731231" y="966585"/>
        <a:ext cx="1121150" cy="341950"/>
      </dsp:txXfrm>
    </dsp:sp>
    <dsp:sp modelId="{175797CD-957E-4340-B840-5EBE3FD5FEE1}">
      <dsp:nvSpPr>
        <dsp:cNvPr id="0" name=""/>
        <dsp:cNvSpPr/>
      </dsp:nvSpPr>
      <dsp:spPr>
        <a:xfrm>
          <a:off x="5076611" y="966585"/>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Input Student Name</a:t>
          </a:r>
        </a:p>
      </dsp:txBody>
      <dsp:txXfrm>
        <a:off x="5076611" y="966585"/>
        <a:ext cx="1121150" cy="341950"/>
      </dsp:txXfrm>
    </dsp:sp>
    <dsp:sp modelId="{81CB44C4-A7AC-4D67-B3DA-9BD3A5271890}">
      <dsp:nvSpPr>
        <dsp:cNvPr id="0" name=""/>
        <dsp:cNvSpPr/>
      </dsp:nvSpPr>
      <dsp:spPr>
        <a:xfrm>
          <a:off x="6421992" y="966585"/>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Club Involvement</a:t>
          </a:r>
        </a:p>
      </dsp:txBody>
      <dsp:txXfrm>
        <a:off x="6421992" y="966585"/>
        <a:ext cx="1121150" cy="341950"/>
      </dsp:txXfrm>
    </dsp:sp>
    <dsp:sp modelId="{7EEFA37D-5335-4D32-9B09-489744616216}">
      <dsp:nvSpPr>
        <dsp:cNvPr id="0" name=""/>
        <dsp:cNvSpPr/>
      </dsp:nvSpPr>
      <dsp:spPr>
        <a:xfrm>
          <a:off x="3731231" y="1448680"/>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Dashboard/ Home</a:t>
          </a:r>
        </a:p>
      </dsp:txBody>
      <dsp:txXfrm>
        <a:off x="3731231" y="1448680"/>
        <a:ext cx="1121150" cy="341950"/>
      </dsp:txXfrm>
    </dsp:sp>
    <dsp:sp modelId="{5A5295EA-2AE3-4C30-B241-900D18B96A2B}">
      <dsp:nvSpPr>
        <dsp:cNvPr id="0" name=""/>
        <dsp:cNvSpPr/>
      </dsp:nvSpPr>
      <dsp:spPr>
        <a:xfrm>
          <a:off x="2385850" y="2894964"/>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Student</a:t>
          </a:r>
        </a:p>
      </dsp:txBody>
      <dsp:txXfrm>
        <a:off x="2385850" y="2894964"/>
        <a:ext cx="1121150" cy="341950"/>
      </dsp:txXfrm>
    </dsp:sp>
    <dsp:sp modelId="{760E0B6B-A11F-4686-BFEE-5B8337812187}">
      <dsp:nvSpPr>
        <dsp:cNvPr id="0" name=""/>
        <dsp:cNvSpPr/>
      </dsp:nvSpPr>
      <dsp:spPr>
        <a:xfrm>
          <a:off x="3731231" y="1930775"/>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Student Record</a:t>
          </a:r>
        </a:p>
      </dsp:txBody>
      <dsp:txXfrm>
        <a:off x="3731231" y="1930775"/>
        <a:ext cx="1121150" cy="341950"/>
      </dsp:txXfrm>
    </dsp:sp>
    <dsp:sp modelId="{C9DF2C0C-2061-4395-B319-A0EC0B847AD0}">
      <dsp:nvSpPr>
        <dsp:cNvPr id="0" name=""/>
        <dsp:cNvSpPr/>
      </dsp:nvSpPr>
      <dsp:spPr>
        <a:xfrm>
          <a:off x="5076611" y="1930775"/>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Grades </a:t>
          </a:r>
        </a:p>
      </dsp:txBody>
      <dsp:txXfrm>
        <a:off x="5076611" y="1930775"/>
        <a:ext cx="1121150" cy="341950"/>
      </dsp:txXfrm>
    </dsp:sp>
    <dsp:sp modelId="{0C3B9031-1740-4B44-A970-0672FEC64B49}">
      <dsp:nvSpPr>
        <dsp:cNvPr id="0" name=""/>
        <dsp:cNvSpPr/>
      </dsp:nvSpPr>
      <dsp:spPr>
        <a:xfrm>
          <a:off x="3731231" y="2653917"/>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Clubs</a:t>
          </a:r>
        </a:p>
      </dsp:txBody>
      <dsp:txXfrm>
        <a:off x="3731231" y="2653917"/>
        <a:ext cx="1121150" cy="341950"/>
      </dsp:txXfrm>
    </dsp:sp>
    <dsp:sp modelId="{9F837300-6D41-41BC-A520-85D66CF0F18C}">
      <dsp:nvSpPr>
        <dsp:cNvPr id="0" name=""/>
        <dsp:cNvSpPr/>
      </dsp:nvSpPr>
      <dsp:spPr>
        <a:xfrm>
          <a:off x="5076611" y="2412869"/>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Clubs Joined</a:t>
          </a:r>
        </a:p>
      </dsp:txBody>
      <dsp:txXfrm>
        <a:off x="5076611" y="2412869"/>
        <a:ext cx="1121150" cy="341950"/>
      </dsp:txXfrm>
    </dsp:sp>
    <dsp:sp modelId="{C670D4B9-57C5-448B-AF0C-E7C707411911}">
      <dsp:nvSpPr>
        <dsp:cNvPr id="0" name=""/>
        <dsp:cNvSpPr/>
      </dsp:nvSpPr>
      <dsp:spPr>
        <a:xfrm>
          <a:off x="5076611" y="2894964"/>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Events Attended</a:t>
          </a:r>
        </a:p>
      </dsp:txBody>
      <dsp:txXfrm>
        <a:off x="5076611" y="2894964"/>
        <a:ext cx="1121150" cy="341950"/>
      </dsp:txXfrm>
    </dsp:sp>
    <dsp:sp modelId="{9A5E03AC-5CB2-4E31-AA0A-BF27AF30964F}">
      <dsp:nvSpPr>
        <dsp:cNvPr id="0" name=""/>
        <dsp:cNvSpPr/>
      </dsp:nvSpPr>
      <dsp:spPr>
        <a:xfrm>
          <a:off x="3731231" y="3377059"/>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View Student Info</a:t>
          </a:r>
        </a:p>
      </dsp:txBody>
      <dsp:txXfrm>
        <a:off x="3731231" y="3377059"/>
        <a:ext cx="1121150" cy="341950"/>
      </dsp:txXfrm>
    </dsp:sp>
    <dsp:sp modelId="{14A9E14B-A430-443F-A3DD-746DCA1501D6}">
      <dsp:nvSpPr>
        <dsp:cNvPr id="0" name=""/>
        <dsp:cNvSpPr/>
      </dsp:nvSpPr>
      <dsp:spPr>
        <a:xfrm>
          <a:off x="5076611" y="3377059"/>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Update Information</a:t>
          </a:r>
        </a:p>
      </dsp:txBody>
      <dsp:txXfrm>
        <a:off x="5076611" y="3377059"/>
        <a:ext cx="1121150" cy="341950"/>
      </dsp:txXfrm>
    </dsp:sp>
    <dsp:sp modelId="{0242770B-640C-4EFD-B556-C4FAAD8D37BC}">
      <dsp:nvSpPr>
        <dsp:cNvPr id="0" name=""/>
        <dsp:cNvSpPr/>
      </dsp:nvSpPr>
      <dsp:spPr>
        <a:xfrm>
          <a:off x="3731231" y="3859154"/>
          <a:ext cx="1121150" cy="341950"/>
        </a:xfrm>
        <a:prstGeom prst="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Dashboard/ Home</a:t>
          </a:r>
        </a:p>
      </dsp:txBody>
      <dsp:txXfrm>
        <a:off x="3731231" y="3859154"/>
        <a:ext cx="1121150" cy="341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Marcus</a:t>
            </a:r>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2886289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1441932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Marcus</a:t>
            </a:r>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1793036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Marcus</a:t>
            </a:r>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2759860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Marcus</a:t>
            </a: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300427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Marcus</a:t>
            </a:r>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3467602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Marcus</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1210915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Janaye</a:t>
            </a: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1821192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a:p>
        </p:txBody>
      </p:sp>
    </p:spTree>
    <p:extLst>
      <p:ext uri="{BB962C8B-B14F-4D97-AF65-F5344CB8AC3E}">
        <p14:creationId xmlns:p14="http://schemas.microsoft.com/office/powerpoint/2010/main" val="3447998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a:p>
        </p:txBody>
      </p:sp>
    </p:spTree>
    <p:extLst>
      <p:ext uri="{BB962C8B-B14F-4D97-AF65-F5344CB8AC3E}">
        <p14:creationId xmlns:p14="http://schemas.microsoft.com/office/powerpoint/2010/main" val="996578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a:p>
        </p:txBody>
      </p:sp>
    </p:spTree>
    <p:extLst>
      <p:ext uri="{BB962C8B-B14F-4D97-AF65-F5344CB8AC3E}">
        <p14:creationId xmlns:p14="http://schemas.microsoft.com/office/powerpoint/2010/main" val="207944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Marcus</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642396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Janaye</a:t>
            </a:r>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a:p>
        </p:txBody>
      </p:sp>
    </p:spTree>
    <p:extLst>
      <p:ext uri="{BB962C8B-B14F-4D97-AF65-F5344CB8AC3E}">
        <p14:creationId xmlns:p14="http://schemas.microsoft.com/office/powerpoint/2010/main" val="1672604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Janaye</a:t>
            </a:r>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a:p>
        </p:txBody>
      </p:sp>
    </p:spTree>
    <p:extLst>
      <p:ext uri="{BB962C8B-B14F-4D97-AF65-F5344CB8AC3E}">
        <p14:creationId xmlns:p14="http://schemas.microsoft.com/office/powerpoint/2010/main" val="2452777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Janaye</a:t>
            </a:r>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a:p>
        </p:txBody>
      </p:sp>
    </p:spTree>
    <p:extLst>
      <p:ext uri="{BB962C8B-B14F-4D97-AF65-F5344CB8AC3E}">
        <p14:creationId xmlns:p14="http://schemas.microsoft.com/office/powerpoint/2010/main" val="1696150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Zach</a:t>
            </a:r>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a:p>
        </p:txBody>
      </p:sp>
    </p:spTree>
    <p:extLst>
      <p:ext uri="{BB962C8B-B14F-4D97-AF65-F5344CB8AC3E}">
        <p14:creationId xmlns:p14="http://schemas.microsoft.com/office/powerpoint/2010/main" val="67359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Zach</a:t>
            </a:r>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a:p>
        </p:txBody>
      </p:sp>
    </p:spTree>
    <p:extLst>
      <p:ext uri="{BB962C8B-B14F-4D97-AF65-F5344CB8AC3E}">
        <p14:creationId xmlns:p14="http://schemas.microsoft.com/office/powerpoint/2010/main" val="3279449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Zach</a:t>
            </a:r>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a:p>
        </p:txBody>
      </p:sp>
    </p:spTree>
    <p:extLst>
      <p:ext uri="{BB962C8B-B14F-4D97-AF65-F5344CB8AC3E}">
        <p14:creationId xmlns:p14="http://schemas.microsoft.com/office/powerpoint/2010/main" val="1779961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Janaye</a:t>
            </a:r>
          </a:p>
        </p:txBody>
      </p:sp>
      <p:sp>
        <p:nvSpPr>
          <p:cNvPr id="4" name="Slide Number Placeholder 3"/>
          <p:cNvSpPr>
            <a:spLocks noGrp="1"/>
          </p:cNvSpPr>
          <p:nvPr>
            <p:ph type="sldNum" sz="quarter" idx="5"/>
          </p:nvPr>
        </p:nvSpPr>
        <p:spPr/>
        <p:txBody>
          <a:bodyPr/>
          <a:lstStyle/>
          <a:p>
            <a:fld id="{A89C7E07-3C67-C64C-8DA0-0404F6303970}" type="slidenum">
              <a:rPr lang="en-US" smtClean="0"/>
              <a:t>28</a:t>
            </a:fld>
            <a:endParaRPr lang="en-US"/>
          </a:p>
        </p:txBody>
      </p:sp>
    </p:spTree>
    <p:extLst>
      <p:ext uri="{BB962C8B-B14F-4D97-AF65-F5344CB8AC3E}">
        <p14:creationId xmlns:p14="http://schemas.microsoft.com/office/powerpoint/2010/main" val="212454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Janaye</a:t>
            </a:r>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00365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Janaye</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3989510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Janaye</a:t>
            </a:r>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351909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Janaye</a:t>
            </a:r>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270448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84779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Luke</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137339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Luke</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3803301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lumMod val="85000"/>
          </a:schemeClr>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p>
        </p:txBody>
      </p:sp>
    </p:spTree>
    <p:extLst>
      <p:ext uri="{BB962C8B-B14F-4D97-AF65-F5344CB8AC3E}">
        <p14:creationId xmlns:p14="http://schemas.microsoft.com/office/powerpoint/2010/main" val="202710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tx1">
            <a:lumMod val="8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5999"/>
            <a:ext cx="10125694" cy="3826929"/>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6902475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lumMod val="8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lumMod val="85000"/>
          </a:schemeClr>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lumMod val="85000"/>
          </a:schemeClr>
        </a:solidFill>
        <a:effectLst/>
      </p:bgPr>
    </p:bg>
    <p:spTree>
      <p:nvGrpSpPr>
        <p:cNvPr id="1" name=""/>
        <p:cNvGrpSpPr/>
        <p:nvPr/>
      </p:nvGrpSpPr>
      <p:grpSpPr>
        <a:xfrm>
          <a:off x="0" y="0"/>
          <a:ext cx="0" cy="0"/>
          <a:chOff x="0" y="0"/>
          <a:chExt cx="0" cy="0"/>
        </a:xfrm>
      </p:grpSpPr>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lumMod val="85000"/>
          </a:schemeClr>
        </a:solidFill>
        <a:effectLst/>
      </p:bgPr>
    </p:bg>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9" r:id="rId2"/>
    <p:sldLayoutId id="2147483674" r:id="rId3"/>
    <p:sldLayoutId id="2147483671" r:id="rId4"/>
    <p:sldLayoutId id="2147483678" r:id="rId5"/>
    <p:sldLayoutId id="2147483676" r:id="rId6"/>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zmanthebanana.bubbleapps.io/version-test/"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mailto:pcasey@bryant.edu" TargetMode="External"/><Relationship Id="rId7" Type="http://schemas.openxmlformats.org/officeDocument/2006/relationships/hyperlink" Target="mailto:zcullison@bryant.edu"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mailto:llamontagne1@bryant.edu" TargetMode="External"/><Relationship Id="rId5" Type="http://schemas.openxmlformats.org/officeDocument/2006/relationships/hyperlink" Target="mailto:mmoody@bryant.edu" TargetMode="External"/><Relationship Id="rId4" Type="http://schemas.openxmlformats.org/officeDocument/2006/relationships/hyperlink" Target="mailto:jferrante1@bryant.ed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a:xfrm>
            <a:off x="976313" y="1656344"/>
            <a:ext cx="10315976" cy="2113466"/>
          </a:xfrm>
        </p:spPr>
        <p:txBody>
          <a:bodyPr/>
          <a:lstStyle/>
          <a:p>
            <a:r>
              <a:rPr lang="en-US"/>
              <a:t>Student Retention Analysis</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a:t>ISA441 Group F</a:t>
            </a:r>
          </a:p>
          <a:p>
            <a:r>
              <a:rPr lang="en-US"/>
              <a:t>May 10, 2024</a:t>
            </a:r>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E747ED-184F-D083-E0E9-7DD1E16AC0C1}"/>
              </a:ext>
            </a:extLst>
          </p:cNvPr>
          <p:cNvSpPr>
            <a:spLocks noGrp="1"/>
          </p:cNvSpPr>
          <p:nvPr>
            <p:ph sz="quarter" idx="11"/>
          </p:nvPr>
        </p:nvSpPr>
        <p:spPr/>
        <p:txBody>
          <a:bodyPr/>
          <a:lstStyle/>
          <a:p>
            <a:r>
              <a:rPr lang="en-US"/>
              <a:t>** Showing the 2/5 most impactful and useful cases.</a:t>
            </a:r>
          </a:p>
        </p:txBody>
      </p:sp>
      <p:sp>
        <p:nvSpPr>
          <p:cNvPr id="3" name="Title 2">
            <a:extLst>
              <a:ext uri="{FF2B5EF4-FFF2-40B4-BE49-F238E27FC236}">
                <a16:creationId xmlns:a16="http://schemas.microsoft.com/office/drawing/2014/main" id="{B17406D9-B1DB-7BDA-9947-708B0C6E035F}"/>
              </a:ext>
            </a:extLst>
          </p:cNvPr>
          <p:cNvSpPr>
            <a:spLocks noGrp="1"/>
          </p:cNvSpPr>
          <p:nvPr>
            <p:ph type="title"/>
          </p:nvPr>
        </p:nvSpPr>
        <p:spPr/>
        <p:txBody>
          <a:bodyPr/>
          <a:lstStyle/>
          <a:p>
            <a:r>
              <a:rPr lang="en-US"/>
              <a:t>Use Cases</a:t>
            </a:r>
          </a:p>
        </p:txBody>
      </p:sp>
    </p:spTree>
    <p:extLst>
      <p:ext uri="{BB962C8B-B14F-4D97-AF65-F5344CB8AC3E}">
        <p14:creationId xmlns:p14="http://schemas.microsoft.com/office/powerpoint/2010/main" val="74227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5A3CDC-5E12-3ABD-D097-A410ECF02A9A}"/>
              </a:ext>
            </a:extLst>
          </p:cNvPr>
          <p:cNvSpPr>
            <a:spLocks noGrp="1"/>
          </p:cNvSpPr>
          <p:nvPr>
            <p:ph type="title"/>
          </p:nvPr>
        </p:nvSpPr>
        <p:spPr/>
        <p:txBody>
          <a:bodyPr/>
          <a:lstStyle/>
          <a:p>
            <a:r>
              <a:rPr lang="en-US"/>
              <a:t>#1 Academic Database</a:t>
            </a:r>
          </a:p>
        </p:txBody>
      </p:sp>
      <p:sp>
        <p:nvSpPr>
          <p:cNvPr id="4" name="Slide Number Placeholder 3">
            <a:extLst>
              <a:ext uri="{FF2B5EF4-FFF2-40B4-BE49-F238E27FC236}">
                <a16:creationId xmlns:a16="http://schemas.microsoft.com/office/drawing/2014/main" id="{055E104E-D5D3-003A-678B-5A1736EF8FEE}"/>
              </a:ext>
            </a:extLst>
          </p:cNvPr>
          <p:cNvSpPr>
            <a:spLocks noGrp="1"/>
          </p:cNvSpPr>
          <p:nvPr>
            <p:ph type="sldNum" sz="quarter" idx="14"/>
          </p:nvPr>
        </p:nvSpPr>
        <p:spPr/>
        <p:txBody>
          <a:bodyPr/>
          <a:lstStyle/>
          <a:p>
            <a:fld id="{7782931A-7D25-4B4B-9464-57AE418934A3}" type="slidenum">
              <a:rPr lang="en-US" smtClean="0"/>
              <a:pPr/>
              <a:t>11</a:t>
            </a:fld>
            <a:endParaRPr lang="en-US"/>
          </a:p>
        </p:txBody>
      </p:sp>
      <p:pic>
        <p:nvPicPr>
          <p:cNvPr id="9" name="Picture 8">
            <a:extLst>
              <a:ext uri="{FF2B5EF4-FFF2-40B4-BE49-F238E27FC236}">
                <a16:creationId xmlns:a16="http://schemas.microsoft.com/office/drawing/2014/main" id="{040E0BAB-ACF5-3382-5A60-ABA449739430}"/>
              </a:ext>
            </a:extLst>
          </p:cNvPr>
          <p:cNvPicPr>
            <a:picLocks noChangeAspect="1"/>
          </p:cNvPicPr>
          <p:nvPr/>
        </p:nvPicPr>
        <p:blipFill>
          <a:blip r:embed="rId3"/>
          <a:stretch>
            <a:fillRect/>
          </a:stretch>
        </p:blipFill>
        <p:spPr>
          <a:xfrm>
            <a:off x="1742782" y="2078461"/>
            <a:ext cx="8706436" cy="4609290"/>
          </a:xfrm>
          <a:prstGeom prst="rect">
            <a:avLst/>
          </a:prstGeom>
        </p:spPr>
      </p:pic>
    </p:spTree>
    <p:extLst>
      <p:ext uri="{BB962C8B-B14F-4D97-AF65-F5344CB8AC3E}">
        <p14:creationId xmlns:p14="http://schemas.microsoft.com/office/powerpoint/2010/main" val="61645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3C97A6-D379-DA9E-DB69-DF2C6E51EA63}"/>
              </a:ext>
            </a:extLst>
          </p:cNvPr>
          <p:cNvSpPr>
            <a:spLocks noGrp="1"/>
          </p:cNvSpPr>
          <p:nvPr>
            <p:ph type="title"/>
          </p:nvPr>
        </p:nvSpPr>
        <p:spPr>
          <a:xfrm>
            <a:off x="1028700" y="999068"/>
            <a:ext cx="10131387" cy="645284"/>
          </a:xfrm>
        </p:spPr>
        <p:txBody>
          <a:bodyPr/>
          <a:lstStyle/>
          <a:p>
            <a:r>
              <a:rPr lang="en-US"/>
              <a:t>#2 Student Engagement Database </a:t>
            </a:r>
          </a:p>
        </p:txBody>
      </p:sp>
      <p:sp>
        <p:nvSpPr>
          <p:cNvPr id="4" name="Slide Number Placeholder 3">
            <a:extLst>
              <a:ext uri="{FF2B5EF4-FFF2-40B4-BE49-F238E27FC236}">
                <a16:creationId xmlns:a16="http://schemas.microsoft.com/office/drawing/2014/main" id="{5E0DADEC-E7AE-ED92-1B46-F5FD91A617B9}"/>
              </a:ext>
            </a:extLst>
          </p:cNvPr>
          <p:cNvSpPr>
            <a:spLocks noGrp="1"/>
          </p:cNvSpPr>
          <p:nvPr>
            <p:ph type="sldNum" sz="quarter" idx="14"/>
          </p:nvPr>
        </p:nvSpPr>
        <p:spPr/>
        <p:txBody>
          <a:bodyPr/>
          <a:lstStyle/>
          <a:p>
            <a:fld id="{7782931A-7D25-4B4B-9464-57AE418934A3}" type="slidenum">
              <a:rPr lang="en-US" smtClean="0"/>
              <a:pPr/>
              <a:t>12</a:t>
            </a:fld>
            <a:endParaRPr lang="en-US"/>
          </a:p>
        </p:txBody>
      </p:sp>
      <p:pic>
        <p:nvPicPr>
          <p:cNvPr id="6" name="Picture 5">
            <a:extLst>
              <a:ext uri="{FF2B5EF4-FFF2-40B4-BE49-F238E27FC236}">
                <a16:creationId xmlns:a16="http://schemas.microsoft.com/office/drawing/2014/main" id="{4B1F6DA9-7065-C94D-91B0-EDA4EA49EB3C}"/>
              </a:ext>
            </a:extLst>
          </p:cNvPr>
          <p:cNvPicPr>
            <a:picLocks noChangeAspect="1"/>
          </p:cNvPicPr>
          <p:nvPr/>
        </p:nvPicPr>
        <p:blipFill>
          <a:blip r:embed="rId3"/>
          <a:stretch>
            <a:fillRect/>
          </a:stretch>
        </p:blipFill>
        <p:spPr>
          <a:xfrm>
            <a:off x="2380731" y="2018625"/>
            <a:ext cx="7430537" cy="4839375"/>
          </a:xfrm>
          <a:prstGeom prst="rect">
            <a:avLst/>
          </a:prstGeom>
        </p:spPr>
      </p:pic>
    </p:spTree>
    <p:extLst>
      <p:ext uri="{BB962C8B-B14F-4D97-AF65-F5344CB8AC3E}">
        <p14:creationId xmlns:p14="http://schemas.microsoft.com/office/powerpoint/2010/main" val="293470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604F05A-6A79-95E0-9E47-D63F691DCE0A}"/>
              </a:ext>
            </a:extLst>
          </p:cNvPr>
          <p:cNvSpPr>
            <a:spLocks noGrp="1"/>
          </p:cNvSpPr>
          <p:nvPr>
            <p:ph sz="quarter" idx="11"/>
          </p:nvPr>
        </p:nvSpPr>
        <p:spPr/>
        <p:txBody>
          <a:bodyPr/>
          <a:lstStyle/>
          <a:p>
            <a:endParaRPr lang="en-US"/>
          </a:p>
        </p:txBody>
      </p:sp>
      <p:sp>
        <p:nvSpPr>
          <p:cNvPr id="5" name="Title 4">
            <a:extLst>
              <a:ext uri="{FF2B5EF4-FFF2-40B4-BE49-F238E27FC236}">
                <a16:creationId xmlns:a16="http://schemas.microsoft.com/office/drawing/2014/main" id="{87F78E81-58B9-C958-3E0B-15CDC59AA74D}"/>
              </a:ext>
            </a:extLst>
          </p:cNvPr>
          <p:cNvSpPr>
            <a:spLocks noGrp="1"/>
          </p:cNvSpPr>
          <p:nvPr>
            <p:ph type="title"/>
          </p:nvPr>
        </p:nvSpPr>
        <p:spPr/>
        <p:txBody>
          <a:bodyPr/>
          <a:lstStyle/>
          <a:p>
            <a:r>
              <a:rPr lang="en-US"/>
              <a:t>Use Forms</a:t>
            </a:r>
          </a:p>
        </p:txBody>
      </p:sp>
      <p:sp>
        <p:nvSpPr>
          <p:cNvPr id="4" name="Slide Number Placeholder 3">
            <a:extLst>
              <a:ext uri="{FF2B5EF4-FFF2-40B4-BE49-F238E27FC236}">
                <a16:creationId xmlns:a16="http://schemas.microsoft.com/office/drawing/2014/main" id="{B6A0ACB3-A49B-9FF4-39E9-229DE95E9B6D}"/>
              </a:ext>
            </a:extLst>
          </p:cNvPr>
          <p:cNvSpPr>
            <a:spLocks noGrp="1"/>
          </p:cNvSpPr>
          <p:nvPr>
            <p:ph type="sldNum" sz="quarter" idx="4294967295"/>
          </p:nvPr>
        </p:nvSpPr>
        <p:spPr>
          <a:xfrm>
            <a:off x="11779250" y="6292850"/>
            <a:ext cx="412750" cy="182563"/>
          </a:xfrm>
        </p:spPr>
        <p:txBody>
          <a:bodyPr/>
          <a:lstStyle/>
          <a:p>
            <a:fld id="{7782931A-7D25-4B4B-9464-57AE418934A3}" type="slidenum">
              <a:rPr lang="en-US" smtClean="0"/>
              <a:pPr/>
              <a:t>13</a:t>
            </a:fld>
            <a:endParaRPr lang="en-US"/>
          </a:p>
        </p:txBody>
      </p:sp>
    </p:spTree>
    <p:extLst>
      <p:ext uri="{BB962C8B-B14F-4D97-AF65-F5344CB8AC3E}">
        <p14:creationId xmlns:p14="http://schemas.microsoft.com/office/powerpoint/2010/main" val="2222064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FD9D92-E8CE-6192-2DB9-C55E2428E817}"/>
              </a:ext>
            </a:extLst>
          </p:cNvPr>
          <p:cNvSpPr>
            <a:spLocks noGrp="1"/>
          </p:cNvSpPr>
          <p:nvPr>
            <p:ph type="title"/>
          </p:nvPr>
        </p:nvSpPr>
        <p:spPr/>
        <p:txBody>
          <a:bodyPr/>
          <a:lstStyle/>
          <a:p>
            <a:r>
              <a:rPr lang="en-US"/>
              <a:t>Use Form #1</a:t>
            </a:r>
          </a:p>
        </p:txBody>
      </p:sp>
      <p:sp>
        <p:nvSpPr>
          <p:cNvPr id="4" name="Slide Number Placeholder 3">
            <a:extLst>
              <a:ext uri="{FF2B5EF4-FFF2-40B4-BE49-F238E27FC236}">
                <a16:creationId xmlns:a16="http://schemas.microsoft.com/office/drawing/2014/main" id="{6D47AC57-3BB2-7432-0A17-B2398A4637AB}"/>
              </a:ext>
            </a:extLst>
          </p:cNvPr>
          <p:cNvSpPr>
            <a:spLocks noGrp="1"/>
          </p:cNvSpPr>
          <p:nvPr>
            <p:ph type="sldNum" sz="quarter" idx="14"/>
          </p:nvPr>
        </p:nvSpPr>
        <p:spPr/>
        <p:txBody>
          <a:bodyPr/>
          <a:lstStyle/>
          <a:p>
            <a:fld id="{7782931A-7D25-4B4B-9464-57AE418934A3}" type="slidenum">
              <a:rPr lang="en-US" smtClean="0"/>
              <a:pPr/>
              <a:t>14</a:t>
            </a:fld>
            <a:endParaRPr lang="en-US"/>
          </a:p>
        </p:txBody>
      </p:sp>
      <p:graphicFrame>
        <p:nvGraphicFramePr>
          <p:cNvPr id="7" name="Table 6">
            <a:extLst>
              <a:ext uri="{FF2B5EF4-FFF2-40B4-BE49-F238E27FC236}">
                <a16:creationId xmlns:a16="http://schemas.microsoft.com/office/drawing/2014/main" id="{83591C55-6A38-3F1C-3DBC-58071573056F}"/>
              </a:ext>
            </a:extLst>
          </p:cNvPr>
          <p:cNvGraphicFramePr>
            <a:graphicFrameLocks noGrp="1"/>
          </p:cNvGraphicFramePr>
          <p:nvPr>
            <p:extLst>
              <p:ext uri="{D42A27DB-BD31-4B8C-83A1-F6EECF244321}">
                <p14:modId xmlns:p14="http://schemas.microsoft.com/office/powerpoint/2010/main" val="2380766899"/>
              </p:ext>
            </p:extLst>
          </p:nvPr>
        </p:nvGraphicFramePr>
        <p:xfrm>
          <a:off x="2777832" y="2041213"/>
          <a:ext cx="6636335" cy="4711211"/>
        </p:xfrm>
        <a:graphic>
          <a:graphicData uri="http://schemas.openxmlformats.org/drawingml/2006/table">
            <a:tbl>
              <a:tblPr>
                <a:tableStyleId>{E929F9F4-4A8F-4326-A1B4-22849713DDAB}</a:tableStyleId>
              </a:tblPr>
              <a:tblGrid>
                <a:gridCol w="2415759">
                  <a:extLst>
                    <a:ext uri="{9D8B030D-6E8A-4147-A177-3AD203B41FA5}">
                      <a16:colId xmlns:a16="http://schemas.microsoft.com/office/drawing/2014/main" val="2345758230"/>
                    </a:ext>
                  </a:extLst>
                </a:gridCol>
                <a:gridCol w="303468">
                  <a:extLst>
                    <a:ext uri="{9D8B030D-6E8A-4147-A177-3AD203B41FA5}">
                      <a16:colId xmlns:a16="http://schemas.microsoft.com/office/drawing/2014/main" val="1524731189"/>
                    </a:ext>
                  </a:extLst>
                </a:gridCol>
                <a:gridCol w="3917108">
                  <a:extLst>
                    <a:ext uri="{9D8B030D-6E8A-4147-A177-3AD203B41FA5}">
                      <a16:colId xmlns:a16="http://schemas.microsoft.com/office/drawing/2014/main" val="4262412128"/>
                    </a:ext>
                  </a:extLst>
                </a:gridCol>
              </a:tblGrid>
              <a:tr h="216004">
                <a:tc>
                  <a:txBody>
                    <a:bodyPr/>
                    <a:lstStyle/>
                    <a:p>
                      <a:pPr marL="0" marR="0">
                        <a:spcBef>
                          <a:spcPts val="300"/>
                        </a:spcBef>
                        <a:spcAft>
                          <a:spcPts val="0"/>
                        </a:spcAft>
                      </a:pPr>
                      <a:r>
                        <a:rPr lang="en-US" sz="1200" b="1">
                          <a:effectLst/>
                        </a:rPr>
                        <a:t>Use case name:</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300"/>
                        </a:spcBef>
                        <a:spcAft>
                          <a:spcPts val="0"/>
                        </a:spcAft>
                      </a:pPr>
                      <a:r>
                        <a:rPr lang="en-US" sz="1200">
                          <a:effectLst/>
                        </a:rPr>
                        <a:t>Academic Database</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42721213"/>
                  </a:ext>
                </a:extLst>
              </a:tr>
              <a:tr h="360007">
                <a:tc>
                  <a:txBody>
                    <a:bodyPr/>
                    <a:lstStyle/>
                    <a:p>
                      <a:pPr marL="0" marR="0">
                        <a:spcBef>
                          <a:spcPts val="0"/>
                        </a:spcBef>
                        <a:spcAft>
                          <a:spcPts val="0"/>
                        </a:spcAft>
                      </a:pPr>
                      <a:r>
                        <a:rPr lang="en-US" sz="1200" b="1">
                          <a:effectLst/>
                        </a:rPr>
                        <a:t>Actors: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200">
                          <a:effectLst/>
                        </a:rPr>
                      </a:br>
                      <a:r>
                        <a:rPr lang="en-US" sz="1200">
                          <a:effectLst/>
                        </a:rPr>
                        <a:t>Student, Professor, and System</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744919103"/>
                  </a:ext>
                </a:extLst>
              </a:tr>
              <a:tr h="360007">
                <a:tc>
                  <a:txBody>
                    <a:bodyPr/>
                    <a:lstStyle/>
                    <a:p>
                      <a:pPr marL="0" marR="0">
                        <a:spcBef>
                          <a:spcPts val="0"/>
                        </a:spcBef>
                        <a:spcAft>
                          <a:spcPts val="0"/>
                        </a:spcAft>
                      </a:pPr>
                      <a:r>
                        <a:rPr lang="en-US" sz="1200" b="1">
                          <a:effectLst/>
                        </a:rPr>
                        <a:t>Scenario:</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200">
                          <a:effectLst/>
                        </a:rPr>
                      </a:br>
                      <a:r>
                        <a:rPr lang="en-US" sz="1200">
                          <a:effectLst/>
                        </a:rPr>
                        <a:t>Academic Database for Students + Professors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0976152"/>
                  </a:ext>
                </a:extLst>
              </a:tr>
              <a:tr h="720014">
                <a:tc>
                  <a:txBody>
                    <a:bodyPr/>
                    <a:lstStyle/>
                    <a:p>
                      <a:pPr marL="0" marR="0">
                        <a:spcBef>
                          <a:spcPts val="0"/>
                        </a:spcBef>
                        <a:spcAft>
                          <a:spcPts val="0"/>
                        </a:spcAft>
                      </a:pPr>
                      <a:r>
                        <a:rPr lang="en-US" sz="1200" b="1">
                          <a:effectLst/>
                        </a:rPr>
                        <a:t>Brief Description:</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200">
                          <a:effectLst/>
                        </a:rPr>
                      </a:br>
                      <a:r>
                        <a:rPr lang="en-US" sz="1200">
                          <a:effectLst/>
                        </a:rPr>
                        <a:t>To identify students at risk and to gather reports that allow them to see individuals who may be struggling.</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243744652"/>
                  </a:ext>
                </a:extLst>
              </a:tr>
              <a:tr h="360007">
                <a:tc>
                  <a:txBody>
                    <a:bodyPr/>
                    <a:lstStyle/>
                    <a:p>
                      <a:pPr marL="0" marR="0">
                        <a:spcBef>
                          <a:spcPts val="0"/>
                        </a:spcBef>
                        <a:spcAft>
                          <a:spcPts val="0"/>
                        </a:spcAft>
                      </a:pPr>
                      <a:r>
                        <a:rPr lang="en-US" sz="1200" b="1">
                          <a:effectLst/>
                        </a:rPr>
                        <a:t>Triggers:  </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200">
                          <a:effectLst/>
                        </a:rPr>
                      </a:br>
                      <a:r>
                        <a:rPr lang="en-US" sz="1200">
                          <a:effectLst/>
                        </a:rPr>
                        <a:t>Attendance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120609727"/>
                  </a:ext>
                </a:extLst>
              </a:tr>
              <a:tr h="360007">
                <a:tc>
                  <a:txBody>
                    <a:bodyPr/>
                    <a:lstStyle/>
                    <a:p>
                      <a:pPr marL="0" marR="0">
                        <a:spcBef>
                          <a:spcPts val="0"/>
                        </a:spcBef>
                        <a:spcAft>
                          <a:spcPts val="0"/>
                        </a:spcAft>
                      </a:pPr>
                      <a:r>
                        <a:rPr lang="en-US" sz="1200" b="1">
                          <a:effectLst/>
                        </a:rPr>
                        <a:t>Related Use cases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200">
                          <a:effectLst/>
                        </a:rPr>
                      </a:br>
                      <a:r>
                        <a:rPr lang="en-US" sz="1200">
                          <a:effectLst/>
                        </a:rPr>
                        <a:t>Other Databases (clubs, sports, etc.)</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83516744"/>
                  </a:ext>
                </a:extLst>
              </a:tr>
              <a:tr h="360007">
                <a:tc>
                  <a:txBody>
                    <a:bodyPr/>
                    <a:lstStyle/>
                    <a:p>
                      <a:pPr marL="0" marR="0">
                        <a:spcBef>
                          <a:spcPts val="0"/>
                        </a:spcBef>
                        <a:spcAft>
                          <a:spcPts val="0"/>
                        </a:spcAft>
                      </a:pPr>
                      <a:r>
                        <a:rPr lang="en-US" sz="1200" b="1">
                          <a:effectLst/>
                        </a:rPr>
                        <a:t>Preconditions: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200">
                          <a:effectLst/>
                        </a:rPr>
                      </a:br>
                      <a:r>
                        <a:rPr lang="en-US" sz="1200">
                          <a:effectLst/>
                        </a:rPr>
                        <a:t>studentID</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829645231"/>
                  </a:ext>
                </a:extLst>
              </a:tr>
              <a:tr h="360007">
                <a:tc>
                  <a:txBody>
                    <a:bodyPr/>
                    <a:lstStyle/>
                    <a:p>
                      <a:pPr marL="0" marR="0">
                        <a:spcBef>
                          <a:spcPts val="0"/>
                        </a:spcBef>
                        <a:spcAft>
                          <a:spcPts val="0"/>
                        </a:spcAft>
                      </a:pPr>
                      <a:r>
                        <a:rPr lang="en-US" sz="1200" b="1">
                          <a:effectLst/>
                        </a:rPr>
                        <a:t>Postconditions: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200">
                          <a:effectLst/>
                        </a:rPr>
                      </a:br>
                      <a:r>
                        <a:rPr lang="en-US" sz="1200">
                          <a:effectLst/>
                        </a:rPr>
                        <a:t>Student is entered into system to be watched</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2019109"/>
                  </a:ext>
                </a:extLst>
              </a:tr>
              <a:tr h="396008">
                <a:tc>
                  <a:txBody>
                    <a:bodyPr/>
                    <a:lstStyle/>
                    <a:p>
                      <a:pPr marL="0" marR="0">
                        <a:spcBef>
                          <a:spcPts val="0"/>
                        </a:spcBef>
                        <a:spcAft>
                          <a:spcPts val="0"/>
                        </a:spcAft>
                      </a:pPr>
                      <a:r>
                        <a:rPr lang="en-US" sz="1200" b="1">
                          <a:effectLst/>
                        </a:rPr>
                        <a:t>Special Requirements: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1200">
                          <a:effectLst/>
                        </a:rPr>
                        <a:t>studentID, courseID</a:t>
                      </a:r>
                      <a:br>
                        <a:rPr lang="en-US" sz="1200">
                          <a:effectLst/>
                        </a:rPr>
                      </a:b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65175830"/>
                  </a:ext>
                </a:extLst>
              </a:tr>
              <a:tr h="216004">
                <a:tc gridSpan="3">
                  <a:txBody>
                    <a:bodyPr/>
                    <a:lstStyle/>
                    <a:p>
                      <a:pPr marL="0" marR="0" algn="ctr">
                        <a:spcBef>
                          <a:spcPts val="0"/>
                        </a:spcBef>
                        <a:spcAft>
                          <a:spcPts val="0"/>
                        </a:spcAft>
                      </a:pPr>
                      <a:r>
                        <a:rPr lang="en-US" sz="1200" b="1">
                          <a:effectLst/>
                        </a:rPr>
                        <a:t> </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0817527"/>
                  </a:ext>
                </a:extLst>
              </a:tr>
              <a:tr h="203977">
                <a:tc gridSpan="3">
                  <a:txBody>
                    <a:bodyPr/>
                    <a:lstStyle/>
                    <a:p>
                      <a:pPr marL="0" marR="0" algn="ctr">
                        <a:spcBef>
                          <a:spcPts val="0"/>
                        </a:spcBef>
                        <a:spcAft>
                          <a:spcPts val="0"/>
                        </a:spcAft>
                      </a:pPr>
                      <a:r>
                        <a:rPr lang="en-US" sz="1200" b="1">
                          <a:effectLst/>
                        </a:rPr>
                        <a:t>Flow of Activities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4207862"/>
                  </a:ext>
                </a:extLst>
              </a:tr>
              <a:tr h="216004">
                <a:tc gridSpan="2">
                  <a:txBody>
                    <a:bodyPr/>
                    <a:lstStyle/>
                    <a:p>
                      <a:pPr marL="0" marR="0" algn="ctr">
                        <a:spcBef>
                          <a:spcPts val="0"/>
                        </a:spcBef>
                        <a:spcAft>
                          <a:spcPts val="0"/>
                        </a:spcAft>
                      </a:pPr>
                      <a:r>
                        <a:rPr lang="en-US" sz="1200" b="1">
                          <a:effectLst/>
                        </a:rPr>
                        <a:t>Actor Action</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b="1">
                          <a:effectLst/>
                        </a:rPr>
                        <a:t>System Response</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1771140"/>
                  </a:ext>
                </a:extLst>
              </a:tr>
              <a:tr h="180003">
                <a:tc gridSpan="2">
                  <a:txBody>
                    <a:bodyPr/>
                    <a:lstStyle/>
                    <a:p>
                      <a:pPr marL="228600" marR="0" indent="-228600" algn="ctr">
                        <a:spcBef>
                          <a:spcPts val="200"/>
                        </a:spcBef>
                        <a:spcAft>
                          <a:spcPts val="200"/>
                        </a:spcAft>
                      </a:pPr>
                      <a:r>
                        <a:rPr lang="en-US" sz="1200">
                          <a:effectLst/>
                        </a:rPr>
                        <a:t>Views Grades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200"/>
                        </a:spcBef>
                        <a:spcAft>
                          <a:spcPts val="200"/>
                        </a:spcAft>
                        <a:tabLst>
                          <a:tab pos="988695" algn="l"/>
                        </a:tabLst>
                      </a:pPr>
                      <a:r>
                        <a:rPr lang="en-US" sz="1200">
                          <a:effectLst/>
                        </a:rPr>
                        <a:t>View overall academic records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0731447"/>
                  </a:ext>
                </a:extLst>
              </a:tr>
              <a:tr h="180003">
                <a:tc gridSpan="2">
                  <a:txBody>
                    <a:bodyPr/>
                    <a:lstStyle/>
                    <a:p>
                      <a:pPr marL="228600" marR="0" indent="-228600">
                        <a:spcBef>
                          <a:spcPts val="200"/>
                        </a:spcBef>
                        <a:spcAft>
                          <a:spcPts val="2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114300" marR="0" indent="-114300" algn="ctr">
                        <a:spcBef>
                          <a:spcPts val="0"/>
                        </a:spcBef>
                        <a:spcAft>
                          <a:spcPts val="0"/>
                        </a:spcAft>
                      </a:pPr>
                      <a:r>
                        <a:rPr lang="en-US" sz="1200">
                          <a:effectLst/>
                        </a:rPr>
                        <a:t>View Trends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02559"/>
                  </a:ext>
                </a:extLst>
              </a:tr>
              <a:tr h="180003">
                <a:tc gridSpan="2">
                  <a:txBody>
                    <a:bodyPr/>
                    <a:lstStyle/>
                    <a:p>
                      <a:pPr marL="0" marR="0">
                        <a:spcBef>
                          <a:spcPts val="200"/>
                        </a:spcBef>
                        <a:spcAft>
                          <a:spcPts val="2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spcBef>
                          <a:spcPts val="200"/>
                        </a:spcBef>
                        <a:spcAft>
                          <a:spcPts val="2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4018066"/>
                  </a:ext>
                </a:extLst>
              </a:tr>
            </a:tbl>
          </a:graphicData>
        </a:graphic>
      </p:graphicFrame>
    </p:spTree>
    <p:extLst>
      <p:ext uri="{BB962C8B-B14F-4D97-AF65-F5344CB8AC3E}">
        <p14:creationId xmlns:p14="http://schemas.microsoft.com/office/powerpoint/2010/main" val="98950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A4B5A3-929B-49FE-7115-A99BFEC385A6}"/>
              </a:ext>
            </a:extLst>
          </p:cNvPr>
          <p:cNvSpPr>
            <a:spLocks noGrp="1"/>
          </p:cNvSpPr>
          <p:nvPr>
            <p:ph type="title"/>
          </p:nvPr>
        </p:nvSpPr>
        <p:spPr/>
        <p:txBody>
          <a:bodyPr/>
          <a:lstStyle/>
          <a:p>
            <a:r>
              <a:rPr lang="en-US"/>
              <a:t>Use Form #2</a:t>
            </a:r>
          </a:p>
        </p:txBody>
      </p:sp>
      <p:sp>
        <p:nvSpPr>
          <p:cNvPr id="4" name="Slide Number Placeholder 3">
            <a:extLst>
              <a:ext uri="{FF2B5EF4-FFF2-40B4-BE49-F238E27FC236}">
                <a16:creationId xmlns:a16="http://schemas.microsoft.com/office/drawing/2014/main" id="{6A57C2B6-43F3-874C-CB98-CE62E8D8B607}"/>
              </a:ext>
            </a:extLst>
          </p:cNvPr>
          <p:cNvSpPr>
            <a:spLocks noGrp="1"/>
          </p:cNvSpPr>
          <p:nvPr>
            <p:ph type="sldNum" sz="quarter" idx="14"/>
          </p:nvPr>
        </p:nvSpPr>
        <p:spPr/>
        <p:txBody>
          <a:bodyPr/>
          <a:lstStyle/>
          <a:p>
            <a:fld id="{7782931A-7D25-4B4B-9464-57AE418934A3}" type="slidenum">
              <a:rPr lang="en-US" smtClean="0"/>
              <a:pPr/>
              <a:t>15</a:t>
            </a:fld>
            <a:endParaRPr lang="en-US"/>
          </a:p>
        </p:txBody>
      </p:sp>
      <p:graphicFrame>
        <p:nvGraphicFramePr>
          <p:cNvPr id="7" name="Table 6">
            <a:extLst>
              <a:ext uri="{FF2B5EF4-FFF2-40B4-BE49-F238E27FC236}">
                <a16:creationId xmlns:a16="http://schemas.microsoft.com/office/drawing/2014/main" id="{8C4F31BD-21EF-3EF1-F446-CEF24293DFB5}"/>
              </a:ext>
            </a:extLst>
          </p:cNvPr>
          <p:cNvGraphicFramePr>
            <a:graphicFrameLocks noGrp="1"/>
          </p:cNvGraphicFramePr>
          <p:nvPr>
            <p:extLst>
              <p:ext uri="{D42A27DB-BD31-4B8C-83A1-F6EECF244321}">
                <p14:modId xmlns:p14="http://schemas.microsoft.com/office/powerpoint/2010/main" val="3335353550"/>
              </p:ext>
            </p:extLst>
          </p:nvPr>
        </p:nvGraphicFramePr>
        <p:xfrm>
          <a:off x="3137971" y="1905919"/>
          <a:ext cx="6138230" cy="4847425"/>
        </p:xfrm>
        <a:graphic>
          <a:graphicData uri="http://schemas.openxmlformats.org/drawingml/2006/table">
            <a:tbl>
              <a:tblPr>
                <a:tableStyleId>{E929F9F4-4A8F-4326-A1B4-22849713DDAB}</a:tableStyleId>
              </a:tblPr>
              <a:tblGrid>
                <a:gridCol w="2234094">
                  <a:extLst>
                    <a:ext uri="{9D8B030D-6E8A-4147-A177-3AD203B41FA5}">
                      <a16:colId xmlns:a16="http://schemas.microsoft.com/office/drawing/2014/main" val="1358172001"/>
                    </a:ext>
                  </a:extLst>
                </a:gridCol>
                <a:gridCol w="285426">
                  <a:extLst>
                    <a:ext uri="{9D8B030D-6E8A-4147-A177-3AD203B41FA5}">
                      <a16:colId xmlns:a16="http://schemas.microsoft.com/office/drawing/2014/main" val="674176198"/>
                    </a:ext>
                  </a:extLst>
                </a:gridCol>
                <a:gridCol w="3618710">
                  <a:extLst>
                    <a:ext uri="{9D8B030D-6E8A-4147-A177-3AD203B41FA5}">
                      <a16:colId xmlns:a16="http://schemas.microsoft.com/office/drawing/2014/main" val="1069118774"/>
                    </a:ext>
                  </a:extLst>
                </a:gridCol>
              </a:tblGrid>
              <a:tr h="222020">
                <a:tc>
                  <a:txBody>
                    <a:bodyPr/>
                    <a:lstStyle/>
                    <a:p>
                      <a:pPr marL="0" marR="0">
                        <a:spcBef>
                          <a:spcPts val="300"/>
                        </a:spcBef>
                        <a:spcAft>
                          <a:spcPts val="0"/>
                        </a:spcAft>
                      </a:pPr>
                      <a:r>
                        <a:rPr lang="en-US" sz="1200" b="1">
                          <a:effectLst/>
                        </a:rPr>
                        <a:t>Use case name:</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300"/>
                        </a:spcBef>
                        <a:spcAft>
                          <a:spcPts val="0"/>
                        </a:spcAft>
                        <a:tabLst>
                          <a:tab pos="617220" algn="l"/>
                        </a:tabLst>
                      </a:pPr>
                      <a:r>
                        <a:rPr lang="en-US" sz="1000">
                          <a:effectLst/>
                        </a:rPr>
                        <a:t>Student Engagement Database</a:t>
                      </a:r>
                      <a:endParaRPr lang="en-US" sz="10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25200688"/>
                  </a:ext>
                </a:extLst>
              </a:tr>
              <a:tr h="370033">
                <a:tc>
                  <a:txBody>
                    <a:bodyPr/>
                    <a:lstStyle/>
                    <a:p>
                      <a:pPr marL="0" marR="0">
                        <a:spcBef>
                          <a:spcPts val="0"/>
                        </a:spcBef>
                        <a:spcAft>
                          <a:spcPts val="0"/>
                        </a:spcAft>
                      </a:pPr>
                      <a:r>
                        <a:rPr lang="en-US" sz="1200" b="1">
                          <a:effectLst/>
                        </a:rPr>
                        <a:t>Actors: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000">
                          <a:effectLst/>
                        </a:rPr>
                      </a:br>
                      <a:r>
                        <a:rPr lang="en-US" sz="1000">
                          <a:effectLst/>
                        </a:rPr>
                        <a:t>Student and System</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866208199"/>
                  </a:ext>
                </a:extLst>
              </a:tr>
              <a:tr h="407034">
                <a:tc>
                  <a:txBody>
                    <a:bodyPr/>
                    <a:lstStyle/>
                    <a:p>
                      <a:pPr marL="0" marR="0">
                        <a:spcBef>
                          <a:spcPts val="0"/>
                        </a:spcBef>
                        <a:spcAft>
                          <a:spcPts val="0"/>
                        </a:spcAft>
                      </a:pPr>
                      <a:r>
                        <a:rPr lang="en-US" sz="1200" b="1">
                          <a:effectLst/>
                        </a:rPr>
                        <a:t>Scenario:</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1000">
                          <a:effectLst/>
                        </a:rPr>
                        <a:t>Student Engagement for Club Attendance</a:t>
                      </a:r>
                      <a:br>
                        <a:rPr lang="en-US" sz="1000">
                          <a:effectLst/>
                        </a:rPr>
                      </a:b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20965183"/>
                  </a:ext>
                </a:extLst>
              </a:tr>
              <a:tr h="740063">
                <a:tc>
                  <a:txBody>
                    <a:bodyPr/>
                    <a:lstStyle/>
                    <a:p>
                      <a:pPr marL="0" marR="0">
                        <a:spcBef>
                          <a:spcPts val="0"/>
                        </a:spcBef>
                        <a:spcAft>
                          <a:spcPts val="0"/>
                        </a:spcAft>
                      </a:pPr>
                      <a:r>
                        <a:rPr lang="en-US" sz="1200" b="1">
                          <a:effectLst/>
                        </a:rPr>
                        <a:t>Brief Description:</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1000">
                          <a:effectLst/>
                        </a:rPr>
                        <a:t>To draw conclusions from student attendance of club events, use assumptions to decide on what changes must be made to improve student retention</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479859930"/>
                  </a:ext>
                </a:extLst>
              </a:tr>
              <a:tr h="407034">
                <a:tc>
                  <a:txBody>
                    <a:bodyPr/>
                    <a:lstStyle/>
                    <a:p>
                      <a:pPr marL="0" marR="0">
                        <a:spcBef>
                          <a:spcPts val="0"/>
                        </a:spcBef>
                        <a:spcAft>
                          <a:spcPts val="0"/>
                        </a:spcAft>
                      </a:pPr>
                      <a:r>
                        <a:rPr lang="en-US" sz="1200" b="1">
                          <a:effectLst/>
                        </a:rPr>
                        <a:t>Triggers:  </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1000">
                          <a:effectLst/>
                        </a:rPr>
                        <a:t>No club attendance</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655609179"/>
                  </a:ext>
                </a:extLst>
              </a:tr>
              <a:tr h="370033">
                <a:tc>
                  <a:txBody>
                    <a:bodyPr/>
                    <a:lstStyle/>
                    <a:p>
                      <a:pPr marL="0" marR="0">
                        <a:spcBef>
                          <a:spcPts val="0"/>
                        </a:spcBef>
                        <a:spcAft>
                          <a:spcPts val="0"/>
                        </a:spcAft>
                      </a:pPr>
                      <a:r>
                        <a:rPr lang="en-US" sz="1200" b="1">
                          <a:effectLst/>
                        </a:rPr>
                        <a:t>Related Use cases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000">
                          <a:effectLst/>
                        </a:rPr>
                      </a:br>
                      <a:r>
                        <a:rPr lang="en-US" sz="1000">
                          <a:effectLst/>
                        </a:rPr>
                        <a:t>Other Databases (academics, sports, etc.)</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859987443"/>
                  </a:ext>
                </a:extLst>
              </a:tr>
              <a:tr h="370033">
                <a:tc>
                  <a:txBody>
                    <a:bodyPr/>
                    <a:lstStyle/>
                    <a:p>
                      <a:pPr marL="0" marR="0">
                        <a:spcBef>
                          <a:spcPts val="0"/>
                        </a:spcBef>
                        <a:spcAft>
                          <a:spcPts val="0"/>
                        </a:spcAft>
                      </a:pPr>
                      <a:r>
                        <a:rPr lang="en-US" sz="1200" b="1">
                          <a:effectLst/>
                        </a:rPr>
                        <a:t>Preconditions: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000">
                          <a:effectLst/>
                        </a:rPr>
                      </a:br>
                      <a:r>
                        <a:rPr lang="en-US" sz="1000">
                          <a:effectLst/>
                        </a:rPr>
                        <a:t>studentID</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873950066"/>
                  </a:ext>
                </a:extLst>
              </a:tr>
              <a:tr h="370033">
                <a:tc>
                  <a:txBody>
                    <a:bodyPr/>
                    <a:lstStyle/>
                    <a:p>
                      <a:pPr marL="0" marR="0">
                        <a:spcBef>
                          <a:spcPts val="0"/>
                        </a:spcBef>
                        <a:spcAft>
                          <a:spcPts val="0"/>
                        </a:spcAft>
                      </a:pPr>
                      <a:r>
                        <a:rPr lang="en-US" sz="1200" b="1">
                          <a:effectLst/>
                        </a:rPr>
                        <a:t>Postconditions: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1000">
                          <a:effectLst/>
                        </a:rPr>
                        <a:t> </a:t>
                      </a:r>
                      <a:endParaRPr lang="en-US" sz="1200">
                        <a:effectLst/>
                      </a:endParaRPr>
                    </a:p>
                    <a:p>
                      <a:pPr marL="0" marR="0">
                        <a:spcBef>
                          <a:spcPts val="0"/>
                        </a:spcBef>
                        <a:spcAft>
                          <a:spcPts val="0"/>
                        </a:spcAft>
                      </a:pPr>
                      <a:r>
                        <a:rPr lang="en-US" sz="1000">
                          <a:effectLst/>
                        </a:rPr>
                        <a:t>Student Trends are analyzed</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76039404"/>
                  </a:ext>
                </a:extLst>
              </a:tr>
              <a:tr h="370033">
                <a:tc>
                  <a:txBody>
                    <a:bodyPr/>
                    <a:lstStyle/>
                    <a:p>
                      <a:pPr marL="0" marR="0">
                        <a:spcBef>
                          <a:spcPts val="0"/>
                        </a:spcBef>
                        <a:spcAft>
                          <a:spcPts val="0"/>
                        </a:spcAft>
                      </a:pPr>
                      <a:r>
                        <a:rPr lang="en-US" sz="1200" b="1">
                          <a:effectLst/>
                        </a:rPr>
                        <a:t>Special Requirements: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br>
                        <a:rPr lang="en-US" sz="1000">
                          <a:effectLst/>
                        </a:rPr>
                      </a:br>
                      <a:r>
                        <a:rPr lang="en-US" sz="1000">
                          <a:effectLst/>
                        </a:rPr>
                        <a:t>studentID, clubID</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885161481"/>
                  </a:ext>
                </a:extLst>
              </a:tr>
              <a:tr h="222020">
                <a:tc gridSpan="3">
                  <a:txBody>
                    <a:bodyPr/>
                    <a:lstStyle/>
                    <a:p>
                      <a:pPr marL="0" marR="0" algn="ctr">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53401176"/>
                  </a:ext>
                </a:extLst>
              </a:tr>
              <a:tr h="222020">
                <a:tc gridSpan="3">
                  <a:txBody>
                    <a:bodyPr/>
                    <a:lstStyle/>
                    <a:p>
                      <a:pPr marL="0" marR="0" algn="ctr">
                        <a:spcBef>
                          <a:spcPts val="0"/>
                        </a:spcBef>
                        <a:spcAft>
                          <a:spcPts val="0"/>
                        </a:spcAft>
                      </a:pPr>
                      <a:r>
                        <a:rPr lang="en-US" sz="1200" b="1">
                          <a:effectLst/>
                        </a:rPr>
                        <a:t>Flow of Activities</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96700555"/>
                  </a:ext>
                </a:extLst>
              </a:tr>
              <a:tr h="222020">
                <a:tc gridSpan="2">
                  <a:txBody>
                    <a:bodyPr/>
                    <a:lstStyle/>
                    <a:p>
                      <a:pPr marL="0" marR="0" algn="ctr">
                        <a:spcBef>
                          <a:spcPts val="0"/>
                        </a:spcBef>
                        <a:spcAft>
                          <a:spcPts val="0"/>
                        </a:spcAft>
                      </a:pPr>
                      <a:r>
                        <a:rPr lang="en-US" sz="1200" b="1">
                          <a:effectLst/>
                        </a:rPr>
                        <a:t>Actor Action</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b="1">
                          <a:effectLst/>
                        </a:rPr>
                        <a:t>System Response</a:t>
                      </a:r>
                      <a:endParaRPr lang="en-US" sz="1200" b="1">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2963361"/>
                  </a:ext>
                </a:extLst>
              </a:tr>
              <a:tr h="185016">
                <a:tc gridSpan="2">
                  <a:txBody>
                    <a:bodyPr/>
                    <a:lstStyle/>
                    <a:p>
                      <a:pPr marL="228600" marR="0" indent="-228600">
                        <a:spcBef>
                          <a:spcPts val="200"/>
                        </a:spcBef>
                        <a:spcAft>
                          <a:spcPts val="200"/>
                        </a:spcAft>
                      </a:pPr>
                      <a:r>
                        <a:rPr lang="en-US" sz="1000">
                          <a:effectLst/>
                        </a:rPr>
                        <a:t>Student attends club</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spcBef>
                          <a:spcPts val="200"/>
                        </a:spcBef>
                        <a:spcAft>
                          <a:spcPts val="200"/>
                        </a:spcAft>
                      </a:pPr>
                      <a:r>
                        <a:rPr lang="en-US" sz="1000">
                          <a:effectLst/>
                        </a:rPr>
                        <a:t>View attendance info</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2194088"/>
                  </a:ext>
                </a:extLst>
              </a:tr>
              <a:tr h="370033">
                <a:tc gridSpan="2">
                  <a:txBody>
                    <a:bodyPr/>
                    <a:lstStyle/>
                    <a:p>
                      <a:pPr marL="228600" marR="0" indent="-228600">
                        <a:spcBef>
                          <a:spcPts val="200"/>
                        </a:spcBef>
                        <a:spcAft>
                          <a:spcPts val="20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114300" marR="0" indent="-114300">
                        <a:spcBef>
                          <a:spcPts val="0"/>
                        </a:spcBef>
                        <a:spcAft>
                          <a:spcPts val="0"/>
                        </a:spcAft>
                      </a:pPr>
                      <a:r>
                        <a:rPr lang="en-US" sz="1000">
                          <a:effectLst/>
                        </a:rPr>
                        <a:t>Views club info</a:t>
                      </a:r>
                      <a:endParaRPr lang="en-US" sz="1200">
                        <a:effectLst/>
                      </a:endParaRPr>
                    </a:p>
                    <a:p>
                      <a:pPr marL="114300" marR="0" indent="-114300">
                        <a:spcBef>
                          <a:spcPts val="0"/>
                        </a:spcBef>
                        <a:spcAft>
                          <a:spcPts val="0"/>
                        </a:spcAft>
                      </a:pPr>
                      <a:r>
                        <a:rPr lang="en-US" sz="1000">
                          <a:effectLst/>
                        </a:rPr>
                        <a:t>Analyze student and event trends</a:t>
                      </a:r>
                      <a:endParaRPr lang="en-US" sz="12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960597"/>
                  </a:ext>
                </a:extLst>
              </a:tr>
            </a:tbl>
          </a:graphicData>
        </a:graphic>
      </p:graphicFrame>
    </p:spTree>
    <p:extLst>
      <p:ext uri="{BB962C8B-B14F-4D97-AF65-F5344CB8AC3E}">
        <p14:creationId xmlns:p14="http://schemas.microsoft.com/office/powerpoint/2010/main" val="85304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894E33D-BBBF-EEE9-7734-D5FE40BB6A2C}"/>
              </a:ext>
            </a:extLst>
          </p:cNvPr>
          <p:cNvSpPr>
            <a:spLocks noGrp="1"/>
          </p:cNvSpPr>
          <p:nvPr>
            <p:ph sz="quarter" idx="11"/>
          </p:nvPr>
        </p:nvSpPr>
        <p:spPr/>
        <p:txBody>
          <a:bodyPr/>
          <a:lstStyle/>
          <a:p>
            <a:endParaRPr lang="en-US"/>
          </a:p>
        </p:txBody>
      </p:sp>
      <p:sp>
        <p:nvSpPr>
          <p:cNvPr id="5" name="Title 4">
            <a:extLst>
              <a:ext uri="{FF2B5EF4-FFF2-40B4-BE49-F238E27FC236}">
                <a16:creationId xmlns:a16="http://schemas.microsoft.com/office/drawing/2014/main" id="{79B9C73B-F5A1-5343-0806-CE850916776E}"/>
              </a:ext>
            </a:extLst>
          </p:cNvPr>
          <p:cNvSpPr>
            <a:spLocks noGrp="1"/>
          </p:cNvSpPr>
          <p:nvPr>
            <p:ph type="title"/>
          </p:nvPr>
        </p:nvSpPr>
        <p:spPr>
          <a:xfrm>
            <a:off x="976313" y="1656344"/>
            <a:ext cx="10150723" cy="2113466"/>
          </a:xfrm>
        </p:spPr>
        <p:txBody>
          <a:bodyPr/>
          <a:lstStyle/>
          <a:p>
            <a:r>
              <a:rPr lang="en-US"/>
              <a:t>System Sequence Diagrams</a:t>
            </a:r>
          </a:p>
        </p:txBody>
      </p:sp>
      <p:sp>
        <p:nvSpPr>
          <p:cNvPr id="4" name="Slide Number Placeholder 3">
            <a:extLst>
              <a:ext uri="{FF2B5EF4-FFF2-40B4-BE49-F238E27FC236}">
                <a16:creationId xmlns:a16="http://schemas.microsoft.com/office/drawing/2014/main" id="{4DAC658A-0DC6-6ADF-EBCC-7DF0A300D29E}"/>
              </a:ext>
            </a:extLst>
          </p:cNvPr>
          <p:cNvSpPr>
            <a:spLocks noGrp="1"/>
          </p:cNvSpPr>
          <p:nvPr>
            <p:ph type="sldNum" sz="quarter" idx="4294967295"/>
          </p:nvPr>
        </p:nvSpPr>
        <p:spPr>
          <a:xfrm>
            <a:off x="11779250" y="6292850"/>
            <a:ext cx="412750" cy="182563"/>
          </a:xfrm>
        </p:spPr>
        <p:txBody>
          <a:bodyPr/>
          <a:lstStyle/>
          <a:p>
            <a:fld id="{7782931A-7D25-4B4B-9464-57AE418934A3}" type="slidenum">
              <a:rPr lang="en-US" smtClean="0"/>
              <a:pPr/>
              <a:t>16</a:t>
            </a:fld>
            <a:endParaRPr lang="en-US"/>
          </a:p>
        </p:txBody>
      </p:sp>
    </p:spTree>
    <p:extLst>
      <p:ext uri="{BB962C8B-B14F-4D97-AF65-F5344CB8AC3E}">
        <p14:creationId xmlns:p14="http://schemas.microsoft.com/office/powerpoint/2010/main" val="2705652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6326D7-1A4A-4A4D-4F64-D5FAC4A3183F}"/>
              </a:ext>
            </a:extLst>
          </p:cNvPr>
          <p:cNvSpPr>
            <a:spLocks noGrp="1"/>
          </p:cNvSpPr>
          <p:nvPr>
            <p:ph type="title"/>
          </p:nvPr>
        </p:nvSpPr>
        <p:spPr>
          <a:xfrm>
            <a:off x="1028700" y="999068"/>
            <a:ext cx="8445806" cy="645284"/>
          </a:xfrm>
        </p:spPr>
        <p:txBody>
          <a:bodyPr/>
          <a:lstStyle/>
          <a:p>
            <a:r>
              <a:rPr lang="en-US"/>
              <a:t>System Sequence Diagrams</a:t>
            </a:r>
          </a:p>
        </p:txBody>
      </p:sp>
      <p:sp>
        <p:nvSpPr>
          <p:cNvPr id="4" name="Slide Number Placeholder 3">
            <a:extLst>
              <a:ext uri="{FF2B5EF4-FFF2-40B4-BE49-F238E27FC236}">
                <a16:creationId xmlns:a16="http://schemas.microsoft.com/office/drawing/2014/main" id="{F054A112-366B-5592-33FA-15F4EC7CE640}"/>
              </a:ext>
            </a:extLst>
          </p:cNvPr>
          <p:cNvSpPr>
            <a:spLocks noGrp="1"/>
          </p:cNvSpPr>
          <p:nvPr>
            <p:ph type="sldNum" sz="quarter" idx="14"/>
          </p:nvPr>
        </p:nvSpPr>
        <p:spPr/>
        <p:txBody>
          <a:bodyPr/>
          <a:lstStyle/>
          <a:p>
            <a:fld id="{7782931A-7D25-4B4B-9464-57AE418934A3}" type="slidenum">
              <a:rPr lang="en-US" smtClean="0"/>
              <a:pPr/>
              <a:t>17</a:t>
            </a:fld>
            <a:endParaRPr lang="en-US"/>
          </a:p>
        </p:txBody>
      </p:sp>
      <p:graphicFrame>
        <p:nvGraphicFramePr>
          <p:cNvPr id="6" name="Table 5">
            <a:extLst>
              <a:ext uri="{FF2B5EF4-FFF2-40B4-BE49-F238E27FC236}">
                <a16:creationId xmlns:a16="http://schemas.microsoft.com/office/drawing/2014/main" id="{5FB02400-AB63-B442-D27E-E8E704C17874}"/>
              </a:ext>
            </a:extLst>
          </p:cNvPr>
          <p:cNvGraphicFramePr>
            <a:graphicFrameLocks noGrp="1"/>
          </p:cNvGraphicFramePr>
          <p:nvPr>
            <p:extLst>
              <p:ext uri="{D42A27DB-BD31-4B8C-83A1-F6EECF244321}">
                <p14:modId xmlns:p14="http://schemas.microsoft.com/office/powerpoint/2010/main" val="2251651013"/>
              </p:ext>
            </p:extLst>
          </p:nvPr>
        </p:nvGraphicFramePr>
        <p:xfrm>
          <a:off x="6181955" y="2788891"/>
          <a:ext cx="5311545" cy="3249975"/>
        </p:xfrm>
        <a:graphic>
          <a:graphicData uri="http://schemas.openxmlformats.org/drawingml/2006/table">
            <a:tbl>
              <a:tblPr firstRow="1" firstCol="1" bandRow="1">
                <a:tableStyleId>{00A15C55-8517-42AA-B614-E9B94910E393}</a:tableStyleId>
              </a:tblPr>
              <a:tblGrid>
                <a:gridCol w="5311545">
                  <a:extLst>
                    <a:ext uri="{9D8B030D-6E8A-4147-A177-3AD203B41FA5}">
                      <a16:colId xmlns:a16="http://schemas.microsoft.com/office/drawing/2014/main" val="15585846"/>
                    </a:ext>
                  </a:extLst>
                </a:gridCol>
              </a:tblGrid>
              <a:tr h="3249975">
                <a:tc>
                  <a:txBody>
                    <a:bodyPr/>
                    <a:lstStyle/>
                    <a:p>
                      <a:pPr marL="0" marR="0" algn="ctr">
                        <a:lnSpc>
                          <a:spcPct val="250000"/>
                        </a:lnSpc>
                      </a:pPr>
                      <a:r>
                        <a:rPr lang="en-US" sz="1100" kern="100">
                          <a:solidFill>
                            <a:schemeClr val="bg1"/>
                          </a:solidFill>
                          <a:effectLst/>
                        </a:rPr>
                        <a:t>Student                                  Administrator</a:t>
                      </a:r>
                    </a:p>
                    <a:p>
                      <a:pPr marL="0" marR="0" algn="ctr">
                        <a:lnSpc>
                          <a:spcPct val="250000"/>
                        </a:lnSpc>
                      </a:pPr>
                      <a:r>
                        <a:rPr lang="en-US" sz="1100" kern="100">
                          <a:solidFill>
                            <a:schemeClr val="bg1"/>
                          </a:solidFill>
                          <a:effectLst/>
                        </a:rPr>
                        <a:t>|--- Joining Clubs ----------------------&gt;|</a:t>
                      </a:r>
                    </a:p>
                    <a:p>
                      <a:pPr marL="0" marR="0" algn="ctr">
                        <a:lnSpc>
                          <a:spcPct val="250000"/>
                        </a:lnSpc>
                      </a:pPr>
                      <a:r>
                        <a:rPr lang="en-US" sz="1100" kern="100">
                          <a:solidFill>
                            <a:schemeClr val="bg1"/>
                          </a:solidFill>
                          <a:effectLst/>
                        </a:rPr>
                        <a:t>|--- Viewing Event Attendance ------&gt;|</a:t>
                      </a:r>
                    </a:p>
                    <a:p>
                      <a:pPr marL="0" marR="0" algn="ctr">
                        <a:lnSpc>
                          <a:spcPct val="250000"/>
                        </a:lnSpc>
                      </a:pPr>
                      <a:r>
                        <a:rPr lang="en-US" sz="1100" kern="100">
                          <a:solidFill>
                            <a:schemeClr val="bg1"/>
                          </a:solidFill>
                          <a:effectLst/>
                        </a:rPr>
                        <a:t>|--- Viewing Club Info ----------------&gt;|</a:t>
                      </a:r>
                    </a:p>
                    <a:p>
                      <a:pPr marL="0" marR="0" algn="ctr">
                        <a:lnSpc>
                          <a:spcPct val="250000"/>
                        </a:lnSpc>
                      </a:pPr>
                      <a:r>
                        <a:rPr lang="en-US" sz="1100" kern="100">
                          <a:solidFill>
                            <a:schemeClr val="bg1"/>
                          </a:solidFill>
                          <a:effectLst/>
                        </a:rPr>
                        <a:t>|--- Viewing Individual's Info--------&gt;|</a:t>
                      </a:r>
                    </a:p>
                    <a:p>
                      <a:pPr marL="0" marR="0" algn="ctr">
                        <a:lnSpc>
                          <a:spcPct val="250000"/>
                        </a:lnSpc>
                      </a:pPr>
                      <a:r>
                        <a:rPr lang="en-US" sz="1100" kern="100">
                          <a:solidFill>
                            <a:schemeClr val="bg1"/>
                          </a:solidFill>
                          <a:effectLst/>
                        </a:rPr>
                        <a:t>|--- Analyzing Trends -----------------&gt;|</a:t>
                      </a:r>
                    </a:p>
                    <a:p>
                      <a:pPr marL="0" marR="0" algn="ctr">
                        <a:lnSpc>
                          <a:spcPct val="250000"/>
                        </a:lnSpc>
                      </a:pPr>
                      <a:r>
                        <a:rPr lang="en-US" sz="1100" kern="100">
                          <a:solidFill>
                            <a:schemeClr val="bg1"/>
                          </a:solidFill>
                          <a:effectLst/>
                        </a:rPr>
                        <a:t>|&lt;--- Trend Analysis Report -----------|</a:t>
                      </a:r>
                      <a:endParaRPr lang="en-US" sz="1100" kern="100">
                        <a:solidFill>
                          <a:schemeClr val="bg1"/>
                        </a:solidFill>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407992836"/>
                  </a:ext>
                </a:extLst>
              </a:tr>
            </a:tbl>
          </a:graphicData>
        </a:graphic>
      </p:graphicFrame>
      <p:graphicFrame>
        <p:nvGraphicFramePr>
          <p:cNvPr id="7" name="Table 6">
            <a:extLst>
              <a:ext uri="{FF2B5EF4-FFF2-40B4-BE49-F238E27FC236}">
                <a16:creationId xmlns:a16="http://schemas.microsoft.com/office/drawing/2014/main" id="{8995B9B0-DF28-6922-B47D-E0650EFAB888}"/>
              </a:ext>
            </a:extLst>
          </p:cNvPr>
          <p:cNvGraphicFramePr>
            <a:graphicFrameLocks noGrp="1"/>
          </p:cNvGraphicFramePr>
          <p:nvPr>
            <p:extLst>
              <p:ext uri="{D42A27DB-BD31-4B8C-83A1-F6EECF244321}">
                <p14:modId xmlns:p14="http://schemas.microsoft.com/office/powerpoint/2010/main" val="2626768338"/>
              </p:ext>
            </p:extLst>
          </p:nvPr>
        </p:nvGraphicFramePr>
        <p:xfrm>
          <a:off x="231354" y="2788891"/>
          <a:ext cx="5684704" cy="3399409"/>
        </p:xfrm>
        <a:graphic>
          <a:graphicData uri="http://schemas.openxmlformats.org/drawingml/2006/table">
            <a:tbl>
              <a:tblPr firstRow="1" firstCol="1" bandRow="1">
                <a:tableStyleId>{00A15C55-8517-42AA-B614-E9B94910E393}</a:tableStyleId>
              </a:tblPr>
              <a:tblGrid>
                <a:gridCol w="5684704">
                  <a:extLst>
                    <a:ext uri="{9D8B030D-6E8A-4147-A177-3AD203B41FA5}">
                      <a16:colId xmlns:a16="http://schemas.microsoft.com/office/drawing/2014/main" val="412812923"/>
                    </a:ext>
                  </a:extLst>
                </a:gridCol>
              </a:tblGrid>
              <a:tr h="3249974">
                <a:tc>
                  <a:txBody>
                    <a:bodyPr/>
                    <a:lstStyle/>
                    <a:p>
                      <a:pPr marL="0" marR="0" algn="ctr">
                        <a:lnSpc>
                          <a:spcPct val="250000"/>
                        </a:lnSpc>
                      </a:pPr>
                      <a:r>
                        <a:rPr lang="en-US" sz="1100" kern="100">
                          <a:solidFill>
                            <a:schemeClr val="bg1"/>
                          </a:solidFill>
                          <a:effectLst/>
                        </a:rPr>
                        <a:t>Student/Professor                                   System</a:t>
                      </a:r>
                    </a:p>
                    <a:p>
                      <a:pPr marL="0" marR="0" algn="ctr">
                        <a:lnSpc>
                          <a:spcPct val="250000"/>
                        </a:lnSpc>
                      </a:pPr>
                      <a:r>
                        <a:rPr lang="en-US" sz="1100" kern="100">
                          <a:solidFill>
                            <a:schemeClr val="bg1"/>
                          </a:solidFill>
                          <a:effectLst/>
                        </a:rPr>
                        <a:t>|------ View Academic Records -------&gt;|</a:t>
                      </a:r>
                    </a:p>
                    <a:p>
                      <a:pPr marL="0" marR="0" algn="ctr">
                        <a:lnSpc>
                          <a:spcPct val="250000"/>
                        </a:lnSpc>
                      </a:pPr>
                      <a:r>
                        <a:rPr lang="en-US" sz="1100" kern="100">
                          <a:solidFill>
                            <a:schemeClr val="bg1"/>
                          </a:solidFill>
                          <a:effectLst/>
                        </a:rPr>
                        <a:t>|--- View Overall Academic Records-&gt;|</a:t>
                      </a:r>
                    </a:p>
                    <a:p>
                      <a:pPr marL="0" marR="0" algn="ctr">
                        <a:lnSpc>
                          <a:spcPct val="250000"/>
                        </a:lnSpc>
                      </a:pPr>
                      <a:r>
                        <a:rPr lang="en-US" sz="1100" kern="100">
                          <a:solidFill>
                            <a:schemeClr val="bg1"/>
                          </a:solidFill>
                          <a:effectLst/>
                        </a:rPr>
                        <a:t>|-----View Grades------------------------&gt;|</a:t>
                      </a:r>
                    </a:p>
                    <a:p>
                      <a:pPr marL="0" marR="0" algn="ctr">
                        <a:lnSpc>
                          <a:spcPct val="250000"/>
                        </a:lnSpc>
                      </a:pPr>
                      <a:r>
                        <a:rPr lang="en-US" sz="1100" kern="100">
                          <a:solidFill>
                            <a:schemeClr val="bg1"/>
                          </a:solidFill>
                          <a:effectLst/>
                        </a:rPr>
                        <a:t>|-----View Trends w/ Professors-------&gt;|</a:t>
                      </a:r>
                    </a:p>
                    <a:p>
                      <a:pPr marL="0" marR="0" algn="ctr">
                        <a:lnSpc>
                          <a:spcPct val="250000"/>
                        </a:lnSpc>
                      </a:pPr>
                      <a:r>
                        <a:rPr lang="en-US" sz="1100" kern="100">
                          <a:solidFill>
                            <a:schemeClr val="bg1"/>
                          </a:solidFill>
                          <a:effectLst/>
                        </a:rPr>
                        <a:t>|&lt;------Trends Data-----------------------|</a:t>
                      </a:r>
                    </a:p>
                    <a:p>
                      <a:pPr marL="0" marR="0" algn="ctr">
                        <a:lnSpc>
                          <a:spcPct val="250000"/>
                        </a:lnSpc>
                      </a:pPr>
                      <a:r>
                        <a:rPr lang="en-US" sz="1100" kern="100">
                          <a:solidFill>
                            <a:schemeClr val="bg1"/>
                          </a:solidFill>
                          <a:effectLst/>
                        </a:rPr>
                        <a:t>|-----Update Grades---------------------&gt;|</a:t>
                      </a:r>
                    </a:p>
                    <a:p>
                      <a:pPr marL="0" marR="0" algn="ctr">
                        <a:lnSpc>
                          <a:spcPct val="250000"/>
                        </a:lnSpc>
                        <a:spcBef>
                          <a:spcPts val="900"/>
                        </a:spcBef>
                        <a:spcAft>
                          <a:spcPts val="900"/>
                        </a:spcAft>
                      </a:pPr>
                      <a:r>
                        <a:rPr lang="en-US" sz="1100" kern="100">
                          <a:solidFill>
                            <a:schemeClr val="bg1"/>
                          </a:solidFill>
                          <a:effectLst/>
                        </a:rPr>
                        <a:t>|&lt;------Update Confirmation-------------|</a:t>
                      </a:r>
                      <a:endParaRPr lang="en-US" sz="1100" kern="100">
                        <a:solidFill>
                          <a:schemeClr val="bg1"/>
                        </a:solidFill>
                        <a:effectLst/>
                        <a:latin typeface="Aptos" panose="020B00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345216619"/>
                  </a:ext>
                </a:extLst>
              </a:tr>
            </a:tbl>
          </a:graphicData>
        </a:graphic>
      </p:graphicFrame>
      <p:sp>
        <p:nvSpPr>
          <p:cNvPr id="8" name="TextBox 7">
            <a:extLst>
              <a:ext uri="{FF2B5EF4-FFF2-40B4-BE49-F238E27FC236}">
                <a16:creationId xmlns:a16="http://schemas.microsoft.com/office/drawing/2014/main" id="{057B6E12-5503-1A48-9069-EA6B48087DBF}"/>
              </a:ext>
            </a:extLst>
          </p:cNvPr>
          <p:cNvSpPr txBox="1"/>
          <p:nvPr/>
        </p:nvSpPr>
        <p:spPr>
          <a:xfrm>
            <a:off x="1377108" y="2291508"/>
            <a:ext cx="3238959" cy="369332"/>
          </a:xfrm>
          <a:prstGeom prst="rect">
            <a:avLst/>
          </a:prstGeom>
          <a:noFill/>
        </p:spPr>
        <p:txBody>
          <a:bodyPr wrap="square" rtlCol="0">
            <a:spAutoFit/>
          </a:bodyPr>
          <a:lstStyle/>
          <a:p>
            <a:pPr algn="ctr"/>
            <a:r>
              <a:rPr lang="en-US" b="1">
                <a:solidFill>
                  <a:schemeClr val="bg1"/>
                </a:solidFill>
              </a:rPr>
              <a:t>Academic Database</a:t>
            </a:r>
          </a:p>
        </p:txBody>
      </p:sp>
      <p:sp>
        <p:nvSpPr>
          <p:cNvPr id="9" name="TextBox 8">
            <a:extLst>
              <a:ext uri="{FF2B5EF4-FFF2-40B4-BE49-F238E27FC236}">
                <a16:creationId xmlns:a16="http://schemas.microsoft.com/office/drawing/2014/main" id="{01589FB1-A11B-AEFA-221A-F31C55A07EF3}"/>
              </a:ext>
            </a:extLst>
          </p:cNvPr>
          <p:cNvSpPr txBox="1"/>
          <p:nvPr/>
        </p:nvSpPr>
        <p:spPr>
          <a:xfrm>
            <a:off x="7243591" y="2291508"/>
            <a:ext cx="3571301" cy="369332"/>
          </a:xfrm>
          <a:prstGeom prst="rect">
            <a:avLst/>
          </a:prstGeom>
          <a:noFill/>
        </p:spPr>
        <p:txBody>
          <a:bodyPr wrap="square" rtlCol="0">
            <a:spAutoFit/>
          </a:bodyPr>
          <a:lstStyle/>
          <a:p>
            <a:pPr algn="ctr"/>
            <a:r>
              <a:rPr lang="en-US" b="1">
                <a:solidFill>
                  <a:schemeClr val="bg1"/>
                </a:solidFill>
              </a:rPr>
              <a:t>Student Engagement Database</a:t>
            </a:r>
          </a:p>
        </p:txBody>
      </p:sp>
    </p:spTree>
    <p:extLst>
      <p:ext uri="{BB962C8B-B14F-4D97-AF65-F5344CB8AC3E}">
        <p14:creationId xmlns:p14="http://schemas.microsoft.com/office/powerpoint/2010/main" val="28517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5F844E-9A41-CC04-1D9D-37CC64106D14}"/>
              </a:ext>
            </a:extLst>
          </p:cNvPr>
          <p:cNvSpPr>
            <a:spLocks noGrp="1"/>
          </p:cNvSpPr>
          <p:nvPr>
            <p:ph sz="quarter" idx="11"/>
          </p:nvPr>
        </p:nvSpPr>
        <p:spPr/>
        <p:txBody>
          <a:bodyPr/>
          <a:lstStyle/>
          <a:p>
            <a:endParaRPr lang="en-US"/>
          </a:p>
        </p:txBody>
      </p:sp>
      <p:sp>
        <p:nvSpPr>
          <p:cNvPr id="3" name="Title 2">
            <a:extLst>
              <a:ext uri="{FF2B5EF4-FFF2-40B4-BE49-F238E27FC236}">
                <a16:creationId xmlns:a16="http://schemas.microsoft.com/office/drawing/2014/main" id="{D9D7724C-696C-28DD-ABBD-116316EDA8C9}"/>
              </a:ext>
            </a:extLst>
          </p:cNvPr>
          <p:cNvSpPr>
            <a:spLocks noGrp="1"/>
          </p:cNvSpPr>
          <p:nvPr>
            <p:ph type="title"/>
          </p:nvPr>
        </p:nvSpPr>
        <p:spPr/>
        <p:txBody>
          <a:bodyPr/>
          <a:lstStyle/>
          <a:p>
            <a:r>
              <a:rPr lang="en-US"/>
              <a:t>ER Diagram</a:t>
            </a:r>
          </a:p>
        </p:txBody>
      </p:sp>
    </p:spTree>
    <p:extLst>
      <p:ext uri="{BB962C8B-B14F-4D97-AF65-F5344CB8AC3E}">
        <p14:creationId xmlns:p14="http://schemas.microsoft.com/office/powerpoint/2010/main" val="34578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20B4C2-AF0D-1376-D4B0-1AA2FBF8721D}"/>
              </a:ext>
            </a:extLst>
          </p:cNvPr>
          <p:cNvSpPr>
            <a:spLocks noGrp="1"/>
          </p:cNvSpPr>
          <p:nvPr>
            <p:ph type="title"/>
          </p:nvPr>
        </p:nvSpPr>
        <p:spPr/>
        <p:txBody>
          <a:bodyPr/>
          <a:lstStyle/>
          <a:p>
            <a:r>
              <a:rPr lang="en-US"/>
              <a:t>SQL Tables</a:t>
            </a:r>
          </a:p>
        </p:txBody>
      </p:sp>
      <p:sp>
        <p:nvSpPr>
          <p:cNvPr id="4" name="Slide Number Placeholder 3">
            <a:extLst>
              <a:ext uri="{FF2B5EF4-FFF2-40B4-BE49-F238E27FC236}">
                <a16:creationId xmlns:a16="http://schemas.microsoft.com/office/drawing/2014/main" id="{EF87D3E1-4AFD-1FBA-9561-5DA9DC87981D}"/>
              </a:ext>
            </a:extLst>
          </p:cNvPr>
          <p:cNvSpPr>
            <a:spLocks noGrp="1"/>
          </p:cNvSpPr>
          <p:nvPr>
            <p:ph type="sldNum" sz="quarter" idx="13"/>
          </p:nvPr>
        </p:nvSpPr>
        <p:spPr/>
        <p:txBody>
          <a:bodyPr/>
          <a:lstStyle/>
          <a:p>
            <a:fld id="{7782931A-7D25-4B4B-9464-57AE418934A3}" type="slidenum">
              <a:rPr lang="en-US" smtClean="0"/>
              <a:pPr/>
              <a:t>19</a:t>
            </a:fld>
            <a:endParaRPr lang="en-US"/>
          </a:p>
        </p:txBody>
      </p:sp>
      <p:graphicFrame>
        <p:nvGraphicFramePr>
          <p:cNvPr id="5" name="Diagram 4">
            <a:extLst>
              <a:ext uri="{FF2B5EF4-FFF2-40B4-BE49-F238E27FC236}">
                <a16:creationId xmlns:a16="http://schemas.microsoft.com/office/drawing/2014/main" id="{146089CF-3850-5955-D369-CB4D56992DA8}"/>
              </a:ext>
            </a:extLst>
          </p:cNvPr>
          <p:cNvGraphicFramePr/>
          <p:nvPr>
            <p:extLst>
              <p:ext uri="{D42A27DB-BD31-4B8C-83A1-F6EECF244321}">
                <p14:modId xmlns:p14="http://schemas.microsoft.com/office/powerpoint/2010/main" val="3353235681"/>
              </p:ext>
            </p:extLst>
          </p:nvPr>
        </p:nvGraphicFramePr>
        <p:xfrm>
          <a:off x="1653309" y="1502832"/>
          <a:ext cx="8691418" cy="53932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70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8697983-95D6-45DC-232B-BFB15A7D34C3}"/>
              </a:ext>
            </a:extLst>
          </p:cNvPr>
          <p:cNvSpPr>
            <a:spLocks noGrp="1"/>
          </p:cNvSpPr>
          <p:nvPr>
            <p:ph type="body" sz="quarter" idx="10"/>
          </p:nvPr>
        </p:nvSpPr>
        <p:spPr/>
        <p:txBody>
          <a:bodyPr lIns="0" tIns="0" rIns="0" bIns="0" anchor="t"/>
          <a:lstStyle/>
          <a:p>
            <a:pPr marL="457200" indent="-457200">
              <a:buFont typeface="Arial" panose="020B0604020202020204" pitchFamily="34" charset="0"/>
              <a:buChar char="•"/>
            </a:pPr>
            <a:r>
              <a:rPr lang="en-US" sz="1600"/>
              <a:t>Business Problem</a:t>
            </a:r>
          </a:p>
          <a:p>
            <a:pPr marL="457200" indent="-457200">
              <a:buFont typeface="Arial" panose="020B0604020202020204" pitchFamily="34" charset="0"/>
              <a:buChar char="•"/>
            </a:pPr>
            <a:r>
              <a:rPr lang="en-US" sz="1600"/>
              <a:t>Two Tier Platform</a:t>
            </a:r>
          </a:p>
          <a:p>
            <a:pPr marL="457200" indent="-457200">
              <a:buFont typeface="Arial" panose="020B0604020202020204" pitchFamily="34" charset="0"/>
              <a:buChar char="•"/>
            </a:pPr>
            <a:r>
              <a:rPr lang="en-US" sz="1600"/>
              <a:t>Project Charter</a:t>
            </a:r>
          </a:p>
          <a:p>
            <a:pPr marL="457200" indent="-457200">
              <a:buFont typeface="Arial" panose="020B0604020202020204" pitchFamily="34" charset="0"/>
              <a:buChar char="•"/>
            </a:pPr>
            <a:r>
              <a:rPr lang="en-US" sz="1600"/>
              <a:t>Gantt Chart</a:t>
            </a:r>
          </a:p>
          <a:p>
            <a:pPr marL="457200" indent="-457200">
              <a:buFont typeface="Arial" panose="020B0604020202020204" pitchFamily="34" charset="0"/>
              <a:buChar char="•"/>
            </a:pPr>
            <a:r>
              <a:rPr lang="en-US" sz="1600"/>
              <a:t>Use Case &amp; Forms</a:t>
            </a:r>
          </a:p>
          <a:p>
            <a:pPr marL="457200" indent="-457200">
              <a:buFont typeface="Arial" panose="020B0604020202020204" pitchFamily="34" charset="0"/>
              <a:buChar char="•"/>
            </a:pPr>
            <a:r>
              <a:rPr lang="en-US" sz="1600"/>
              <a:t>System Sequence Diagram</a:t>
            </a:r>
          </a:p>
          <a:p>
            <a:pPr marL="457200" indent="-457200">
              <a:buFont typeface="Arial" panose="020B0604020202020204" pitchFamily="34" charset="0"/>
              <a:buChar char="•"/>
            </a:pPr>
            <a:r>
              <a:rPr lang="en-US" sz="1600"/>
              <a:t>Er-Diagram</a:t>
            </a:r>
          </a:p>
          <a:p>
            <a:pPr marL="457200" indent="-457200">
              <a:buFont typeface="Arial" panose="020B0604020202020204" pitchFamily="34" charset="0"/>
              <a:buChar char="•"/>
            </a:pPr>
            <a:r>
              <a:rPr lang="en-US" sz="1600"/>
              <a:t>Use Case Dialog</a:t>
            </a:r>
          </a:p>
          <a:p>
            <a:pPr marL="457200" indent="-457200">
              <a:buFont typeface="Arial" panose="020B0604020202020204" pitchFamily="34" charset="0"/>
              <a:buChar char="•"/>
            </a:pPr>
            <a:r>
              <a:rPr lang="en-US" sz="1600"/>
              <a:t>Menu Hierarchy</a:t>
            </a:r>
          </a:p>
          <a:p>
            <a:pPr marL="457200" indent="-457200">
              <a:buFont typeface="Arial" panose="020B0604020202020204" pitchFamily="34" charset="0"/>
              <a:buChar char="•"/>
            </a:pPr>
            <a:r>
              <a:rPr lang="en-US" sz="1600"/>
              <a:t>Storyboard</a:t>
            </a:r>
          </a:p>
          <a:p>
            <a:pPr marL="457200" indent="-457200">
              <a:buFont typeface="Arial" panose="020B0604020202020204" pitchFamily="34" charset="0"/>
              <a:buChar char="•"/>
            </a:pPr>
            <a:r>
              <a:rPr lang="en-US" sz="1600"/>
              <a:t>Demonstration</a:t>
            </a:r>
          </a:p>
          <a:p>
            <a:pPr marL="457200" indent="-457200">
              <a:buFont typeface="Arial" panose="020B0604020202020204" pitchFamily="34" charset="0"/>
              <a:buChar char="•"/>
            </a:pPr>
            <a:endParaRPr lang="en-US" sz="1600"/>
          </a:p>
        </p:txBody>
      </p:sp>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a:t>Agenda</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p:txBody>
          <a:bodyPr/>
          <a:lstStyle/>
          <a:p>
            <a:fld id="{7782931A-7D25-4B4B-9464-57AE418934A3}" type="slidenum">
              <a:rPr lang="en-US" smtClean="0"/>
              <a:pPr/>
              <a:t>2</a:t>
            </a:fld>
            <a:endParaRPr lang="en-US"/>
          </a:p>
        </p:txBody>
      </p:sp>
    </p:spTree>
    <p:extLst>
      <p:ext uri="{BB962C8B-B14F-4D97-AF65-F5344CB8AC3E}">
        <p14:creationId xmlns:p14="http://schemas.microsoft.com/office/powerpoint/2010/main" val="73857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C4944D-9D51-9811-4235-A3256A63843A}"/>
              </a:ext>
            </a:extLst>
          </p:cNvPr>
          <p:cNvSpPr>
            <a:spLocks noGrp="1"/>
          </p:cNvSpPr>
          <p:nvPr>
            <p:ph type="title"/>
          </p:nvPr>
        </p:nvSpPr>
        <p:spPr/>
        <p:txBody>
          <a:bodyPr/>
          <a:lstStyle/>
          <a:p>
            <a:r>
              <a:rPr lang="en-US"/>
              <a:t>ER Diagram</a:t>
            </a:r>
          </a:p>
        </p:txBody>
      </p:sp>
      <p:sp>
        <p:nvSpPr>
          <p:cNvPr id="4" name="Slide Number Placeholder 3">
            <a:extLst>
              <a:ext uri="{FF2B5EF4-FFF2-40B4-BE49-F238E27FC236}">
                <a16:creationId xmlns:a16="http://schemas.microsoft.com/office/drawing/2014/main" id="{2B448EA5-E997-5F3C-C4AD-61FB1D11DE20}"/>
              </a:ext>
            </a:extLst>
          </p:cNvPr>
          <p:cNvSpPr>
            <a:spLocks noGrp="1"/>
          </p:cNvSpPr>
          <p:nvPr>
            <p:ph type="sldNum" sz="quarter" idx="14"/>
          </p:nvPr>
        </p:nvSpPr>
        <p:spPr/>
        <p:txBody>
          <a:bodyPr/>
          <a:lstStyle/>
          <a:p>
            <a:fld id="{7782931A-7D25-4B4B-9464-57AE418934A3}" type="slidenum">
              <a:rPr lang="en-US" smtClean="0"/>
              <a:pPr/>
              <a:t>20</a:t>
            </a:fld>
            <a:endParaRPr lang="en-US"/>
          </a:p>
        </p:txBody>
      </p:sp>
      <p:pic>
        <p:nvPicPr>
          <p:cNvPr id="5" name="Chart Placeholder 4" descr="A computer screen shot of a computer program&#10;&#10;Description automatically generated">
            <a:extLst>
              <a:ext uri="{FF2B5EF4-FFF2-40B4-BE49-F238E27FC236}">
                <a16:creationId xmlns:a16="http://schemas.microsoft.com/office/drawing/2014/main" id="{C40CB4F9-EE7E-0FDE-3F65-195FC05E7ECA}"/>
              </a:ext>
            </a:extLst>
          </p:cNvPr>
          <p:cNvPicPr>
            <a:picLocks noGrp="1" noChangeAspect="1"/>
          </p:cNvPicPr>
          <p:nvPr>
            <p:ph type="chart" sz="quarter" idx="11"/>
          </p:nvPr>
        </p:nvPicPr>
        <p:blipFill>
          <a:blip r:embed="rId3"/>
          <a:stretch>
            <a:fillRect/>
          </a:stretch>
        </p:blipFill>
        <p:spPr>
          <a:xfrm>
            <a:off x="1819710" y="2021595"/>
            <a:ext cx="8552579" cy="4695037"/>
          </a:xfrm>
          <a:prstGeom prst="rect">
            <a:avLst/>
          </a:prstGeom>
        </p:spPr>
      </p:pic>
    </p:spTree>
    <p:extLst>
      <p:ext uri="{BB962C8B-B14F-4D97-AF65-F5344CB8AC3E}">
        <p14:creationId xmlns:p14="http://schemas.microsoft.com/office/powerpoint/2010/main" val="401919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90E360-D8B6-DB6D-26BB-60BC0AF1818C}"/>
              </a:ext>
            </a:extLst>
          </p:cNvPr>
          <p:cNvSpPr>
            <a:spLocks noGrp="1"/>
          </p:cNvSpPr>
          <p:nvPr>
            <p:ph sz="quarter" idx="11"/>
          </p:nvPr>
        </p:nvSpPr>
        <p:spPr/>
        <p:txBody>
          <a:bodyPr/>
          <a:lstStyle/>
          <a:p>
            <a:endParaRPr lang="en-US"/>
          </a:p>
        </p:txBody>
      </p:sp>
      <p:sp>
        <p:nvSpPr>
          <p:cNvPr id="3" name="Title 2">
            <a:extLst>
              <a:ext uri="{FF2B5EF4-FFF2-40B4-BE49-F238E27FC236}">
                <a16:creationId xmlns:a16="http://schemas.microsoft.com/office/drawing/2014/main" id="{A92AA556-0E6F-B713-0FAC-927A9334BE1B}"/>
              </a:ext>
            </a:extLst>
          </p:cNvPr>
          <p:cNvSpPr>
            <a:spLocks noGrp="1"/>
          </p:cNvSpPr>
          <p:nvPr>
            <p:ph type="title"/>
          </p:nvPr>
        </p:nvSpPr>
        <p:spPr/>
        <p:txBody>
          <a:bodyPr/>
          <a:lstStyle/>
          <a:p>
            <a:r>
              <a:rPr lang="en-US"/>
              <a:t>Use Case Dialog</a:t>
            </a:r>
          </a:p>
        </p:txBody>
      </p:sp>
    </p:spTree>
    <p:extLst>
      <p:ext uri="{BB962C8B-B14F-4D97-AF65-F5344CB8AC3E}">
        <p14:creationId xmlns:p14="http://schemas.microsoft.com/office/powerpoint/2010/main" val="2147222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F75715-FA30-B4F9-CF83-5EE5AB4D719B}"/>
              </a:ext>
            </a:extLst>
          </p:cNvPr>
          <p:cNvSpPr>
            <a:spLocks noGrp="1"/>
          </p:cNvSpPr>
          <p:nvPr>
            <p:ph type="body" sz="quarter" idx="10"/>
          </p:nvPr>
        </p:nvSpPr>
        <p:spPr>
          <a:xfrm>
            <a:off x="1028700" y="2285999"/>
            <a:ext cx="10464800" cy="4376057"/>
          </a:xfrm>
        </p:spPr>
        <p:txBody>
          <a:bodyPr/>
          <a:lstStyle/>
          <a:p>
            <a:r>
              <a:rPr lang="en-US" sz="1600"/>
              <a:t>Professor: "I'd like to view my student’s academic records, please. Here is the name XXXXXX, XXXXXXXX."</a:t>
            </a:r>
          </a:p>
          <a:p>
            <a:r>
              <a:rPr lang="en-US" sz="1600"/>
              <a:t>System: "Sure, let me retrieve that for you."</a:t>
            </a:r>
          </a:p>
          <a:p>
            <a:r>
              <a:rPr lang="en-US" sz="1600"/>
              <a:t>System: "Here are the academic records."</a:t>
            </a:r>
          </a:p>
          <a:p>
            <a:r>
              <a:rPr lang="en-US" sz="1600"/>
              <a:t>Professor: "Great, thank you. Can you also show me the grades?"</a:t>
            </a:r>
          </a:p>
          <a:p>
            <a:r>
              <a:rPr lang="en-US" sz="1600"/>
              <a:t>System: "Certainly, let me fetch those for you."</a:t>
            </a:r>
          </a:p>
          <a:p>
            <a:r>
              <a:rPr lang="en-US" sz="1600"/>
              <a:t>System: "Here are the grades."</a:t>
            </a:r>
          </a:p>
          <a:p>
            <a:r>
              <a:rPr lang="en-US" sz="1600"/>
              <a:t>Professor: "Excellent. I'm also interested in viewing trends regarding my teaching."</a:t>
            </a:r>
          </a:p>
          <a:p>
            <a:r>
              <a:rPr lang="en-US" sz="1600"/>
              <a:t>System: "Alright, let me gather that information."</a:t>
            </a:r>
          </a:p>
          <a:p>
            <a:r>
              <a:rPr lang="en-US" sz="1600"/>
              <a:t>System: "Here is the data on your professor trends.”</a:t>
            </a:r>
          </a:p>
          <a:p>
            <a:r>
              <a:rPr lang="en-US" sz="1600"/>
              <a:t>Professor: "Thank you. Lastly, I need to update some grades."</a:t>
            </a:r>
          </a:p>
          <a:p>
            <a:r>
              <a:rPr lang="en-US" sz="1600"/>
              <a:t>System: "Understood. Please provide the updates, and I'll confirm them for you."</a:t>
            </a:r>
          </a:p>
          <a:p>
            <a:r>
              <a:rPr lang="en-US" sz="1600"/>
              <a:t>System: "Your grade updates have been confirmed."</a:t>
            </a:r>
          </a:p>
        </p:txBody>
      </p:sp>
      <p:sp>
        <p:nvSpPr>
          <p:cNvPr id="3" name="Title 2">
            <a:extLst>
              <a:ext uri="{FF2B5EF4-FFF2-40B4-BE49-F238E27FC236}">
                <a16:creationId xmlns:a16="http://schemas.microsoft.com/office/drawing/2014/main" id="{94DA621A-9557-0C97-8922-CD9294AD5886}"/>
              </a:ext>
            </a:extLst>
          </p:cNvPr>
          <p:cNvSpPr>
            <a:spLocks noGrp="1"/>
          </p:cNvSpPr>
          <p:nvPr>
            <p:ph type="title"/>
          </p:nvPr>
        </p:nvSpPr>
        <p:spPr/>
        <p:txBody>
          <a:bodyPr/>
          <a:lstStyle/>
          <a:p>
            <a:r>
              <a:rPr lang="en-US"/>
              <a:t>Academic Records Example</a:t>
            </a:r>
          </a:p>
        </p:txBody>
      </p:sp>
      <p:sp>
        <p:nvSpPr>
          <p:cNvPr id="4" name="Slide Number Placeholder 3">
            <a:extLst>
              <a:ext uri="{FF2B5EF4-FFF2-40B4-BE49-F238E27FC236}">
                <a16:creationId xmlns:a16="http://schemas.microsoft.com/office/drawing/2014/main" id="{E9290BC5-ACF4-2757-678F-8C2A0B0F30DA}"/>
              </a:ext>
            </a:extLst>
          </p:cNvPr>
          <p:cNvSpPr>
            <a:spLocks noGrp="1"/>
          </p:cNvSpPr>
          <p:nvPr>
            <p:ph type="sldNum" sz="quarter" idx="13"/>
          </p:nvPr>
        </p:nvSpPr>
        <p:spPr/>
        <p:txBody>
          <a:bodyPr/>
          <a:lstStyle/>
          <a:p>
            <a:fld id="{7782931A-7D25-4B4B-9464-57AE418934A3}" type="slidenum">
              <a:rPr lang="en-US" smtClean="0"/>
              <a:pPr/>
              <a:t>22</a:t>
            </a:fld>
            <a:endParaRPr lang="en-US"/>
          </a:p>
        </p:txBody>
      </p:sp>
    </p:spTree>
    <p:extLst>
      <p:ext uri="{BB962C8B-B14F-4D97-AF65-F5344CB8AC3E}">
        <p14:creationId xmlns:p14="http://schemas.microsoft.com/office/powerpoint/2010/main" val="1967923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D0E785-E151-FD3D-AC67-29761C1EA541}"/>
              </a:ext>
            </a:extLst>
          </p:cNvPr>
          <p:cNvSpPr>
            <a:spLocks noGrp="1"/>
          </p:cNvSpPr>
          <p:nvPr>
            <p:ph type="body" sz="quarter" idx="10"/>
          </p:nvPr>
        </p:nvSpPr>
        <p:spPr>
          <a:xfrm>
            <a:off x="1028700" y="2286000"/>
            <a:ext cx="10147300" cy="4189214"/>
          </a:xfrm>
        </p:spPr>
        <p:txBody>
          <a:bodyPr/>
          <a:lstStyle/>
          <a:p>
            <a:r>
              <a:rPr lang="en-US" sz="2000"/>
              <a:t>Student: "I want to check my event attendance, please."</a:t>
            </a:r>
          </a:p>
          <a:p>
            <a:r>
              <a:rPr lang="en-US" sz="2000"/>
              <a:t>System: "Of course. Could you provide me with the specific events you'd like to review attendance for?"</a:t>
            </a:r>
          </a:p>
          <a:p>
            <a:r>
              <a:rPr lang="en-US" sz="2000"/>
              <a:t>Student: "I attended the debate competition and the movie night."</a:t>
            </a:r>
          </a:p>
          <a:p>
            <a:r>
              <a:rPr lang="en-US" sz="2000"/>
              <a:t>System: "Let me pull up the attendance records for those events for you."</a:t>
            </a:r>
          </a:p>
          <a:p>
            <a:r>
              <a:rPr lang="en-US" sz="2000"/>
              <a:t>Student: "I'd like to see information about the chess club, please."</a:t>
            </a:r>
          </a:p>
          <a:p>
            <a:r>
              <a:rPr lang="en-US" sz="2000"/>
              <a:t>System: "Certainly. Are you looking for general information or something specific?"</a:t>
            </a:r>
          </a:p>
          <a:p>
            <a:r>
              <a:rPr lang="en-US" sz="2000"/>
              <a:t>Student: "I want to know about upcoming events and meeting times."</a:t>
            </a:r>
          </a:p>
          <a:p>
            <a:r>
              <a:rPr lang="en-US" sz="2000"/>
              <a:t>System: "I'll provide you with all the relevant details regarding upcoming events and meeting schedules for the chess club."</a:t>
            </a:r>
          </a:p>
        </p:txBody>
      </p:sp>
      <p:sp>
        <p:nvSpPr>
          <p:cNvPr id="3" name="Title 2">
            <a:extLst>
              <a:ext uri="{FF2B5EF4-FFF2-40B4-BE49-F238E27FC236}">
                <a16:creationId xmlns:a16="http://schemas.microsoft.com/office/drawing/2014/main" id="{8FF83ED9-58C7-1A96-F9E4-C10F7D869F1A}"/>
              </a:ext>
            </a:extLst>
          </p:cNvPr>
          <p:cNvSpPr>
            <a:spLocks noGrp="1"/>
          </p:cNvSpPr>
          <p:nvPr>
            <p:ph type="title"/>
          </p:nvPr>
        </p:nvSpPr>
        <p:spPr>
          <a:xfrm>
            <a:off x="1028700" y="999068"/>
            <a:ext cx="10147300" cy="645284"/>
          </a:xfrm>
        </p:spPr>
        <p:txBody>
          <a:bodyPr/>
          <a:lstStyle/>
          <a:p>
            <a:r>
              <a:rPr lang="en-US"/>
              <a:t>Student Engagement Example</a:t>
            </a:r>
          </a:p>
        </p:txBody>
      </p:sp>
      <p:sp>
        <p:nvSpPr>
          <p:cNvPr id="4" name="Slide Number Placeholder 3">
            <a:extLst>
              <a:ext uri="{FF2B5EF4-FFF2-40B4-BE49-F238E27FC236}">
                <a16:creationId xmlns:a16="http://schemas.microsoft.com/office/drawing/2014/main" id="{DF339E89-BEB8-BC2F-932E-3B0E2A34DFF8}"/>
              </a:ext>
            </a:extLst>
          </p:cNvPr>
          <p:cNvSpPr>
            <a:spLocks noGrp="1"/>
          </p:cNvSpPr>
          <p:nvPr>
            <p:ph type="sldNum" sz="quarter" idx="13"/>
          </p:nvPr>
        </p:nvSpPr>
        <p:spPr/>
        <p:txBody>
          <a:bodyPr/>
          <a:lstStyle/>
          <a:p>
            <a:fld id="{7782931A-7D25-4B4B-9464-57AE418934A3}" type="slidenum">
              <a:rPr lang="en-US" smtClean="0"/>
              <a:pPr/>
              <a:t>23</a:t>
            </a:fld>
            <a:endParaRPr lang="en-US"/>
          </a:p>
        </p:txBody>
      </p:sp>
    </p:spTree>
    <p:extLst>
      <p:ext uri="{BB962C8B-B14F-4D97-AF65-F5344CB8AC3E}">
        <p14:creationId xmlns:p14="http://schemas.microsoft.com/office/powerpoint/2010/main" val="4152197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24CE7C-9C2E-91E6-5C8C-C5C1538A0770}"/>
              </a:ext>
            </a:extLst>
          </p:cNvPr>
          <p:cNvSpPr>
            <a:spLocks noGrp="1"/>
          </p:cNvSpPr>
          <p:nvPr>
            <p:ph sz="quarter" idx="11"/>
          </p:nvPr>
        </p:nvSpPr>
        <p:spPr/>
        <p:txBody>
          <a:bodyPr/>
          <a:lstStyle/>
          <a:p>
            <a:endParaRPr lang="en-US"/>
          </a:p>
        </p:txBody>
      </p:sp>
      <p:sp>
        <p:nvSpPr>
          <p:cNvPr id="3" name="Title 2">
            <a:extLst>
              <a:ext uri="{FF2B5EF4-FFF2-40B4-BE49-F238E27FC236}">
                <a16:creationId xmlns:a16="http://schemas.microsoft.com/office/drawing/2014/main" id="{A63D5057-14BE-C19D-6A61-66925F3F5019}"/>
              </a:ext>
            </a:extLst>
          </p:cNvPr>
          <p:cNvSpPr>
            <a:spLocks noGrp="1"/>
          </p:cNvSpPr>
          <p:nvPr>
            <p:ph type="title"/>
          </p:nvPr>
        </p:nvSpPr>
        <p:spPr/>
        <p:txBody>
          <a:bodyPr/>
          <a:lstStyle/>
          <a:p>
            <a:r>
              <a:rPr lang="en-US"/>
              <a:t>Menu Hierarchy</a:t>
            </a:r>
          </a:p>
        </p:txBody>
      </p:sp>
    </p:spTree>
    <p:extLst>
      <p:ext uri="{BB962C8B-B14F-4D97-AF65-F5344CB8AC3E}">
        <p14:creationId xmlns:p14="http://schemas.microsoft.com/office/powerpoint/2010/main" val="4168038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0BD70C-438C-13B5-7A36-3A7651498EEC}"/>
              </a:ext>
            </a:extLst>
          </p:cNvPr>
          <p:cNvSpPr>
            <a:spLocks noGrp="1"/>
          </p:cNvSpPr>
          <p:nvPr>
            <p:ph type="title"/>
          </p:nvPr>
        </p:nvSpPr>
        <p:spPr/>
        <p:txBody>
          <a:bodyPr/>
          <a:lstStyle/>
          <a:p>
            <a:r>
              <a:rPr lang="en-US"/>
              <a:t>Menu Hierarchy</a:t>
            </a:r>
          </a:p>
        </p:txBody>
      </p:sp>
      <p:sp>
        <p:nvSpPr>
          <p:cNvPr id="4" name="Slide Number Placeholder 3">
            <a:extLst>
              <a:ext uri="{FF2B5EF4-FFF2-40B4-BE49-F238E27FC236}">
                <a16:creationId xmlns:a16="http://schemas.microsoft.com/office/drawing/2014/main" id="{9050B99C-A12C-B4BE-9A90-513FAAC4499C}"/>
              </a:ext>
            </a:extLst>
          </p:cNvPr>
          <p:cNvSpPr>
            <a:spLocks noGrp="1"/>
          </p:cNvSpPr>
          <p:nvPr>
            <p:ph type="sldNum" sz="quarter" idx="14"/>
          </p:nvPr>
        </p:nvSpPr>
        <p:spPr/>
        <p:txBody>
          <a:bodyPr/>
          <a:lstStyle/>
          <a:p>
            <a:fld id="{7782931A-7D25-4B4B-9464-57AE418934A3}" type="slidenum">
              <a:rPr lang="en-US" smtClean="0"/>
              <a:pPr/>
              <a:t>25</a:t>
            </a:fld>
            <a:endParaRPr lang="en-US"/>
          </a:p>
        </p:txBody>
      </p:sp>
      <p:graphicFrame>
        <p:nvGraphicFramePr>
          <p:cNvPr id="13" name="Diagram 12">
            <a:extLst>
              <a:ext uri="{FF2B5EF4-FFF2-40B4-BE49-F238E27FC236}">
                <a16:creationId xmlns:a16="http://schemas.microsoft.com/office/drawing/2014/main" id="{A3B4950B-9228-2EF1-EAFE-1F017B0DEB9A}"/>
              </a:ext>
            </a:extLst>
          </p:cNvPr>
          <p:cNvGraphicFramePr/>
          <p:nvPr>
            <p:extLst>
              <p:ext uri="{D42A27DB-BD31-4B8C-83A1-F6EECF244321}">
                <p14:modId xmlns:p14="http://schemas.microsoft.com/office/powerpoint/2010/main" val="520296126"/>
              </p:ext>
            </p:extLst>
          </p:nvPr>
        </p:nvGraphicFramePr>
        <p:xfrm>
          <a:off x="2031999" y="2271712"/>
          <a:ext cx="8583613" cy="4203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5626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B6B382-1BE3-66EE-86A6-BC75195030D2}"/>
              </a:ext>
            </a:extLst>
          </p:cNvPr>
          <p:cNvSpPr>
            <a:spLocks noGrp="1"/>
          </p:cNvSpPr>
          <p:nvPr>
            <p:ph type="title"/>
          </p:nvPr>
        </p:nvSpPr>
        <p:spPr/>
        <p:txBody>
          <a:bodyPr/>
          <a:lstStyle/>
          <a:p>
            <a:r>
              <a:rPr lang="en-US"/>
              <a:t>Storyboards</a:t>
            </a:r>
          </a:p>
        </p:txBody>
      </p:sp>
      <p:sp>
        <p:nvSpPr>
          <p:cNvPr id="5" name="Content Placeholder 4">
            <a:extLst>
              <a:ext uri="{FF2B5EF4-FFF2-40B4-BE49-F238E27FC236}">
                <a16:creationId xmlns:a16="http://schemas.microsoft.com/office/drawing/2014/main" id="{22F13A42-5400-F3A3-39DE-D8232DECEE12}"/>
              </a:ext>
            </a:extLst>
          </p:cNvPr>
          <p:cNvSpPr>
            <a:spLocks noGrp="1"/>
          </p:cNvSpPr>
          <p:nvPr>
            <p:ph sz="quarter" idx="11"/>
          </p:nvPr>
        </p:nvSpPr>
        <p:spPr/>
        <p:txBody>
          <a:bodyPr/>
          <a:lstStyle/>
          <a:p>
            <a:endParaRPr lang="en-US"/>
          </a:p>
        </p:txBody>
      </p:sp>
    </p:spTree>
    <p:extLst>
      <p:ext uri="{BB962C8B-B14F-4D97-AF65-F5344CB8AC3E}">
        <p14:creationId xmlns:p14="http://schemas.microsoft.com/office/powerpoint/2010/main" val="2952573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A17F79-AC07-3785-977D-911250C80BB3}"/>
              </a:ext>
            </a:extLst>
          </p:cNvPr>
          <p:cNvSpPr>
            <a:spLocks noGrp="1"/>
          </p:cNvSpPr>
          <p:nvPr>
            <p:ph type="title"/>
          </p:nvPr>
        </p:nvSpPr>
        <p:spPr/>
        <p:txBody>
          <a:bodyPr/>
          <a:lstStyle/>
          <a:p>
            <a:r>
              <a:rPr lang="en-US"/>
              <a:t>Story Board</a:t>
            </a:r>
          </a:p>
        </p:txBody>
      </p:sp>
      <p:sp>
        <p:nvSpPr>
          <p:cNvPr id="4" name="Slide Number Placeholder 3">
            <a:extLst>
              <a:ext uri="{FF2B5EF4-FFF2-40B4-BE49-F238E27FC236}">
                <a16:creationId xmlns:a16="http://schemas.microsoft.com/office/drawing/2014/main" id="{5C725B6B-31F3-8CB4-CDA9-EE24D4D968D2}"/>
              </a:ext>
            </a:extLst>
          </p:cNvPr>
          <p:cNvSpPr>
            <a:spLocks noGrp="1"/>
          </p:cNvSpPr>
          <p:nvPr>
            <p:ph type="sldNum" sz="quarter" idx="13"/>
          </p:nvPr>
        </p:nvSpPr>
        <p:spPr/>
        <p:txBody>
          <a:bodyPr/>
          <a:lstStyle/>
          <a:p>
            <a:fld id="{7782931A-7D25-4B4B-9464-57AE418934A3}" type="slidenum">
              <a:rPr lang="en-US" smtClean="0"/>
              <a:pPr/>
              <a:t>27</a:t>
            </a:fld>
            <a:endParaRPr lang="en-US"/>
          </a:p>
        </p:txBody>
      </p:sp>
      <p:sp>
        <p:nvSpPr>
          <p:cNvPr id="6" name="TextBox 5">
            <a:extLst>
              <a:ext uri="{FF2B5EF4-FFF2-40B4-BE49-F238E27FC236}">
                <a16:creationId xmlns:a16="http://schemas.microsoft.com/office/drawing/2014/main" id="{B351A474-003F-B2C8-381E-00DAFE076256}"/>
              </a:ext>
            </a:extLst>
          </p:cNvPr>
          <p:cNvSpPr txBox="1"/>
          <p:nvPr/>
        </p:nvSpPr>
        <p:spPr>
          <a:xfrm>
            <a:off x="8652933" y="2794000"/>
            <a:ext cx="2964073" cy="646331"/>
          </a:xfrm>
          <a:prstGeom prst="rect">
            <a:avLst/>
          </a:prstGeom>
          <a:noFill/>
        </p:spPr>
        <p:txBody>
          <a:bodyPr wrap="square" rtlCol="0">
            <a:spAutoFit/>
          </a:bodyPr>
          <a:lstStyle/>
          <a:p>
            <a:pPr algn="ctr"/>
            <a:r>
              <a:rPr lang="en-US">
                <a:solidFill>
                  <a:schemeClr val="bg1"/>
                </a:solidFill>
              </a:rPr>
              <a:t>More will be shown in a demonstration.</a:t>
            </a:r>
          </a:p>
        </p:txBody>
      </p:sp>
      <p:pic>
        <p:nvPicPr>
          <p:cNvPr id="7" name="Picture 6">
            <a:extLst>
              <a:ext uri="{FF2B5EF4-FFF2-40B4-BE49-F238E27FC236}">
                <a16:creationId xmlns:a16="http://schemas.microsoft.com/office/drawing/2014/main" id="{B778208E-D07F-A396-D891-6828584A9CA7}"/>
              </a:ext>
            </a:extLst>
          </p:cNvPr>
          <p:cNvPicPr>
            <a:picLocks noChangeAspect="1"/>
          </p:cNvPicPr>
          <p:nvPr/>
        </p:nvPicPr>
        <p:blipFill>
          <a:blip r:embed="rId3"/>
          <a:stretch>
            <a:fillRect/>
          </a:stretch>
        </p:blipFill>
        <p:spPr>
          <a:xfrm>
            <a:off x="1028700" y="2005299"/>
            <a:ext cx="7390201" cy="4612416"/>
          </a:xfrm>
          <a:prstGeom prst="rect">
            <a:avLst/>
          </a:prstGeom>
        </p:spPr>
      </p:pic>
    </p:spTree>
    <p:extLst>
      <p:ext uri="{BB962C8B-B14F-4D97-AF65-F5344CB8AC3E}">
        <p14:creationId xmlns:p14="http://schemas.microsoft.com/office/powerpoint/2010/main" val="1994883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3F4C63-9714-BAD0-F719-2FE62273B899}"/>
              </a:ext>
            </a:extLst>
          </p:cNvPr>
          <p:cNvSpPr>
            <a:spLocks noGrp="1"/>
          </p:cNvSpPr>
          <p:nvPr>
            <p:ph type="body" sz="quarter" idx="10"/>
          </p:nvPr>
        </p:nvSpPr>
        <p:spPr/>
        <p:txBody>
          <a:bodyPr/>
          <a:lstStyle/>
          <a:p>
            <a:pPr marL="457200" indent="-457200">
              <a:buFont typeface="Arial" panose="020B0604020202020204" pitchFamily="34" charset="0"/>
              <a:buChar char="•"/>
            </a:pPr>
            <a:r>
              <a:rPr lang="en-US"/>
              <a:t>User Interface on Bubble.io </a:t>
            </a:r>
          </a:p>
          <a:p>
            <a:pPr marL="914400" lvl="1" indent="-457200">
              <a:buFont typeface="Arial" panose="020B0604020202020204" pitchFamily="34" charset="0"/>
              <a:buChar char="•"/>
            </a:pPr>
            <a:r>
              <a:rPr lang="en-US">
                <a:hlinkClick r:id="rId3"/>
              </a:rPr>
              <a:t>Link</a:t>
            </a:r>
            <a:endParaRPr lang="en-US"/>
          </a:p>
          <a:p>
            <a:pPr marL="457200" indent="-457200">
              <a:buFont typeface="Arial" panose="020B0604020202020204" pitchFamily="34" charset="0"/>
              <a:buChar char="•"/>
            </a:pPr>
            <a:r>
              <a:rPr lang="en-US"/>
              <a:t>MySQL Code (Er Diagram + Code)</a:t>
            </a:r>
          </a:p>
          <a:p>
            <a:pPr marL="457200" indent="-457200">
              <a:buFont typeface="Arial" panose="020B0604020202020204" pitchFamily="34" charset="0"/>
              <a:buChar char="•"/>
            </a:pPr>
            <a:r>
              <a:rPr lang="en-US"/>
              <a:t>OBDC Connection to Access </a:t>
            </a:r>
          </a:p>
          <a:p>
            <a:pPr marL="457200" indent="-457200">
              <a:buFont typeface="Arial" panose="020B0604020202020204" pitchFamily="34" charset="0"/>
              <a:buChar char="•"/>
            </a:pPr>
            <a:r>
              <a:rPr lang="en-US"/>
              <a:t>Connection to Jupyter Notebook</a:t>
            </a:r>
          </a:p>
        </p:txBody>
      </p:sp>
      <p:sp>
        <p:nvSpPr>
          <p:cNvPr id="3" name="Title 2">
            <a:extLst>
              <a:ext uri="{FF2B5EF4-FFF2-40B4-BE49-F238E27FC236}">
                <a16:creationId xmlns:a16="http://schemas.microsoft.com/office/drawing/2014/main" id="{578A5280-9C56-C1ED-5F4D-D397F53B96D4}"/>
              </a:ext>
            </a:extLst>
          </p:cNvPr>
          <p:cNvSpPr>
            <a:spLocks noGrp="1"/>
          </p:cNvSpPr>
          <p:nvPr>
            <p:ph type="title"/>
          </p:nvPr>
        </p:nvSpPr>
        <p:spPr/>
        <p:txBody>
          <a:bodyPr/>
          <a:lstStyle/>
          <a:p>
            <a:r>
              <a:rPr lang="en-US"/>
              <a:t>Demonstrations</a:t>
            </a:r>
          </a:p>
        </p:txBody>
      </p:sp>
      <p:sp>
        <p:nvSpPr>
          <p:cNvPr id="4" name="Slide Number Placeholder 3">
            <a:extLst>
              <a:ext uri="{FF2B5EF4-FFF2-40B4-BE49-F238E27FC236}">
                <a16:creationId xmlns:a16="http://schemas.microsoft.com/office/drawing/2014/main" id="{51807FD2-D838-74C3-BC54-D7181DF6965F}"/>
              </a:ext>
            </a:extLst>
          </p:cNvPr>
          <p:cNvSpPr>
            <a:spLocks noGrp="1"/>
          </p:cNvSpPr>
          <p:nvPr>
            <p:ph type="sldNum" sz="quarter" idx="13"/>
          </p:nvPr>
        </p:nvSpPr>
        <p:spPr/>
        <p:txBody>
          <a:bodyPr/>
          <a:lstStyle/>
          <a:p>
            <a:fld id="{7782931A-7D25-4B4B-9464-57AE418934A3}" type="slidenum">
              <a:rPr lang="en-US" smtClean="0"/>
              <a:pPr/>
              <a:t>28</a:t>
            </a:fld>
            <a:endParaRPr lang="en-US"/>
          </a:p>
        </p:txBody>
      </p:sp>
    </p:spTree>
    <p:extLst>
      <p:ext uri="{BB962C8B-B14F-4D97-AF65-F5344CB8AC3E}">
        <p14:creationId xmlns:p14="http://schemas.microsoft.com/office/powerpoint/2010/main" val="4148980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9FC1E2-B5AD-6BB5-9593-BB7FDB30F411}"/>
              </a:ext>
            </a:extLst>
          </p:cNvPr>
          <p:cNvSpPr>
            <a:spLocks noGrp="1"/>
          </p:cNvSpPr>
          <p:nvPr>
            <p:ph sz="quarter" idx="11"/>
          </p:nvPr>
        </p:nvSpPr>
        <p:spPr/>
        <p:txBody>
          <a:bodyPr/>
          <a:lstStyle/>
          <a:p>
            <a:endParaRPr lang="en-US"/>
          </a:p>
        </p:txBody>
      </p:sp>
      <p:sp>
        <p:nvSpPr>
          <p:cNvPr id="3" name="Title 2">
            <a:extLst>
              <a:ext uri="{FF2B5EF4-FFF2-40B4-BE49-F238E27FC236}">
                <a16:creationId xmlns:a16="http://schemas.microsoft.com/office/drawing/2014/main" id="{D02DAB14-1BA4-AACA-DCE5-A219E3A5BEE0}"/>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301567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a:t>Business Problem</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4294967295"/>
          </p:nvPr>
        </p:nvSpPr>
        <p:spPr>
          <a:xfrm>
            <a:off x="1028700" y="2286000"/>
            <a:ext cx="10194470" cy="3568700"/>
          </a:xfrm>
          <a:prstGeom prst="rect">
            <a:avLst/>
          </a:prstGeom>
        </p:spPr>
        <p:txBody>
          <a:bodyPr lIns="91440" tIns="45720" rIns="91440" bIns="45720" anchor="t"/>
          <a:lstStyle/>
          <a:p>
            <a:pPr marL="0" indent="0">
              <a:buNone/>
            </a:pPr>
            <a:r>
              <a:rPr lang="en-US" sz="3200" dirty="0">
                <a:solidFill>
                  <a:schemeClr val="bg1">
                    <a:lumMod val="85000"/>
                    <a:lumOff val="15000"/>
                  </a:schemeClr>
                </a:solidFill>
                <a:effectLst/>
                <a:ea typeface="Times New Roman" panose="02020603050405020304" pitchFamily="18" charset="0"/>
              </a:rPr>
              <a:t>University </a:t>
            </a:r>
            <a:r>
              <a:rPr lang="en-US" sz="3200" dirty="0">
                <a:solidFill>
                  <a:schemeClr val="bg1">
                    <a:lumMod val="85000"/>
                    <a:lumOff val="15000"/>
                  </a:schemeClr>
                </a:solidFill>
                <a:ea typeface="Times New Roman" panose="02020603050405020304" pitchFamily="18" charset="0"/>
              </a:rPr>
              <a:t>student retention</a:t>
            </a:r>
            <a:r>
              <a:rPr lang="en-US" sz="3200" dirty="0">
                <a:solidFill>
                  <a:schemeClr val="bg1">
                    <a:lumMod val="85000"/>
                    <a:lumOff val="15000"/>
                  </a:schemeClr>
                </a:solidFill>
                <a:effectLst/>
                <a:ea typeface="Times New Roman" panose="02020603050405020304" pitchFamily="18" charset="0"/>
              </a:rPr>
              <a:t> is a valuable tool to measure student success, rankings, and reputation. Collecting data on whether they are content with their college experience and why they withdraw from the university is important to improve student retention.</a:t>
            </a:r>
            <a:endParaRPr lang="en-US" sz="3200" dirty="0">
              <a:solidFill>
                <a:schemeClr val="bg1">
                  <a:lumMod val="85000"/>
                  <a:lumOff val="15000"/>
                </a:schemeClr>
              </a:solidFill>
            </a:endParaRP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4294967295"/>
          </p:nvPr>
        </p:nvSpPr>
        <p:spPr>
          <a:xfrm>
            <a:off x="11779250" y="6292850"/>
            <a:ext cx="412750" cy="182563"/>
          </a:xfrm>
        </p:spPr>
        <p:txBody>
          <a:bodyPr/>
          <a:lstStyle/>
          <a:p>
            <a:fld id="{7782931A-7D25-4B4B-9464-57AE418934A3}" type="slidenum">
              <a:rPr lang="en-US" smtClean="0"/>
              <a:pPr/>
              <a:t>3</a:t>
            </a:fld>
            <a:endParaRPr lang="en-US"/>
          </a:p>
        </p:txBody>
      </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4C85D-7D87-A00A-9D2E-352A8EEEF66A}"/>
              </a:ext>
            </a:extLst>
          </p:cNvPr>
          <p:cNvSpPr>
            <a:spLocks noGrp="1"/>
          </p:cNvSpPr>
          <p:nvPr>
            <p:ph type="title"/>
          </p:nvPr>
        </p:nvSpPr>
        <p:spPr/>
        <p:txBody>
          <a:bodyPr/>
          <a:lstStyle/>
          <a:p>
            <a:r>
              <a:rPr lang="en-US"/>
              <a:t>Two – Tier Platform</a:t>
            </a:r>
          </a:p>
        </p:txBody>
      </p:sp>
      <p:sp>
        <p:nvSpPr>
          <p:cNvPr id="6" name="Slide Number Placeholder 5">
            <a:extLst>
              <a:ext uri="{FF2B5EF4-FFF2-40B4-BE49-F238E27FC236}">
                <a16:creationId xmlns:a16="http://schemas.microsoft.com/office/drawing/2014/main" id="{F60AF255-E533-B13F-E08F-62FABBA51304}"/>
              </a:ext>
            </a:extLst>
          </p:cNvPr>
          <p:cNvSpPr>
            <a:spLocks noGrp="1"/>
          </p:cNvSpPr>
          <p:nvPr>
            <p:ph type="sldNum" sz="quarter" idx="13"/>
          </p:nvPr>
        </p:nvSpPr>
        <p:spPr/>
        <p:txBody>
          <a:bodyPr/>
          <a:lstStyle/>
          <a:p>
            <a:fld id="{7782931A-7D25-4B4B-9464-57AE418934A3}" type="slidenum">
              <a:rPr lang="en-US" smtClean="0"/>
              <a:pPr/>
              <a:t>4</a:t>
            </a:fld>
            <a:endParaRPr lang="en-US"/>
          </a:p>
        </p:txBody>
      </p:sp>
      <p:pic>
        <p:nvPicPr>
          <p:cNvPr id="7" name="Table Placeholder 6" descr="A diagram of a cloud network&#10;&#10;Description automatically generated">
            <a:extLst>
              <a:ext uri="{FF2B5EF4-FFF2-40B4-BE49-F238E27FC236}">
                <a16:creationId xmlns:a16="http://schemas.microsoft.com/office/drawing/2014/main" id="{200E2E1D-5EF4-6A13-31A0-18DD480EFB6D}"/>
              </a:ext>
            </a:extLst>
          </p:cNvPr>
          <p:cNvPicPr>
            <a:picLocks noGrp="1" noChangeAspect="1"/>
          </p:cNvPicPr>
          <p:nvPr>
            <p:ph type="tbl" sz="quarter" idx="10"/>
          </p:nvPr>
        </p:nvPicPr>
        <p:blipFill rotWithShape="1">
          <a:blip r:embed="rId3"/>
          <a:srcRect t="17511"/>
          <a:stretch/>
        </p:blipFill>
        <p:spPr bwMode="auto">
          <a:xfrm>
            <a:off x="1746159" y="2466068"/>
            <a:ext cx="8699681" cy="28026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9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53E442-C966-BF47-A022-DDAA2A6FEA48}"/>
              </a:ext>
            </a:extLst>
          </p:cNvPr>
          <p:cNvSpPr>
            <a:spLocks noGrp="1"/>
          </p:cNvSpPr>
          <p:nvPr>
            <p:ph type="title"/>
          </p:nvPr>
        </p:nvSpPr>
        <p:spPr/>
        <p:txBody>
          <a:bodyPr/>
          <a:lstStyle/>
          <a:p>
            <a:r>
              <a:rPr lang="en-US"/>
              <a:t>Project</a:t>
            </a:r>
            <a:br>
              <a:rPr lang="en-US"/>
            </a:br>
            <a:r>
              <a:rPr lang="en-US"/>
              <a:t>Charter</a:t>
            </a:r>
          </a:p>
        </p:txBody>
      </p:sp>
      <p:cxnSp>
        <p:nvCxnSpPr>
          <p:cNvPr id="6" name="Straight Connector 5">
            <a:extLst>
              <a:ext uri="{FF2B5EF4-FFF2-40B4-BE49-F238E27FC236}">
                <a16:creationId xmlns:a16="http://schemas.microsoft.com/office/drawing/2014/main" id="{FAD7BE2C-4E52-6E40-83F8-6BB9BB0244A2}"/>
              </a:ext>
              <a:ext uri="{C183D7F6-B498-43B3-948B-1728B52AA6E4}">
                <adec:decorative xmlns:adec="http://schemas.microsoft.com/office/drawing/2017/decorative" val="1"/>
              </a:ext>
            </a:extLst>
          </p:cNvPr>
          <p:cNvCxnSpPr>
            <a:cxnSpLocks/>
          </p:cNvCxnSpPr>
          <p:nvPr/>
        </p:nvCxnSpPr>
        <p:spPr>
          <a:xfrm>
            <a:off x="1036261" y="1876617"/>
            <a:ext cx="3862310" cy="0"/>
          </a:xfrm>
          <a:prstGeom prst="line">
            <a:avLst/>
          </a:prstGeom>
          <a:ln w="76200"/>
        </p:spPr>
        <p:style>
          <a:lnRef idx="1">
            <a:schemeClr val="dk1"/>
          </a:lnRef>
          <a:fillRef idx="0">
            <a:schemeClr val="dk1"/>
          </a:fillRef>
          <a:effectRef idx="0">
            <a:schemeClr val="dk1"/>
          </a:effectRef>
          <a:fontRef idx="minor">
            <a:schemeClr val="tx1"/>
          </a:fontRef>
        </p:style>
      </p:cxnSp>
      <p:graphicFrame>
        <p:nvGraphicFramePr>
          <p:cNvPr id="2" name="Table 1">
            <a:extLst>
              <a:ext uri="{FF2B5EF4-FFF2-40B4-BE49-F238E27FC236}">
                <a16:creationId xmlns:a16="http://schemas.microsoft.com/office/drawing/2014/main" id="{A8408602-F76E-72B3-3FD4-4DB8C4E4F8FF}"/>
              </a:ext>
            </a:extLst>
          </p:cNvPr>
          <p:cNvGraphicFramePr>
            <a:graphicFrameLocks noGrp="1"/>
          </p:cNvGraphicFramePr>
          <p:nvPr>
            <p:extLst>
              <p:ext uri="{D42A27DB-BD31-4B8C-83A1-F6EECF244321}">
                <p14:modId xmlns:p14="http://schemas.microsoft.com/office/powerpoint/2010/main" val="716983423"/>
              </p:ext>
            </p:extLst>
          </p:nvPr>
        </p:nvGraphicFramePr>
        <p:xfrm>
          <a:off x="4162654" y="320843"/>
          <a:ext cx="7506833" cy="6275900"/>
        </p:xfrm>
        <a:graphic>
          <a:graphicData uri="http://schemas.openxmlformats.org/drawingml/2006/table">
            <a:tbl>
              <a:tblPr firstRow="1" firstCol="1" bandRow="1">
                <a:tableStyleId>{00A15C55-8517-42AA-B614-E9B94910E393}</a:tableStyleId>
              </a:tblPr>
              <a:tblGrid>
                <a:gridCol w="1456276">
                  <a:extLst>
                    <a:ext uri="{9D8B030D-6E8A-4147-A177-3AD203B41FA5}">
                      <a16:colId xmlns:a16="http://schemas.microsoft.com/office/drawing/2014/main" val="3194370039"/>
                    </a:ext>
                  </a:extLst>
                </a:gridCol>
                <a:gridCol w="1182389">
                  <a:extLst>
                    <a:ext uri="{9D8B030D-6E8A-4147-A177-3AD203B41FA5}">
                      <a16:colId xmlns:a16="http://schemas.microsoft.com/office/drawing/2014/main" val="1666264181"/>
                    </a:ext>
                  </a:extLst>
                </a:gridCol>
                <a:gridCol w="1158173">
                  <a:extLst>
                    <a:ext uri="{9D8B030D-6E8A-4147-A177-3AD203B41FA5}">
                      <a16:colId xmlns:a16="http://schemas.microsoft.com/office/drawing/2014/main" val="3854170370"/>
                    </a:ext>
                  </a:extLst>
                </a:gridCol>
                <a:gridCol w="1378618">
                  <a:extLst>
                    <a:ext uri="{9D8B030D-6E8A-4147-A177-3AD203B41FA5}">
                      <a16:colId xmlns:a16="http://schemas.microsoft.com/office/drawing/2014/main" val="164555738"/>
                    </a:ext>
                  </a:extLst>
                </a:gridCol>
                <a:gridCol w="2331377">
                  <a:extLst>
                    <a:ext uri="{9D8B030D-6E8A-4147-A177-3AD203B41FA5}">
                      <a16:colId xmlns:a16="http://schemas.microsoft.com/office/drawing/2014/main" val="880755670"/>
                    </a:ext>
                  </a:extLst>
                </a:gridCol>
              </a:tblGrid>
              <a:tr h="262739">
                <a:tc gridSpan="5">
                  <a:txBody>
                    <a:bodyPr/>
                    <a:lstStyle/>
                    <a:p>
                      <a:pPr marL="0" marR="0">
                        <a:lnSpc>
                          <a:spcPct val="107000"/>
                        </a:lnSpc>
                        <a:spcBef>
                          <a:spcPts val="0"/>
                        </a:spcBef>
                        <a:spcAft>
                          <a:spcPts val="0"/>
                        </a:spcAft>
                      </a:pPr>
                      <a:r>
                        <a:rPr lang="en-US" sz="1200" kern="100">
                          <a:effectLst/>
                        </a:rPr>
                        <a:t>General Project Information</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43419268"/>
                  </a:ext>
                </a:extLst>
              </a:tr>
              <a:tr h="262739">
                <a:tc gridSpan="3">
                  <a:txBody>
                    <a:bodyPr/>
                    <a:lstStyle/>
                    <a:p>
                      <a:pPr marL="0" marR="0">
                        <a:lnSpc>
                          <a:spcPct val="107000"/>
                        </a:lnSpc>
                        <a:spcBef>
                          <a:spcPts val="0"/>
                        </a:spcBef>
                        <a:spcAft>
                          <a:spcPts val="0"/>
                        </a:spcAft>
                      </a:pPr>
                      <a:r>
                        <a:rPr lang="en-US" sz="1200" kern="100">
                          <a:effectLst/>
                        </a:rPr>
                        <a:t>Project Name:</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nSpc>
                          <a:spcPct val="107000"/>
                        </a:lnSpc>
                        <a:spcBef>
                          <a:spcPts val="0"/>
                        </a:spcBef>
                        <a:spcAft>
                          <a:spcPts val="0"/>
                        </a:spcAft>
                      </a:pPr>
                      <a:r>
                        <a:rPr lang="en-US" sz="1200" kern="100">
                          <a:effectLst/>
                        </a:rPr>
                        <a:t>Student Retention Analysis</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227434538"/>
                  </a:ext>
                </a:extLst>
              </a:tr>
              <a:tr h="262739">
                <a:tc gridSpan="3">
                  <a:txBody>
                    <a:bodyPr/>
                    <a:lstStyle/>
                    <a:p>
                      <a:pPr marL="0" marR="0">
                        <a:lnSpc>
                          <a:spcPct val="107000"/>
                        </a:lnSpc>
                        <a:spcBef>
                          <a:spcPts val="0"/>
                        </a:spcBef>
                        <a:spcAft>
                          <a:spcPts val="0"/>
                        </a:spcAft>
                      </a:pPr>
                      <a:r>
                        <a:rPr lang="en-US" sz="1200" kern="100">
                          <a:effectLst/>
                        </a:rPr>
                        <a:t>Sponsors:</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nSpc>
                          <a:spcPct val="107000"/>
                        </a:lnSpc>
                        <a:spcBef>
                          <a:spcPts val="0"/>
                        </a:spcBef>
                        <a:spcAft>
                          <a:spcPts val="0"/>
                        </a:spcAft>
                      </a:pPr>
                      <a:r>
                        <a:rPr lang="en-US" sz="1200" kern="100">
                          <a:effectLst/>
                        </a:rPr>
                        <a:t>Patrick Casey, Abhijit Chaudhury</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423897980"/>
                  </a:ext>
                </a:extLst>
              </a:tr>
              <a:tr h="827034">
                <a:tc gridSpan="3">
                  <a:txBody>
                    <a:bodyPr/>
                    <a:lstStyle/>
                    <a:p>
                      <a:pPr marL="0" marR="0">
                        <a:lnSpc>
                          <a:spcPct val="107000"/>
                        </a:lnSpc>
                        <a:spcBef>
                          <a:spcPts val="0"/>
                        </a:spcBef>
                        <a:spcAft>
                          <a:spcPts val="0"/>
                        </a:spcAft>
                      </a:pPr>
                      <a:r>
                        <a:rPr lang="en-US" sz="1200" kern="100">
                          <a:effectLst/>
                        </a:rPr>
                        <a:t>Impact of Project:</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nSpc>
                          <a:spcPct val="107000"/>
                        </a:lnSpc>
                        <a:spcBef>
                          <a:spcPts val="0"/>
                        </a:spcBef>
                        <a:spcAft>
                          <a:spcPts val="0"/>
                        </a:spcAft>
                      </a:pPr>
                      <a:r>
                        <a:rPr lang="en-US" sz="1200" kern="100">
                          <a:effectLst/>
                        </a:rPr>
                        <a:t>Analyzing the factors that impact student retention, and seeing what tables store what data</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984906368"/>
                  </a:ext>
                </a:extLst>
              </a:tr>
              <a:tr h="262739">
                <a:tc gridSpan="5">
                  <a:txBody>
                    <a:bodyPr/>
                    <a:lstStyle/>
                    <a:p>
                      <a:pPr marL="0" marR="0">
                        <a:lnSpc>
                          <a:spcPct val="107000"/>
                        </a:lnSpc>
                        <a:spcBef>
                          <a:spcPts val="0"/>
                        </a:spcBef>
                        <a:spcAft>
                          <a:spcPts val="0"/>
                        </a:spcAft>
                      </a:pPr>
                      <a:r>
                        <a:rPr lang="en-US" sz="1200" kern="100">
                          <a:effectLst/>
                        </a:rPr>
                        <a:t>Project Team</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3239969"/>
                  </a:ext>
                </a:extLst>
              </a:tr>
              <a:tr h="544887">
                <a:tc>
                  <a:txBody>
                    <a:bodyPr/>
                    <a:lstStyle/>
                    <a:p>
                      <a:pPr marL="0" marR="0">
                        <a:lnSpc>
                          <a:spcPct val="107000"/>
                        </a:lnSpc>
                        <a:spcBef>
                          <a:spcPts val="0"/>
                        </a:spcBef>
                        <a:spcAft>
                          <a:spcPts val="0"/>
                        </a:spcAft>
                      </a:pPr>
                      <a:r>
                        <a:rPr lang="en-US" sz="1200" kern="100">
                          <a:effectLst/>
                        </a:rPr>
                        <a:t>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Name</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Department</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Telephone</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Email</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495816110"/>
                  </a:ext>
                </a:extLst>
              </a:tr>
              <a:tr h="827034">
                <a:tc>
                  <a:txBody>
                    <a:bodyPr/>
                    <a:lstStyle/>
                    <a:p>
                      <a:pPr marL="0" marR="0">
                        <a:lnSpc>
                          <a:spcPct val="107000"/>
                        </a:lnSpc>
                        <a:spcBef>
                          <a:spcPts val="0"/>
                        </a:spcBef>
                        <a:spcAft>
                          <a:spcPts val="0"/>
                        </a:spcAft>
                      </a:pPr>
                      <a:r>
                        <a:rPr lang="en-US" sz="1200" kern="100">
                          <a:effectLst/>
                        </a:rPr>
                        <a:t>Client:</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Patrick Casey</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AV Department</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rPr>
                        <a:t> </a:t>
                      </a:r>
                      <a:endParaRPr lang="en-US" sz="1100" kern="1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u="sng" kern="100">
                          <a:effectLst/>
                          <a:hlinkClick r:id="rId3"/>
                        </a:rPr>
                        <a:t>pcasey@bryant.edu</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41456649"/>
                  </a:ext>
                </a:extLst>
              </a:tr>
              <a:tr h="1109181">
                <a:tc>
                  <a:txBody>
                    <a:bodyPr/>
                    <a:lstStyle/>
                    <a:p>
                      <a:pPr marL="0" marR="0">
                        <a:lnSpc>
                          <a:spcPct val="107000"/>
                        </a:lnSpc>
                        <a:spcBef>
                          <a:spcPts val="0"/>
                        </a:spcBef>
                        <a:spcAft>
                          <a:spcPts val="0"/>
                        </a:spcAft>
                      </a:pPr>
                      <a:r>
                        <a:rPr lang="en-US" sz="1200" kern="100">
                          <a:effectLst/>
                        </a:rPr>
                        <a:t>Team Members:</a:t>
                      </a:r>
                      <a:endParaRPr lang="en-US" sz="1100" kern="100">
                        <a:effectLst/>
                      </a:endParaRPr>
                    </a:p>
                    <a:p>
                      <a:pPr marL="0" marR="0">
                        <a:lnSpc>
                          <a:spcPct val="107000"/>
                        </a:lnSpc>
                        <a:spcBef>
                          <a:spcPts val="0"/>
                        </a:spcBef>
                        <a:spcAft>
                          <a:spcPts val="0"/>
                        </a:spcAft>
                      </a:pPr>
                      <a:r>
                        <a:rPr lang="en-US" sz="1200" kern="100">
                          <a:effectLst/>
                        </a:rPr>
                        <a:t>Project Manager</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Janaye Ferrante</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ISA 441-A</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100" u="sng" kern="100">
                          <a:effectLst/>
                          <a:hlinkClick r:id="rId4"/>
                        </a:rPr>
                        <a:t>j</a:t>
                      </a:r>
                      <a:r>
                        <a:rPr lang="en-US" sz="1200" u="sng" kern="100">
                          <a:effectLst/>
                          <a:hlinkClick r:id="rId4"/>
                        </a:rPr>
                        <a:t>ferrante1@bryant.edu</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27798586"/>
                  </a:ext>
                </a:extLst>
              </a:tr>
              <a:tr h="544887">
                <a:tc>
                  <a:txBody>
                    <a:bodyPr/>
                    <a:lstStyle/>
                    <a:p>
                      <a:pPr marL="0" marR="0">
                        <a:lnSpc>
                          <a:spcPct val="107000"/>
                        </a:lnSpc>
                        <a:spcBef>
                          <a:spcPts val="0"/>
                        </a:spcBef>
                        <a:spcAft>
                          <a:spcPts val="0"/>
                        </a:spcAft>
                      </a:pPr>
                      <a:r>
                        <a:rPr lang="en-US" sz="1200" kern="100">
                          <a:effectLst/>
                        </a:rPr>
                        <a:t>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Marcus Moody</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ISA 441-A</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u="sng" kern="100">
                          <a:effectLst/>
                          <a:hlinkClick r:id="rId5"/>
                        </a:rPr>
                        <a:t>mmoody@bryant.edu</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0497220"/>
                  </a:ext>
                </a:extLst>
              </a:tr>
              <a:tr h="827034">
                <a:tc>
                  <a:txBody>
                    <a:bodyPr/>
                    <a:lstStyle/>
                    <a:p>
                      <a:pPr marL="0" marR="0">
                        <a:lnSpc>
                          <a:spcPct val="107000"/>
                        </a:lnSpc>
                        <a:spcBef>
                          <a:spcPts val="0"/>
                        </a:spcBef>
                        <a:spcAft>
                          <a:spcPts val="0"/>
                        </a:spcAft>
                      </a:pPr>
                      <a:r>
                        <a:rPr lang="en-US" sz="1200" kern="100">
                          <a:effectLst/>
                        </a:rPr>
                        <a:t>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Luke Lamontagne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ISA441-A</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u="sng" kern="100">
                          <a:effectLst/>
                          <a:hlinkClick r:id="rId6"/>
                        </a:rPr>
                        <a:t>llamontagne1@bryant.edu</a:t>
                      </a:r>
                      <a:r>
                        <a:rPr lang="en-US" sz="1200" kern="100">
                          <a:effectLst/>
                        </a:rPr>
                        <a:t>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38039147"/>
                  </a:ext>
                </a:extLst>
              </a:tr>
              <a:tr h="544887">
                <a:tc>
                  <a:txBody>
                    <a:bodyPr/>
                    <a:lstStyle/>
                    <a:p>
                      <a:pPr marL="0" marR="0">
                        <a:lnSpc>
                          <a:spcPct val="107000"/>
                        </a:lnSpc>
                        <a:spcBef>
                          <a:spcPts val="0"/>
                        </a:spcBef>
                        <a:spcAft>
                          <a:spcPts val="0"/>
                        </a:spcAft>
                      </a:pPr>
                      <a:r>
                        <a:rPr lang="en-US" sz="1200" kern="100">
                          <a:effectLst/>
                        </a:rPr>
                        <a:t>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Zachary Cullison</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ISA 441-A</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a:effectLst/>
                        </a:rPr>
                        <a:t> </a:t>
                      </a:r>
                      <a:endParaRPr lang="en-US" sz="1100" kern="1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u="sng" kern="100" dirty="0">
                          <a:effectLst/>
                          <a:hlinkClick r:id="rId7"/>
                        </a:rPr>
                        <a:t>zcullison@bryant.edu</a:t>
                      </a:r>
                      <a:endParaRPr lang="en-US" sz="1100" kern="1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46191537"/>
                  </a:ext>
                </a:extLst>
              </a:tr>
            </a:tbl>
          </a:graphicData>
        </a:graphic>
      </p:graphicFrame>
    </p:spTree>
    <p:extLst>
      <p:ext uri="{BB962C8B-B14F-4D97-AF65-F5344CB8AC3E}">
        <p14:creationId xmlns:p14="http://schemas.microsoft.com/office/powerpoint/2010/main" val="207217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53E442-C966-BF47-A022-DDAA2A6FEA48}"/>
              </a:ext>
            </a:extLst>
          </p:cNvPr>
          <p:cNvSpPr>
            <a:spLocks noGrp="1"/>
          </p:cNvSpPr>
          <p:nvPr>
            <p:ph type="title"/>
          </p:nvPr>
        </p:nvSpPr>
        <p:spPr/>
        <p:txBody>
          <a:bodyPr/>
          <a:lstStyle/>
          <a:p>
            <a:r>
              <a:rPr lang="en-US"/>
              <a:t>Project</a:t>
            </a:r>
            <a:br>
              <a:rPr lang="en-US"/>
            </a:br>
            <a:r>
              <a:rPr lang="en-US"/>
              <a:t>Charter</a:t>
            </a:r>
          </a:p>
        </p:txBody>
      </p:sp>
      <p:cxnSp>
        <p:nvCxnSpPr>
          <p:cNvPr id="6" name="Straight Connector 5">
            <a:extLst>
              <a:ext uri="{FF2B5EF4-FFF2-40B4-BE49-F238E27FC236}">
                <a16:creationId xmlns:a16="http://schemas.microsoft.com/office/drawing/2014/main" id="{FAD7BE2C-4E52-6E40-83F8-6BB9BB0244A2}"/>
              </a:ext>
              <a:ext uri="{C183D7F6-B498-43B3-948B-1728B52AA6E4}">
                <adec:decorative xmlns:adec="http://schemas.microsoft.com/office/drawing/2017/decorative" val="1"/>
              </a:ext>
            </a:extLst>
          </p:cNvPr>
          <p:cNvCxnSpPr>
            <a:cxnSpLocks/>
          </p:cNvCxnSpPr>
          <p:nvPr/>
        </p:nvCxnSpPr>
        <p:spPr>
          <a:xfrm>
            <a:off x="1036261" y="1876617"/>
            <a:ext cx="3862310" cy="0"/>
          </a:xfrm>
          <a:prstGeom prst="line">
            <a:avLst/>
          </a:prstGeom>
          <a:ln w="76200"/>
        </p:spPr>
        <p:style>
          <a:lnRef idx="1">
            <a:schemeClr val="dk1"/>
          </a:lnRef>
          <a:fillRef idx="0">
            <a:schemeClr val="dk1"/>
          </a:fillRef>
          <a:effectRef idx="0">
            <a:schemeClr val="dk1"/>
          </a:effectRef>
          <a:fontRef idx="minor">
            <a:schemeClr val="tx1"/>
          </a:fontRef>
        </p:style>
      </p:cxnSp>
      <p:graphicFrame>
        <p:nvGraphicFramePr>
          <p:cNvPr id="4" name="Table 3">
            <a:extLst>
              <a:ext uri="{FF2B5EF4-FFF2-40B4-BE49-F238E27FC236}">
                <a16:creationId xmlns:a16="http://schemas.microsoft.com/office/drawing/2014/main" id="{F90F61D1-7FBE-29C2-A2F2-56E1A8D53C77}"/>
              </a:ext>
            </a:extLst>
          </p:cNvPr>
          <p:cNvGraphicFramePr>
            <a:graphicFrameLocks noGrp="1"/>
          </p:cNvGraphicFramePr>
          <p:nvPr>
            <p:extLst>
              <p:ext uri="{D42A27DB-BD31-4B8C-83A1-F6EECF244321}">
                <p14:modId xmlns:p14="http://schemas.microsoft.com/office/powerpoint/2010/main" val="1195124840"/>
              </p:ext>
            </p:extLst>
          </p:nvPr>
        </p:nvGraphicFramePr>
        <p:xfrm>
          <a:off x="3960650" y="138340"/>
          <a:ext cx="7810500" cy="6719660"/>
        </p:xfrm>
        <a:graphic>
          <a:graphicData uri="http://schemas.openxmlformats.org/drawingml/2006/table">
            <a:tbl>
              <a:tblPr firstRow="1" firstCol="1" bandRow="1">
                <a:tableStyleId>{00A15C55-8517-42AA-B614-E9B94910E393}</a:tableStyleId>
              </a:tblPr>
              <a:tblGrid>
                <a:gridCol w="7810500">
                  <a:extLst>
                    <a:ext uri="{9D8B030D-6E8A-4147-A177-3AD203B41FA5}">
                      <a16:colId xmlns:a16="http://schemas.microsoft.com/office/drawing/2014/main" val="3097372060"/>
                    </a:ext>
                  </a:extLst>
                </a:gridCol>
              </a:tblGrid>
              <a:tr h="2055003">
                <a:tc>
                  <a:txBody>
                    <a:bodyPr/>
                    <a:lstStyle/>
                    <a:p>
                      <a:pPr marL="0" marR="0">
                        <a:lnSpc>
                          <a:spcPct val="107000"/>
                        </a:lnSpc>
                        <a:spcBef>
                          <a:spcPts val="0"/>
                        </a:spcBef>
                        <a:spcAft>
                          <a:spcPts val="0"/>
                        </a:spcAft>
                      </a:pPr>
                      <a:r>
                        <a:rPr lang="en-US" sz="1400" kern="100">
                          <a:effectLst/>
                        </a:rPr>
                        <a:t>Stakeholders &amp; Goals</a:t>
                      </a:r>
                    </a:p>
                    <a:p>
                      <a:pPr marL="342900" marR="0" lvl="0" indent="-342900">
                        <a:lnSpc>
                          <a:spcPct val="107000"/>
                        </a:lnSpc>
                        <a:spcBef>
                          <a:spcPts val="0"/>
                        </a:spcBef>
                        <a:spcAft>
                          <a:spcPts val="0"/>
                        </a:spcAft>
                        <a:buFont typeface="Symbol" panose="05050102010706020507" pitchFamily="18" charset="2"/>
                        <a:buChar char=""/>
                      </a:pPr>
                      <a:r>
                        <a:rPr lang="en-US" sz="1400" kern="100">
                          <a:effectLst/>
                        </a:rPr>
                        <a:t>Admissions, OIES, Counseling, ResLife: would be interested in seeing students at risk, identifying them, and providing resources to combat dropouts.</a:t>
                      </a:r>
                    </a:p>
                    <a:p>
                      <a:pPr marL="342900" marR="0" lvl="0" indent="-342900">
                        <a:lnSpc>
                          <a:spcPct val="107000"/>
                        </a:lnSpc>
                        <a:spcBef>
                          <a:spcPts val="0"/>
                        </a:spcBef>
                        <a:spcAft>
                          <a:spcPts val="0"/>
                        </a:spcAft>
                        <a:buFont typeface="Symbol" panose="05050102010706020507" pitchFamily="18" charset="2"/>
                        <a:buChar char=""/>
                      </a:pPr>
                      <a:r>
                        <a:rPr lang="en-US" sz="1400" kern="100">
                          <a:effectLst/>
                        </a:rPr>
                        <a:t>Professor Chaudhury: involved in project success and is bringing our project to administration or other departments that can put the project in place</a:t>
                      </a:r>
                    </a:p>
                    <a:p>
                      <a:pPr marL="342900" marR="0" lvl="0" indent="-342900">
                        <a:lnSpc>
                          <a:spcPct val="107000"/>
                        </a:lnSpc>
                        <a:spcBef>
                          <a:spcPts val="0"/>
                        </a:spcBef>
                        <a:spcAft>
                          <a:spcPts val="0"/>
                        </a:spcAft>
                        <a:buFont typeface="Symbol" panose="05050102010706020507" pitchFamily="18" charset="2"/>
                        <a:buChar char=""/>
                      </a:pPr>
                      <a:r>
                        <a:rPr lang="en-US" sz="1400" kern="100">
                          <a:effectLst/>
                        </a:rPr>
                        <a:t>AV department: maintain the software/ data systems and use these systems for further actions</a:t>
                      </a:r>
                      <a:endParaRPr lang="en-US" sz="1400" kern="100">
                        <a:effectLst/>
                        <a:latin typeface="Times New Roman" panose="02020603050405020304" pitchFamily="18" charset="0"/>
                        <a:ea typeface="Aptos" panose="020B0004020202020204" pitchFamily="34" charset="0"/>
                        <a:cs typeface="Arial" panose="020B0604020202020204" pitchFamily="34" charset="0"/>
                      </a:endParaRPr>
                    </a:p>
                  </a:txBody>
                  <a:tcPr marL="59262" marR="59262" marT="0" marB="0"/>
                </a:tc>
                <a:extLst>
                  <a:ext uri="{0D108BD9-81ED-4DB2-BD59-A6C34878D82A}">
                    <a16:rowId xmlns:a16="http://schemas.microsoft.com/office/drawing/2014/main" val="2207347811"/>
                  </a:ext>
                </a:extLst>
              </a:tr>
              <a:tr h="1594831">
                <a:tc>
                  <a:txBody>
                    <a:bodyPr/>
                    <a:lstStyle/>
                    <a:p>
                      <a:pPr marL="0" marR="0">
                        <a:lnSpc>
                          <a:spcPct val="107000"/>
                        </a:lnSpc>
                        <a:spcBef>
                          <a:spcPts val="0"/>
                        </a:spcBef>
                        <a:spcAft>
                          <a:spcPts val="0"/>
                        </a:spcAft>
                      </a:pPr>
                      <a:r>
                        <a:rPr lang="en-US" sz="1400" kern="100" dirty="0">
                          <a:effectLst/>
                        </a:rPr>
                        <a:t>Objectives</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rPr>
                        <a:t>Create an efficient system that will track student retention rates and the iteration of the analysis system</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rPr>
                        <a:t>Include requirements provided by our client</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rPr>
                        <a:t>Maintain retention rates, information on students, and identify students at risk</a:t>
                      </a:r>
                    </a:p>
                    <a:p>
                      <a:pPr marL="228600" marR="0">
                        <a:lnSpc>
                          <a:spcPct val="107000"/>
                        </a:lnSpc>
                        <a:spcBef>
                          <a:spcPts val="0"/>
                        </a:spcBef>
                        <a:spcAft>
                          <a:spcPts val="0"/>
                        </a:spcAft>
                      </a:pPr>
                      <a:r>
                        <a:rPr lang="en-US" sz="1400" kern="100" dirty="0">
                          <a:effectLst/>
                        </a:rPr>
                        <a:t> </a:t>
                      </a:r>
                      <a:endParaRPr lang="en-US" sz="1400" kern="100" dirty="0">
                        <a:effectLst/>
                        <a:latin typeface="Times New Roman" panose="02020603050405020304" pitchFamily="18" charset="0"/>
                        <a:ea typeface="Aptos" panose="020B0004020202020204" pitchFamily="34" charset="0"/>
                        <a:cs typeface="Arial" panose="020B0604020202020204" pitchFamily="34" charset="0"/>
                      </a:endParaRPr>
                    </a:p>
                  </a:txBody>
                  <a:tcPr marL="59262" marR="59262" marT="0" marB="0"/>
                </a:tc>
                <a:extLst>
                  <a:ext uri="{0D108BD9-81ED-4DB2-BD59-A6C34878D82A}">
                    <a16:rowId xmlns:a16="http://schemas.microsoft.com/office/drawing/2014/main" val="2777109902"/>
                  </a:ext>
                </a:extLst>
              </a:tr>
              <a:tr h="1654222">
                <a:tc>
                  <a:txBody>
                    <a:bodyPr/>
                    <a:lstStyle/>
                    <a:p>
                      <a:pPr marL="0" marR="0">
                        <a:lnSpc>
                          <a:spcPct val="107000"/>
                        </a:lnSpc>
                        <a:spcBef>
                          <a:spcPts val="0"/>
                        </a:spcBef>
                        <a:spcAft>
                          <a:spcPts val="0"/>
                        </a:spcAft>
                      </a:pPr>
                      <a:r>
                        <a:rPr lang="en-US" sz="1400" kern="100">
                          <a:effectLst/>
                        </a:rPr>
                        <a:t>Deliverables</a:t>
                      </a:r>
                    </a:p>
                    <a:p>
                      <a:pPr marL="342900" marR="0" lvl="0" indent="-342900">
                        <a:lnSpc>
                          <a:spcPct val="107000"/>
                        </a:lnSpc>
                        <a:spcBef>
                          <a:spcPts val="0"/>
                        </a:spcBef>
                        <a:spcAft>
                          <a:spcPts val="0"/>
                        </a:spcAft>
                        <a:buFont typeface="Symbol" panose="05050102010706020507" pitchFamily="18" charset="2"/>
                        <a:buChar char=""/>
                      </a:pPr>
                      <a:r>
                        <a:rPr lang="en-US" sz="1400" kern="100">
                          <a:effectLst/>
                        </a:rPr>
                        <a:t>Use Case Diagram</a:t>
                      </a:r>
                    </a:p>
                    <a:p>
                      <a:pPr marL="342900" marR="0" lvl="0" indent="-342900">
                        <a:lnSpc>
                          <a:spcPct val="107000"/>
                        </a:lnSpc>
                        <a:spcBef>
                          <a:spcPts val="0"/>
                        </a:spcBef>
                        <a:spcAft>
                          <a:spcPts val="0"/>
                        </a:spcAft>
                        <a:buFont typeface="Symbol" panose="05050102010706020507" pitchFamily="18" charset="2"/>
                        <a:buChar char=""/>
                      </a:pPr>
                      <a:r>
                        <a:rPr lang="en-US" sz="1400" kern="100">
                          <a:effectLst/>
                        </a:rPr>
                        <a:t>Entity-Relationship Diagram</a:t>
                      </a:r>
                    </a:p>
                    <a:p>
                      <a:pPr marL="342900" marR="0" lvl="0" indent="-342900">
                        <a:lnSpc>
                          <a:spcPct val="107000"/>
                        </a:lnSpc>
                        <a:spcBef>
                          <a:spcPts val="0"/>
                        </a:spcBef>
                        <a:spcAft>
                          <a:spcPts val="0"/>
                        </a:spcAft>
                        <a:buFont typeface="Symbol" panose="05050102010706020507" pitchFamily="18" charset="2"/>
                        <a:buChar char=""/>
                      </a:pPr>
                      <a:r>
                        <a:rPr lang="en-US" sz="1400" kern="100">
                          <a:effectLst/>
                        </a:rPr>
                        <a:t>Work Breakdown Structure &amp; Gantt Chart</a:t>
                      </a:r>
                    </a:p>
                    <a:p>
                      <a:pPr marL="342900" marR="0" lvl="0" indent="-342900">
                        <a:lnSpc>
                          <a:spcPct val="107000"/>
                        </a:lnSpc>
                        <a:spcBef>
                          <a:spcPts val="0"/>
                        </a:spcBef>
                        <a:spcAft>
                          <a:spcPts val="0"/>
                        </a:spcAft>
                        <a:buFont typeface="Symbol" panose="05050102010706020507" pitchFamily="18" charset="2"/>
                        <a:buChar char=""/>
                      </a:pPr>
                      <a:r>
                        <a:rPr lang="en-US" sz="1400" kern="100">
                          <a:effectLst/>
                        </a:rPr>
                        <a:t>System Sequence Diagrams</a:t>
                      </a:r>
                    </a:p>
                    <a:p>
                      <a:pPr marL="342900" marR="0" lvl="0" indent="-342900">
                        <a:lnSpc>
                          <a:spcPct val="107000"/>
                        </a:lnSpc>
                        <a:spcBef>
                          <a:spcPts val="0"/>
                        </a:spcBef>
                        <a:spcAft>
                          <a:spcPts val="0"/>
                        </a:spcAft>
                        <a:buFont typeface="Symbol" panose="05050102010706020507" pitchFamily="18" charset="2"/>
                        <a:buChar char=""/>
                      </a:pPr>
                      <a:r>
                        <a:rPr lang="en-US" sz="1400" kern="100">
                          <a:effectLst/>
                        </a:rPr>
                        <a:t>Story Board</a:t>
                      </a:r>
                    </a:p>
                    <a:p>
                      <a:pPr marL="342900" marR="0" lvl="0" indent="-342900">
                        <a:lnSpc>
                          <a:spcPct val="107000"/>
                        </a:lnSpc>
                        <a:spcBef>
                          <a:spcPts val="0"/>
                        </a:spcBef>
                        <a:spcAft>
                          <a:spcPts val="0"/>
                        </a:spcAft>
                        <a:buFont typeface="Symbol" panose="05050102010706020507" pitchFamily="18" charset="2"/>
                        <a:buChar char=""/>
                      </a:pPr>
                      <a:r>
                        <a:rPr lang="en-US" sz="1400" kern="100">
                          <a:effectLst/>
                        </a:rPr>
                        <a:t>SQL Code</a:t>
                      </a:r>
                      <a:endParaRPr lang="en-US" sz="1400" kern="100">
                        <a:effectLst/>
                        <a:latin typeface="Times New Roman" panose="02020603050405020304" pitchFamily="18" charset="0"/>
                        <a:ea typeface="Aptos" panose="020B0004020202020204" pitchFamily="34" charset="0"/>
                        <a:cs typeface="Arial" panose="020B0604020202020204" pitchFamily="34" charset="0"/>
                      </a:endParaRPr>
                    </a:p>
                  </a:txBody>
                  <a:tcPr marL="59262" marR="59262" marT="0" marB="0"/>
                </a:tc>
                <a:extLst>
                  <a:ext uri="{0D108BD9-81ED-4DB2-BD59-A6C34878D82A}">
                    <a16:rowId xmlns:a16="http://schemas.microsoft.com/office/drawing/2014/main" val="652143023"/>
                  </a:ext>
                </a:extLst>
              </a:tr>
              <a:tr h="1415604">
                <a:tc>
                  <a:txBody>
                    <a:bodyPr/>
                    <a:lstStyle/>
                    <a:p>
                      <a:pPr marL="0" marR="0">
                        <a:lnSpc>
                          <a:spcPct val="107000"/>
                        </a:lnSpc>
                        <a:spcBef>
                          <a:spcPts val="0"/>
                        </a:spcBef>
                        <a:spcAft>
                          <a:spcPts val="0"/>
                        </a:spcAft>
                      </a:pPr>
                      <a:r>
                        <a:rPr lang="en-US" sz="1400" kern="100" dirty="0">
                          <a:effectLst/>
                        </a:rPr>
                        <a:t>Scope</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rPr>
                        <a:t>Store, record, and retrieve data related to the student’s academic, student activities, and other involvements</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rPr>
                        <a:t>Determine the stages and requirements of development for approval</a:t>
                      </a:r>
                    </a:p>
                    <a:p>
                      <a:pPr marL="342900" marR="0" lvl="0" indent="-342900">
                        <a:lnSpc>
                          <a:spcPct val="107000"/>
                        </a:lnSpc>
                        <a:spcBef>
                          <a:spcPts val="0"/>
                        </a:spcBef>
                        <a:spcAft>
                          <a:spcPts val="0"/>
                        </a:spcAft>
                        <a:buFont typeface="Symbol" panose="05050102010706020507" pitchFamily="18" charset="2"/>
                        <a:buChar char=""/>
                      </a:pPr>
                      <a:r>
                        <a:rPr lang="en-US" sz="1400" kern="100" dirty="0">
                          <a:effectLst/>
                        </a:rPr>
                        <a:t>Create a presentation that will address the current procedure of development for feedback</a:t>
                      </a:r>
                      <a:endParaRPr lang="en-US" sz="1400" kern="100" dirty="0">
                        <a:effectLst/>
                        <a:latin typeface="Times New Roman" panose="02020603050405020304" pitchFamily="18" charset="0"/>
                        <a:ea typeface="Aptos" panose="020B0004020202020204" pitchFamily="34" charset="0"/>
                        <a:cs typeface="Arial" panose="020B0604020202020204" pitchFamily="34" charset="0"/>
                      </a:endParaRPr>
                    </a:p>
                  </a:txBody>
                  <a:tcPr marL="59262" marR="59262" marT="0" marB="0"/>
                </a:tc>
                <a:extLst>
                  <a:ext uri="{0D108BD9-81ED-4DB2-BD59-A6C34878D82A}">
                    <a16:rowId xmlns:a16="http://schemas.microsoft.com/office/drawing/2014/main" val="1103923833"/>
                  </a:ext>
                </a:extLst>
              </a:tr>
            </a:tbl>
          </a:graphicData>
        </a:graphic>
      </p:graphicFrame>
    </p:spTree>
    <p:extLst>
      <p:ext uri="{BB962C8B-B14F-4D97-AF65-F5344CB8AC3E}">
        <p14:creationId xmlns:p14="http://schemas.microsoft.com/office/powerpoint/2010/main" val="150602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FD96-CF33-BE8A-8879-DE3EAF82A3E8}"/>
              </a:ext>
            </a:extLst>
          </p:cNvPr>
          <p:cNvSpPr>
            <a:spLocks noGrp="1"/>
          </p:cNvSpPr>
          <p:nvPr>
            <p:ph type="title"/>
          </p:nvPr>
        </p:nvSpPr>
        <p:spPr>
          <a:xfrm>
            <a:off x="1017815" y="65314"/>
            <a:ext cx="4142014" cy="1720552"/>
          </a:xfrm>
        </p:spPr>
        <p:txBody>
          <a:bodyPr/>
          <a:lstStyle/>
          <a:p>
            <a:r>
              <a:rPr lang="en-US" dirty="0"/>
              <a:t>Project </a:t>
            </a:r>
            <a:br>
              <a:rPr lang="en-US" dirty="0"/>
            </a:br>
            <a:r>
              <a:rPr lang="en-US" dirty="0"/>
              <a:t>Charter</a:t>
            </a:r>
          </a:p>
        </p:txBody>
      </p:sp>
      <p:graphicFrame>
        <p:nvGraphicFramePr>
          <p:cNvPr id="3" name="Table 2">
            <a:extLst>
              <a:ext uri="{FF2B5EF4-FFF2-40B4-BE49-F238E27FC236}">
                <a16:creationId xmlns:a16="http://schemas.microsoft.com/office/drawing/2014/main" id="{EB1737A6-4B01-252D-A706-C36607996C3F}"/>
              </a:ext>
            </a:extLst>
          </p:cNvPr>
          <p:cNvGraphicFramePr>
            <a:graphicFrameLocks noGrp="1"/>
          </p:cNvGraphicFramePr>
          <p:nvPr>
            <p:extLst>
              <p:ext uri="{D42A27DB-BD31-4B8C-83A1-F6EECF244321}">
                <p14:modId xmlns:p14="http://schemas.microsoft.com/office/powerpoint/2010/main" val="2137228026"/>
              </p:ext>
            </p:extLst>
          </p:nvPr>
        </p:nvGraphicFramePr>
        <p:xfrm>
          <a:off x="4435885" y="185057"/>
          <a:ext cx="7277144" cy="6444346"/>
        </p:xfrm>
        <a:graphic>
          <a:graphicData uri="http://schemas.openxmlformats.org/drawingml/2006/table">
            <a:tbl>
              <a:tblPr firstRow="1" firstCol="1" bandRow="1">
                <a:tableStyleId>{00A15C55-8517-42AA-B614-E9B94910E393}</a:tableStyleId>
              </a:tblPr>
              <a:tblGrid>
                <a:gridCol w="1818881">
                  <a:extLst>
                    <a:ext uri="{9D8B030D-6E8A-4147-A177-3AD203B41FA5}">
                      <a16:colId xmlns:a16="http://schemas.microsoft.com/office/drawing/2014/main" val="6422022"/>
                    </a:ext>
                  </a:extLst>
                </a:gridCol>
                <a:gridCol w="1819691">
                  <a:extLst>
                    <a:ext uri="{9D8B030D-6E8A-4147-A177-3AD203B41FA5}">
                      <a16:colId xmlns:a16="http://schemas.microsoft.com/office/drawing/2014/main" val="1256091073"/>
                    </a:ext>
                  </a:extLst>
                </a:gridCol>
                <a:gridCol w="1818881">
                  <a:extLst>
                    <a:ext uri="{9D8B030D-6E8A-4147-A177-3AD203B41FA5}">
                      <a16:colId xmlns:a16="http://schemas.microsoft.com/office/drawing/2014/main" val="1800151828"/>
                    </a:ext>
                  </a:extLst>
                </a:gridCol>
                <a:gridCol w="1819691">
                  <a:extLst>
                    <a:ext uri="{9D8B030D-6E8A-4147-A177-3AD203B41FA5}">
                      <a16:colId xmlns:a16="http://schemas.microsoft.com/office/drawing/2014/main" val="875559260"/>
                    </a:ext>
                  </a:extLst>
                </a:gridCol>
              </a:tblGrid>
              <a:tr h="1302979">
                <a:tc gridSpan="4">
                  <a:txBody>
                    <a:bodyPr/>
                    <a:lstStyle/>
                    <a:p>
                      <a:pPr marL="0" marR="0">
                        <a:lnSpc>
                          <a:spcPct val="107000"/>
                        </a:lnSpc>
                        <a:spcBef>
                          <a:spcPts val="0"/>
                        </a:spcBef>
                        <a:spcAft>
                          <a:spcPts val="0"/>
                        </a:spcAft>
                      </a:pPr>
                      <a:r>
                        <a:rPr lang="en-US" sz="1100" kern="100" dirty="0">
                          <a:effectLst/>
                        </a:rPr>
                        <a:t>Project Milestones</a:t>
                      </a:r>
                      <a:endParaRPr lang="en-US" sz="1000" kern="100" dirty="0">
                        <a:effectLst/>
                      </a:endParaRPr>
                    </a:p>
                    <a:p>
                      <a:pPr marL="0" marR="0">
                        <a:lnSpc>
                          <a:spcPct val="107000"/>
                        </a:lnSpc>
                        <a:spcBef>
                          <a:spcPts val="0"/>
                        </a:spcBef>
                        <a:spcAft>
                          <a:spcPts val="0"/>
                        </a:spcAft>
                      </a:pPr>
                      <a:r>
                        <a:rPr lang="en-US" sz="1100" kern="100" dirty="0">
                          <a:effectLst/>
                        </a:rPr>
                        <a:t>Project Start: January 26, 2024</a:t>
                      </a:r>
                      <a:endParaRPr lang="en-US" sz="1000" kern="100" dirty="0">
                        <a:effectLst/>
                      </a:endParaRPr>
                    </a:p>
                    <a:p>
                      <a:pPr marL="0" marR="0">
                        <a:lnSpc>
                          <a:spcPct val="107000"/>
                        </a:lnSpc>
                        <a:spcBef>
                          <a:spcPts val="0"/>
                        </a:spcBef>
                        <a:spcAft>
                          <a:spcPts val="0"/>
                        </a:spcAft>
                      </a:pPr>
                      <a:r>
                        <a:rPr lang="en-US" sz="1100" kern="100" dirty="0">
                          <a:effectLst/>
                        </a:rPr>
                        <a:t>Phase I End: April 21, 2024</a:t>
                      </a:r>
                      <a:endParaRPr lang="en-US" sz="1000" kern="100" dirty="0">
                        <a:effectLst/>
                      </a:endParaRPr>
                    </a:p>
                    <a:p>
                      <a:pPr marL="0" marR="0">
                        <a:lnSpc>
                          <a:spcPct val="107000"/>
                        </a:lnSpc>
                        <a:spcBef>
                          <a:spcPts val="0"/>
                        </a:spcBef>
                        <a:spcAft>
                          <a:spcPts val="0"/>
                        </a:spcAft>
                      </a:pPr>
                      <a:r>
                        <a:rPr lang="en-US" sz="1100" kern="100" dirty="0">
                          <a:effectLst/>
                        </a:rPr>
                        <a:t>Phase II End: May 3, 2024</a:t>
                      </a:r>
                      <a:endParaRPr lang="en-US" sz="1000" kern="100" dirty="0">
                        <a:effectLst/>
                      </a:endParaRPr>
                    </a:p>
                    <a:p>
                      <a:pPr marL="0" marR="0">
                        <a:lnSpc>
                          <a:spcPct val="107000"/>
                        </a:lnSpc>
                        <a:spcBef>
                          <a:spcPts val="0"/>
                        </a:spcBef>
                        <a:spcAft>
                          <a:spcPts val="0"/>
                        </a:spcAft>
                      </a:pPr>
                      <a:r>
                        <a:rPr lang="en-US" sz="1100" kern="100" dirty="0">
                          <a:effectLst/>
                        </a:rPr>
                        <a:t>Project End: May 10, 2024</a:t>
                      </a:r>
                      <a:endParaRPr lang="en-US" sz="1000" kern="100" dirty="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45506958"/>
                  </a:ext>
                </a:extLst>
              </a:tr>
              <a:tr h="1567140">
                <a:tc gridSpan="2">
                  <a:txBody>
                    <a:bodyPr/>
                    <a:lstStyle/>
                    <a:p>
                      <a:pPr marL="0" marR="0">
                        <a:lnSpc>
                          <a:spcPct val="107000"/>
                        </a:lnSpc>
                        <a:spcBef>
                          <a:spcPts val="0"/>
                        </a:spcBef>
                        <a:spcAft>
                          <a:spcPts val="0"/>
                        </a:spcAft>
                      </a:pPr>
                      <a:r>
                        <a:rPr lang="en-US" sz="1100" kern="100" dirty="0">
                          <a:effectLst/>
                        </a:rPr>
                        <a:t>Major Known Risks</a:t>
                      </a:r>
                      <a:endParaRPr lang="en-US" sz="1000" kern="100" dirty="0">
                        <a:effectLst/>
                      </a:endParaRPr>
                    </a:p>
                    <a:p>
                      <a:pPr marL="0" marR="0" algn="ctr">
                        <a:lnSpc>
                          <a:spcPct val="107000"/>
                        </a:lnSpc>
                        <a:spcBef>
                          <a:spcPts val="0"/>
                        </a:spcBef>
                        <a:spcAft>
                          <a:spcPts val="0"/>
                        </a:spcAft>
                      </a:pPr>
                      <a:r>
                        <a:rPr lang="en-US" sz="1100" kern="100" dirty="0">
                          <a:effectLst/>
                        </a:rPr>
                        <a:t>Risks</a:t>
                      </a:r>
                      <a:endParaRPr lang="en-US" sz="1000" kern="100" dirty="0">
                        <a:effectLst/>
                      </a:endParaRPr>
                    </a:p>
                    <a:p>
                      <a:pPr marL="0" marR="0">
                        <a:lnSpc>
                          <a:spcPct val="107000"/>
                        </a:lnSpc>
                        <a:spcBef>
                          <a:spcPts val="0"/>
                        </a:spcBef>
                        <a:spcAft>
                          <a:spcPts val="0"/>
                        </a:spcAft>
                      </a:pPr>
                      <a:r>
                        <a:rPr lang="en-US" sz="1100" kern="100" dirty="0">
                          <a:effectLst/>
                        </a:rPr>
                        <a:t>Classification of Inventory</a:t>
                      </a:r>
                      <a:endParaRPr lang="en-US" sz="1000" kern="100" dirty="0">
                        <a:effectLst/>
                      </a:endParaRPr>
                    </a:p>
                    <a:p>
                      <a:pPr marL="0" marR="0">
                        <a:lnSpc>
                          <a:spcPct val="107000"/>
                        </a:lnSpc>
                        <a:spcBef>
                          <a:spcPts val="0"/>
                        </a:spcBef>
                        <a:spcAft>
                          <a:spcPts val="0"/>
                        </a:spcAft>
                      </a:pPr>
                      <a:r>
                        <a:rPr lang="en-US" sz="1100" kern="100" dirty="0">
                          <a:effectLst/>
                        </a:rPr>
                        <a:t>Classification of procedures</a:t>
                      </a:r>
                      <a:endParaRPr lang="en-US" sz="1000" kern="100" dirty="0">
                        <a:effectLst/>
                      </a:endParaRPr>
                    </a:p>
                    <a:p>
                      <a:pPr marL="0" marR="0">
                        <a:lnSpc>
                          <a:spcPct val="107000"/>
                        </a:lnSpc>
                        <a:spcBef>
                          <a:spcPts val="0"/>
                        </a:spcBef>
                        <a:spcAft>
                          <a:spcPts val="0"/>
                        </a:spcAft>
                      </a:pPr>
                      <a:r>
                        <a:rPr lang="en-US" sz="1100" kern="100" dirty="0">
                          <a:effectLst/>
                        </a:rPr>
                        <a:t>Time management of members</a:t>
                      </a:r>
                      <a:endParaRPr lang="en-US" sz="1000" kern="100" dirty="0">
                        <a:effectLst/>
                      </a:endParaRPr>
                    </a:p>
                    <a:p>
                      <a:pPr marL="0" marR="0">
                        <a:lnSpc>
                          <a:spcPct val="107000"/>
                        </a:lnSpc>
                        <a:spcBef>
                          <a:spcPts val="0"/>
                        </a:spcBef>
                        <a:spcAft>
                          <a:spcPts val="0"/>
                        </a:spcAft>
                      </a:pPr>
                      <a:r>
                        <a:rPr lang="en-US" sz="1100" kern="100" dirty="0">
                          <a:effectLst/>
                        </a:rPr>
                        <a:t>Timeline punctually of process</a:t>
                      </a:r>
                      <a:endParaRPr lang="en-US" sz="1000" kern="100" dirty="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hMerge="1">
                  <a:txBody>
                    <a:bodyPr/>
                    <a:lstStyle/>
                    <a:p>
                      <a:endParaRPr lang="en-US"/>
                    </a:p>
                  </a:txBody>
                  <a:tcPr/>
                </a:tc>
                <a:tc gridSpan="2">
                  <a:txBody>
                    <a:bodyPr/>
                    <a:lstStyle/>
                    <a:p>
                      <a:pPr marL="0" marR="0">
                        <a:lnSpc>
                          <a:spcPct val="107000"/>
                        </a:lnSpc>
                        <a:spcBef>
                          <a:spcPts val="0"/>
                        </a:spcBef>
                        <a:spcAft>
                          <a:spcPts val="0"/>
                        </a:spcAft>
                      </a:pPr>
                      <a:r>
                        <a:rPr lang="en-US" sz="1100" kern="100">
                          <a:effectLst/>
                        </a:rPr>
                        <a:t> </a:t>
                      </a:r>
                      <a:endParaRPr lang="en-US" sz="1000" kern="100">
                        <a:effectLst/>
                      </a:endParaRPr>
                    </a:p>
                    <a:p>
                      <a:pPr marL="0" marR="0" algn="ctr">
                        <a:lnSpc>
                          <a:spcPct val="107000"/>
                        </a:lnSpc>
                        <a:spcBef>
                          <a:spcPts val="0"/>
                        </a:spcBef>
                        <a:spcAft>
                          <a:spcPts val="0"/>
                        </a:spcAft>
                      </a:pPr>
                      <a:r>
                        <a:rPr lang="en-US" sz="1100" kern="100">
                          <a:effectLst/>
                        </a:rPr>
                        <a:t>Risk Rating (High, Med, Low)</a:t>
                      </a:r>
                      <a:endParaRPr lang="en-US" sz="1000" kern="100">
                        <a:effectLst/>
                      </a:endParaRPr>
                    </a:p>
                    <a:p>
                      <a:pPr marL="0" marR="0" algn="ctr">
                        <a:lnSpc>
                          <a:spcPct val="107000"/>
                        </a:lnSpc>
                        <a:spcBef>
                          <a:spcPts val="0"/>
                        </a:spcBef>
                        <a:spcAft>
                          <a:spcPts val="0"/>
                        </a:spcAft>
                      </a:pPr>
                      <a:r>
                        <a:rPr lang="en-US" sz="1100" kern="100">
                          <a:effectLst/>
                        </a:rPr>
                        <a:t>Lo</a:t>
                      </a:r>
                      <a:endParaRPr lang="en-US" sz="1000" kern="100">
                        <a:effectLst/>
                      </a:endParaRPr>
                    </a:p>
                    <a:p>
                      <a:pPr marL="0" marR="0" algn="ctr">
                        <a:lnSpc>
                          <a:spcPct val="107000"/>
                        </a:lnSpc>
                        <a:spcBef>
                          <a:spcPts val="0"/>
                        </a:spcBef>
                        <a:spcAft>
                          <a:spcPts val="0"/>
                        </a:spcAft>
                      </a:pPr>
                      <a:r>
                        <a:rPr lang="en-US" sz="1100" kern="100">
                          <a:effectLst/>
                        </a:rPr>
                        <a:t>Lo</a:t>
                      </a:r>
                      <a:endParaRPr lang="en-US" sz="1000" kern="100">
                        <a:effectLst/>
                      </a:endParaRPr>
                    </a:p>
                    <a:p>
                      <a:pPr marL="0" marR="0" algn="ctr">
                        <a:lnSpc>
                          <a:spcPct val="107000"/>
                        </a:lnSpc>
                        <a:spcBef>
                          <a:spcPts val="0"/>
                        </a:spcBef>
                        <a:spcAft>
                          <a:spcPts val="0"/>
                        </a:spcAft>
                      </a:pPr>
                      <a:r>
                        <a:rPr lang="en-US" sz="1100" kern="100">
                          <a:effectLst/>
                        </a:rPr>
                        <a:t>Lo</a:t>
                      </a:r>
                      <a:endParaRPr lang="en-US" sz="1000" kern="100">
                        <a:effectLst/>
                      </a:endParaRPr>
                    </a:p>
                    <a:p>
                      <a:pPr marL="0" marR="0" algn="ctr">
                        <a:lnSpc>
                          <a:spcPct val="107000"/>
                        </a:lnSpc>
                        <a:spcBef>
                          <a:spcPts val="0"/>
                        </a:spcBef>
                        <a:spcAft>
                          <a:spcPts val="0"/>
                        </a:spcAft>
                      </a:pPr>
                      <a:r>
                        <a:rPr lang="en-US" sz="1100" kern="100">
                          <a:effectLst/>
                        </a:rPr>
                        <a:t>Med</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hMerge="1">
                  <a:txBody>
                    <a:bodyPr/>
                    <a:lstStyle/>
                    <a:p>
                      <a:endParaRPr lang="en-US"/>
                    </a:p>
                  </a:txBody>
                  <a:tcPr/>
                </a:tc>
                <a:extLst>
                  <a:ext uri="{0D108BD9-81ED-4DB2-BD59-A6C34878D82A}">
                    <a16:rowId xmlns:a16="http://schemas.microsoft.com/office/drawing/2014/main" val="846321354"/>
                  </a:ext>
                </a:extLst>
              </a:tr>
              <a:tr h="1038818">
                <a:tc gridSpan="4">
                  <a:txBody>
                    <a:bodyPr/>
                    <a:lstStyle/>
                    <a:p>
                      <a:pPr marL="0" marR="0">
                        <a:lnSpc>
                          <a:spcPct val="107000"/>
                        </a:lnSpc>
                        <a:spcBef>
                          <a:spcPts val="0"/>
                        </a:spcBef>
                        <a:spcAft>
                          <a:spcPts val="0"/>
                        </a:spcAft>
                      </a:pPr>
                      <a:r>
                        <a:rPr lang="en-US" sz="1100" kern="100">
                          <a:effectLst/>
                        </a:rPr>
                        <a:t>Constraints</a:t>
                      </a:r>
                      <a:endParaRPr lang="en-US" sz="1000" kern="100">
                        <a:effectLst/>
                      </a:endParaRPr>
                    </a:p>
                    <a:p>
                      <a:pPr marL="342900" marR="0" lvl="0" indent="-342900">
                        <a:lnSpc>
                          <a:spcPct val="107000"/>
                        </a:lnSpc>
                        <a:spcBef>
                          <a:spcPts val="0"/>
                        </a:spcBef>
                        <a:spcAft>
                          <a:spcPts val="0"/>
                        </a:spcAft>
                        <a:buFont typeface="Times New Roman" panose="02020603050405020304" pitchFamily="18" charset="0"/>
                        <a:buChar char="-"/>
                      </a:pPr>
                      <a:r>
                        <a:rPr lang="en-US" sz="1100" kern="100">
                          <a:effectLst/>
                        </a:rPr>
                        <a:t>Limited time</a:t>
                      </a:r>
                      <a:endParaRPr lang="en-US" sz="1000" kern="100">
                        <a:effectLst/>
                      </a:endParaRPr>
                    </a:p>
                    <a:p>
                      <a:pPr marL="342900" marR="0" lvl="0" indent="-342900">
                        <a:lnSpc>
                          <a:spcPct val="107000"/>
                        </a:lnSpc>
                        <a:spcBef>
                          <a:spcPts val="0"/>
                        </a:spcBef>
                        <a:spcAft>
                          <a:spcPts val="0"/>
                        </a:spcAft>
                        <a:buFont typeface="Times New Roman" panose="02020603050405020304" pitchFamily="18" charset="0"/>
                        <a:buChar char="-"/>
                      </a:pPr>
                      <a:r>
                        <a:rPr lang="en-US" sz="1100" kern="100">
                          <a:effectLst/>
                        </a:rPr>
                        <a:t>Limited group numbers</a:t>
                      </a:r>
                      <a:endParaRPr lang="en-US" sz="1000" kern="100">
                        <a:effectLst/>
                      </a:endParaRPr>
                    </a:p>
                    <a:p>
                      <a:pPr marL="342900" marR="0" lvl="0" indent="-342900">
                        <a:lnSpc>
                          <a:spcPct val="107000"/>
                        </a:lnSpc>
                        <a:spcBef>
                          <a:spcPts val="0"/>
                        </a:spcBef>
                        <a:spcAft>
                          <a:spcPts val="0"/>
                        </a:spcAft>
                        <a:buFont typeface="Times New Roman" panose="02020603050405020304" pitchFamily="18" charset="0"/>
                        <a:buChar char="-"/>
                      </a:pPr>
                      <a:r>
                        <a:rPr lang="en-US" sz="1100" kern="100">
                          <a:effectLst/>
                        </a:rPr>
                        <a:t>Schedule management between group members</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5701606"/>
                  </a:ext>
                </a:extLst>
              </a:tr>
              <a:tr h="1038818">
                <a:tc gridSpan="4">
                  <a:txBody>
                    <a:bodyPr/>
                    <a:lstStyle/>
                    <a:p>
                      <a:pPr marL="0" marR="0">
                        <a:lnSpc>
                          <a:spcPct val="107000"/>
                        </a:lnSpc>
                        <a:spcBef>
                          <a:spcPts val="0"/>
                        </a:spcBef>
                        <a:spcAft>
                          <a:spcPts val="0"/>
                        </a:spcAft>
                      </a:pPr>
                      <a:r>
                        <a:rPr lang="en-US" sz="1100" kern="100">
                          <a:effectLst/>
                        </a:rPr>
                        <a:t>External Dependencies</a:t>
                      </a:r>
                      <a:endParaRPr lang="en-US" sz="1000" kern="100">
                        <a:effectLst/>
                      </a:endParaRPr>
                    </a:p>
                    <a:p>
                      <a:pPr marL="0" marR="0">
                        <a:lnSpc>
                          <a:spcPct val="107000"/>
                        </a:lnSpc>
                        <a:spcBef>
                          <a:spcPts val="0"/>
                        </a:spcBef>
                        <a:spcAft>
                          <a:spcPts val="0"/>
                        </a:spcAft>
                      </a:pPr>
                      <a:r>
                        <a:rPr lang="en-US" sz="1100" kern="100">
                          <a:effectLst/>
                        </a:rPr>
                        <a:t>We all agreed to this interaction and will make an effort to manage our schedules. The success will relate to the number of meetings and external work each individual will input into this project.</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8720998"/>
                  </a:ext>
                </a:extLst>
              </a:tr>
              <a:tr h="246334">
                <a:tc gridSpan="4">
                  <a:txBody>
                    <a:bodyPr/>
                    <a:lstStyle/>
                    <a:p>
                      <a:pPr marL="0" marR="0">
                        <a:lnSpc>
                          <a:spcPct val="107000"/>
                        </a:lnSpc>
                        <a:spcBef>
                          <a:spcPts val="0"/>
                        </a:spcBef>
                        <a:spcAft>
                          <a:spcPts val="0"/>
                        </a:spcAft>
                      </a:pPr>
                      <a:r>
                        <a:rPr lang="en-US" sz="1100" kern="100">
                          <a:effectLst/>
                        </a:rPr>
                        <a:t>Sign Off </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45947976"/>
                  </a:ext>
                </a:extLst>
              </a:tr>
              <a:tr h="510495">
                <a:tc>
                  <a:txBody>
                    <a:bodyPr/>
                    <a:lstStyle/>
                    <a:p>
                      <a:pPr marL="0" marR="0">
                        <a:lnSpc>
                          <a:spcPct val="107000"/>
                        </a:lnSpc>
                        <a:spcBef>
                          <a:spcPts val="0"/>
                        </a:spcBef>
                        <a:spcAft>
                          <a:spcPts val="0"/>
                        </a:spcAft>
                      </a:pPr>
                      <a:r>
                        <a:rPr lang="en-US" sz="1100" kern="100">
                          <a:effectLst/>
                        </a:rPr>
                        <a:t> </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a:txBody>
                    <a:bodyPr/>
                    <a:lstStyle/>
                    <a:p>
                      <a:pPr marL="0" marR="0">
                        <a:lnSpc>
                          <a:spcPct val="107000"/>
                        </a:lnSpc>
                        <a:spcBef>
                          <a:spcPts val="0"/>
                        </a:spcBef>
                        <a:spcAft>
                          <a:spcPts val="0"/>
                        </a:spcAft>
                      </a:pPr>
                      <a:r>
                        <a:rPr lang="en-US" sz="1100" kern="100">
                          <a:effectLst/>
                        </a:rPr>
                        <a:t>Name</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a:txBody>
                    <a:bodyPr/>
                    <a:lstStyle/>
                    <a:p>
                      <a:pPr marL="0" marR="0">
                        <a:lnSpc>
                          <a:spcPct val="107000"/>
                        </a:lnSpc>
                        <a:spcBef>
                          <a:spcPts val="0"/>
                        </a:spcBef>
                        <a:spcAft>
                          <a:spcPts val="0"/>
                        </a:spcAft>
                      </a:pPr>
                      <a:r>
                        <a:rPr lang="en-US" sz="1100" kern="100">
                          <a:effectLst/>
                        </a:rPr>
                        <a:t>Signature</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a:txBody>
                    <a:bodyPr/>
                    <a:lstStyle/>
                    <a:p>
                      <a:pPr marL="0" marR="0">
                        <a:lnSpc>
                          <a:spcPct val="107000"/>
                        </a:lnSpc>
                        <a:spcBef>
                          <a:spcPts val="0"/>
                        </a:spcBef>
                        <a:spcAft>
                          <a:spcPts val="0"/>
                        </a:spcAft>
                      </a:pPr>
                      <a:r>
                        <a:rPr lang="en-US" sz="1100" kern="100">
                          <a:effectLst/>
                        </a:rPr>
                        <a:t>Date (MM/DD/YYYY)</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extLst>
                  <a:ext uri="{0D108BD9-81ED-4DB2-BD59-A6C34878D82A}">
                    <a16:rowId xmlns:a16="http://schemas.microsoft.com/office/drawing/2014/main" val="1132111307"/>
                  </a:ext>
                </a:extLst>
              </a:tr>
              <a:tr h="493428">
                <a:tc>
                  <a:txBody>
                    <a:bodyPr/>
                    <a:lstStyle/>
                    <a:p>
                      <a:pPr marL="0" marR="0">
                        <a:lnSpc>
                          <a:spcPct val="107000"/>
                        </a:lnSpc>
                        <a:spcBef>
                          <a:spcPts val="0"/>
                        </a:spcBef>
                        <a:spcAft>
                          <a:spcPts val="0"/>
                        </a:spcAft>
                      </a:pPr>
                      <a:r>
                        <a:rPr lang="en-US" sz="1100" kern="100">
                          <a:effectLst/>
                        </a:rPr>
                        <a:t>Department Sponsor</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a:txBody>
                    <a:bodyPr/>
                    <a:lstStyle/>
                    <a:p>
                      <a:pPr marL="0" marR="0">
                        <a:lnSpc>
                          <a:spcPct val="107000"/>
                        </a:lnSpc>
                        <a:spcBef>
                          <a:spcPts val="0"/>
                        </a:spcBef>
                        <a:spcAft>
                          <a:spcPts val="0"/>
                        </a:spcAft>
                      </a:pPr>
                      <a:r>
                        <a:rPr lang="en-US" sz="1100" kern="100">
                          <a:effectLst/>
                        </a:rPr>
                        <a:t> </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a:txBody>
                    <a:bodyPr/>
                    <a:lstStyle/>
                    <a:p>
                      <a:pPr marL="0" marR="0">
                        <a:lnSpc>
                          <a:spcPct val="107000"/>
                        </a:lnSpc>
                        <a:spcBef>
                          <a:spcPts val="0"/>
                        </a:spcBef>
                        <a:spcAft>
                          <a:spcPts val="0"/>
                        </a:spcAft>
                      </a:pPr>
                      <a:r>
                        <a:rPr lang="en-US" sz="1100" kern="100">
                          <a:effectLst/>
                        </a:rPr>
                        <a:t> </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a:txBody>
                    <a:bodyPr/>
                    <a:lstStyle/>
                    <a:p>
                      <a:pPr marL="0" marR="0">
                        <a:lnSpc>
                          <a:spcPct val="107000"/>
                        </a:lnSpc>
                        <a:spcBef>
                          <a:spcPts val="0"/>
                        </a:spcBef>
                        <a:spcAft>
                          <a:spcPts val="0"/>
                        </a:spcAft>
                      </a:pPr>
                      <a:r>
                        <a:rPr lang="en-US" sz="1100" kern="100">
                          <a:effectLst/>
                        </a:rPr>
                        <a:t> </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extLst>
                  <a:ext uri="{0D108BD9-81ED-4DB2-BD59-A6C34878D82A}">
                    <a16:rowId xmlns:a16="http://schemas.microsoft.com/office/drawing/2014/main" val="3707157903"/>
                  </a:ext>
                </a:extLst>
              </a:tr>
              <a:tr h="246334">
                <a:tc>
                  <a:txBody>
                    <a:bodyPr/>
                    <a:lstStyle/>
                    <a:p>
                      <a:pPr marL="0" marR="0">
                        <a:lnSpc>
                          <a:spcPct val="107000"/>
                        </a:lnSpc>
                        <a:spcBef>
                          <a:spcPts val="0"/>
                        </a:spcBef>
                        <a:spcAft>
                          <a:spcPts val="0"/>
                        </a:spcAft>
                      </a:pPr>
                      <a:r>
                        <a:rPr lang="en-US" sz="1100" kern="100">
                          <a:effectLst/>
                        </a:rPr>
                        <a:t>Project Manger</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a:txBody>
                    <a:bodyPr/>
                    <a:lstStyle/>
                    <a:p>
                      <a:pPr marL="0" marR="0">
                        <a:lnSpc>
                          <a:spcPct val="107000"/>
                        </a:lnSpc>
                        <a:spcBef>
                          <a:spcPts val="0"/>
                        </a:spcBef>
                        <a:spcAft>
                          <a:spcPts val="0"/>
                        </a:spcAft>
                      </a:pPr>
                      <a:r>
                        <a:rPr lang="en-US" sz="1100" kern="100">
                          <a:effectLst/>
                        </a:rPr>
                        <a:t> </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a:txBody>
                    <a:bodyPr/>
                    <a:lstStyle/>
                    <a:p>
                      <a:pPr marL="0" marR="0">
                        <a:lnSpc>
                          <a:spcPct val="107000"/>
                        </a:lnSpc>
                        <a:spcBef>
                          <a:spcPts val="0"/>
                        </a:spcBef>
                        <a:spcAft>
                          <a:spcPts val="0"/>
                        </a:spcAft>
                      </a:pPr>
                      <a:r>
                        <a:rPr lang="en-US" sz="1100" kern="100">
                          <a:effectLst/>
                        </a:rPr>
                        <a:t> </a:t>
                      </a:r>
                      <a:endParaRPr lang="en-US" sz="1000" kern="10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tc>
                  <a:txBody>
                    <a:bodyPr/>
                    <a:lstStyle/>
                    <a:p>
                      <a:pPr marL="0" marR="0">
                        <a:lnSpc>
                          <a:spcPct val="107000"/>
                        </a:lnSpc>
                        <a:spcBef>
                          <a:spcPts val="0"/>
                        </a:spcBef>
                        <a:spcAft>
                          <a:spcPts val="0"/>
                        </a:spcAft>
                      </a:pPr>
                      <a:r>
                        <a:rPr lang="en-US" sz="1100" kern="100" dirty="0">
                          <a:effectLst/>
                        </a:rPr>
                        <a:t> </a:t>
                      </a:r>
                      <a:endParaRPr lang="en-US" sz="1000" kern="100" dirty="0">
                        <a:effectLst/>
                        <a:latin typeface="Times New Roman" panose="02020603050405020304" pitchFamily="18" charset="0"/>
                        <a:ea typeface="Aptos" panose="020B0004020202020204" pitchFamily="34" charset="0"/>
                        <a:cs typeface="Arial" panose="020B0604020202020204" pitchFamily="34" charset="0"/>
                      </a:endParaRPr>
                    </a:p>
                  </a:txBody>
                  <a:tcPr marL="64996" marR="64996" marT="0" marB="0"/>
                </a:tc>
                <a:extLst>
                  <a:ext uri="{0D108BD9-81ED-4DB2-BD59-A6C34878D82A}">
                    <a16:rowId xmlns:a16="http://schemas.microsoft.com/office/drawing/2014/main" val="2348534002"/>
                  </a:ext>
                </a:extLst>
              </a:tr>
            </a:tbl>
          </a:graphicData>
        </a:graphic>
      </p:graphicFrame>
    </p:spTree>
    <p:extLst>
      <p:ext uri="{BB962C8B-B14F-4D97-AF65-F5344CB8AC3E}">
        <p14:creationId xmlns:p14="http://schemas.microsoft.com/office/powerpoint/2010/main" val="369864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able Placeholder 9">
            <a:extLst>
              <a:ext uri="{FF2B5EF4-FFF2-40B4-BE49-F238E27FC236}">
                <a16:creationId xmlns:a16="http://schemas.microsoft.com/office/drawing/2014/main" id="{0B73A005-4E72-082D-AB55-D54135C08FE5}"/>
              </a:ext>
            </a:extLst>
          </p:cNvPr>
          <p:cNvSpPr>
            <a:spLocks noGrp="1"/>
          </p:cNvSpPr>
          <p:nvPr>
            <p:ph type="tbl" sz="quarter" idx="10"/>
          </p:nvPr>
        </p:nvSpPr>
        <p:spPr/>
        <p:txBody>
          <a:bodyPr/>
          <a:lstStyle/>
          <a:p>
            <a:endParaRPr lang="en-US"/>
          </a:p>
        </p:txBody>
      </p:sp>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p:txBody>
          <a:bodyPr/>
          <a:lstStyle/>
          <a:p>
            <a:r>
              <a:rPr lang="en-US"/>
              <a:t>Gantt Chart</a:t>
            </a: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3"/>
          </p:nvPr>
        </p:nvSpPr>
        <p:spPr/>
        <p:txBody>
          <a:bodyPr/>
          <a:lstStyle/>
          <a:p>
            <a:fld id="{7782931A-7D25-4B4B-9464-57AE418934A3}" type="slidenum">
              <a:rPr lang="en-US" smtClean="0"/>
              <a:pPr/>
              <a:t>8</a:t>
            </a:fld>
            <a:endParaRPr lang="en-US"/>
          </a:p>
        </p:txBody>
      </p:sp>
      <p:pic>
        <p:nvPicPr>
          <p:cNvPr id="9" name="Picture 8" descr="A screenshot of a computer&#10;&#10;Description automatically generated">
            <a:extLst>
              <a:ext uri="{FF2B5EF4-FFF2-40B4-BE49-F238E27FC236}">
                <a16:creationId xmlns:a16="http://schemas.microsoft.com/office/drawing/2014/main" id="{D6BA0AF1-A80D-6DB9-3BEC-E20A06562C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8700" y="2159577"/>
            <a:ext cx="10056916" cy="3699355"/>
          </a:xfrm>
          <a:prstGeom prst="rect">
            <a:avLst/>
          </a:prstGeom>
          <a:noFill/>
          <a:ln>
            <a:noFill/>
          </a:ln>
        </p:spPr>
      </p:pic>
    </p:spTree>
    <p:extLst>
      <p:ext uri="{BB962C8B-B14F-4D97-AF65-F5344CB8AC3E}">
        <p14:creationId xmlns:p14="http://schemas.microsoft.com/office/powerpoint/2010/main" val="235143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art Placeholder 8">
            <a:extLst>
              <a:ext uri="{FF2B5EF4-FFF2-40B4-BE49-F238E27FC236}">
                <a16:creationId xmlns:a16="http://schemas.microsoft.com/office/drawing/2014/main" id="{283AC7F7-828E-F59E-8017-2018D6DFA534}"/>
              </a:ext>
            </a:extLst>
          </p:cNvPr>
          <p:cNvSpPr>
            <a:spLocks noGrp="1"/>
          </p:cNvSpPr>
          <p:nvPr>
            <p:ph type="chart" sz="quarter" idx="11"/>
          </p:nvPr>
        </p:nvSpPr>
        <p:spPr/>
        <p:txBody>
          <a:bodyPr/>
          <a:lstStyle/>
          <a:p>
            <a:endParaRPr lang="en-US"/>
          </a:p>
        </p:txBody>
      </p:sp>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a:lstStyle/>
          <a:p>
            <a:r>
              <a:rPr lang="en-US"/>
              <a:t>Gantt Chart</a:t>
            </a:r>
          </a:p>
        </p:txBody>
      </p:sp>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14"/>
          </p:nvPr>
        </p:nvSpPr>
        <p:spPr/>
        <p:txBody>
          <a:bodyPr/>
          <a:lstStyle/>
          <a:p>
            <a:fld id="{7782931A-7D25-4B4B-9464-57AE418934A3}" type="slidenum">
              <a:rPr lang="en-US" smtClean="0"/>
              <a:pPr/>
              <a:t>9</a:t>
            </a:fld>
            <a:endParaRPr lang="en-US"/>
          </a:p>
        </p:txBody>
      </p:sp>
      <p:pic>
        <p:nvPicPr>
          <p:cNvPr id="8" name="Picture 7">
            <a:extLst>
              <a:ext uri="{FF2B5EF4-FFF2-40B4-BE49-F238E27FC236}">
                <a16:creationId xmlns:a16="http://schemas.microsoft.com/office/drawing/2014/main" id="{7519C638-0FA4-1473-8E76-334682E95ED7}"/>
              </a:ext>
            </a:extLst>
          </p:cNvPr>
          <p:cNvPicPr>
            <a:picLocks noChangeAspect="1"/>
          </p:cNvPicPr>
          <p:nvPr/>
        </p:nvPicPr>
        <p:blipFill>
          <a:blip r:embed="rId3"/>
          <a:stretch>
            <a:fillRect/>
          </a:stretch>
        </p:blipFill>
        <p:spPr>
          <a:xfrm>
            <a:off x="1028700" y="2226160"/>
            <a:ext cx="10096500" cy="3562253"/>
          </a:xfrm>
          <a:prstGeom prst="rect">
            <a:avLst/>
          </a:prstGeom>
        </p:spPr>
      </p:pic>
    </p:spTree>
    <p:extLst>
      <p:ext uri="{BB962C8B-B14F-4D97-AF65-F5344CB8AC3E}">
        <p14:creationId xmlns:p14="http://schemas.microsoft.com/office/powerpoint/2010/main" val="362276187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975AF8-B1C6-436B-A274-2C3ADC7798E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3.xml><?xml version="1.0" encoding="utf-8"?>
<ds:datastoreItem xmlns:ds="http://schemas.openxmlformats.org/officeDocument/2006/customXml" ds:itemID="{E24273A0-A4DF-47AA-BF1F-8758123399CE}">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Impact annual presentation</Template>
  <TotalTime>0</TotalTime>
  <Words>1320</Words>
  <Application>Microsoft Office PowerPoint</Application>
  <PresentationFormat>Widescreen</PresentationFormat>
  <Paragraphs>340</Paragraphs>
  <Slides>29</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Arial Nova</vt:lpstr>
      <vt:lpstr>Calibri</vt:lpstr>
      <vt:lpstr>Symbol</vt:lpstr>
      <vt:lpstr>Times New Roman</vt:lpstr>
      <vt:lpstr>Theme1</vt:lpstr>
      <vt:lpstr>Student Retention Analysis</vt:lpstr>
      <vt:lpstr>Agenda</vt:lpstr>
      <vt:lpstr>Business Problem</vt:lpstr>
      <vt:lpstr>Two – Tier Platform</vt:lpstr>
      <vt:lpstr>Project Charter</vt:lpstr>
      <vt:lpstr>Project Charter</vt:lpstr>
      <vt:lpstr>Project  Charter</vt:lpstr>
      <vt:lpstr>Gantt Chart</vt:lpstr>
      <vt:lpstr>Gantt Chart</vt:lpstr>
      <vt:lpstr>Use Cases</vt:lpstr>
      <vt:lpstr>#1 Academic Database</vt:lpstr>
      <vt:lpstr>#2 Student Engagement Database </vt:lpstr>
      <vt:lpstr>Use Forms</vt:lpstr>
      <vt:lpstr>Use Form #1</vt:lpstr>
      <vt:lpstr>Use Form #2</vt:lpstr>
      <vt:lpstr>System Sequence Diagrams</vt:lpstr>
      <vt:lpstr>System Sequence Diagrams</vt:lpstr>
      <vt:lpstr>ER Diagram</vt:lpstr>
      <vt:lpstr>SQL Tables</vt:lpstr>
      <vt:lpstr>ER Diagram</vt:lpstr>
      <vt:lpstr>Use Case Dialog</vt:lpstr>
      <vt:lpstr>Academic Records Example</vt:lpstr>
      <vt:lpstr>Student Engagement Example</vt:lpstr>
      <vt:lpstr>Menu Hierarchy</vt:lpstr>
      <vt:lpstr>Menu Hierarchy</vt:lpstr>
      <vt:lpstr>Storyboards</vt:lpstr>
      <vt:lpstr>Story Board</vt:lpstr>
      <vt:lpstr>Demonstrations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Retention Analysis</dc:title>
  <dc:creator>student</dc:creator>
  <cp:lastModifiedBy>student</cp:lastModifiedBy>
  <cp:revision>1</cp:revision>
  <dcterms:created xsi:type="dcterms:W3CDTF">2024-05-09T14:09:11Z</dcterms:created>
  <dcterms:modified xsi:type="dcterms:W3CDTF">2024-05-11T03:07:28Z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