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AAA5-7AC5-5142-B0AD-7695D04F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1437A-29BA-3A4E-898A-D0E2FA87E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2F06-B30D-CB45-B49B-4D06BC15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DAE7-7A3C-B240-BC42-4CB39E73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AEDE-AEC5-544F-9EED-326304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4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56D9-7394-9E41-B935-1EE58242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9751A-EE89-3C49-A20B-26D0EA17A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23C0-37A1-F341-A350-24BB58A9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4F12-A495-F246-880B-CE717D2E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ED4F-8E2C-D647-9D2C-ADF8C650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3EC46-9AFD-5A42-AC80-5B37639C1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F3755-7093-8E44-BCCB-A65EBC9C7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F624-8484-8E48-816B-2F836BFB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8944-5BDD-5D4A-AA12-E9797984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13BD-34AB-3A4D-9A85-79BFCBEC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227-8EDB-9A4F-A504-2808395B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FB2E-231D-EA4E-B76B-D3496D46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0BDB-F642-D84A-8EC8-83F0BD80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0CAE-D1D7-0E40-8406-372F425A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771F-C3CE-0F4D-A435-AE3B8989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E482-6448-AC4F-B5FC-C41012FE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D2062-BF24-B647-B999-0C3B383D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34F0-67CA-E243-96D1-B65FBB19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6BF7-703A-F048-A5FE-B49149A7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71D2-7765-2140-9D73-B7ADE41F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52C5-2096-2F46-99DE-7F2BB9C1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50AA-3946-784E-A86C-92F095AAA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D9EFF-1C94-8145-AC34-2C8CD7B29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DC80F-085C-AE4D-ADAB-A8793A33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691BC-90F1-F742-8089-209A96CE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28B92-4A93-4740-9963-12A37481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7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04A2-D060-6049-8645-30D11756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A5E2-5FA3-0940-8769-D1AD3C41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A772F-E85A-0243-AF5D-8012575A7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6CC18-0363-2C47-AF4C-854DDF8B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D0412-21FC-5340-83B1-CCCC826A7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F7702-A8F4-4443-8CF5-9BB202F4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8A726-7A61-DB4F-89F5-41AA380E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50895-E6FC-F046-A9CD-311A5A37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D4C7-510A-BA49-992A-DEE120E9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781CC-905D-4D4B-9745-92309939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82625-022F-CD4C-9014-C3233A88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05B28-3DE5-5F4F-9089-F7DB1433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C1A50-7242-FD42-8AD7-A9F02931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07024-DE31-7340-8481-1EB70F3A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9E80E-99D5-B34B-9B1B-9D9FD8AD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FDFF-A46B-AD4E-B27C-2DF89EA4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1927-2F2C-214A-95F2-37CB364F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81389-05CC-0F42-B68A-012F191A2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9C28-D8C9-EF45-8E44-58B77B03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02EE-974C-F846-AFA5-C3A3F8E9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114B7-215E-554B-95D1-2D4DAC22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7F6F-96F7-934C-A542-8DBA46B1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F1C1A-7782-2A46-9F02-52920418C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27880-18E9-7E4C-A953-7F728893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D71C4-5DC7-374B-B938-CF9E40B4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8A15-42E2-0848-AE2B-94A205C8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C5BE7-1D1D-0140-B2DA-705B2BEB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7ED13-C582-E04A-AB8D-8101455B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8C4A5-5570-EF43-A933-10A5F302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DF56F-0397-E44A-BAA4-EB6CCAA88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6AA4-0DEF-5743-A713-36C01194A21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6DDB-3F6F-4D48-A72B-8F50F86C9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44BC1-D6EA-964F-84BF-0AE292A57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9CA0-DEEC-8947-83D1-A6D11B19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1B3DE-E226-6944-833F-C1C87431C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829"/>
          <a:stretch/>
        </p:blipFill>
        <p:spPr>
          <a:xfrm>
            <a:off x="785601" y="531342"/>
            <a:ext cx="10620796" cy="2137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FCAA2-FD87-1B4D-8309-2B660995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1" y="3117279"/>
            <a:ext cx="10620796" cy="1468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D38D1-778F-E044-8C5F-9632EDC98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01" y="5034331"/>
            <a:ext cx="10620796" cy="11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ED445F-5CB2-D44F-94EA-DA0163D4F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4" b="22937"/>
          <a:stretch/>
        </p:blipFill>
        <p:spPr>
          <a:xfrm>
            <a:off x="2032000" y="0"/>
            <a:ext cx="7989455" cy="2567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C01F0-9D55-8842-94EF-001D60057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7" r="1704"/>
          <a:stretch/>
        </p:blipFill>
        <p:spPr>
          <a:xfrm>
            <a:off x="2032000" y="1976082"/>
            <a:ext cx="7989455" cy="1183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20F7E-0851-4048-9A76-200A68733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3159335"/>
            <a:ext cx="7989455" cy="339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59F74-96AF-5D43-9AFF-7C68216BA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0" y="6554443"/>
            <a:ext cx="7989455" cy="248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9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7BE3-3701-5D49-B649-771F0454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F17E-0C31-FE41-A3C3-82E4BE2E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Opsahl Ferstad</dc:creator>
  <cp:lastModifiedBy>Johannes Opsahl Ferstad</cp:lastModifiedBy>
  <cp:revision>2</cp:revision>
  <dcterms:created xsi:type="dcterms:W3CDTF">2021-03-17T20:31:37Z</dcterms:created>
  <dcterms:modified xsi:type="dcterms:W3CDTF">2021-03-17T20:38:24Z</dcterms:modified>
</cp:coreProperties>
</file>