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2FA50-C7A1-8487-598D-C6F48EF3AF94}" v="840" dt="2023-10-10T14:39:54.438"/>
    <p1510:client id="{4DFD1C4B-4141-4211-A590-EB33F05B2B14}" v="147" dt="2023-10-09T00:19:45.712"/>
    <p1510:client id="{540A2352-C6D3-DA4C-BA16-AA2A50B72D8E}" v="2" dt="2023-10-10T14:40:37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CS341 </a:t>
            </a:r>
            <a:r>
              <a:rPr lang="en-US" err="1">
                <a:ea typeface="Calibri Light"/>
                <a:cs typeface="Calibri Light"/>
              </a:rPr>
              <a:t>Bookify</a:t>
            </a:r>
            <a:r>
              <a:rPr lang="en-US">
                <a:ea typeface="Calibri Light"/>
                <a:cs typeface="Calibri Light"/>
              </a:rPr>
              <a:t>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Calibri"/>
                <a:cs typeface="Calibri"/>
              </a:rPr>
              <a:t>By: </a:t>
            </a:r>
            <a:r>
              <a:rPr lang="en-US" sz="2800">
                <a:solidFill>
                  <a:srgbClr val="000206"/>
                </a:solidFill>
                <a:ea typeface="+mn-lt"/>
                <a:cs typeface="+mn-lt"/>
              </a:rPr>
              <a:t> Alex Cappel, John Fox, Creed </a:t>
            </a:r>
            <a:r>
              <a:rPr lang="en-US" sz="2800" err="1">
                <a:solidFill>
                  <a:srgbClr val="000206"/>
                </a:solidFill>
                <a:ea typeface="+mn-lt"/>
                <a:cs typeface="+mn-lt"/>
              </a:rPr>
              <a:t>Zagrzebski</a:t>
            </a:r>
            <a:r>
              <a:rPr lang="en-US" sz="2800">
                <a:solidFill>
                  <a:srgbClr val="000206"/>
                </a:solidFill>
                <a:ea typeface="+mn-lt"/>
                <a:cs typeface="+mn-lt"/>
              </a:rPr>
              <a:t>, Peter Xiong</a:t>
            </a: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D52-95A4-65DE-595E-9026A0CF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Assumptions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3D93-09B3-10B8-E399-E93D3223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Service providers will have their credentials verified prior to registration.</a:t>
            </a:r>
          </a:p>
          <a:p>
            <a:r>
              <a:rPr lang="en-US" sz="2400">
                <a:ea typeface="Calibri"/>
                <a:cs typeface="Calibri"/>
              </a:rPr>
              <a:t>Neither an Admin or a service provider cannot delete an appointment after the time has passed.</a:t>
            </a:r>
          </a:p>
          <a:p>
            <a:endParaRPr lang="en-US" sz="24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7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C56D-0C4A-5DBA-082E-0FD7EE5D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Assumptions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9B01A-6D8C-E959-2F21-E852ABC1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958" y="855734"/>
            <a:ext cx="7731842" cy="49474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Calibri"/>
                <a:cs typeface="Calibri"/>
              </a:rPr>
              <a:t>Only one user can be associated with each appointment, following a first-come, first-serve policy unless the user cancels the appointment.</a:t>
            </a:r>
          </a:p>
          <a:p>
            <a:r>
              <a:rPr lang="en-US" sz="2400">
                <a:ea typeface="Calibri"/>
                <a:cs typeface="Calibri"/>
              </a:rPr>
              <a:t>A user cannot have multiple appointments scheduled for the same time block (time conflict). </a:t>
            </a:r>
          </a:p>
          <a:p>
            <a:r>
              <a:rPr lang="en-US" sz="2400">
                <a:ea typeface="Calibri"/>
                <a:cs typeface="Calibri"/>
              </a:rPr>
              <a:t>No discrete time slots.</a:t>
            </a:r>
          </a:p>
          <a:p>
            <a:r>
              <a:rPr lang="en-US" sz="2400">
                <a:ea typeface="Calibri"/>
                <a:cs typeface="Calibri"/>
              </a:rPr>
              <a:t>Users and service providers will view availability/appointments in the time zone from which they are accessing the application. </a:t>
            </a:r>
          </a:p>
          <a:p>
            <a:r>
              <a:rPr lang="en-US" sz="2400">
                <a:ea typeface="Calibri"/>
                <a:cs typeface="Calibri"/>
              </a:rPr>
              <a:t>Admins will have elevated privileges and will be able to perform actions that regular users and service providers cannot, such as modifying any user's information or appointment details.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3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79C1-A13E-493B-0B96-58A7D1AF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Technologies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4313-CEFF-99FE-8F9C-87FE5088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Backend: Node JS using Express (w/ </a:t>
            </a:r>
            <a:r>
              <a:rPr lang="en-US" sz="2000" err="1">
                <a:ea typeface="+mn-lt"/>
                <a:cs typeface="+mn-lt"/>
              </a:rPr>
              <a:t>Sequelize</a:t>
            </a:r>
            <a:r>
              <a:rPr lang="en-US" sz="2000">
                <a:ea typeface="Calibri"/>
                <a:cs typeface="Calibri"/>
              </a:rPr>
              <a:t> &amp; </a:t>
            </a:r>
            <a:r>
              <a:rPr lang="en-US" sz="2000" err="1">
                <a:ea typeface="Calibri"/>
                <a:cs typeface="Calibri"/>
              </a:rPr>
              <a:t>Bcrypt</a:t>
            </a:r>
            <a:r>
              <a:rPr lang="en-US" sz="2000">
                <a:ea typeface="Calibri"/>
                <a:cs typeface="Calibri"/>
              </a:rPr>
              <a:t> Auth library)</a:t>
            </a:r>
            <a:endParaRPr lang="en-US"/>
          </a:p>
          <a:p>
            <a:r>
              <a:rPr lang="en-US" sz="2000">
                <a:ea typeface="Calibri"/>
                <a:cs typeface="Calibri"/>
              </a:rPr>
              <a:t>Frontend: React (w/ Material UI)</a:t>
            </a:r>
          </a:p>
          <a:p>
            <a:r>
              <a:rPr lang="en-US" sz="2000">
                <a:ea typeface="Calibri"/>
                <a:cs typeface="Calibri"/>
              </a:rPr>
              <a:t>Database: MySQL, </a:t>
            </a:r>
            <a:r>
              <a:rPr lang="en-US" sz="2000" err="1">
                <a:ea typeface="Calibri"/>
                <a:cs typeface="Calibri"/>
              </a:rPr>
              <a:t>Sequelize</a:t>
            </a:r>
            <a:r>
              <a:rPr lang="en-US" sz="2000">
                <a:ea typeface="Calibri"/>
                <a:cs typeface="Calibri"/>
              </a:rPr>
              <a:t> ORM</a:t>
            </a:r>
          </a:p>
          <a:p>
            <a:r>
              <a:rPr lang="en-US" sz="2000">
                <a:ea typeface="Calibri"/>
                <a:cs typeface="Calibri"/>
              </a:rPr>
              <a:t>Operating System: Will be deployed on UWL </a:t>
            </a:r>
            <a:r>
              <a:rPr lang="en-US" sz="2000">
                <a:ea typeface="+mn-lt"/>
                <a:cs typeface="+mn-lt"/>
              </a:rPr>
              <a:t>OpenStack</a:t>
            </a:r>
            <a:r>
              <a:rPr lang="en-US" sz="2000">
                <a:ea typeface="Calibri"/>
                <a:cs typeface="Calibri"/>
              </a:rPr>
              <a:t> Instance</a:t>
            </a:r>
          </a:p>
          <a:p>
            <a:r>
              <a:rPr lang="en-US" sz="2000">
                <a:ea typeface="Calibri"/>
                <a:cs typeface="Calibri"/>
              </a:rPr>
              <a:t>IDE/Software: VS Code, </a:t>
            </a:r>
            <a:r>
              <a:rPr lang="en-US" sz="2000" err="1">
                <a:ea typeface="Calibri"/>
                <a:cs typeface="Calibri"/>
              </a:rPr>
              <a:t>Webstorm</a:t>
            </a:r>
            <a:r>
              <a:rPr lang="en-US" sz="2000">
                <a:ea typeface="Calibri"/>
                <a:cs typeface="Calibri"/>
              </a:rPr>
              <a:t>, MySQL Workbench, Postman, Swagger</a:t>
            </a:r>
          </a:p>
          <a:p>
            <a:r>
              <a:rPr lang="en-US" sz="2000">
                <a:ea typeface="Calibri"/>
                <a:cs typeface="Calibri"/>
              </a:rPr>
              <a:t>Source Control: GitHub, GitHub Desktop</a:t>
            </a:r>
          </a:p>
          <a:p>
            <a:r>
              <a:rPr lang="en-US" sz="2000">
                <a:ea typeface="Calibri"/>
                <a:cs typeface="Calibri"/>
              </a:rPr>
              <a:t>Project Planning: GitHub Kanban board</a:t>
            </a:r>
          </a:p>
        </p:txBody>
      </p:sp>
    </p:spTree>
    <p:extLst>
      <p:ext uri="{BB962C8B-B14F-4D97-AF65-F5344CB8AC3E}">
        <p14:creationId xmlns:p14="http://schemas.microsoft.com/office/powerpoint/2010/main" val="192398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E84C-626C-0A2E-2DF3-DFA9340F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Division of Teamwork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DE47-56B1-BAB6-42F2-E2745257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Alex Cappel </a:t>
            </a:r>
          </a:p>
          <a:p>
            <a:pPr lvl="1"/>
            <a:r>
              <a:rPr lang="en-US">
                <a:ea typeface="Calibri"/>
                <a:cs typeface="Calibri"/>
              </a:rPr>
              <a:t>Backend API endpoints, Testing endpoint functionality</a:t>
            </a:r>
          </a:p>
          <a:p>
            <a:r>
              <a:rPr lang="en-US">
                <a:ea typeface="Calibri"/>
                <a:cs typeface="Calibri"/>
              </a:rPr>
              <a:t>John Fox</a:t>
            </a:r>
          </a:p>
          <a:p>
            <a:pPr lvl="1"/>
            <a:r>
              <a:rPr lang="en-US">
                <a:ea typeface="Calibri"/>
                <a:cs typeface="Calibri"/>
              </a:rPr>
              <a:t>Project Architecting, Backend API endpoints, Developed ER diagram</a:t>
            </a:r>
          </a:p>
          <a:p>
            <a:r>
              <a:rPr lang="en-US">
                <a:ea typeface="Calibri"/>
                <a:cs typeface="Calibri"/>
              </a:rPr>
              <a:t>Creed </a:t>
            </a:r>
            <a:r>
              <a:rPr lang="en-US" err="1">
                <a:ea typeface="Calibri"/>
                <a:cs typeface="Calibri"/>
              </a:rPr>
              <a:t>Zagrzebski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Project Architecting, Authentication, Frontend react work, Database integration</a:t>
            </a:r>
          </a:p>
          <a:p>
            <a:r>
              <a:rPr lang="en-US">
                <a:ea typeface="Calibri"/>
                <a:cs typeface="Calibri"/>
              </a:rPr>
              <a:t>Peter Xiong </a:t>
            </a:r>
          </a:p>
          <a:p>
            <a:pPr lvl="1"/>
            <a:r>
              <a:rPr lang="en-US">
                <a:ea typeface="Calibri"/>
                <a:cs typeface="Calibri"/>
              </a:rPr>
              <a:t>Assisted and provided support with the planning and development</a:t>
            </a:r>
          </a:p>
          <a:p>
            <a:pPr lvl="1"/>
            <a:r>
              <a:rPr lang="en-US">
                <a:ea typeface="Calibri"/>
                <a:cs typeface="Calibri"/>
              </a:rPr>
              <a:t>QA Testing</a:t>
            </a:r>
          </a:p>
        </p:txBody>
      </p:sp>
    </p:spTree>
    <p:extLst>
      <p:ext uri="{BB962C8B-B14F-4D97-AF65-F5344CB8AC3E}">
        <p14:creationId xmlns:p14="http://schemas.microsoft.com/office/powerpoint/2010/main" val="151742186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CS341 Bookify Project</vt:lpstr>
      <vt:lpstr>Assumptions Cont.</vt:lpstr>
      <vt:lpstr>Assumptions</vt:lpstr>
      <vt:lpstr>Technologies Used</vt:lpstr>
      <vt:lpstr>Division of 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2023-10-09T00:10:16Z</dcterms:created>
  <dcterms:modified xsi:type="dcterms:W3CDTF">2023-10-10T14:44:18Z</dcterms:modified>
</cp:coreProperties>
</file>