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76" r:id="rId3"/>
    <p:sldId id="277" r:id="rId4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CADBD16-5BFB-4D9F-9646-C75D1B53BBB6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80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9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49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10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52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1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9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5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07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ADBD16-5BFB-4D9F-9646-C75D1B53BBB6}" type="datetimeFigureOut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38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Tinta em movimento na parte inferior da tela">
            <a:extLst>
              <a:ext uri="{FF2B5EF4-FFF2-40B4-BE49-F238E27FC236}">
                <a16:creationId xmlns:a16="http://schemas.microsoft.com/office/drawing/2014/main" id="{366724FE-A70E-A928-E156-A08D28551D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21" y="0"/>
            <a:ext cx="12191979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AB2A6AC-56F7-4003-DB7A-F52B35485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4210" y="1269997"/>
            <a:ext cx="6021979" cy="2159004"/>
          </a:xfrm>
        </p:spPr>
        <p:txBody>
          <a:bodyPr anchor="t">
            <a:normAutofit/>
          </a:bodyPr>
          <a:lstStyle/>
          <a:p>
            <a:pPr algn="r"/>
            <a:r>
              <a:rPr lang="pt-BR">
                <a:solidFill>
                  <a:srgbClr val="FFFFFF"/>
                </a:solidFill>
              </a:rPr>
              <a:t>Visual code	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71036C-C43E-E94E-3231-1EA394BF5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324" y="5457967"/>
            <a:ext cx="5487170" cy="724989"/>
          </a:xfrm>
        </p:spPr>
        <p:txBody>
          <a:bodyPr anchor="t"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Henrique Sanches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36481A4-A6FF-1CAA-4B76-9A545AE7DE08}"/>
              </a:ext>
            </a:extLst>
          </p:cNvPr>
          <p:cNvSpPr txBox="1">
            <a:spLocks/>
          </p:cNvSpPr>
          <p:nvPr/>
        </p:nvSpPr>
        <p:spPr>
          <a:xfrm>
            <a:off x="1458544" y="743354"/>
            <a:ext cx="5487170" cy="72498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>
                <a:solidFill>
                  <a:schemeClr val="tx1"/>
                </a:solidFill>
              </a:rPr>
              <a:t>VISUAL CODE</a:t>
            </a:r>
          </a:p>
        </p:txBody>
      </p:sp>
    </p:spTree>
    <p:extLst>
      <p:ext uri="{BB962C8B-B14F-4D97-AF65-F5344CB8AC3E}">
        <p14:creationId xmlns:p14="http://schemas.microsoft.com/office/powerpoint/2010/main" val="119619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D90B0-57DF-0CD2-EB04-32ED54A9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4BAC4B-789A-2EEC-1476-A0C728DF6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CDAC27-C767-99E5-21F9-C19FC703F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" y="289249"/>
            <a:ext cx="12183272" cy="628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2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46822-D428-FC46-2496-685C9492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1AE2F2-505E-0E82-E993-881E5370D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14D350-46E9-3902-D58C-BCCC74BD1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05656" cy="6858000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F6CF64B4-AAD1-2D79-96D2-CEF668D37B99}"/>
              </a:ext>
            </a:extLst>
          </p:cNvPr>
          <p:cNvSpPr/>
          <p:nvPr/>
        </p:nvSpPr>
        <p:spPr>
          <a:xfrm rot="19883384">
            <a:off x="828186" y="4470147"/>
            <a:ext cx="2071396" cy="914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EB059D9B-0BC2-4E66-6829-53F8ECA51993}"/>
              </a:ext>
            </a:extLst>
          </p:cNvPr>
          <p:cNvSpPr/>
          <p:nvPr/>
        </p:nvSpPr>
        <p:spPr>
          <a:xfrm rot="19883384">
            <a:off x="4507557" y="988758"/>
            <a:ext cx="2071396" cy="914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83F133E1-B968-629E-FEB6-F66672CA948B}"/>
              </a:ext>
            </a:extLst>
          </p:cNvPr>
          <p:cNvSpPr/>
          <p:nvPr/>
        </p:nvSpPr>
        <p:spPr>
          <a:xfrm rot="12818666">
            <a:off x="8165158" y="2384770"/>
            <a:ext cx="2071396" cy="914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12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3AE99-3596-E8E8-C3D5-0F7690E1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3F973-340F-1412-2E53-3B490B865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AA1121-48D2-C405-EB4D-63C8247D8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4" y="0"/>
            <a:ext cx="981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3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A2A52-F1A3-A3B1-1118-E6BAF4C2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E0BB55-8983-8E9D-6B53-54039F6E5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646CF0-50E5-FB0F-848B-F8A5C3826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43" y="0"/>
            <a:ext cx="9397313" cy="6858000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B7EAA67A-A136-AC5B-12AE-088D334C58B5}"/>
              </a:ext>
            </a:extLst>
          </p:cNvPr>
          <p:cNvSpPr/>
          <p:nvPr/>
        </p:nvSpPr>
        <p:spPr>
          <a:xfrm rot="11051258">
            <a:off x="149275" y="788089"/>
            <a:ext cx="1390633" cy="68574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58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3465E-CCD8-15C1-B902-B776A692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A830E1-BF07-9F49-4426-860862EBC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7505D6-0A67-2F47-C5D2-211F1263D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035" y="0"/>
            <a:ext cx="122500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1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16CB6-002F-FB4F-6260-0A71E85E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34454-FC72-8696-9829-DD40C6C76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8748C3-894A-5BF4-5513-B014A7282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89" y="0"/>
            <a:ext cx="972622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47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AF57F-C591-6DEB-564E-947B29D0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AD1C87-198A-4C34-EEB8-C986DED21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9CB829-5B0A-20D1-80FC-74EF2558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10" y="0"/>
            <a:ext cx="10682979" cy="6858000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A00DC16C-43C5-7EF9-F498-B4C174330128}"/>
              </a:ext>
            </a:extLst>
          </p:cNvPr>
          <p:cNvSpPr/>
          <p:nvPr/>
        </p:nvSpPr>
        <p:spPr>
          <a:xfrm rot="19883384">
            <a:off x="6995721" y="4574442"/>
            <a:ext cx="2071396" cy="914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33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79079-CF30-F382-531E-CE498B5B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D5C6F6-4B56-4995-19C0-86C0ABA18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E389AA-F982-442D-F291-FF48BC00E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30" y="724852"/>
            <a:ext cx="11212739" cy="5408295"/>
          </a:xfrm>
          <a:prstGeom prst="rect">
            <a:avLst/>
          </a:prstGeom>
        </p:spPr>
      </p:pic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82926151-550E-0CA8-FAA1-39BE3D9300CB}"/>
              </a:ext>
            </a:extLst>
          </p:cNvPr>
          <p:cNvSpPr/>
          <p:nvPr/>
        </p:nvSpPr>
        <p:spPr>
          <a:xfrm rot="7036480">
            <a:off x="6454547" y="2897332"/>
            <a:ext cx="2071396" cy="914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27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2DBC9-0B1A-CC68-6948-D1381D09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6B8FBC-2FD7-E6C7-5128-5E57B8DB4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68248B-17D0-1048-CA8D-F371276B2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694" y="391885"/>
            <a:ext cx="8750881" cy="625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6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B71E7-1D21-A890-0681-33D4FD6A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3A4194-89D9-558A-B918-09DB18955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9029C6-C5F8-16CB-538F-9FBB3E273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62" y="469889"/>
            <a:ext cx="9945051" cy="591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1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7735F-0A00-017A-5255-5BB146CEE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ACAA08-76A3-4FE5-D407-02FDCEA3F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2C2299-4C2E-F099-D224-80B765C4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547"/>
            <a:ext cx="12217332" cy="599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6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B6AFF-5892-78B3-3668-E2D0D515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842143-A413-C25E-C796-8BE135627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Lembra do código no bloco de notas da aula passada?</a:t>
            </a:r>
          </a:p>
          <a:p>
            <a:r>
              <a:rPr lang="pt-BR" dirty="0"/>
              <a:t>Abra o Index.html</a:t>
            </a:r>
          </a:p>
          <a:p>
            <a:r>
              <a:rPr lang="pt-BR" dirty="0"/>
              <a:t>Digite !</a:t>
            </a:r>
          </a:p>
          <a:p>
            <a:endParaRPr lang="pt-BR" dirty="0"/>
          </a:p>
          <a:p>
            <a:r>
              <a:rPr lang="pt-BR" dirty="0"/>
              <a:t>Bora pra prática.</a:t>
            </a:r>
          </a:p>
        </p:txBody>
      </p:sp>
    </p:spTree>
    <p:extLst>
      <p:ext uri="{BB962C8B-B14F-4D97-AF65-F5344CB8AC3E}">
        <p14:creationId xmlns:p14="http://schemas.microsoft.com/office/powerpoint/2010/main" val="3094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98F09-3B94-FC8A-C201-4911D9CA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DAF77F-E2E1-3625-05A8-2C2DA1A54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6E7B8D-1456-FDDE-7364-187CA73FC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478" y="1045029"/>
            <a:ext cx="12252478" cy="4744523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C8C68DA3-08D9-7C7B-09C4-807F288821AA}"/>
              </a:ext>
            </a:extLst>
          </p:cNvPr>
          <p:cNvSpPr/>
          <p:nvPr/>
        </p:nvSpPr>
        <p:spPr>
          <a:xfrm>
            <a:off x="6327696" y="2868603"/>
            <a:ext cx="2071396" cy="914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30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2B595-E674-6995-DCF7-4E94B0B5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3D2333-429A-1F5F-8181-B77CAAC09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377E04-CB52-8356-9CB0-335A8137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660" y="0"/>
            <a:ext cx="8435569" cy="6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3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89D05-9388-DC88-D064-D45E0A8F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2D73EEB-0E3D-F66A-9B15-DF2A0CD27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467" y="3333"/>
            <a:ext cx="7029065" cy="6854667"/>
          </a:xfrm>
        </p:spPr>
      </p:pic>
    </p:spTree>
    <p:extLst>
      <p:ext uri="{BB962C8B-B14F-4D97-AF65-F5344CB8AC3E}">
        <p14:creationId xmlns:p14="http://schemas.microsoft.com/office/powerpoint/2010/main" val="422783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D318A-DDAA-B613-274E-309BA546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39F8B4-E2DD-5E56-F4C0-A00B89061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EBD082-6E20-8006-C59D-1F7D5807C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007" y="0"/>
            <a:ext cx="6031348" cy="6763091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15F72584-6C97-7482-1D61-3663AB599E29}"/>
              </a:ext>
            </a:extLst>
          </p:cNvPr>
          <p:cNvSpPr/>
          <p:nvPr/>
        </p:nvSpPr>
        <p:spPr>
          <a:xfrm>
            <a:off x="4377598" y="5173603"/>
            <a:ext cx="2071396" cy="914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7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10E99-22FA-8EB9-1A57-11418379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E3EBBF-5852-E1AA-6252-154B7F8DF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31BC49-1F62-1AEF-D097-F3ED519EF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216" y="-1"/>
            <a:ext cx="5074931" cy="6876107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33649758-7069-410F-D6F0-109073B9978E}"/>
              </a:ext>
            </a:extLst>
          </p:cNvPr>
          <p:cNvSpPr/>
          <p:nvPr/>
        </p:nvSpPr>
        <p:spPr>
          <a:xfrm>
            <a:off x="6962178" y="638984"/>
            <a:ext cx="2071396" cy="914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43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5E763-E4C9-3657-14C5-E9C164D7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BAD1AB-F18E-96C3-BF01-16415FA36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8BC551-8453-7BA5-8095-B9DE407AC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96" y="0"/>
            <a:ext cx="11098327" cy="6764693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1959B401-DC57-C539-7D96-03E645091294}"/>
              </a:ext>
            </a:extLst>
          </p:cNvPr>
          <p:cNvSpPr/>
          <p:nvPr/>
        </p:nvSpPr>
        <p:spPr>
          <a:xfrm>
            <a:off x="6504978" y="1170828"/>
            <a:ext cx="2071396" cy="914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A4C96BFB-9E58-8F36-AB77-676CAD6F94C3}"/>
              </a:ext>
            </a:extLst>
          </p:cNvPr>
          <p:cNvSpPr/>
          <p:nvPr/>
        </p:nvSpPr>
        <p:spPr>
          <a:xfrm>
            <a:off x="5133378" y="2766364"/>
            <a:ext cx="2071396" cy="914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E39C0D2C-3B77-EA46-D3DC-F7196D28F6AD}"/>
              </a:ext>
            </a:extLst>
          </p:cNvPr>
          <p:cNvSpPr/>
          <p:nvPr/>
        </p:nvSpPr>
        <p:spPr>
          <a:xfrm rot="7989835">
            <a:off x="8516069" y="3919642"/>
            <a:ext cx="2071396" cy="914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18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11272-55D4-7E02-5574-45AA438F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8B33AA-3811-B5F2-2881-9011D29EB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0F80E8-7B71-AE78-E7CC-D5CCC2A59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00" y="0"/>
            <a:ext cx="9684799" cy="6858000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0ACD6066-3005-2027-AAEF-717DA76D5E18}"/>
              </a:ext>
            </a:extLst>
          </p:cNvPr>
          <p:cNvSpPr/>
          <p:nvPr/>
        </p:nvSpPr>
        <p:spPr>
          <a:xfrm rot="13432184">
            <a:off x="7872796" y="4675422"/>
            <a:ext cx="2071396" cy="91440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32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92</TotalTime>
  <Words>30</Words>
  <Application>Microsoft Office PowerPoint</Application>
  <PresentationFormat>Widescreen</PresentationFormat>
  <Paragraphs>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Tw Cen MT</vt:lpstr>
      <vt:lpstr>Tw Cen MT Condensed</vt:lpstr>
      <vt:lpstr>Wingdings 3</vt:lpstr>
      <vt:lpstr>Integral</vt:lpstr>
      <vt:lpstr>Visual code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code  </dc:title>
  <dc:creator>HENRIQUE PEREIRA SANCHES</dc:creator>
  <cp:lastModifiedBy>HENRIQUE PEREIRA SANCHES</cp:lastModifiedBy>
  <cp:revision>1</cp:revision>
  <dcterms:created xsi:type="dcterms:W3CDTF">2024-01-17T18:31:13Z</dcterms:created>
  <dcterms:modified xsi:type="dcterms:W3CDTF">2024-01-17T20:04:11Z</dcterms:modified>
</cp:coreProperties>
</file>