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8" r:id="rId6"/>
    <p:sldId id="267" r:id="rId7"/>
    <p:sldId id="260" r:id="rId8"/>
    <p:sldId id="261" r:id="rId9"/>
    <p:sldId id="265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7089b6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457089b6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8f390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458f390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57089b6d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57089b6d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57089b6d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57089b6d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54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8f390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458f390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15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7089b6d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457089b6d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7089b6d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57089b6d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8f3907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58f3907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5" y="3129280"/>
            <a:ext cx="34010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9B6BF2">
                  <a:alpha val="6666"/>
                </a:srgbClr>
              </a:gs>
              <a:gs pos="36000">
                <a:srgbClr val="9B6BF2">
                  <a:alpha val="5882"/>
                </a:srgbClr>
              </a:gs>
              <a:gs pos="69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dirty="0"/>
              <a:t>Unit Conversion with Natural Language Processing 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1154955" y="513596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500" dirty="0"/>
              <a:t>A user friendly solution</a:t>
            </a: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800" dirty="0"/>
              <a:t>Table of Contents</a:t>
            </a:r>
            <a:endParaRPr sz="4800" dirty="0"/>
          </a:p>
        </p:txBody>
      </p:sp>
      <p:sp>
        <p:nvSpPr>
          <p:cNvPr id="154" name="Google Shape;154;p20"/>
          <p:cNvSpPr txBox="1"/>
          <p:nvPr/>
        </p:nvSpPr>
        <p:spPr>
          <a:xfrm>
            <a:off x="556350" y="1315500"/>
            <a:ext cx="10924200" cy="5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000"/>
              <a:buFont typeface="Noto Sans Symbols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overview</a:t>
            </a: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for the product</a:t>
            </a: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over other solutions</a:t>
            </a: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Guidance and errors</a:t>
            </a: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Future-facing design</a:t>
            </a: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Results</a:t>
            </a: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F3EF7-E7E3-4079-9570-1F4E7DC979AD}"/>
              </a:ext>
            </a:extLst>
          </p:cNvPr>
          <p:cNvSpPr txBox="1"/>
          <p:nvPr/>
        </p:nvSpPr>
        <p:spPr>
          <a:xfrm>
            <a:off x="4446494" y="3830700"/>
            <a:ext cx="7422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Pull out your phone and try   it along with us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jfglantz.github.io/Project3400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800"/>
              <a:t>Appearance</a:t>
            </a:r>
            <a:endParaRPr sz="4800"/>
          </a:p>
        </p:txBody>
      </p:sp>
      <p:sp>
        <p:nvSpPr>
          <p:cNvPr id="193" name="Google Shape;193;p25"/>
          <p:cNvSpPr txBox="1"/>
          <p:nvPr/>
        </p:nvSpPr>
        <p:spPr>
          <a:xfrm>
            <a:off x="556350" y="1992600"/>
            <a:ext cx="10924200" cy="43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61F35-0F09-4B1D-AA17-2C1F75CD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92" y="1350141"/>
            <a:ext cx="6391555" cy="4493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The Product - A Natural Language Unit Converter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4800"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646111" y="2711197"/>
            <a:ext cx="10834439" cy="31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445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200"/>
              <a:buFont typeface="Noto Sans Symbols"/>
              <a:buChar char="▶"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Conversion – Distance units</a:t>
            </a:r>
          </a:p>
          <a:p>
            <a:pPr marL="342900" marR="0" lvl="0" indent="-4445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200"/>
              <a:buFont typeface="Noto Sans Symbols"/>
              <a:buChar char="▶"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Takes input written out or as abbreviations</a:t>
            </a:r>
          </a:p>
          <a:p>
            <a:pPr marL="342900" marR="0" lvl="0" indent="-4445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200"/>
              <a:buFont typeface="Noto Sans Symbols"/>
              <a:buChar char="▶"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Prompts you to complete the unit as you type</a:t>
            </a:r>
          </a:p>
          <a:p>
            <a:pPr marL="342900" marR="0" lvl="0" indent="-44450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200"/>
              <a:buFont typeface="Noto Sans Symbols"/>
              <a:buChar char="▶"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Responds to improper input with helpful error message </a:t>
            </a: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Input your way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4800"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646111" y="2711197"/>
            <a:ext cx="10834439" cy="31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31800"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Great for expert users and fast typists</a:t>
            </a:r>
          </a:p>
          <a:p>
            <a:pPr marL="914400" lvl="1" indent="-419100">
              <a:buClr>
                <a:srgbClr val="EE52A4"/>
              </a:buClr>
              <a:buSzPts val="3000"/>
              <a:buFont typeface="Century Gothic"/>
              <a:buChar char="○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Carat selects first box automatically</a:t>
            </a:r>
          </a:p>
          <a:p>
            <a:pPr marL="914400" lvl="1" indent="-419100">
              <a:buClr>
                <a:srgbClr val="EE52A4"/>
              </a:buClr>
              <a:buSzPts val="3000"/>
              <a:buFont typeface="Century Gothic"/>
              <a:buChar char="○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Boxes can be navigated by TAB</a:t>
            </a:r>
          </a:p>
          <a:p>
            <a:pPr marL="914400" lvl="1" indent="-419100">
              <a:buClr>
                <a:srgbClr val="EE52A4"/>
              </a:buClr>
              <a:buSzPts val="3000"/>
              <a:buFont typeface="Century Gothic"/>
              <a:buChar char="○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 enter to get result</a:t>
            </a:r>
          </a:p>
          <a:p>
            <a:pPr marL="495300" lvl="1">
              <a:buClr>
                <a:srgbClr val="EE52A4"/>
              </a:buClr>
              <a:buSzPts val="3000"/>
            </a:pPr>
            <a:endParaRPr lang="en-US"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431800"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Designed so no newbie can get lost</a:t>
            </a:r>
          </a:p>
          <a:p>
            <a:pPr marL="914400" lvl="1" indent="-419100">
              <a:buClr>
                <a:srgbClr val="EE52A4"/>
              </a:buClr>
              <a:buSzPts val="3000"/>
              <a:buFont typeface="Century Gothic"/>
              <a:buChar char="○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messages give helpful feedback</a:t>
            </a:r>
          </a:p>
          <a:p>
            <a:pPr marL="914400" lvl="1" indent="-419100">
              <a:buClr>
                <a:srgbClr val="EE52A4"/>
              </a:buClr>
              <a:buSzPts val="3000"/>
              <a:buFont typeface="Century Gothic"/>
              <a:buChar char="○"/>
            </a:pPr>
            <a:r>
              <a:rPr lang="en-US" sz="3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Dropdown units menu is an option for the confused</a:t>
            </a:r>
          </a:p>
          <a:p>
            <a:pPr marL="342900" lvl="1" indent="-431800">
              <a:buClr>
                <a:srgbClr val="EE52A4"/>
              </a:buClr>
              <a:buSzPts val="3000"/>
              <a:buFont typeface="Century Gothic"/>
              <a:buChar char="▶"/>
            </a:pPr>
            <a:endParaRPr lang="en-US"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89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800" dirty="0"/>
              <a:t>Details to note</a:t>
            </a:r>
            <a:endParaRPr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61F35-0F09-4B1D-AA17-2C1F75CD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6" y="1853118"/>
            <a:ext cx="5115910" cy="3723882"/>
          </a:xfrm>
          <a:prstGeom prst="rect">
            <a:avLst/>
          </a:prstGeom>
        </p:spPr>
      </p:pic>
      <p:sp>
        <p:nvSpPr>
          <p:cNvPr id="5" name="Google Shape;169;p22">
            <a:extLst>
              <a:ext uri="{FF2B5EF4-FFF2-40B4-BE49-F238E27FC236}">
                <a16:creationId xmlns:a16="http://schemas.microsoft.com/office/drawing/2014/main" id="{025B2A3B-8BB5-4CB4-B3C1-30B827BF6334}"/>
              </a:ext>
            </a:extLst>
          </p:cNvPr>
          <p:cNvSpPr txBox="1"/>
          <p:nvPr/>
        </p:nvSpPr>
        <p:spPr>
          <a:xfrm>
            <a:off x="646111" y="2711197"/>
            <a:ext cx="5880195" cy="311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31800"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Minimalist design</a:t>
            </a:r>
          </a:p>
          <a:p>
            <a:pPr marL="914400" lvl="1" indent="-419100">
              <a:buClr>
                <a:srgbClr val="EE52A4"/>
              </a:buClr>
              <a:buSzPts val="3000"/>
              <a:buFont typeface="Century Gothic"/>
              <a:buChar char="○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Loads quickly on all devices and connections</a:t>
            </a:r>
          </a:p>
          <a:p>
            <a:pPr marL="914400" lvl="1" indent="-419100">
              <a:buClr>
                <a:srgbClr val="EE52A4"/>
              </a:buClr>
              <a:buSzPts val="3000"/>
              <a:buFont typeface="Century Gothic"/>
              <a:buChar char="○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Keeps attention on task</a:t>
            </a:r>
          </a:p>
          <a:p>
            <a:pPr marL="342900" lvl="0" indent="-431800"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to Prof Zhong for SEO boost</a:t>
            </a:r>
          </a:p>
          <a:p>
            <a:pPr marL="342900" lvl="0" indent="-431800"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Consistent and unique fonts</a:t>
            </a:r>
          </a:p>
          <a:p>
            <a:pPr marL="342900" indent="-431800">
              <a:buClr>
                <a:srgbClr val="EE52A4"/>
              </a:buClr>
              <a:buSzPts val="3000"/>
              <a:buFont typeface="Century Gothic"/>
              <a:buChar char="▶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 scheme is homage to WSU</a:t>
            </a:r>
          </a:p>
          <a:p>
            <a:pPr marL="342900" lvl="1" indent="-431800">
              <a:buClr>
                <a:srgbClr val="EE52A4"/>
              </a:buClr>
              <a:buSzPts val="3000"/>
              <a:buFont typeface="Century Gothic"/>
              <a:buChar char="▶"/>
            </a:pPr>
            <a:endParaRPr lang="en-US"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713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7942077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All code publicly available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2FC86-97C7-4EDD-8F18-D256AE72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64" y="1377748"/>
            <a:ext cx="6417524" cy="4260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F6284-44DD-4EC3-AAE1-38C6A3FA0616}"/>
              </a:ext>
            </a:extLst>
          </p:cNvPr>
          <p:cNvSpPr txBox="1"/>
          <p:nvPr/>
        </p:nvSpPr>
        <p:spPr>
          <a:xfrm>
            <a:off x="2907894" y="5791201"/>
            <a:ext cx="6162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github.com/</a:t>
            </a:r>
            <a:r>
              <a:rPr lang="en-US" sz="3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jfglantz</a:t>
            </a:r>
            <a:r>
              <a:rPr lang="en-US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/Project3400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800" dirty="0"/>
              <a:t>Modular design for scalability</a:t>
            </a:r>
            <a:endParaRPr sz="4800" dirty="0"/>
          </a:p>
        </p:txBody>
      </p:sp>
      <p:sp>
        <p:nvSpPr>
          <p:cNvPr id="182" name="Google Shape;182;p24"/>
          <p:cNvSpPr txBox="1"/>
          <p:nvPr/>
        </p:nvSpPr>
        <p:spPr>
          <a:xfrm>
            <a:off x="556350" y="1992600"/>
            <a:ext cx="10924200" cy="43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200"/>
              <a:buFont typeface="Century Gothic"/>
              <a:buChar char="▶"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 are written to handle multiple types of input</a:t>
            </a:r>
          </a:p>
          <a:p>
            <a:pPr marL="3429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200"/>
              <a:buFont typeface="Century Gothic"/>
              <a:buChar char="▶"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quick-fixes or jerry-rigging under the hood</a:t>
            </a:r>
          </a:p>
          <a:p>
            <a:pPr marL="3429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3200"/>
              <a:buFont typeface="Century Gothic"/>
              <a:buChar char="▶"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expanded in future to include other types of units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1493705" y="1564342"/>
            <a:ext cx="9765966" cy="160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8000" dirty="0"/>
              <a:t>Available right now</a:t>
            </a:r>
            <a:endParaRPr sz="8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B2EC7-B712-48F4-B498-D885154F25E5}"/>
              </a:ext>
            </a:extLst>
          </p:cNvPr>
          <p:cNvSpPr txBox="1"/>
          <p:nvPr/>
        </p:nvSpPr>
        <p:spPr>
          <a:xfrm>
            <a:off x="1829453" y="3836894"/>
            <a:ext cx="917110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</a:rPr>
              <a:t>jfglantz.github.io/project3400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217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Arial</vt:lpstr>
      <vt:lpstr>Noto Sans Symbols</vt:lpstr>
      <vt:lpstr>Ion</vt:lpstr>
      <vt:lpstr>Unit Conversion with Natural Language Processing </vt:lpstr>
      <vt:lpstr>Table of Contents</vt:lpstr>
      <vt:lpstr>Appearance</vt:lpstr>
      <vt:lpstr>The Product - A Natural Language Unit Converter  </vt:lpstr>
      <vt:lpstr>Input your way </vt:lpstr>
      <vt:lpstr>Details to note</vt:lpstr>
      <vt:lpstr>All code publicly available </vt:lpstr>
      <vt:lpstr>Modular design for scalability</vt:lpstr>
      <vt:lpstr>Available right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Conversion with Natural Language Processing </dc:title>
  <cp:lastModifiedBy>Jccnt Hgntz</cp:lastModifiedBy>
  <cp:revision>6</cp:revision>
  <dcterms:modified xsi:type="dcterms:W3CDTF">2018-12-04T06:28:48Z</dcterms:modified>
</cp:coreProperties>
</file>