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08FA-240E-2ED7-1B6F-C6B96C94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0D2E-692D-0800-9D88-3EAE442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2944-DE3E-A408-E146-4C2A9214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411D-E763-075F-145D-941991EB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2B64-A0CF-959B-1CDF-183E7666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E0C-4F7A-0040-2A4F-7AFDB70A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C8101-5DB7-59CB-08A0-77C99876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BC1E-C1A8-C174-6F90-62FDA41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7AB4-0C5E-CEEB-38D0-8401E42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D835-E205-994F-73E3-C889A0AD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6DAE8-2B54-DE2A-B05E-0E00154B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6D2F-D39F-D822-8236-E25B2012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1CC6-7BF3-247B-2CBD-5B73EDB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C114-476C-DB60-D98D-68F1530F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275E-DF54-40D5-3A6F-0334DC9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36D6-0A0E-9661-56EE-EBA97D3A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8EDF-176F-C886-8C22-219BC6B5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3382-ADD7-A8D8-8BE7-B7118FD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A219-8F3E-B5AD-9FD5-25497E02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4C38-ABD3-47C6-3CF1-7157F61A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AD31-B2E7-BE20-5F27-B96C25A9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B76A-4AA9-2DB6-B405-324ACC67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9D6C-4454-826D-A900-976E8A7B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9B5A-C8AC-4056-2B58-96227D8B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1FE0-1F6B-FC03-4D50-EAE37C9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A4F6-7BF6-4208-70DF-662955E6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5A8F-557B-D973-85D1-7BC21287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DDF06-9D16-B0F0-E5A9-D6B0D80F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B6C7-982F-2F02-D062-E676877C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21739-CFAD-F240-480C-461E4BA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0263D-E24A-5DC4-76C9-E7AFBFF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B757-BA2B-25B3-A55F-8974F1AA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AD96-FBC3-6640-3F66-2CBE773D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00B4-621A-CD68-0C6A-7D38CBB5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F6B1-D741-69F3-CCAD-7410FFB9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DD3E1-4F0F-0124-7474-9D7FBEFB7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307FD-FFAF-A5E7-47F8-3D7CCF3D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9EF34-B9FB-CDA2-758A-E3F0362F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22E16-50B7-A0C0-B74E-62F444B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D886-980E-D78B-0F64-E38B552F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AD4EA-A805-E7DE-DDB9-F6BCE874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898F-4D8C-43B2-7CD2-24EECBDD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2848-8298-3080-D4AB-61B19C78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D2B89-1401-2AC6-2194-5AA62D1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BC2D5-35DF-48DF-B014-C80C0DD6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AB75D-C340-4B7D-3D68-56EBB0CF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DD2E-3AD5-FBCF-0184-EE950BAF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BA5-1ECA-A988-0700-0695EC21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3302-1CD4-5660-6F41-6852B8C8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E536-A802-1B64-1EE6-1327DB32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DAC9-F04B-E252-B16B-E2DF1AC3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177F-AE93-6C8D-FF70-07E3483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5F32-28D0-E296-01CE-9C21E69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D2C4F-8A56-44C6-9A4E-E829D2CCD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7AC9B-42B3-3961-002F-91F26B0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57D5-DCB7-F2D3-8A20-EC87ACD1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0528-54CB-297D-8F1C-2E82B12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68EC-5874-2CE9-6D44-FD5A39EF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2E791-FE4F-8BD8-506D-43B4A836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F25F-3DD1-A1D5-7A47-A87C6B76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7BCE-7586-59EA-D618-E49D6782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EC59-0EFB-44FE-B68C-4DCAEB92334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892A-31CF-F79A-187A-2B9DEBB0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9BD8-04B0-A866-1F04-C1624B11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03CE-3AE6-4FA7-842C-6CD8A81B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D5BC-B04B-7A36-B962-BE670EA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409A7-F794-E3C4-BBE4-C5401584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28600"/>
            <a:ext cx="11906250" cy="640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E7E981-883C-0643-3F71-DB9D17F89A2C}"/>
              </a:ext>
            </a:extLst>
          </p:cNvPr>
          <p:cNvSpPr/>
          <p:nvPr/>
        </p:nvSpPr>
        <p:spPr>
          <a:xfrm>
            <a:off x="231924" y="5854959"/>
            <a:ext cx="5864076" cy="7744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DAC2-97E5-C7B2-CA2B-2F7181C18B3D}"/>
              </a:ext>
            </a:extLst>
          </p:cNvPr>
          <p:cNvSpPr txBox="1"/>
          <p:nvPr/>
        </p:nvSpPr>
        <p:spPr>
          <a:xfrm>
            <a:off x="464305" y="605751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https://www.youtube.com/watch?v=W7S94pq5Xuo</a:t>
            </a:r>
          </a:p>
        </p:txBody>
      </p:sp>
    </p:spTree>
    <p:extLst>
      <p:ext uri="{BB962C8B-B14F-4D97-AF65-F5344CB8AC3E}">
        <p14:creationId xmlns:p14="http://schemas.microsoft.com/office/powerpoint/2010/main" val="2176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5CAFD-C725-55DF-D829-8D5E8335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" y="0"/>
            <a:ext cx="1213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John R Fieberg</dc:creator>
  <cp:lastModifiedBy>John R Fieberg</cp:lastModifiedBy>
  <cp:revision>1</cp:revision>
  <dcterms:created xsi:type="dcterms:W3CDTF">2023-02-23T17:03:26Z</dcterms:created>
  <dcterms:modified xsi:type="dcterms:W3CDTF">2023-02-23T17:12:58Z</dcterms:modified>
</cp:coreProperties>
</file>