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3871-8D3B-5583-0820-1EE3B5E25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74848-F8DF-36C2-79AE-17170D945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2D64-D806-2479-7FFD-3220CAC6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C364-6A0F-CFEA-A4B5-9A7125FE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23305-EEDC-816A-1976-8B45023A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2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10CB-700A-AD03-C90E-01C32688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3C71A-AC2C-436D-04EE-AFDF77015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9EFC-F5C6-4ABC-CF11-1757D664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321D8-0489-6844-B8A8-45FDBCF1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F52C-63AA-1F37-542B-61CA425C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720ED-A1A8-38FB-9574-81A090EDA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4A4CB-5109-46D8-F73F-464F9F21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7AE4-6961-E85C-6DDE-79B9FFA3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D3E3-FEFB-0928-1887-E8B06483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4487-355E-73AD-74D5-6C8E0608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DFCD-8CFA-D6CB-4F49-39A4D2F5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BF8C-E7E5-95E4-E45C-44B9AB4F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82FB-4AD0-0D9D-CFA8-69DE3336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2AFD-B7B6-F99F-72DF-40D71FD4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06CC4-25FF-7E7B-A749-27CB63B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0B8A-F09B-EBF9-1236-A91ACE64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840FD-4D71-E6C6-18AC-DFB1C33A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67FF-2022-9C31-02C7-FC0B040A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5720-57AE-32B5-62AE-F485A92A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B684-78D3-C04C-B085-722039A0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8C7A-2BF5-A919-DBFB-BFF9E45A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99D0-2553-1BF3-407E-23FED4290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4E872-CE7C-CF1D-25B3-BD108F88C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EEDCC-148F-19CF-5C46-8FF565B0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30B0-7116-C49A-DE32-1F7BB412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792DA-A327-E83E-FF77-7D1D6D74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3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743F-B2C6-F7ED-5B93-94A68618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3E60-56DB-3A86-B3B1-C6368F20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CE769-1EC6-41E7-2D98-4C4395AAC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331C4-633B-BE0E-5F78-E357F4D49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44E5D-BC9B-1C0B-1B08-A3800FB8E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E3203-A07D-0603-D845-2DAA23D7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8A086-D39E-4DD1-C66A-CD5EE9FE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0CDCB-F522-26FF-11E2-199DEDE8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CA46-7DC1-B52A-A734-52310949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F0D4D-14F5-6393-4479-DEAB1AE1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FDF85-03AB-FD26-0FCF-46EC78B8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CEC74-DF9E-7756-F239-9D8A6D26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E5BAC-C05E-B727-CD21-D875C157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28204-735B-4DF3-728C-7FBF1A43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28C52-9C97-0E2D-BAE6-535BBA2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1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D809-DB75-D69D-0E05-DB556281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3ECF-C86D-3C9B-AE43-6E8F9C97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2818F-4E40-2B00-547A-FEA16C2A4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A7838-0D28-FF1E-210B-48AE496D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6DEF4-F0D8-45EF-E7EB-5040E102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FA1C5-2B4B-59BD-42F9-27FD2F9B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1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C5DE-505F-05B4-C49E-28C0BFC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4234E-58DC-A4F3-C44C-36C20D3C6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AE280-50F2-B7CA-2345-71DE961D0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D0D2-8034-E686-0804-11943A48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87ED2-37D0-9F6E-4EAA-DD0B1280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442B6-D93B-3C04-BAEB-D12A0B1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888E1-0791-3FEC-B915-BFE1052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670F-F348-927A-96C1-27AB1A3D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C77D-AA48-0F8C-1022-F61658B63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A493-5850-734D-B7CF-19386B2BF2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1671-3470-4E05-AFBF-1DE816B12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E092-7513-B9BC-C422-DB6CF7F4F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4E52-8C12-3848-B11B-8AEE200F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E691-792C-7705-0CB9-CC713F97B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Object Detection Using TensorFlow for Neuro-imaging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91B41-C991-C4BB-3F88-2A756BE7F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Jesse Finalle-Newton</a:t>
            </a:r>
          </a:p>
          <a:p>
            <a:r>
              <a:rPr lang="en-US"/>
              <a:t>June 12,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2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E1CD-99FE-DC57-3220-29C5B93F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Jesse Finalle-Newton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492A-6BA8-DAFE-4202-666631D1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2019 Rowan University Masters graduate</a:t>
            </a:r>
          </a:p>
          <a:p>
            <a:pPr lvl="1"/>
            <a:r>
              <a:rPr lang="en-US" dirty="0"/>
              <a:t>Electrical and Computer Engineering</a:t>
            </a:r>
          </a:p>
          <a:p>
            <a:r>
              <a:rPr lang="en-US" dirty="0"/>
              <a:t>2018 Indiana University of Pennsylvania Bachelors graduate</a:t>
            </a:r>
          </a:p>
          <a:p>
            <a:pPr lvl="1"/>
            <a:r>
              <a:rPr lang="en-US" dirty="0"/>
              <a:t>Physics/Pre-Engineering</a:t>
            </a:r>
          </a:p>
          <a:p>
            <a:r>
              <a:rPr lang="en-US" dirty="0"/>
              <a:t>Currently working remotely as a finance technology consultant</a:t>
            </a:r>
          </a:p>
          <a:p>
            <a:r>
              <a:rPr lang="en-US" dirty="0"/>
              <a:t>From Cheltenham, living in Philadelphia</a:t>
            </a:r>
          </a:p>
        </p:txBody>
      </p:sp>
    </p:spTree>
    <p:extLst>
      <p:ext uri="{BB962C8B-B14F-4D97-AF65-F5344CB8AC3E}">
        <p14:creationId xmlns:p14="http://schemas.microsoft.com/office/powerpoint/2010/main" val="12088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ABCF-4F5F-EDFD-D796-C3869A8F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6E19-55A1-FA7E-35F0-251D3346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AI/ML for 1+ year at Rowan University</a:t>
            </a:r>
          </a:p>
          <a:p>
            <a:r>
              <a:rPr lang="en-US" dirty="0"/>
              <a:t>Intended to peruse a career in AI, took the first job I got, not in AI</a:t>
            </a:r>
          </a:p>
          <a:p>
            <a:r>
              <a:rPr lang="en-US" dirty="0"/>
              <a:t>Best time and place to explore AI again</a:t>
            </a:r>
          </a:p>
          <a:p>
            <a:r>
              <a:rPr lang="en-US" dirty="0"/>
              <a:t>Found an interest in neurology</a:t>
            </a:r>
          </a:p>
          <a:p>
            <a:r>
              <a:rPr lang="en-US" dirty="0"/>
              <a:t>Curious if there are practical applications of AI in neuroscience</a:t>
            </a:r>
          </a:p>
        </p:txBody>
      </p:sp>
    </p:spTree>
    <p:extLst>
      <p:ext uri="{BB962C8B-B14F-4D97-AF65-F5344CB8AC3E}">
        <p14:creationId xmlns:p14="http://schemas.microsoft.com/office/powerpoint/2010/main" val="40193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0F7F-CF98-34BE-2F9A-29F4AE7A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B90B-5B21-D3CF-A479-27FE884E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 Convolutional Neural Network (CNN) on a dataset of brain scans/slices</a:t>
            </a:r>
          </a:p>
          <a:p>
            <a:r>
              <a:rPr lang="en-US" dirty="0"/>
              <a:t>Determine if algorithm can be used on this type of data</a:t>
            </a:r>
          </a:p>
          <a:p>
            <a:r>
              <a:rPr lang="en-US" dirty="0"/>
              <a:t>Determine if the algorithm can match or exceed human accuracy</a:t>
            </a:r>
          </a:p>
        </p:txBody>
      </p:sp>
    </p:spTree>
    <p:extLst>
      <p:ext uri="{BB962C8B-B14F-4D97-AF65-F5344CB8AC3E}">
        <p14:creationId xmlns:p14="http://schemas.microsoft.com/office/powerpoint/2010/main" val="33356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3F3B-356B-02F0-05C2-D9010B33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CCA39-7238-41DA-E6A6-C8546C4F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u="none" strike="noStrike" dirty="0">
                <a:effectLst/>
              </a:rPr>
              <a:t>Object detection in AI involves the use of deep learning algorithms to identify and locate specific objects within digital images or video frames. </a:t>
            </a:r>
            <a:endParaRPr lang="en-US" dirty="0"/>
          </a:p>
          <a:p>
            <a:r>
              <a:rPr lang="en-US" b="0" i="0" u="none" strike="noStrike" dirty="0">
                <a:effectLst/>
              </a:rPr>
              <a:t>Analyzing the visual features of an image using convolutional neural networks (CNNs) and extracting relevant patterns. </a:t>
            </a:r>
          </a:p>
          <a:p>
            <a:r>
              <a:rPr lang="en-US" b="0" i="0" u="none" strike="noStrike" dirty="0">
                <a:effectLst/>
              </a:rPr>
              <a:t>These patterns are then matched against pre-trained models or learned through training processes to determine the presence and position of objects. </a:t>
            </a:r>
          </a:p>
          <a:p>
            <a:r>
              <a:rPr lang="en-US" b="0" i="0" u="none" strike="noStrike" dirty="0">
                <a:effectLst/>
              </a:rPr>
              <a:t>Finally, bounding boxes are used to outline and localize the detected objects, enabling further analysis or action based on the identified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2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3931-48B7-12FC-AADD-18C948ED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0F92-D321-EAE1-7D6D-57DCD8BC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need: A dataset of at least 100 brain scan/slides at least 1024x728 </a:t>
            </a:r>
            <a:r>
              <a:rPr lang="en-US" dirty="0" err="1"/>
              <a:t>px</a:t>
            </a:r>
            <a:r>
              <a:rPr lang="en-US" dirty="0"/>
              <a:t> each</a:t>
            </a:r>
          </a:p>
          <a:p>
            <a:r>
              <a:rPr lang="en-US" dirty="0"/>
              <a:t>What you get: A working model that can identify new objects in neuro-imaging datasets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{5B333D98-9A44-7B4E-B38E-F05B21801235}tf10001062</Template>
  <TotalTime>44</TotalTime>
  <Words>268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Object Detection Using TensorFlow for Neuro-imaging</vt:lpstr>
      <vt:lpstr>Intro: Jesse Finalle-Newton</vt:lpstr>
      <vt:lpstr>Purpose</vt:lpstr>
      <vt:lpstr>Proposal</vt:lpstr>
      <vt:lpstr>How It Works</vt:lpstr>
      <vt:lpstr>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Using TensorFlow for Neuro-imaging</dc:title>
  <dc:creator>Jesse Finalle-Newton</dc:creator>
  <cp:lastModifiedBy>Jesse Finalle-Newton</cp:lastModifiedBy>
  <cp:revision>1</cp:revision>
  <dcterms:created xsi:type="dcterms:W3CDTF">2023-06-11T20:17:08Z</dcterms:created>
  <dcterms:modified xsi:type="dcterms:W3CDTF">2023-06-11T21:01:42Z</dcterms:modified>
</cp:coreProperties>
</file>